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320" r:id="rId2"/>
    <p:sldId id="419" r:id="rId3"/>
    <p:sldId id="420" r:id="rId4"/>
    <p:sldId id="421" r:id="rId5"/>
    <p:sldId id="422" r:id="rId6"/>
    <p:sldId id="423" r:id="rId7"/>
    <p:sldId id="424" r:id="rId8"/>
    <p:sldId id="425" r:id="rId9"/>
    <p:sldId id="427" r:id="rId10"/>
    <p:sldId id="433" r:id="rId11"/>
    <p:sldId id="428" r:id="rId12"/>
    <p:sldId id="429" r:id="rId13"/>
    <p:sldId id="434" r:id="rId14"/>
    <p:sldId id="431" r:id="rId15"/>
    <p:sldId id="432" r:id="rId16"/>
    <p:sldId id="358" r:id="rId17"/>
    <p:sldId id="345" r:id="rId18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 varScale="1">
        <p:scale>
          <a:sx n="124" d="100"/>
          <a:sy n="124" d="100"/>
        </p:scale>
        <p:origin x="10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56C3FE-217D-4CD3-9FA2-A48CC4950301}" type="doc">
      <dgm:prSet loTypeId="urn:microsoft.com/office/officeart/2005/8/layout/hProcess7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BE7E503B-D07B-4489-91F5-685BA2B0013A}">
      <dgm:prSet phldrT="[Текст]" phldr="1"/>
      <dgm:spPr/>
      <dgm:t>
        <a:bodyPr/>
        <a:lstStyle/>
        <a:p>
          <a:endParaRPr lang="en-GB" dirty="0"/>
        </a:p>
      </dgm:t>
    </dgm:pt>
    <dgm:pt modelId="{27AFF6A7-BED5-4ABA-A890-7161B6D236AE}" type="parTrans" cxnId="{C491C157-5A53-4DB8-8B50-C680029F32E8}">
      <dgm:prSet/>
      <dgm:spPr/>
      <dgm:t>
        <a:bodyPr/>
        <a:lstStyle/>
        <a:p>
          <a:endParaRPr lang="en-GB"/>
        </a:p>
      </dgm:t>
    </dgm:pt>
    <dgm:pt modelId="{385B1AE4-118A-49BA-A4BF-06E05F5F08DC}" type="sibTrans" cxnId="{C491C157-5A53-4DB8-8B50-C680029F32E8}">
      <dgm:prSet/>
      <dgm:spPr/>
      <dgm:t>
        <a:bodyPr/>
        <a:lstStyle/>
        <a:p>
          <a:endParaRPr lang="en-GB"/>
        </a:p>
      </dgm:t>
    </dgm:pt>
    <dgm:pt modelId="{004D0E15-5EF0-4BB5-8A15-331CFE849A53}">
      <dgm:prSet phldrT="[Текст]" custT="1"/>
      <dgm:spPr/>
      <dgm:t>
        <a:bodyPr/>
        <a:lstStyle/>
        <a:p>
          <a:pPr algn="ctr"/>
          <a:r>
            <a:rPr lang="en-US" sz="1800" i="0" dirty="0"/>
            <a:t>Java Script</a:t>
          </a:r>
          <a:endParaRPr lang="en-GB" sz="1800" dirty="0"/>
        </a:p>
      </dgm:t>
    </dgm:pt>
    <dgm:pt modelId="{CC03FADD-9FA7-4D7E-A440-5B274E45935F}" type="parTrans" cxnId="{5CBB35FA-5254-4373-BE7C-70FD62414DC5}">
      <dgm:prSet/>
      <dgm:spPr/>
      <dgm:t>
        <a:bodyPr/>
        <a:lstStyle/>
        <a:p>
          <a:endParaRPr lang="en-GB"/>
        </a:p>
      </dgm:t>
    </dgm:pt>
    <dgm:pt modelId="{BCEFDAE8-4717-4596-BFBF-85F4FCAF5DEC}" type="sibTrans" cxnId="{5CBB35FA-5254-4373-BE7C-70FD62414DC5}">
      <dgm:prSet/>
      <dgm:spPr/>
      <dgm:t>
        <a:bodyPr/>
        <a:lstStyle/>
        <a:p>
          <a:endParaRPr lang="en-GB"/>
        </a:p>
      </dgm:t>
    </dgm:pt>
    <dgm:pt modelId="{F8682796-B1E7-4F14-8D6C-EC1E8E5BB874}">
      <dgm:prSet phldrT="[Текст]" phldr="1"/>
      <dgm:spPr/>
      <dgm:t>
        <a:bodyPr/>
        <a:lstStyle/>
        <a:p>
          <a:endParaRPr lang="en-GB" dirty="0"/>
        </a:p>
      </dgm:t>
    </dgm:pt>
    <dgm:pt modelId="{921816C0-0578-4A37-9165-C201D37F82E8}" type="parTrans" cxnId="{15D66857-FCAF-4FA3-B1D6-DA8903BB435B}">
      <dgm:prSet/>
      <dgm:spPr/>
      <dgm:t>
        <a:bodyPr/>
        <a:lstStyle/>
        <a:p>
          <a:endParaRPr lang="en-GB"/>
        </a:p>
      </dgm:t>
    </dgm:pt>
    <dgm:pt modelId="{4F6C90F3-9E7D-453D-9CF2-DF769A9C70B9}" type="sibTrans" cxnId="{15D66857-FCAF-4FA3-B1D6-DA8903BB435B}">
      <dgm:prSet/>
      <dgm:spPr/>
      <dgm:t>
        <a:bodyPr/>
        <a:lstStyle/>
        <a:p>
          <a:endParaRPr lang="en-GB"/>
        </a:p>
      </dgm:t>
    </dgm:pt>
    <dgm:pt modelId="{DBE2A165-3C90-4AAE-8C9C-27D64AADC0E2}">
      <dgm:prSet phldrT="[Текст]" custT="1"/>
      <dgm:spPr/>
      <dgm:t>
        <a:bodyPr/>
        <a:lstStyle/>
        <a:p>
          <a:pPr algn="ctr"/>
          <a:r>
            <a:rPr lang="en-US" sz="1800" i="0" dirty="0"/>
            <a:t>Macromedia Dreamweaver</a:t>
          </a:r>
          <a:endParaRPr lang="en-GB" sz="1800" dirty="0"/>
        </a:p>
      </dgm:t>
    </dgm:pt>
    <dgm:pt modelId="{ACB7E82A-E592-4BCE-95E3-8FE036DD1C97}" type="parTrans" cxnId="{112C0AF1-3C7C-4E3F-BB59-E492C450E291}">
      <dgm:prSet/>
      <dgm:spPr/>
      <dgm:t>
        <a:bodyPr/>
        <a:lstStyle/>
        <a:p>
          <a:endParaRPr lang="en-GB"/>
        </a:p>
      </dgm:t>
    </dgm:pt>
    <dgm:pt modelId="{1D622E00-906D-45A1-925C-89FF4A5D1550}" type="sibTrans" cxnId="{112C0AF1-3C7C-4E3F-BB59-E492C450E291}">
      <dgm:prSet/>
      <dgm:spPr/>
      <dgm:t>
        <a:bodyPr/>
        <a:lstStyle/>
        <a:p>
          <a:endParaRPr lang="en-GB"/>
        </a:p>
      </dgm:t>
    </dgm:pt>
    <dgm:pt modelId="{BE1FFE6F-2938-40DC-9BAD-57AF634CE1ED}">
      <dgm:prSet phldrT="[Текст]" phldr="1"/>
      <dgm:spPr/>
      <dgm:t>
        <a:bodyPr/>
        <a:lstStyle/>
        <a:p>
          <a:endParaRPr lang="en-GB"/>
        </a:p>
      </dgm:t>
    </dgm:pt>
    <dgm:pt modelId="{5EF916FC-E19F-4ECD-BB65-06FFC4EFB614}" type="parTrans" cxnId="{5F4CE279-3866-4669-B04F-FC376E9D18F7}">
      <dgm:prSet/>
      <dgm:spPr/>
      <dgm:t>
        <a:bodyPr/>
        <a:lstStyle/>
        <a:p>
          <a:endParaRPr lang="en-GB"/>
        </a:p>
      </dgm:t>
    </dgm:pt>
    <dgm:pt modelId="{18DE4CFE-2186-4AB0-8E0B-1E29F18E69C2}" type="sibTrans" cxnId="{5F4CE279-3866-4669-B04F-FC376E9D18F7}">
      <dgm:prSet/>
      <dgm:spPr/>
      <dgm:t>
        <a:bodyPr/>
        <a:lstStyle/>
        <a:p>
          <a:endParaRPr lang="en-GB"/>
        </a:p>
      </dgm:t>
    </dgm:pt>
    <dgm:pt modelId="{7A4B3C57-AAD9-4C44-9F2E-4C33689F539D}">
      <dgm:prSet phldrT="[Текст]" custT="1"/>
      <dgm:spPr/>
      <dgm:t>
        <a:bodyPr/>
        <a:lstStyle/>
        <a:p>
          <a:pPr algn="ctr"/>
          <a:r>
            <a:rPr lang="en-US" sz="1800" i="0" dirty="0" err="1"/>
            <a:t>Makromedia</a:t>
          </a:r>
          <a:r>
            <a:rPr lang="en-US" sz="1800" i="0" dirty="0"/>
            <a:t> Flash </a:t>
          </a:r>
          <a:endParaRPr lang="en-GB" sz="1800" dirty="0"/>
        </a:p>
      </dgm:t>
    </dgm:pt>
    <dgm:pt modelId="{CCD05821-D3F4-4D8A-B979-781E014A6854}" type="parTrans" cxnId="{A62AA400-671D-4A01-B511-76D3C713618E}">
      <dgm:prSet/>
      <dgm:spPr/>
      <dgm:t>
        <a:bodyPr/>
        <a:lstStyle/>
        <a:p>
          <a:endParaRPr lang="en-GB"/>
        </a:p>
      </dgm:t>
    </dgm:pt>
    <dgm:pt modelId="{601782CA-D7EE-44DF-B6E3-BBCEE70B45E2}" type="sibTrans" cxnId="{A62AA400-671D-4A01-B511-76D3C713618E}">
      <dgm:prSet/>
      <dgm:spPr/>
      <dgm:t>
        <a:bodyPr/>
        <a:lstStyle/>
        <a:p>
          <a:endParaRPr lang="en-GB"/>
        </a:p>
      </dgm:t>
    </dgm:pt>
    <dgm:pt modelId="{8A2F61A4-1170-4EC0-B205-BD6529380313}" type="pres">
      <dgm:prSet presAssocID="{1256C3FE-217D-4CD3-9FA2-A48CC4950301}" presName="Name0" presStyleCnt="0">
        <dgm:presLayoutVars>
          <dgm:dir/>
          <dgm:animLvl val="lvl"/>
          <dgm:resizeHandles val="exact"/>
        </dgm:presLayoutVars>
      </dgm:prSet>
      <dgm:spPr/>
    </dgm:pt>
    <dgm:pt modelId="{7E72DBE2-9829-493B-AE9E-00360B91300E}" type="pres">
      <dgm:prSet presAssocID="{BE7E503B-D07B-4489-91F5-685BA2B0013A}" presName="compositeNode" presStyleCnt="0">
        <dgm:presLayoutVars>
          <dgm:bulletEnabled val="1"/>
        </dgm:presLayoutVars>
      </dgm:prSet>
      <dgm:spPr/>
    </dgm:pt>
    <dgm:pt modelId="{56D0A241-972B-4D43-8A22-8CCDB560D344}" type="pres">
      <dgm:prSet presAssocID="{BE7E503B-D07B-4489-91F5-685BA2B0013A}" presName="bgRect" presStyleLbl="node1" presStyleIdx="0" presStyleCnt="3"/>
      <dgm:spPr/>
    </dgm:pt>
    <dgm:pt modelId="{647BF40D-7200-43E7-9239-41CECB960D72}" type="pres">
      <dgm:prSet presAssocID="{BE7E503B-D07B-4489-91F5-685BA2B0013A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9B1B3D21-E003-4A8F-9DE6-FF0AFBE2976E}" type="pres">
      <dgm:prSet presAssocID="{BE7E503B-D07B-4489-91F5-685BA2B0013A}" presName="childNode" presStyleLbl="node1" presStyleIdx="0" presStyleCnt="3">
        <dgm:presLayoutVars>
          <dgm:bulletEnabled val="1"/>
        </dgm:presLayoutVars>
      </dgm:prSet>
      <dgm:spPr/>
    </dgm:pt>
    <dgm:pt modelId="{4EB2453F-7034-473E-9021-D115BA50484B}" type="pres">
      <dgm:prSet presAssocID="{385B1AE4-118A-49BA-A4BF-06E05F5F08DC}" presName="hSp" presStyleCnt="0"/>
      <dgm:spPr/>
    </dgm:pt>
    <dgm:pt modelId="{C1DDCAE8-90E9-4598-B380-E1F1CD232A7C}" type="pres">
      <dgm:prSet presAssocID="{385B1AE4-118A-49BA-A4BF-06E05F5F08DC}" presName="vProcSp" presStyleCnt="0"/>
      <dgm:spPr/>
    </dgm:pt>
    <dgm:pt modelId="{E254BDDB-4266-42A1-B93D-818151B46265}" type="pres">
      <dgm:prSet presAssocID="{385B1AE4-118A-49BA-A4BF-06E05F5F08DC}" presName="vSp1" presStyleCnt="0"/>
      <dgm:spPr/>
    </dgm:pt>
    <dgm:pt modelId="{065AB903-27E1-4FA9-B081-DE07D612FFDF}" type="pres">
      <dgm:prSet presAssocID="{385B1AE4-118A-49BA-A4BF-06E05F5F08DC}" presName="simulatedConn" presStyleLbl="solidFgAcc1" presStyleIdx="0" presStyleCnt="2"/>
      <dgm:spPr/>
    </dgm:pt>
    <dgm:pt modelId="{899E4D0C-BB2E-482E-9669-D465145C97D9}" type="pres">
      <dgm:prSet presAssocID="{385B1AE4-118A-49BA-A4BF-06E05F5F08DC}" presName="vSp2" presStyleCnt="0"/>
      <dgm:spPr/>
    </dgm:pt>
    <dgm:pt modelId="{86CF3EBE-5C42-4F8E-906C-1D3FF81F1D94}" type="pres">
      <dgm:prSet presAssocID="{385B1AE4-118A-49BA-A4BF-06E05F5F08DC}" presName="sibTrans" presStyleCnt="0"/>
      <dgm:spPr/>
    </dgm:pt>
    <dgm:pt modelId="{1FA1EFC0-0E0F-495B-8DEC-2C014C27EE96}" type="pres">
      <dgm:prSet presAssocID="{F8682796-B1E7-4F14-8D6C-EC1E8E5BB874}" presName="compositeNode" presStyleCnt="0">
        <dgm:presLayoutVars>
          <dgm:bulletEnabled val="1"/>
        </dgm:presLayoutVars>
      </dgm:prSet>
      <dgm:spPr/>
    </dgm:pt>
    <dgm:pt modelId="{4F8D5525-A9A6-491C-9597-8971781F9E8D}" type="pres">
      <dgm:prSet presAssocID="{F8682796-B1E7-4F14-8D6C-EC1E8E5BB874}" presName="bgRect" presStyleLbl="node1" presStyleIdx="1" presStyleCnt="3" custScaleX="144334"/>
      <dgm:spPr/>
    </dgm:pt>
    <dgm:pt modelId="{46C8C33A-D277-4442-AF0A-D44BF8D80AE9}" type="pres">
      <dgm:prSet presAssocID="{F8682796-B1E7-4F14-8D6C-EC1E8E5BB874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80C5B3F2-FE63-43F5-BEAA-A01B012184C3}" type="pres">
      <dgm:prSet presAssocID="{F8682796-B1E7-4F14-8D6C-EC1E8E5BB874}" presName="childNode" presStyleLbl="node1" presStyleIdx="1" presStyleCnt="3">
        <dgm:presLayoutVars>
          <dgm:bulletEnabled val="1"/>
        </dgm:presLayoutVars>
      </dgm:prSet>
      <dgm:spPr/>
    </dgm:pt>
    <dgm:pt modelId="{A7816F52-8E11-4D40-AAEE-3C4CE85D42CF}" type="pres">
      <dgm:prSet presAssocID="{4F6C90F3-9E7D-453D-9CF2-DF769A9C70B9}" presName="hSp" presStyleCnt="0"/>
      <dgm:spPr/>
    </dgm:pt>
    <dgm:pt modelId="{53EC1BF7-10FA-4B2A-B8E7-4C1FEB500094}" type="pres">
      <dgm:prSet presAssocID="{4F6C90F3-9E7D-453D-9CF2-DF769A9C70B9}" presName="vProcSp" presStyleCnt="0"/>
      <dgm:spPr/>
    </dgm:pt>
    <dgm:pt modelId="{B1421A27-7067-4486-89D6-83AEBE757D97}" type="pres">
      <dgm:prSet presAssocID="{4F6C90F3-9E7D-453D-9CF2-DF769A9C70B9}" presName="vSp1" presStyleCnt="0"/>
      <dgm:spPr/>
    </dgm:pt>
    <dgm:pt modelId="{C8E31134-27A8-401C-AF95-F25129FF1772}" type="pres">
      <dgm:prSet presAssocID="{4F6C90F3-9E7D-453D-9CF2-DF769A9C70B9}" presName="simulatedConn" presStyleLbl="solidFgAcc1" presStyleIdx="1" presStyleCnt="2"/>
      <dgm:spPr/>
    </dgm:pt>
    <dgm:pt modelId="{F72FF087-005D-4E52-8A8E-DF0DE59CE596}" type="pres">
      <dgm:prSet presAssocID="{4F6C90F3-9E7D-453D-9CF2-DF769A9C70B9}" presName="vSp2" presStyleCnt="0"/>
      <dgm:spPr/>
    </dgm:pt>
    <dgm:pt modelId="{64D6F56B-7DE0-4D64-8D2A-0B404A8127D7}" type="pres">
      <dgm:prSet presAssocID="{4F6C90F3-9E7D-453D-9CF2-DF769A9C70B9}" presName="sibTrans" presStyleCnt="0"/>
      <dgm:spPr/>
    </dgm:pt>
    <dgm:pt modelId="{98A687FE-CADB-41FC-9DBD-F53450B67482}" type="pres">
      <dgm:prSet presAssocID="{BE1FFE6F-2938-40DC-9BAD-57AF634CE1ED}" presName="compositeNode" presStyleCnt="0">
        <dgm:presLayoutVars>
          <dgm:bulletEnabled val="1"/>
        </dgm:presLayoutVars>
      </dgm:prSet>
      <dgm:spPr/>
    </dgm:pt>
    <dgm:pt modelId="{2CA3DD2D-B045-4FFF-A9EF-8FA9F8089B1D}" type="pres">
      <dgm:prSet presAssocID="{BE1FFE6F-2938-40DC-9BAD-57AF634CE1ED}" presName="bgRect" presStyleLbl="node1" presStyleIdx="2" presStyleCnt="3" custScaleX="117178"/>
      <dgm:spPr/>
    </dgm:pt>
    <dgm:pt modelId="{120CE2B2-01F3-4235-ACD1-09870E25B2C2}" type="pres">
      <dgm:prSet presAssocID="{BE1FFE6F-2938-40DC-9BAD-57AF634CE1ED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6B8656B0-D631-4B4A-8981-241E64BBA7A7}" type="pres">
      <dgm:prSet presAssocID="{BE1FFE6F-2938-40DC-9BAD-57AF634CE1ED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A62AA400-671D-4A01-B511-76D3C713618E}" srcId="{BE1FFE6F-2938-40DC-9BAD-57AF634CE1ED}" destId="{7A4B3C57-AAD9-4C44-9F2E-4C33689F539D}" srcOrd="0" destOrd="0" parTransId="{CCD05821-D3F4-4D8A-B979-781E014A6854}" sibTransId="{601782CA-D7EE-44DF-B6E3-BBCEE70B45E2}"/>
    <dgm:cxn modelId="{ACEFE404-2D51-4323-B263-5A7D9182B5AF}" type="presOf" srcId="{1256C3FE-217D-4CD3-9FA2-A48CC4950301}" destId="{8A2F61A4-1170-4EC0-B205-BD6529380313}" srcOrd="0" destOrd="0" presId="urn:microsoft.com/office/officeart/2005/8/layout/hProcess7"/>
    <dgm:cxn modelId="{F3E4DB44-308B-4CFE-B41E-5BCA16C17DE0}" type="presOf" srcId="{004D0E15-5EF0-4BB5-8A15-331CFE849A53}" destId="{9B1B3D21-E003-4A8F-9DE6-FF0AFBE2976E}" srcOrd="0" destOrd="0" presId="urn:microsoft.com/office/officeart/2005/8/layout/hProcess7"/>
    <dgm:cxn modelId="{0C092748-B8CA-4178-9249-FB4F7545227C}" type="presOf" srcId="{BE7E503B-D07B-4489-91F5-685BA2B0013A}" destId="{56D0A241-972B-4D43-8A22-8CCDB560D344}" srcOrd="0" destOrd="0" presId="urn:microsoft.com/office/officeart/2005/8/layout/hProcess7"/>
    <dgm:cxn modelId="{4278CE4A-24AE-45F9-97FA-EE5FFA6F40A5}" type="presOf" srcId="{BE7E503B-D07B-4489-91F5-685BA2B0013A}" destId="{647BF40D-7200-43E7-9239-41CECB960D72}" srcOrd="1" destOrd="0" presId="urn:microsoft.com/office/officeart/2005/8/layout/hProcess7"/>
    <dgm:cxn modelId="{97B7246C-69C4-42CD-9043-4A690DA5D98D}" type="presOf" srcId="{DBE2A165-3C90-4AAE-8C9C-27D64AADC0E2}" destId="{80C5B3F2-FE63-43F5-BEAA-A01B012184C3}" srcOrd="0" destOrd="0" presId="urn:microsoft.com/office/officeart/2005/8/layout/hProcess7"/>
    <dgm:cxn modelId="{15D66857-FCAF-4FA3-B1D6-DA8903BB435B}" srcId="{1256C3FE-217D-4CD3-9FA2-A48CC4950301}" destId="{F8682796-B1E7-4F14-8D6C-EC1E8E5BB874}" srcOrd="1" destOrd="0" parTransId="{921816C0-0578-4A37-9165-C201D37F82E8}" sibTransId="{4F6C90F3-9E7D-453D-9CF2-DF769A9C70B9}"/>
    <dgm:cxn modelId="{C491C157-5A53-4DB8-8B50-C680029F32E8}" srcId="{1256C3FE-217D-4CD3-9FA2-A48CC4950301}" destId="{BE7E503B-D07B-4489-91F5-685BA2B0013A}" srcOrd="0" destOrd="0" parTransId="{27AFF6A7-BED5-4ABA-A890-7161B6D236AE}" sibTransId="{385B1AE4-118A-49BA-A4BF-06E05F5F08DC}"/>
    <dgm:cxn modelId="{5F4CE279-3866-4669-B04F-FC376E9D18F7}" srcId="{1256C3FE-217D-4CD3-9FA2-A48CC4950301}" destId="{BE1FFE6F-2938-40DC-9BAD-57AF634CE1ED}" srcOrd="2" destOrd="0" parTransId="{5EF916FC-E19F-4ECD-BB65-06FFC4EFB614}" sibTransId="{18DE4CFE-2186-4AB0-8E0B-1E29F18E69C2}"/>
    <dgm:cxn modelId="{E5C0F29B-AD2C-4FB1-9789-774F674FDF1E}" type="presOf" srcId="{BE1FFE6F-2938-40DC-9BAD-57AF634CE1ED}" destId="{120CE2B2-01F3-4235-ACD1-09870E25B2C2}" srcOrd="1" destOrd="0" presId="urn:microsoft.com/office/officeart/2005/8/layout/hProcess7"/>
    <dgm:cxn modelId="{D6E3F7AA-E9D7-4CD2-9824-854648CD0D51}" type="presOf" srcId="{7A4B3C57-AAD9-4C44-9F2E-4C33689F539D}" destId="{6B8656B0-D631-4B4A-8981-241E64BBA7A7}" srcOrd="0" destOrd="0" presId="urn:microsoft.com/office/officeart/2005/8/layout/hProcess7"/>
    <dgm:cxn modelId="{C2B907C3-A27D-4F9C-B4A3-055B7699B47D}" type="presOf" srcId="{BE1FFE6F-2938-40DC-9BAD-57AF634CE1ED}" destId="{2CA3DD2D-B045-4FFF-A9EF-8FA9F8089B1D}" srcOrd="0" destOrd="0" presId="urn:microsoft.com/office/officeart/2005/8/layout/hProcess7"/>
    <dgm:cxn modelId="{AB9F55DF-9498-4BB6-93D6-AA1C940E355B}" type="presOf" srcId="{F8682796-B1E7-4F14-8D6C-EC1E8E5BB874}" destId="{46C8C33A-D277-4442-AF0A-D44BF8D80AE9}" srcOrd="1" destOrd="0" presId="urn:microsoft.com/office/officeart/2005/8/layout/hProcess7"/>
    <dgm:cxn modelId="{112C0AF1-3C7C-4E3F-BB59-E492C450E291}" srcId="{F8682796-B1E7-4F14-8D6C-EC1E8E5BB874}" destId="{DBE2A165-3C90-4AAE-8C9C-27D64AADC0E2}" srcOrd="0" destOrd="0" parTransId="{ACB7E82A-E592-4BCE-95E3-8FE036DD1C97}" sibTransId="{1D622E00-906D-45A1-925C-89FF4A5D1550}"/>
    <dgm:cxn modelId="{45AD38F9-4A55-4FC7-90F3-CD9F50E8F929}" type="presOf" srcId="{F8682796-B1E7-4F14-8D6C-EC1E8E5BB874}" destId="{4F8D5525-A9A6-491C-9597-8971781F9E8D}" srcOrd="0" destOrd="0" presId="urn:microsoft.com/office/officeart/2005/8/layout/hProcess7"/>
    <dgm:cxn modelId="{5CBB35FA-5254-4373-BE7C-70FD62414DC5}" srcId="{BE7E503B-D07B-4489-91F5-685BA2B0013A}" destId="{004D0E15-5EF0-4BB5-8A15-331CFE849A53}" srcOrd="0" destOrd="0" parTransId="{CC03FADD-9FA7-4D7E-A440-5B274E45935F}" sibTransId="{BCEFDAE8-4717-4596-BFBF-85F4FCAF5DEC}"/>
    <dgm:cxn modelId="{7B07845C-4400-4ECE-86FA-DE71345266F1}" type="presParOf" srcId="{8A2F61A4-1170-4EC0-B205-BD6529380313}" destId="{7E72DBE2-9829-493B-AE9E-00360B91300E}" srcOrd="0" destOrd="0" presId="urn:microsoft.com/office/officeart/2005/8/layout/hProcess7"/>
    <dgm:cxn modelId="{C425F454-DDFC-4A92-9FBA-2F83D6AF5A14}" type="presParOf" srcId="{7E72DBE2-9829-493B-AE9E-00360B91300E}" destId="{56D0A241-972B-4D43-8A22-8CCDB560D344}" srcOrd="0" destOrd="0" presId="urn:microsoft.com/office/officeart/2005/8/layout/hProcess7"/>
    <dgm:cxn modelId="{5B441E8A-0DAE-4C4C-B06D-17D49F691ACC}" type="presParOf" srcId="{7E72DBE2-9829-493B-AE9E-00360B91300E}" destId="{647BF40D-7200-43E7-9239-41CECB960D72}" srcOrd="1" destOrd="0" presId="urn:microsoft.com/office/officeart/2005/8/layout/hProcess7"/>
    <dgm:cxn modelId="{859A69BE-6A49-4FBD-ADC3-F45CB0E4A612}" type="presParOf" srcId="{7E72DBE2-9829-493B-AE9E-00360B91300E}" destId="{9B1B3D21-E003-4A8F-9DE6-FF0AFBE2976E}" srcOrd="2" destOrd="0" presId="urn:microsoft.com/office/officeart/2005/8/layout/hProcess7"/>
    <dgm:cxn modelId="{D182922B-68B6-41CB-AB8B-602063388FFE}" type="presParOf" srcId="{8A2F61A4-1170-4EC0-B205-BD6529380313}" destId="{4EB2453F-7034-473E-9021-D115BA50484B}" srcOrd="1" destOrd="0" presId="urn:microsoft.com/office/officeart/2005/8/layout/hProcess7"/>
    <dgm:cxn modelId="{F558B92C-D176-4A43-9084-DA31CA5F6AB1}" type="presParOf" srcId="{8A2F61A4-1170-4EC0-B205-BD6529380313}" destId="{C1DDCAE8-90E9-4598-B380-E1F1CD232A7C}" srcOrd="2" destOrd="0" presId="urn:microsoft.com/office/officeart/2005/8/layout/hProcess7"/>
    <dgm:cxn modelId="{DA6A8882-ECBC-4118-B89D-54C0ECB93910}" type="presParOf" srcId="{C1DDCAE8-90E9-4598-B380-E1F1CD232A7C}" destId="{E254BDDB-4266-42A1-B93D-818151B46265}" srcOrd="0" destOrd="0" presId="urn:microsoft.com/office/officeart/2005/8/layout/hProcess7"/>
    <dgm:cxn modelId="{766B70A4-48EF-4004-9977-52FED3AE713E}" type="presParOf" srcId="{C1DDCAE8-90E9-4598-B380-E1F1CD232A7C}" destId="{065AB903-27E1-4FA9-B081-DE07D612FFDF}" srcOrd="1" destOrd="0" presId="urn:microsoft.com/office/officeart/2005/8/layout/hProcess7"/>
    <dgm:cxn modelId="{1F235B35-CA03-4A9E-BEBF-1AE14C71F132}" type="presParOf" srcId="{C1DDCAE8-90E9-4598-B380-E1F1CD232A7C}" destId="{899E4D0C-BB2E-482E-9669-D465145C97D9}" srcOrd="2" destOrd="0" presId="urn:microsoft.com/office/officeart/2005/8/layout/hProcess7"/>
    <dgm:cxn modelId="{FAD98855-39E1-4ECC-8249-80B3FDC6E5A6}" type="presParOf" srcId="{8A2F61A4-1170-4EC0-B205-BD6529380313}" destId="{86CF3EBE-5C42-4F8E-906C-1D3FF81F1D94}" srcOrd="3" destOrd="0" presId="urn:microsoft.com/office/officeart/2005/8/layout/hProcess7"/>
    <dgm:cxn modelId="{B1843250-91E4-4AB6-9F23-A70974C16D79}" type="presParOf" srcId="{8A2F61A4-1170-4EC0-B205-BD6529380313}" destId="{1FA1EFC0-0E0F-495B-8DEC-2C014C27EE96}" srcOrd="4" destOrd="0" presId="urn:microsoft.com/office/officeart/2005/8/layout/hProcess7"/>
    <dgm:cxn modelId="{4CB59470-5C59-454F-A7DE-0936DA2DDCC0}" type="presParOf" srcId="{1FA1EFC0-0E0F-495B-8DEC-2C014C27EE96}" destId="{4F8D5525-A9A6-491C-9597-8971781F9E8D}" srcOrd="0" destOrd="0" presId="urn:microsoft.com/office/officeart/2005/8/layout/hProcess7"/>
    <dgm:cxn modelId="{F61E646C-2B40-4195-95C7-54E6F5F2D849}" type="presParOf" srcId="{1FA1EFC0-0E0F-495B-8DEC-2C014C27EE96}" destId="{46C8C33A-D277-4442-AF0A-D44BF8D80AE9}" srcOrd="1" destOrd="0" presId="urn:microsoft.com/office/officeart/2005/8/layout/hProcess7"/>
    <dgm:cxn modelId="{1BB30862-1F22-4156-A442-1F4A49C2CCBA}" type="presParOf" srcId="{1FA1EFC0-0E0F-495B-8DEC-2C014C27EE96}" destId="{80C5B3F2-FE63-43F5-BEAA-A01B012184C3}" srcOrd="2" destOrd="0" presId="urn:microsoft.com/office/officeart/2005/8/layout/hProcess7"/>
    <dgm:cxn modelId="{B6252E08-7EB0-4452-9824-FBD49B2B9597}" type="presParOf" srcId="{8A2F61A4-1170-4EC0-B205-BD6529380313}" destId="{A7816F52-8E11-4D40-AAEE-3C4CE85D42CF}" srcOrd="5" destOrd="0" presId="urn:microsoft.com/office/officeart/2005/8/layout/hProcess7"/>
    <dgm:cxn modelId="{085B06A9-D6FB-4BFA-8D79-0F0BC9ED1726}" type="presParOf" srcId="{8A2F61A4-1170-4EC0-B205-BD6529380313}" destId="{53EC1BF7-10FA-4B2A-B8E7-4C1FEB500094}" srcOrd="6" destOrd="0" presId="urn:microsoft.com/office/officeart/2005/8/layout/hProcess7"/>
    <dgm:cxn modelId="{DF9B5858-3AE1-4965-812A-1D90A778FC03}" type="presParOf" srcId="{53EC1BF7-10FA-4B2A-B8E7-4C1FEB500094}" destId="{B1421A27-7067-4486-89D6-83AEBE757D97}" srcOrd="0" destOrd="0" presId="urn:microsoft.com/office/officeart/2005/8/layout/hProcess7"/>
    <dgm:cxn modelId="{83856052-CAE7-45C6-87BD-475332D6B6A8}" type="presParOf" srcId="{53EC1BF7-10FA-4B2A-B8E7-4C1FEB500094}" destId="{C8E31134-27A8-401C-AF95-F25129FF1772}" srcOrd="1" destOrd="0" presId="urn:microsoft.com/office/officeart/2005/8/layout/hProcess7"/>
    <dgm:cxn modelId="{CB5D89FF-4BBB-49B6-8299-580B4820BD99}" type="presParOf" srcId="{53EC1BF7-10FA-4B2A-B8E7-4C1FEB500094}" destId="{F72FF087-005D-4E52-8A8E-DF0DE59CE596}" srcOrd="2" destOrd="0" presId="urn:microsoft.com/office/officeart/2005/8/layout/hProcess7"/>
    <dgm:cxn modelId="{767D7B78-7D8F-44A0-9CA8-78E201081392}" type="presParOf" srcId="{8A2F61A4-1170-4EC0-B205-BD6529380313}" destId="{64D6F56B-7DE0-4D64-8D2A-0B404A8127D7}" srcOrd="7" destOrd="0" presId="urn:microsoft.com/office/officeart/2005/8/layout/hProcess7"/>
    <dgm:cxn modelId="{D131FFCB-5CF7-48D7-88CA-9BF38ED2D30B}" type="presParOf" srcId="{8A2F61A4-1170-4EC0-B205-BD6529380313}" destId="{98A687FE-CADB-41FC-9DBD-F53450B67482}" srcOrd="8" destOrd="0" presId="urn:microsoft.com/office/officeart/2005/8/layout/hProcess7"/>
    <dgm:cxn modelId="{E1758A28-3285-4223-882D-83725B9A9EE6}" type="presParOf" srcId="{98A687FE-CADB-41FC-9DBD-F53450B67482}" destId="{2CA3DD2D-B045-4FFF-A9EF-8FA9F8089B1D}" srcOrd="0" destOrd="0" presId="urn:microsoft.com/office/officeart/2005/8/layout/hProcess7"/>
    <dgm:cxn modelId="{B5536EA1-86EF-4966-B11C-C75E1D2F1974}" type="presParOf" srcId="{98A687FE-CADB-41FC-9DBD-F53450B67482}" destId="{120CE2B2-01F3-4235-ACD1-09870E25B2C2}" srcOrd="1" destOrd="0" presId="urn:microsoft.com/office/officeart/2005/8/layout/hProcess7"/>
    <dgm:cxn modelId="{902BE4EF-B9FA-4DD6-B925-956189A395F6}" type="presParOf" srcId="{98A687FE-CADB-41FC-9DBD-F53450B67482}" destId="{6B8656B0-D631-4B4A-8981-241E64BBA7A7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3F4DF1-6D8D-4982-BF51-B12B29EDFC0C}" type="doc">
      <dgm:prSet loTypeId="urn:microsoft.com/office/officeart/2005/8/layout/arrow6" loCatId="relationship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2A9EC553-618A-42BB-80EA-0EFD5171F857}">
      <dgm:prSet phldrT="[Текст]" custT="1"/>
      <dgm:spPr/>
      <dgm:t>
        <a:bodyPr/>
        <a:lstStyle/>
        <a:p>
          <a:r>
            <a:rPr lang="en-US" sz="2000" dirty="0"/>
            <a:t>Java Script</a:t>
          </a:r>
          <a:endParaRPr lang="en-GB" sz="2000" dirty="0"/>
        </a:p>
      </dgm:t>
    </dgm:pt>
    <dgm:pt modelId="{26BACEC9-4970-4CC2-8AC6-735576BAF4EF}" type="parTrans" cxnId="{8D364BD0-E18A-43CA-B55C-51B6567782D1}">
      <dgm:prSet/>
      <dgm:spPr/>
      <dgm:t>
        <a:bodyPr/>
        <a:lstStyle/>
        <a:p>
          <a:endParaRPr lang="en-GB"/>
        </a:p>
      </dgm:t>
    </dgm:pt>
    <dgm:pt modelId="{C7ECE9A0-7E67-4404-9671-C0AC7DC11659}" type="sibTrans" cxnId="{8D364BD0-E18A-43CA-B55C-51B6567782D1}">
      <dgm:prSet/>
      <dgm:spPr/>
      <dgm:t>
        <a:bodyPr/>
        <a:lstStyle/>
        <a:p>
          <a:endParaRPr lang="en-GB"/>
        </a:p>
      </dgm:t>
    </dgm:pt>
    <dgm:pt modelId="{70806194-3282-47B1-AC6D-A7D94336CB64}">
      <dgm:prSet phldrT="[Текст]"/>
      <dgm:spPr/>
      <dgm:t>
        <a:bodyPr/>
        <a:lstStyle/>
        <a:p>
          <a:r>
            <a:rPr lang="en-US" dirty="0" err="1"/>
            <a:t>Dasturlash</a:t>
          </a:r>
          <a:r>
            <a:rPr lang="en-US" dirty="0"/>
            <a:t> </a:t>
          </a:r>
          <a:r>
            <a:rPr lang="en-US" dirty="0" err="1"/>
            <a:t>texnologiyasi</a:t>
          </a:r>
          <a:endParaRPr lang="en-GB" dirty="0"/>
        </a:p>
      </dgm:t>
    </dgm:pt>
    <dgm:pt modelId="{E3F7709A-AE80-4B92-A4ED-AAF29CB36238}" type="parTrans" cxnId="{91A9EE62-26B2-4584-8BD2-B83F5EC84599}">
      <dgm:prSet/>
      <dgm:spPr/>
      <dgm:t>
        <a:bodyPr/>
        <a:lstStyle/>
        <a:p>
          <a:endParaRPr lang="en-GB"/>
        </a:p>
      </dgm:t>
    </dgm:pt>
    <dgm:pt modelId="{DB83693C-181F-43E7-84A7-88C8723E4CBF}" type="sibTrans" cxnId="{91A9EE62-26B2-4584-8BD2-B83F5EC84599}">
      <dgm:prSet/>
      <dgm:spPr/>
      <dgm:t>
        <a:bodyPr/>
        <a:lstStyle/>
        <a:p>
          <a:endParaRPr lang="en-GB"/>
        </a:p>
      </dgm:t>
    </dgm:pt>
    <dgm:pt modelId="{D4E09CFB-44F5-4717-AF10-4F04B638CCDA}" type="pres">
      <dgm:prSet presAssocID="{703F4DF1-6D8D-4982-BF51-B12B29EDFC0C}" presName="compositeShape" presStyleCnt="0">
        <dgm:presLayoutVars>
          <dgm:chMax val="2"/>
          <dgm:dir/>
          <dgm:resizeHandles val="exact"/>
        </dgm:presLayoutVars>
      </dgm:prSet>
      <dgm:spPr/>
    </dgm:pt>
    <dgm:pt modelId="{9761E4E6-1D02-429B-9F62-BDF535137DE4}" type="pres">
      <dgm:prSet presAssocID="{703F4DF1-6D8D-4982-BF51-B12B29EDFC0C}" presName="ribbon" presStyleLbl="node1" presStyleIdx="0" presStyleCnt="1"/>
      <dgm:spPr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61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  <a:effectLst>
          <a:outerShdw blurRad="88900" dir="21540000" sx="106000" sy="106000" rotWithShape="0">
            <a:srgbClr val="000000">
              <a:alpha val="39000"/>
            </a:srgbClr>
          </a:outerShdw>
        </a:effectLst>
      </dgm:spPr>
    </dgm:pt>
    <dgm:pt modelId="{CF623563-FA16-4018-B45E-833B903E791D}" type="pres">
      <dgm:prSet presAssocID="{703F4DF1-6D8D-4982-BF51-B12B29EDFC0C}" presName="leftArrowText" presStyleLbl="node1" presStyleIdx="0" presStyleCnt="1" custLinFactNeighborX="12104" custLinFactNeighborY="2041">
        <dgm:presLayoutVars>
          <dgm:chMax val="0"/>
          <dgm:bulletEnabled val="1"/>
        </dgm:presLayoutVars>
      </dgm:prSet>
      <dgm:spPr/>
    </dgm:pt>
    <dgm:pt modelId="{94D446C3-0A62-4379-97A4-D48096905BDB}" type="pres">
      <dgm:prSet presAssocID="{703F4DF1-6D8D-4982-BF51-B12B29EDFC0C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D078F1C-B367-4E98-A697-3848F49A3F34}" type="presOf" srcId="{703F4DF1-6D8D-4982-BF51-B12B29EDFC0C}" destId="{D4E09CFB-44F5-4717-AF10-4F04B638CCDA}" srcOrd="0" destOrd="0" presId="urn:microsoft.com/office/officeart/2005/8/layout/arrow6"/>
    <dgm:cxn modelId="{91A9EE62-26B2-4584-8BD2-B83F5EC84599}" srcId="{703F4DF1-6D8D-4982-BF51-B12B29EDFC0C}" destId="{70806194-3282-47B1-AC6D-A7D94336CB64}" srcOrd="1" destOrd="0" parTransId="{E3F7709A-AE80-4B92-A4ED-AAF29CB36238}" sibTransId="{DB83693C-181F-43E7-84A7-88C8723E4CBF}"/>
    <dgm:cxn modelId="{604C7385-0812-4F08-A50C-A561036B9261}" type="presOf" srcId="{2A9EC553-618A-42BB-80EA-0EFD5171F857}" destId="{CF623563-FA16-4018-B45E-833B903E791D}" srcOrd="0" destOrd="0" presId="urn:microsoft.com/office/officeart/2005/8/layout/arrow6"/>
    <dgm:cxn modelId="{8D364BD0-E18A-43CA-B55C-51B6567782D1}" srcId="{703F4DF1-6D8D-4982-BF51-B12B29EDFC0C}" destId="{2A9EC553-618A-42BB-80EA-0EFD5171F857}" srcOrd="0" destOrd="0" parTransId="{26BACEC9-4970-4CC2-8AC6-735576BAF4EF}" sibTransId="{C7ECE9A0-7E67-4404-9671-C0AC7DC11659}"/>
    <dgm:cxn modelId="{0F99A2E6-950A-4D61-A65A-47523FC9286B}" type="presOf" srcId="{70806194-3282-47B1-AC6D-A7D94336CB64}" destId="{94D446C3-0A62-4379-97A4-D48096905BDB}" srcOrd="0" destOrd="0" presId="urn:microsoft.com/office/officeart/2005/8/layout/arrow6"/>
    <dgm:cxn modelId="{637D561A-BE7D-47B2-A987-1F5B9F6A46BB}" type="presParOf" srcId="{D4E09CFB-44F5-4717-AF10-4F04B638CCDA}" destId="{9761E4E6-1D02-429B-9F62-BDF535137DE4}" srcOrd="0" destOrd="0" presId="urn:microsoft.com/office/officeart/2005/8/layout/arrow6"/>
    <dgm:cxn modelId="{E00B31F2-448B-443C-B7E9-988DC851054C}" type="presParOf" srcId="{D4E09CFB-44F5-4717-AF10-4F04B638CCDA}" destId="{CF623563-FA16-4018-B45E-833B903E791D}" srcOrd="1" destOrd="0" presId="urn:microsoft.com/office/officeart/2005/8/layout/arrow6"/>
    <dgm:cxn modelId="{E6A23290-6B59-464B-BFC2-040D413CDB28}" type="presParOf" srcId="{D4E09CFB-44F5-4717-AF10-4F04B638CCDA}" destId="{94D446C3-0A62-4379-97A4-D48096905BD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3F4DF1-6D8D-4982-BF51-B12B29EDFC0C}" type="doc">
      <dgm:prSet loTypeId="urn:microsoft.com/office/officeart/2005/8/layout/arrow6" loCatId="relationship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2A9EC553-618A-42BB-80EA-0EFD5171F857}">
      <dgm:prSet phldrT="[Текст]" custT="1"/>
      <dgm:spPr/>
      <dgm:t>
        <a:bodyPr/>
        <a:lstStyle/>
        <a:p>
          <a:r>
            <a:rPr lang="en-US" sz="2000" dirty="0"/>
            <a:t>HTML</a:t>
          </a:r>
          <a:endParaRPr lang="en-GB" sz="2000" dirty="0"/>
        </a:p>
      </dgm:t>
    </dgm:pt>
    <dgm:pt modelId="{26BACEC9-4970-4CC2-8AC6-735576BAF4EF}" type="parTrans" cxnId="{8D364BD0-E18A-43CA-B55C-51B6567782D1}">
      <dgm:prSet/>
      <dgm:spPr/>
      <dgm:t>
        <a:bodyPr/>
        <a:lstStyle/>
        <a:p>
          <a:endParaRPr lang="en-GB"/>
        </a:p>
      </dgm:t>
    </dgm:pt>
    <dgm:pt modelId="{C7ECE9A0-7E67-4404-9671-C0AC7DC11659}" type="sibTrans" cxnId="{8D364BD0-E18A-43CA-B55C-51B6567782D1}">
      <dgm:prSet/>
      <dgm:spPr/>
      <dgm:t>
        <a:bodyPr/>
        <a:lstStyle/>
        <a:p>
          <a:endParaRPr lang="en-GB"/>
        </a:p>
      </dgm:t>
    </dgm:pt>
    <dgm:pt modelId="{70806194-3282-47B1-AC6D-A7D94336CB64}">
      <dgm:prSet phldrT="[Текст]"/>
      <dgm:spPr/>
      <dgm:t>
        <a:bodyPr/>
        <a:lstStyle/>
        <a:p>
          <a:r>
            <a:rPr lang="en-US" dirty="0" err="1"/>
            <a:t>Hujjatlarni</a:t>
          </a:r>
          <a:r>
            <a:rPr lang="en-US" dirty="0"/>
            <a:t> </a:t>
          </a:r>
          <a:r>
            <a:rPr lang="en-US" dirty="0" err="1"/>
            <a:t>yaratish</a:t>
          </a:r>
          <a:endParaRPr lang="en-GB" dirty="0"/>
        </a:p>
      </dgm:t>
    </dgm:pt>
    <dgm:pt modelId="{E3F7709A-AE80-4B92-A4ED-AAF29CB36238}" type="parTrans" cxnId="{91A9EE62-26B2-4584-8BD2-B83F5EC84599}">
      <dgm:prSet/>
      <dgm:spPr/>
      <dgm:t>
        <a:bodyPr/>
        <a:lstStyle/>
        <a:p>
          <a:endParaRPr lang="en-GB"/>
        </a:p>
      </dgm:t>
    </dgm:pt>
    <dgm:pt modelId="{DB83693C-181F-43E7-84A7-88C8723E4CBF}" type="sibTrans" cxnId="{91A9EE62-26B2-4584-8BD2-B83F5EC84599}">
      <dgm:prSet/>
      <dgm:spPr/>
      <dgm:t>
        <a:bodyPr/>
        <a:lstStyle/>
        <a:p>
          <a:endParaRPr lang="en-GB"/>
        </a:p>
      </dgm:t>
    </dgm:pt>
    <dgm:pt modelId="{D4E09CFB-44F5-4717-AF10-4F04B638CCDA}" type="pres">
      <dgm:prSet presAssocID="{703F4DF1-6D8D-4982-BF51-B12B29EDFC0C}" presName="compositeShape" presStyleCnt="0">
        <dgm:presLayoutVars>
          <dgm:chMax val="2"/>
          <dgm:dir/>
          <dgm:resizeHandles val="exact"/>
        </dgm:presLayoutVars>
      </dgm:prSet>
      <dgm:spPr/>
    </dgm:pt>
    <dgm:pt modelId="{9761E4E6-1D02-429B-9F62-BDF535137DE4}" type="pres">
      <dgm:prSet presAssocID="{703F4DF1-6D8D-4982-BF51-B12B29EDFC0C}" presName="ribbon" presStyleLbl="node1" presStyleIdx="0" presStyleCnt="1"/>
      <dgm:spPr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61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  <a:effectLst>
          <a:outerShdw blurRad="88900" dir="21540000" sx="106000" sy="106000" rotWithShape="0">
            <a:srgbClr val="000000">
              <a:alpha val="39000"/>
            </a:srgbClr>
          </a:outerShdw>
        </a:effectLst>
      </dgm:spPr>
    </dgm:pt>
    <dgm:pt modelId="{CF623563-FA16-4018-B45E-833B903E791D}" type="pres">
      <dgm:prSet presAssocID="{703F4DF1-6D8D-4982-BF51-B12B29EDFC0C}" presName="leftArrowText" presStyleLbl="node1" presStyleIdx="0" presStyleCnt="1" custLinFactNeighborX="12104" custLinFactNeighborY="2041">
        <dgm:presLayoutVars>
          <dgm:chMax val="0"/>
          <dgm:bulletEnabled val="1"/>
        </dgm:presLayoutVars>
      </dgm:prSet>
      <dgm:spPr/>
    </dgm:pt>
    <dgm:pt modelId="{94D446C3-0A62-4379-97A4-D48096905BDB}" type="pres">
      <dgm:prSet presAssocID="{703F4DF1-6D8D-4982-BF51-B12B29EDFC0C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D078F1C-B367-4E98-A697-3848F49A3F34}" type="presOf" srcId="{703F4DF1-6D8D-4982-BF51-B12B29EDFC0C}" destId="{D4E09CFB-44F5-4717-AF10-4F04B638CCDA}" srcOrd="0" destOrd="0" presId="urn:microsoft.com/office/officeart/2005/8/layout/arrow6"/>
    <dgm:cxn modelId="{91A9EE62-26B2-4584-8BD2-B83F5EC84599}" srcId="{703F4DF1-6D8D-4982-BF51-B12B29EDFC0C}" destId="{70806194-3282-47B1-AC6D-A7D94336CB64}" srcOrd="1" destOrd="0" parTransId="{E3F7709A-AE80-4B92-A4ED-AAF29CB36238}" sibTransId="{DB83693C-181F-43E7-84A7-88C8723E4CBF}"/>
    <dgm:cxn modelId="{604C7385-0812-4F08-A50C-A561036B9261}" type="presOf" srcId="{2A9EC553-618A-42BB-80EA-0EFD5171F857}" destId="{CF623563-FA16-4018-B45E-833B903E791D}" srcOrd="0" destOrd="0" presId="urn:microsoft.com/office/officeart/2005/8/layout/arrow6"/>
    <dgm:cxn modelId="{8D364BD0-E18A-43CA-B55C-51B6567782D1}" srcId="{703F4DF1-6D8D-4982-BF51-B12B29EDFC0C}" destId="{2A9EC553-618A-42BB-80EA-0EFD5171F857}" srcOrd="0" destOrd="0" parTransId="{26BACEC9-4970-4CC2-8AC6-735576BAF4EF}" sibTransId="{C7ECE9A0-7E67-4404-9671-C0AC7DC11659}"/>
    <dgm:cxn modelId="{0F99A2E6-950A-4D61-A65A-47523FC9286B}" type="presOf" srcId="{70806194-3282-47B1-AC6D-A7D94336CB64}" destId="{94D446C3-0A62-4379-97A4-D48096905BDB}" srcOrd="0" destOrd="0" presId="urn:microsoft.com/office/officeart/2005/8/layout/arrow6"/>
    <dgm:cxn modelId="{637D561A-BE7D-47B2-A987-1F5B9F6A46BB}" type="presParOf" srcId="{D4E09CFB-44F5-4717-AF10-4F04B638CCDA}" destId="{9761E4E6-1D02-429B-9F62-BDF535137DE4}" srcOrd="0" destOrd="0" presId="urn:microsoft.com/office/officeart/2005/8/layout/arrow6"/>
    <dgm:cxn modelId="{E00B31F2-448B-443C-B7E9-988DC851054C}" type="presParOf" srcId="{D4E09CFB-44F5-4717-AF10-4F04B638CCDA}" destId="{CF623563-FA16-4018-B45E-833B903E791D}" srcOrd="1" destOrd="0" presId="urn:microsoft.com/office/officeart/2005/8/layout/arrow6"/>
    <dgm:cxn modelId="{E6A23290-6B59-464B-BFC2-040D413CDB28}" type="presParOf" srcId="{D4E09CFB-44F5-4717-AF10-4F04B638CCDA}" destId="{94D446C3-0A62-4379-97A4-D48096905BD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F6BFF8-2509-466F-8AB1-8AD8E88CDBD8}" type="doc">
      <dgm:prSet loTypeId="urn:microsoft.com/office/officeart/2005/8/layout/hProcess9" loCatId="process" qsTypeId="urn:microsoft.com/office/officeart/2005/8/quickstyle/simple5" qsCatId="simple" csTypeId="urn:microsoft.com/office/officeart/2005/8/colors/colorful2" csCatId="colorful" phldr="1"/>
      <dgm:spPr/>
    </dgm:pt>
    <dgm:pt modelId="{DA7C2D2B-2A4A-42FD-9006-596F59C3E2E6}">
      <dgm:prSet phldrT="[Текст]" custT="1"/>
      <dgm:spPr/>
      <dgm:t>
        <a:bodyPr/>
        <a:lstStyle/>
        <a:p>
          <a:r>
            <a:rPr lang="ru-RU" sz="1400" dirty="0"/>
            <a:t>Пуск</a:t>
          </a:r>
          <a:endParaRPr lang="en-GB" sz="1400" dirty="0"/>
        </a:p>
      </dgm:t>
    </dgm:pt>
    <dgm:pt modelId="{948A70F9-D185-45AF-91E7-8B22C7A97AEB}" type="parTrans" cxnId="{AEEE7BDC-1417-41C6-979A-7137090ECFD0}">
      <dgm:prSet/>
      <dgm:spPr/>
      <dgm:t>
        <a:bodyPr/>
        <a:lstStyle/>
        <a:p>
          <a:endParaRPr lang="en-GB"/>
        </a:p>
      </dgm:t>
    </dgm:pt>
    <dgm:pt modelId="{D6FD1AD8-A02B-4FE3-99F9-A7FE0FCB4807}" type="sibTrans" cxnId="{AEEE7BDC-1417-41C6-979A-7137090ECFD0}">
      <dgm:prSet/>
      <dgm:spPr/>
      <dgm:t>
        <a:bodyPr/>
        <a:lstStyle/>
        <a:p>
          <a:endParaRPr lang="en-GB"/>
        </a:p>
      </dgm:t>
    </dgm:pt>
    <dgm:pt modelId="{1B6D360E-3AA8-4C84-BCD3-A489C3C6F06B}">
      <dgm:prSet phldrT="[Текст]" custT="1"/>
      <dgm:spPr/>
      <dgm:t>
        <a:bodyPr/>
        <a:lstStyle/>
        <a:p>
          <a:r>
            <a:rPr lang="ru-RU" sz="1400" dirty="0"/>
            <a:t>Все программы</a:t>
          </a:r>
          <a:endParaRPr lang="en-GB" sz="1400" dirty="0"/>
        </a:p>
      </dgm:t>
    </dgm:pt>
    <dgm:pt modelId="{529A7305-DE03-4701-BE0A-B6374966CD4B}" type="parTrans" cxnId="{3B79F5CF-41BF-4CBC-ACFE-BE3A93632C84}">
      <dgm:prSet/>
      <dgm:spPr/>
      <dgm:t>
        <a:bodyPr/>
        <a:lstStyle/>
        <a:p>
          <a:endParaRPr lang="en-GB"/>
        </a:p>
      </dgm:t>
    </dgm:pt>
    <dgm:pt modelId="{10740658-117D-495B-9376-C5E270638DA0}" type="sibTrans" cxnId="{3B79F5CF-41BF-4CBC-ACFE-BE3A93632C84}">
      <dgm:prSet/>
      <dgm:spPr/>
      <dgm:t>
        <a:bodyPr/>
        <a:lstStyle/>
        <a:p>
          <a:endParaRPr lang="en-GB"/>
        </a:p>
      </dgm:t>
    </dgm:pt>
    <dgm:pt modelId="{CEA0650A-746C-4D70-B109-81F56D20C340}">
      <dgm:prSet phldrT="[Текст]" custT="1"/>
      <dgm:spPr/>
      <dgm:t>
        <a:bodyPr/>
        <a:lstStyle/>
        <a:p>
          <a:r>
            <a:rPr lang="en-US" sz="1400" dirty="0" err="1"/>
            <a:t>Makromedia</a:t>
          </a:r>
          <a:endParaRPr lang="en-GB" sz="1400" dirty="0"/>
        </a:p>
      </dgm:t>
    </dgm:pt>
    <dgm:pt modelId="{B052C7F2-A8D0-4537-B626-7DCB7FB77F13}" type="parTrans" cxnId="{2ACF71D0-0B7A-4A21-AC79-80A863AEA368}">
      <dgm:prSet/>
      <dgm:spPr/>
      <dgm:t>
        <a:bodyPr/>
        <a:lstStyle/>
        <a:p>
          <a:endParaRPr lang="en-GB"/>
        </a:p>
      </dgm:t>
    </dgm:pt>
    <dgm:pt modelId="{942017DC-B233-48A3-8C82-A55666E67356}" type="sibTrans" cxnId="{2ACF71D0-0B7A-4A21-AC79-80A863AEA368}">
      <dgm:prSet/>
      <dgm:spPr/>
      <dgm:t>
        <a:bodyPr/>
        <a:lstStyle/>
        <a:p>
          <a:endParaRPr lang="en-GB"/>
        </a:p>
      </dgm:t>
    </dgm:pt>
    <dgm:pt modelId="{6B792E1E-F36B-4634-849D-0C5ACDFB6D87}">
      <dgm:prSet phldrT="[Текст]" custT="1"/>
      <dgm:spPr/>
      <dgm:t>
        <a:bodyPr/>
        <a:lstStyle/>
        <a:p>
          <a:r>
            <a:rPr lang="en-US" sz="1400" dirty="0" err="1"/>
            <a:t>Makromedia</a:t>
          </a:r>
          <a:endParaRPr lang="en-US" sz="1400" dirty="0"/>
        </a:p>
        <a:p>
          <a:r>
            <a:rPr lang="en-US" sz="1400" dirty="0"/>
            <a:t>Flash</a:t>
          </a:r>
          <a:endParaRPr lang="en-GB" sz="1400" dirty="0"/>
        </a:p>
      </dgm:t>
    </dgm:pt>
    <dgm:pt modelId="{F25E98B4-DF24-4CF2-A28E-461EC850FAF0}" type="parTrans" cxnId="{307DB9F1-C1FF-4A0C-97A4-A124DF0FF0F6}">
      <dgm:prSet/>
      <dgm:spPr/>
      <dgm:t>
        <a:bodyPr/>
        <a:lstStyle/>
        <a:p>
          <a:endParaRPr lang="en-GB"/>
        </a:p>
      </dgm:t>
    </dgm:pt>
    <dgm:pt modelId="{EF70D2E2-D92B-42F1-A9C6-320BFA39EA63}" type="sibTrans" cxnId="{307DB9F1-C1FF-4A0C-97A4-A124DF0FF0F6}">
      <dgm:prSet/>
      <dgm:spPr/>
      <dgm:t>
        <a:bodyPr/>
        <a:lstStyle/>
        <a:p>
          <a:endParaRPr lang="en-GB"/>
        </a:p>
      </dgm:t>
    </dgm:pt>
    <dgm:pt modelId="{1A73BDFE-E6DA-4037-8679-31BF8D0B16E2}">
      <dgm:prSet phldrT="[Текст]" custT="1"/>
      <dgm:spPr/>
      <dgm:t>
        <a:bodyPr/>
        <a:lstStyle/>
        <a:p>
          <a:r>
            <a:rPr lang="en-US" sz="1400" dirty="0"/>
            <a:t>Flash</a:t>
          </a:r>
        </a:p>
        <a:p>
          <a:r>
            <a:rPr lang="en-US" sz="1400" dirty="0" err="1"/>
            <a:t>Dokument</a:t>
          </a:r>
          <a:endParaRPr lang="en-GB" sz="1400" dirty="0"/>
        </a:p>
      </dgm:t>
    </dgm:pt>
    <dgm:pt modelId="{8113D5FB-2990-424A-90F0-E78BDABF0974}" type="parTrans" cxnId="{5E394F1A-B450-4EA4-915B-DEADF4980362}">
      <dgm:prSet/>
      <dgm:spPr/>
      <dgm:t>
        <a:bodyPr/>
        <a:lstStyle/>
        <a:p>
          <a:endParaRPr lang="en-GB"/>
        </a:p>
      </dgm:t>
    </dgm:pt>
    <dgm:pt modelId="{F4A18FF8-374E-4C7F-87E2-D3E12EDC5246}" type="sibTrans" cxnId="{5E394F1A-B450-4EA4-915B-DEADF4980362}">
      <dgm:prSet/>
      <dgm:spPr/>
      <dgm:t>
        <a:bodyPr/>
        <a:lstStyle/>
        <a:p>
          <a:endParaRPr lang="en-GB"/>
        </a:p>
      </dgm:t>
    </dgm:pt>
    <dgm:pt modelId="{74613768-530C-4F46-9AF6-08521AF12EA1}" type="pres">
      <dgm:prSet presAssocID="{72F6BFF8-2509-466F-8AB1-8AD8E88CDBD8}" presName="CompostProcess" presStyleCnt="0">
        <dgm:presLayoutVars>
          <dgm:dir/>
          <dgm:resizeHandles val="exact"/>
        </dgm:presLayoutVars>
      </dgm:prSet>
      <dgm:spPr/>
    </dgm:pt>
    <dgm:pt modelId="{CBCDE60A-D1E8-45A1-B538-BFA3DDEACDE0}" type="pres">
      <dgm:prSet presAssocID="{72F6BFF8-2509-466F-8AB1-8AD8E88CDBD8}" presName="arrow" presStyleLbl="bgShp" presStyleIdx="0" presStyleCnt="1"/>
      <dgm:spPr/>
    </dgm:pt>
    <dgm:pt modelId="{112CD532-70F3-44ED-B794-E832584743DB}" type="pres">
      <dgm:prSet presAssocID="{72F6BFF8-2509-466F-8AB1-8AD8E88CDBD8}" presName="linearProcess" presStyleCnt="0"/>
      <dgm:spPr/>
    </dgm:pt>
    <dgm:pt modelId="{2DEA1BF1-9C23-4BB7-BCCE-4A0DE9ABCD7D}" type="pres">
      <dgm:prSet presAssocID="{DA7C2D2B-2A4A-42FD-9006-596F59C3E2E6}" presName="textNode" presStyleLbl="node1" presStyleIdx="0" presStyleCnt="5" custScaleX="72700">
        <dgm:presLayoutVars>
          <dgm:bulletEnabled val="1"/>
        </dgm:presLayoutVars>
      </dgm:prSet>
      <dgm:spPr/>
    </dgm:pt>
    <dgm:pt modelId="{2F915015-CCFD-49A5-9BDD-E5E6DF206194}" type="pres">
      <dgm:prSet presAssocID="{D6FD1AD8-A02B-4FE3-99F9-A7FE0FCB4807}" presName="sibTrans" presStyleCnt="0"/>
      <dgm:spPr/>
    </dgm:pt>
    <dgm:pt modelId="{245DF5C1-B5B7-488C-9AD4-29B34FE1412A}" type="pres">
      <dgm:prSet presAssocID="{1B6D360E-3AA8-4C84-BCD3-A489C3C6F06B}" presName="textNode" presStyleLbl="node1" presStyleIdx="1" presStyleCnt="5" custScaleX="146345">
        <dgm:presLayoutVars>
          <dgm:bulletEnabled val="1"/>
        </dgm:presLayoutVars>
      </dgm:prSet>
      <dgm:spPr/>
    </dgm:pt>
    <dgm:pt modelId="{D7702487-C58A-4B87-916D-B8DA4D05DD1E}" type="pres">
      <dgm:prSet presAssocID="{10740658-117D-495B-9376-C5E270638DA0}" presName="sibTrans" presStyleCnt="0"/>
      <dgm:spPr/>
    </dgm:pt>
    <dgm:pt modelId="{9935AD47-2FF2-4A66-B811-2F4419FAAA70}" type="pres">
      <dgm:prSet presAssocID="{CEA0650A-746C-4D70-B109-81F56D20C340}" presName="textNode" presStyleLbl="node1" presStyleIdx="2" presStyleCnt="5" custScaleX="154096">
        <dgm:presLayoutVars>
          <dgm:bulletEnabled val="1"/>
        </dgm:presLayoutVars>
      </dgm:prSet>
      <dgm:spPr/>
    </dgm:pt>
    <dgm:pt modelId="{1C50C04E-DD63-4BC1-B2B5-F4507BC712E8}" type="pres">
      <dgm:prSet presAssocID="{942017DC-B233-48A3-8C82-A55666E67356}" presName="sibTrans" presStyleCnt="0"/>
      <dgm:spPr/>
    </dgm:pt>
    <dgm:pt modelId="{3DC1AC4D-03BE-4B90-AE24-087506F2B8DE}" type="pres">
      <dgm:prSet presAssocID="{6B792E1E-F36B-4634-849D-0C5ACDFB6D87}" presName="textNode" presStyleLbl="node1" presStyleIdx="3" presStyleCnt="5" custScaleX="149026">
        <dgm:presLayoutVars>
          <dgm:bulletEnabled val="1"/>
        </dgm:presLayoutVars>
      </dgm:prSet>
      <dgm:spPr/>
    </dgm:pt>
    <dgm:pt modelId="{A337DB25-58EF-48FF-BBDD-E26E67407A1F}" type="pres">
      <dgm:prSet presAssocID="{EF70D2E2-D92B-42F1-A9C6-320BFA39EA63}" presName="sibTrans" presStyleCnt="0"/>
      <dgm:spPr/>
    </dgm:pt>
    <dgm:pt modelId="{AA004DB8-A5D1-4865-BA25-B190C4CF53B3}" type="pres">
      <dgm:prSet presAssocID="{1A73BDFE-E6DA-4037-8679-31BF8D0B16E2}" presName="textNode" presStyleLbl="node1" presStyleIdx="4" presStyleCnt="5" custScaleX="129704">
        <dgm:presLayoutVars>
          <dgm:bulletEnabled val="1"/>
        </dgm:presLayoutVars>
      </dgm:prSet>
      <dgm:spPr/>
    </dgm:pt>
  </dgm:ptLst>
  <dgm:cxnLst>
    <dgm:cxn modelId="{5E394F1A-B450-4EA4-915B-DEADF4980362}" srcId="{72F6BFF8-2509-466F-8AB1-8AD8E88CDBD8}" destId="{1A73BDFE-E6DA-4037-8679-31BF8D0B16E2}" srcOrd="4" destOrd="0" parTransId="{8113D5FB-2990-424A-90F0-E78BDABF0974}" sibTransId="{F4A18FF8-374E-4C7F-87E2-D3E12EDC5246}"/>
    <dgm:cxn modelId="{8E561A25-A56B-460A-99E7-633FE39441E1}" type="presOf" srcId="{72F6BFF8-2509-466F-8AB1-8AD8E88CDBD8}" destId="{74613768-530C-4F46-9AF6-08521AF12EA1}" srcOrd="0" destOrd="0" presId="urn:microsoft.com/office/officeart/2005/8/layout/hProcess9"/>
    <dgm:cxn modelId="{F9765B2D-9D31-4BDA-AE88-AFD3DF0A5B76}" type="presOf" srcId="{CEA0650A-746C-4D70-B109-81F56D20C340}" destId="{9935AD47-2FF2-4A66-B811-2F4419FAAA70}" srcOrd="0" destOrd="0" presId="urn:microsoft.com/office/officeart/2005/8/layout/hProcess9"/>
    <dgm:cxn modelId="{E79FA039-4F16-4E07-89B4-761613F006A1}" type="presOf" srcId="{1B6D360E-3AA8-4C84-BCD3-A489C3C6F06B}" destId="{245DF5C1-B5B7-488C-9AD4-29B34FE1412A}" srcOrd="0" destOrd="0" presId="urn:microsoft.com/office/officeart/2005/8/layout/hProcess9"/>
    <dgm:cxn modelId="{73F5845D-8834-4E85-BB03-CFD350A7249F}" type="presOf" srcId="{DA7C2D2B-2A4A-42FD-9006-596F59C3E2E6}" destId="{2DEA1BF1-9C23-4BB7-BCCE-4A0DE9ABCD7D}" srcOrd="0" destOrd="0" presId="urn:microsoft.com/office/officeart/2005/8/layout/hProcess9"/>
    <dgm:cxn modelId="{40755BA8-7072-4A3E-8B84-0EE5E4BA2035}" type="presOf" srcId="{6B792E1E-F36B-4634-849D-0C5ACDFB6D87}" destId="{3DC1AC4D-03BE-4B90-AE24-087506F2B8DE}" srcOrd="0" destOrd="0" presId="urn:microsoft.com/office/officeart/2005/8/layout/hProcess9"/>
    <dgm:cxn modelId="{3B79F5CF-41BF-4CBC-ACFE-BE3A93632C84}" srcId="{72F6BFF8-2509-466F-8AB1-8AD8E88CDBD8}" destId="{1B6D360E-3AA8-4C84-BCD3-A489C3C6F06B}" srcOrd="1" destOrd="0" parTransId="{529A7305-DE03-4701-BE0A-B6374966CD4B}" sibTransId="{10740658-117D-495B-9376-C5E270638DA0}"/>
    <dgm:cxn modelId="{2ACF71D0-0B7A-4A21-AC79-80A863AEA368}" srcId="{72F6BFF8-2509-466F-8AB1-8AD8E88CDBD8}" destId="{CEA0650A-746C-4D70-B109-81F56D20C340}" srcOrd="2" destOrd="0" parTransId="{B052C7F2-A8D0-4537-B626-7DCB7FB77F13}" sibTransId="{942017DC-B233-48A3-8C82-A55666E67356}"/>
    <dgm:cxn modelId="{AEEE7BDC-1417-41C6-979A-7137090ECFD0}" srcId="{72F6BFF8-2509-466F-8AB1-8AD8E88CDBD8}" destId="{DA7C2D2B-2A4A-42FD-9006-596F59C3E2E6}" srcOrd="0" destOrd="0" parTransId="{948A70F9-D185-45AF-91E7-8B22C7A97AEB}" sibTransId="{D6FD1AD8-A02B-4FE3-99F9-A7FE0FCB4807}"/>
    <dgm:cxn modelId="{401E13E6-3ADB-4609-AA97-3922579DF3B5}" type="presOf" srcId="{1A73BDFE-E6DA-4037-8679-31BF8D0B16E2}" destId="{AA004DB8-A5D1-4865-BA25-B190C4CF53B3}" srcOrd="0" destOrd="0" presId="urn:microsoft.com/office/officeart/2005/8/layout/hProcess9"/>
    <dgm:cxn modelId="{307DB9F1-C1FF-4A0C-97A4-A124DF0FF0F6}" srcId="{72F6BFF8-2509-466F-8AB1-8AD8E88CDBD8}" destId="{6B792E1E-F36B-4634-849D-0C5ACDFB6D87}" srcOrd="3" destOrd="0" parTransId="{F25E98B4-DF24-4CF2-A28E-461EC850FAF0}" sibTransId="{EF70D2E2-D92B-42F1-A9C6-320BFA39EA63}"/>
    <dgm:cxn modelId="{80648F82-0DC7-49A9-A842-5214C298F8E0}" type="presParOf" srcId="{74613768-530C-4F46-9AF6-08521AF12EA1}" destId="{CBCDE60A-D1E8-45A1-B538-BFA3DDEACDE0}" srcOrd="0" destOrd="0" presId="urn:microsoft.com/office/officeart/2005/8/layout/hProcess9"/>
    <dgm:cxn modelId="{97124BE4-9159-44BA-97E5-149777B7EC42}" type="presParOf" srcId="{74613768-530C-4F46-9AF6-08521AF12EA1}" destId="{112CD532-70F3-44ED-B794-E832584743DB}" srcOrd="1" destOrd="0" presId="urn:microsoft.com/office/officeart/2005/8/layout/hProcess9"/>
    <dgm:cxn modelId="{57F36F3B-1841-4FF8-9223-B4278D985D12}" type="presParOf" srcId="{112CD532-70F3-44ED-B794-E832584743DB}" destId="{2DEA1BF1-9C23-4BB7-BCCE-4A0DE9ABCD7D}" srcOrd="0" destOrd="0" presId="urn:microsoft.com/office/officeart/2005/8/layout/hProcess9"/>
    <dgm:cxn modelId="{09BFE396-8AA2-4A61-8827-193AE34F50EA}" type="presParOf" srcId="{112CD532-70F3-44ED-B794-E832584743DB}" destId="{2F915015-CCFD-49A5-9BDD-E5E6DF206194}" srcOrd="1" destOrd="0" presId="urn:microsoft.com/office/officeart/2005/8/layout/hProcess9"/>
    <dgm:cxn modelId="{AC4518CB-6C1C-4079-81CE-B34512DF4399}" type="presParOf" srcId="{112CD532-70F3-44ED-B794-E832584743DB}" destId="{245DF5C1-B5B7-488C-9AD4-29B34FE1412A}" srcOrd="2" destOrd="0" presId="urn:microsoft.com/office/officeart/2005/8/layout/hProcess9"/>
    <dgm:cxn modelId="{B33864B6-381D-4294-8EE3-1E56B25C0884}" type="presParOf" srcId="{112CD532-70F3-44ED-B794-E832584743DB}" destId="{D7702487-C58A-4B87-916D-B8DA4D05DD1E}" srcOrd="3" destOrd="0" presId="urn:microsoft.com/office/officeart/2005/8/layout/hProcess9"/>
    <dgm:cxn modelId="{65BEA411-EEA7-445C-A475-8C560324FBFA}" type="presParOf" srcId="{112CD532-70F3-44ED-B794-E832584743DB}" destId="{9935AD47-2FF2-4A66-B811-2F4419FAAA70}" srcOrd="4" destOrd="0" presId="urn:microsoft.com/office/officeart/2005/8/layout/hProcess9"/>
    <dgm:cxn modelId="{E06231C5-B9B4-4F0D-B0EC-9635A1633C34}" type="presParOf" srcId="{112CD532-70F3-44ED-B794-E832584743DB}" destId="{1C50C04E-DD63-4BC1-B2B5-F4507BC712E8}" srcOrd="5" destOrd="0" presId="urn:microsoft.com/office/officeart/2005/8/layout/hProcess9"/>
    <dgm:cxn modelId="{A94C871D-931E-4D0A-89BA-3DA07BFC8B3B}" type="presParOf" srcId="{112CD532-70F3-44ED-B794-E832584743DB}" destId="{3DC1AC4D-03BE-4B90-AE24-087506F2B8DE}" srcOrd="6" destOrd="0" presId="urn:microsoft.com/office/officeart/2005/8/layout/hProcess9"/>
    <dgm:cxn modelId="{EAD98769-7DCF-4A64-8A11-E5B6F26CB82F}" type="presParOf" srcId="{112CD532-70F3-44ED-B794-E832584743DB}" destId="{A337DB25-58EF-48FF-BBDD-E26E67407A1F}" srcOrd="7" destOrd="0" presId="urn:microsoft.com/office/officeart/2005/8/layout/hProcess9"/>
    <dgm:cxn modelId="{786B2DAA-FB14-4473-A87E-543244C01C46}" type="presParOf" srcId="{112CD532-70F3-44ED-B794-E832584743DB}" destId="{AA004DB8-A5D1-4865-BA25-B190C4CF53B3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0A241-972B-4D43-8A22-8CCDB560D344}">
      <dsp:nvSpPr>
        <dsp:cNvPr id="0" name=""/>
        <dsp:cNvSpPr/>
      </dsp:nvSpPr>
      <dsp:spPr>
        <a:xfrm>
          <a:off x="3447" y="0"/>
          <a:ext cx="1387351" cy="685800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62230" bIns="0" numCol="1" spcCol="1270" anchor="t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 rot="16200000">
        <a:off x="-138995" y="142442"/>
        <a:ext cx="562356" cy="277470"/>
      </dsp:txXfrm>
    </dsp:sp>
    <dsp:sp modelId="{9B1B3D21-E003-4A8F-9DE6-FF0AFBE2976E}">
      <dsp:nvSpPr>
        <dsp:cNvPr id="0" name=""/>
        <dsp:cNvSpPr/>
      </dsp:nvSpPr>
      <dsp:spPr>
        <a:xfrm>
          <a:off x="280917" y="0"/>
          <a:ext cx="1033576" cy="685800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/>
            <a:t>Java Script</a:t>
          </a:r>
          <a:endParaRPr lang="en-GB" sz="1800" kern="1200" dirty="0"/>
        </a:p>
      </dsp:txBody>
      <dsp:txXfrm>
        <a:off x="280917" y="0"/>
        <a:ext cx="1033576" cy="685800"/>
      </dsp:txXfrm>
    </dsp:sp>
    <dsp:sp modelId="{4F8D5525-A9A6-491C-9597-8971781F9E8D}">
      <dsp:nvSpPr>
        <dsp:cNvPr id="0" name=""/>
        <dsp:cNvSpPr/>
      </dsp:nvSpPr>
      <dsp:spPr>
        <a:xfrm>
          <a:off x="1439356" y="0"/>
          <a:ext cx="2002419" cy="685800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62230" bIns="0" numCol="1" spcCol="1270" anchor="t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 rot="16200000">
        <a:off x="1358420" y="80936"/>
        <a:ext cx="562356" cy="400483"/>
      </dsp:txXfrm>
    </dsp:sp>
    <dsp:sp modelId="{065AB903-27E1-4FA9-B081-DE07D612FFDF}">
      <dsp:nvSpPr>
        <dsp:cNvPr id="0" name=""/>
        <dsp:cNvSpPr/>
      </dsp:nvSpPr>
      <dsp:spPr>
        <a:xfrm rot="5400000">
          <a:off x="1395954" y="483229"/>
          <a:ext cx="100676" cy="20810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0C5B3F2-FE63-43F5-BEAA-A01B012184C3}">
      <dsp:nvSpPr>
        <dsp:cNvPr id="0" name=""/>
        <dsp:cNvSpPr/>
      </dsp:nvSpPr>
      <dsp:spPr>
        <a:xfrm>
          <a:off x="1795247" y="0"/>
          <a:ext cx="1491802" cy="685800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/>
            <a:t>Macromedia Dreamweaver</a:t>
          </a:r>
          <a:endParaRPr lang="en-GB" sz="1800" kern="1200" dirty="0"/>
        </a:p>
      </dsp:txBody>
      <dsp:txXfrm>
        <a:off x="1795247" y="0"/>
        <a:ext cx="1491802" cy="685800"/>
      </dsp:txXfrm>
    </dsp:sp>
    <dsp:sp modelId="{2CA3DD2D-B045-4FFF-A9EF-8FA9F8089B1D}">
      <dsp:nvSpPr>
        <dsp:cNvPr id="0" name=""/>
        <dsp:cNvSpPr/>
      </dsp:nvSpPr>
      <dsp:spPr>
        <a:xfrm>
          <a:off x="3490332" y="0"/>
          <a:ext cx="1625670" cy="685800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62230" bIns="0" numCol="1" spcCol="1270" anchor="t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 rot="16200000">
        <a:off x="3371721" y="118610"/>
        <a:ext cx="562356" cy="325134"/>
      </dsp:txXfrm>
    </dsp:sp>
    <dsp:sp modelId="{C8E31134-27A8-401C-AF95-F25129FF1772}">
      <dsp:nvSpPr>
        <dsp:cNvPr id="0" name=""/>
        <dsp:cNvSpPr/>
      </dsp:nvSpPr>
      <dsp:spPr>
        <a:xfrm rot="5400000">
          <a:off x="3446931" y="483229"/>
          <a:ext cx="100676" cy="20810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B8656B0-D631-4B4A-8981-241E64BBA7A7}">
      <dsp:nvSpPr>
        <dsp:cNvPr id="0" name=""/>
        <dsp:cNvSpPr/>
      </dsp:nvSpPr>
      <dsp:spPr>
        <a:xfrm>
          <a:off x="3798188" y="0"/>
          <a:ext cx="1211124" cy="685800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 err="1"/>
            <a:t>Makromedia</a:t>
          </a:r>
          <a:r>
            <a:rPr lang="en-US" sz="1800" i="0" kern="1200" dirty="0"/>
            <a:t> Flash </a:t>
          </a:r>
          <a:endParaRPr lang="en-GB" sz="1800" kern="1200" dirty="0"/>
        </a:p>
      </dsp:txBody>
      <dsp:txXfrm>
        <a:off x="3798188" y="0"/>
        <a:ext cx="1211124" cy="685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1E4E6-1D02-429B-9F62-BDF535137DE4}">
      <dsp:nvSpPr>
        <dsp:cNvPr id="0" name=""/>
        <dsp:cNvSpPr/>
      </dsp:nvSpPr>
      <dsp:spPr>
        <a:xfrm>
          <a:off x="137651" y="0"/>
          <a:ext cx="2822222" cy="1128889"/>
        </a:xfrm>
        <a:prstGeom prst="leftRightRibb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61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88900" dir="21540000" sx="106000" sy="106000" rotWithShape="0">
            <a:srgbClr val="000000">
              <a:alpha val="39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F623563-FA16-4018-B45E-833B903E791D}">
      <dsp:nvSpPr>
        <dsp:cNvPr id="0" name=""/>
        <dsp:cNvSpPr/>
      </dsp:nvSpPr>
      <dsp:spPr>
        <a:xfrm>
          <a:off x="589046" y="208845"/>
          <a:ext cx="931333" cy="553155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Java Script</a:t>
          </a:r>
          <a:endParaRPr lang="en-GB" sz="2000" kern="1200" dirty="0"/>
        </a:p>
      </dsp:txBody>
      <dsp:txXfrm>
        <a:off x="589046" y="208845"/>
        <a:ext cx="931333" cy="553155"/>
      </dsp:txXfrm>
    </dsp:sp>
    <dsp:sp modelId="{94D446C3-0A62-4379-97A4-D48096905BDB}">
      <dsp:nvSpPr>
        <dsp:cNvPr id="0" name=""/>
        <dsp:cNvSpPr/>
      </dsp:nvSpPr>
      <dsp:spPr>
        <a:xfrm>
          <a:off x="1548762" y="378177"/>
          <a:ext cx="1100666" cy="553155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Dasturlash</a:t>
          </a:r>
          <a:r>
            <a:rPr lang="en-US" sz="1500" kern="1200" dirty="0"/>
            <a:t> </a:t>
          </a:r>
          <a:r>
            <a:rPr lang="en-US" sz="1500" kern="1200" dirty="0" err="1"/>
            <a:t>texnologiyasi</a:t>
          </a:r>
          <a:endParaRPr lang="en-GB" sz="1500" kern="1200" dirty="0"/>
        </a:p>
      </dsp:txBody>
      <dsp:txXfrm>
        <a:off x="1548762" y="378177"/>
        <a:ext cx="1100666" cy="5531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1E4E6-1D02-429B-9F62-BDF535137DE4}">
      <dsp:nvSpPr>
        <dsp:cNvPr id="0" name=""/>
        <dsp:cNvSpPr/>
      </dsp:nvSpPr>
      <dsp:spPr>
        <a:xfrm>
          <a:off x="137651" y="0"/>
          <a:ext cx="2822222" cy="1128889"/>
        </a:xfrm>
        <a:prstGeom prst="leftRightRibb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61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88900" dir="21540000" sx="106000" sy="106000" rotWithShape="0">
            <a:srgbClr val="000000">
              <a:alpha val="39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F623563-FA16-4018-B45E-833B903E791D}">
      <dsp:nvSpPr>
        <dsp:cNvPr id="0" name=""/>
        <dsp:cNvSpPr/>
      </dsp:nvSpPr>
      <dsp:spPr>
        <a:xfrm>
          <a:off x="589046" y="208845"/>
          <a:ext cx="931333" cy="553155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HTML</a:t>
          </a:r>
          <a:endParaRPr lang="en-GB" sz="2000" kern="1200" dirty="0"/>
        </a:p>
      </dsp:txBody>
      <dsp:txXfrm>
        <a:off x="589046" y="208845"/>
        <a:ext cx="931333" cy="553155"/>
      </dsp:txXfrm>
    </dsp:sp>
    <dsp:sp modelId="{94D446C3-0A62-4379-97A4-D48096905BDB}">
      <dsp:nvSpPr>
        <dsp:cNvPr id="0" name=""/>
        <dsp:cNvSpPr/>
      </dsp:nvSpPr>
      <dsp:spPr>
        <a:xfrm>
          <a:off x="1548762" y="378177"/>
          <a:ext cx="1100666" cy="553155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Hujjatlarni</a:t>
          </a:r>
          <a:r>
            <a:rPr lang="en-US" sz="1500" kern="1200" dirty="0"/>
            <a:t> </a:t>
          </a:r>
          <a:r>
            <a:rPr lang="en-US" sz="1500" kern="1200" dirty="0" err="1"/>
            <a:t>yaratish</a:t>
          </a:r>
          <a:endParaRPr lang="en-GB" sz="1500" kern="1200" dirty="0"/>
        </a:p>
      </dsp:txBody>
      <dsp:txXfrm>
        <a:off x="1548762" y="378177"/>
        <a:ext cx="1100666" cy="5531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DE60A-D1E8-45A1-B538-BFA3DDEACDE0}">
      <dsp:nvSpPr>
        <dsp:cNvPr id="0" name=""/>
        <dsp:cNvSpPr/>
      </dsp:nvSpPr>
      <dsp:spPr>
        <a:xfrm>
          <a:off x="407558" y="0"/>
          <a:ext cx="4618994" cy="166228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DEA1BF1-9C23-4BB7-BCCE-4A0DE9ABCD7D}">
      <dsp:nvSpPr>
        <dsp:cNvPr id="0" name=""/>
        <dsp:cNvSpPr/>
      </dsp:nvSpPr>
      <dsp:spPr>
        <a:xfrm>
          <a:off x="636" y="498686"/>
          <a:ext cx="562466" cy="66491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Пуск</a:t>
          </a:r>
          <a:endParaRPr lang="en-GB" sz="1400" kern="1200" dirty="0"/>
        </a:p>
      </dsp:txBody>
      <dsp:txXfrm>
        <a:off x="28093" y="526143"/>
        <a:ext cx="507552" cy="610001"/>
      </dsp:txXfrm>
    </dsp:sp>
    <dsp:sp modelId="{245DF5C1-B5B7-488C-9AD4-29B34FE1412A}">
      <dsp:nvSpPr>
        <dsp:cNvPr id="0" name=""/>
        <dsp:cNvSpPr/>
      </dsp:nvSpPr>
      <dsp:spPr>
        <a:xfrm>
          <a:off x="660460" y="498686"/>
          <a:ext cx="1132244" cy="664915"/>
        </a:xfrm>
        <a:prstGeom prst="roundRect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Все программы</a:t>
          </a:r>
          <a:endParaRPr lang="en-GB" sz="1400" kern="1200" dirty="0"/>
        </a:p>
      </dsp:txBody>
      <dsp:txXfrm>
        <a:off x="692918" y="531144"/>
        <a:ext cx="1067328" cy="599999"/>
      </dsp:txXfrm>
    </dsp:sp>
    <dsp:sp modelId="{9935AD47-2FF2-4A66-B811-2F4419FAAA70}">
      <dsp:nvSpPr>
        <dsp:cNvPr id="0" name=""/>
        <dsp:cNvSpPr/>
      </dsp:nvSpPr>
      <dsp:spPr>
        <a:xfrm>
          <a:off x="1890062" y="498686"/>
          <a:ext cx="1192212" cy="664915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Makromedia</a:t>
          </a:r>
          <a:endParaRPr lang="en-GB" sz="1400" kern="1200" dirty="0"/>
        </a:p>
      </dsp:txBody>
      <dsp:txXfrm>
        <a:off x="1922520" y="531144"/>
        <a:ext cx="1127296" cy="599999"/>
      </dsp:txXfrm>
    </dsp:sp>
    <dsp:sp modelId="{3DC1AC4D-03BE-4B90-AE24-087506F2B8DE}">
      <dsp:nvSpPr>
        <dsp:cNvPr id="0" name=""/>
        <dsp:cNvSpPr/>
      </dsp:nvSpPr>
      <dsp:spPr>
        <a:xfrm>
          <a:off x="3179633" y="498686"/>
          <a:ext cx="1152987" cy="664915"/>
        </a:xfrm>
        <a:prstGeom prst="roundRect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Makromedia</a:t>
          </a: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Flash</a:t>
          </a:r>
          <a:endParaRPr lang="en-GB" sz="1400" kern="1200" dirty="0"/>
        </a:p>
      </dsp:txBody>
      <dsp:txXfrm>
        <a:off x="3212091" y="531144"/>
        <a:ext cx="1088071" cy="599999"/>
      </dsp:txXfrm>
    </dsp:sp>
    <dsp:sp modelId="{AA004DB8-A5D1-4865-BA25-B190C4CF53B3}">
      <dsp:nvSpPr>
        <dsp:cNvPr id="0" name=""/>
        <dsp:cNvSpPr/>
      </dsp:nvSpPr>
      <dsp:spPr>
        <a:xfrm>
          <a:off x="4429977" y="498686"/>
          <a:ext cx="1003496" cy="664915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Flash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Dokument</a:t>
          </a:r>
          <a:endParaRPr lang="en-GB" sz="1400" kern="1200" dirty="0"/>
        </a:p>
      </dsp:txBody>
      <dsp:txXfrm>
        <a:off x="4462435" y="531144"/>
        <a:ext cx="938580" cy="599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10CF-B033-4812-AD78-980F63133465}" type="datetimeFigureOut">
              <a:rPr lang="en-GB" smtClean="0"/>
              <a:pPr/>
              <a:t>05/01/2021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829A-CB88-467E-8655-4240A6B445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A2AD370-A84D-489B-9B12-3F13EFACD04E}"/>
              </a:ext>
            </a:extLst>
          </p:cNvPr>
          <p:cNvSpPr/>
          <p:nvPr/>
        </p:nvSpPr>
        <p:spPr>
          <a:xfrm>
            <a:off x="-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CA479FA-01CD-4764-9122-65960CE0B7DE}"/>
              </a:ext>
            </a:extLst>
          </p:cNvPr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AD48F187-A871-4799-B0F4-AFA305E548EF}"/>
              </a:ext>
            </a:extLst>
          </p:cNvPr>
          <p:cNvSpPr/>
          <p:nvPr/>
        </p:nvSpPr>
        <p:spPr>
          <a:xfrm>
            <a:off x="437789" y="2160611"/>
            <a:ext cx="344170" cy="7489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DE6856A3-7B1F-4722-A615-FF4EF14B40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8" y="249024"/>
            <a:ext cx="4254500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000" spc="-5" dirty="0"/>
              <a:t>INFORMATIKA VA AXBOROT TEXNOLOGIYALARI</a:t>
            </a:r>
            <a:endParaRPr lang="en-US" sz="2000" dirty="0"/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C2710C8F-3E68-4924-B155-F7B072AA3F3F}"/>
              </a:ext>
            </a:extLst>
          </p:cNvPr>
          <p:cNvGrpSpPr/>
          <p:nvPr/>
        </p:nvGrpSpPr>
        <p:grpSpPr>
          <a:xfrm>
            <a:off x="4559300" y="212867"/>
            <a:ext cx="1098360" cy="634365"/>
            <a:chOff x="4686759" y="212867"/>
            <a:chExt cx="634365" cy="63436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17904163-5005-42E8-B2B3-08870DCB607B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4F1A5587-E489-49BA-BF3C-0B599C337BDF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id="{AF298A55-6A4A-4284-9B31-3EAFC45AFA77}"/>
              </a:ext>
            </a:extLst>
          </p:cNvPr>
          <p:cNvSpPr txBox="1"/>
          <p:nvPr/>
        </p:nvSpPr>
        <p:spPr>
          <a:xfrm>
            <a:off x="4571980" y="343135"/>
            <a:ext cx="105156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000" b="1" spc="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0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id="{DC9A5E04-87F5-4D7A-8352-2E6A0F82503F}"/>
              </a:ext>
            </a:extLst>
          </p:cNvPr>
          <p:cNvSpPr/>
          <p:nvPr/>
        </p:nvSpPr>
        <p:spPr>
          <a:xfrm>
            <a:off x="134973" y="294122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id="{AD615112-7459-4CA7-8C46-AA15F067C4B7}"/>
              </a:ext>
            </a:extLst>
          </p:cNvPr>
          <p:cNvSpPr txBox="1"/>
          <p:nvPr/>
        </p:nvSpPr>
        <p:spPr>
          <a:xfrm>
            <a:off x="901700" y="1270104"/>
            <a:ext cx="4645640" cy="1520929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algn="just">
              <a:spcAft>
                <a:spcPts val="1200"/>
              </a:spcAft>
            </a:pPr>
            <a:r>
              <a:rPr lang="en-US" sz="2400" spc="-1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400" spc="-1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Web-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dizayn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uning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dasturiy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ta’minoti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Makromedia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Flash dasturi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yordamida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Web-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sahifa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yaratish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bezash</a:t>
            </a:r>
            <a:endParaRPr lang="ru-RU" sz="16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6308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7A6F1DC-2EBF-41A9-9115-DF0AE4594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5476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Macromedia Dreamweaver</a:t>
            </a:r>
            <a:endParaRPr lang="en-GB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id="{98017FFB-3C9D-42C3-8BC6-965A59F3E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118" y="640387"/>
            <a:ext cx="5401561" cy="372438"/>
          </a:xfrm>
        </p:spPr>
        <p:txBody>
          <a:bodyPr/>
          <a:lstStyle/>
          <a:p>
            <a:pPr algn="just"/>
            <a:r>
              <a:rPr lang="en-US" sz="1800" i="0" dirty="0">
                <a:solidFill>
                  <a:srgbClr val="0070C0"/>
                </a:solidFill>
              </a:rPr>
              <a:t>Macromedia Dreamweaver </a:t>
            </a:r>
            <a:r>
              <a:rPr lang="en-US" sz="1800" i="0" dirty="0"/>
              <a:t>dasturi </a:t>
            </a:r>
            <a:r>
              <a:rPr lang="en-US" sz="1800" i="0" dirty="0" err="1"/>
              <a:t>vazifalariga</a:t>
            </a:r>
            <a:r>
              <a:rPr lang="en-US" sz="1800" i="0" dirty="0"/>
              <a:t> </a:t>
            </a:r>
            <a:r>
              <a:rPr lang="en-US" sz="1800" i="0" dirty="0" err="1"/>
              <a:t>ko‘ra</a:t>
            </a:r>
            <a:r>
              <a:rPr lang="en-US" sz="1800" i="0" dirty="0"/>
              <a:t>: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id="{28FC6F3B-CE3F-4BCE-B66E-FA152173FB3B}"/>
              </a:ext>
            </a:extLst>
          </p:cNvPr>
          <p:cNvSpPr txBox="1">
            <a:spLocks/>
          </p:cNvSpPr>
          <p:nvPr/>
        </p:nvSpPr>
        <p:spPr>
          <a:xfrm>
            <a:off x="486919" y="1012825"/>
            <a:ext cx="5096760" cy="19389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i="0" kern="0" dirty="0">
                <a:solidFill>
                  <a:srgbClr val="0070C0"/>
                </a:solidFill>
              </a:rPr>
              <a:t>Hyperlink – </a:t>
            </a:r>
            <a:r>
              <a:rPr lang="en-US" sz="1800" i="0" kern="0" dirty="0" err="1"/>
              <a:t>giper</a:t>
            </a:r>
            <a:r>
              <a:rPr lang="en-US" sz="1800" i="0" kern="0" dirty="0"/>
              <a:t> </a:t>
            </a:r>
            <a:r>
              <a:rPr lang="en-US" sz="1800" i="0" kern="0" dirty="0" err="1"/>
              <a:t>bog‘lanishlar</a:t>
            </a:r>
            <a:r>
              <a:rPr lang="en-US" sz="1800" i="0" kern="0" dirty="0"/>
              <a:t> </a:t>
            </a:r>
            <a:r>
              <a:rPr lang="en-US" sz="1800" i="0" kern="0" dirty="0" err="1"/>
              <a:t>o‘rnatish</a:t>
            </a:r>
            <a:r>
              <a:rPr lang="en-US" sz="1800" i="0" kern="0" dirty="0"/>
              <a:t>;</a:t>
            </a:r>
          </a:p>
          <a:p>
            <a:pPr algn="just"/>
            <a:r>
              <a:rPr lang="en-US" sz="1800" i="0" kern="0" dirty="0">
                <a:solidFill>
                  <a:srgbClr val="0070C0"/>
                </a:solidFill>
              </a:rPr>
              <a:t>Images – </a:t>
            </a:r>
            <a:r>
              <a:rPr lang="en-US" sz="1800" i="0" kern="0" dirty="0" err="1"/>
              <a:t>rasmlarni</a:t>
            </a:r>
            <a:r>
              <a:rPr lang="en-US" sz="1800" i="0" kern="0" dirty="0"/>
              <a:t> </a:t>
            </a:r>
            <a:r>
              <a:rPr lang="en-US" sz="1800" i="0" kern="0" dirty="0" err="1"/>
              <a:t>joylashtirish</a:t>
            </a:r>
            <a:r>
              <a:rPr lang="en-US" sz="1800" i="0" kern="0" dirty="0"/>
              <a:t>;</a:t>
            </a:r>
          </a:p>
          <a:p>
            <a:pPr algn="just"/>
            <a:r>
              <a:rPr lang="en-US" sz="1800" i="0" kern="0" dirty="0">
                <a:solidFill>
                  <a:srgbClr val="0070C0"/>
                </a:solidFill>
              </a:rPr>
              <a:t>Table – </a:t>
            </a:r>
            <a:r>
              <a:rPr lang="en-US" sz="1800" i="0" kern="0" dirty="0" err="1"/>
              <a:t>jadvallar</a:t>
            </a:r>
            <a:r>
              <a:rPr lang="en-US" sz="1800" i="0" kern="0" dirty="0"/>
              <a:t> </a:t>
            </a:r>
            <a:r>
              <a:rPr lang="en-US" sz="1800" i="0" kern="0" dirty="0" err="1"/>
              <a:t>yaratish</a:t>
            </a:r>
            <a:r>
              <a:rPr lang="en-US" sz="1800" i="0" kern="0" dirty="0"/>
              <a:t>;</a:t>
            </a:r>
          </a:p>
          <a:p>
            <a:pPr algn="just"/>
            <a:r>
              <a:rPr lang="en-US" sz="1800" i="0" kern="0" dirty="0">
                <a:solidFill>
                  <a:srgbClr val="0070C0"/>
                </a:solidFill>
              </a:rPr>
              <a:t>Media: Flash – </a:t>
            </a:r>
            <a:r>
              <a:rPr lang="en-US" sz="1800" i="0" kern="0" dirty="0" err="1"/>
              <a:t>animatsiya</a:t>
            </a:r>
            <a:r>
              <a:rPr lang="en-US" sz="1800" i="0" kern="0" dirty="0"/>
              <a:t> </a:t>
            </a:r>
            <a:r>
              <a:rPr lang="en-US" sz="1800" i="0" kern="0" dirty="0" err="1"/>
              <a:t>effektlari</a:t>
            </a:r>
            <a:r>
              <a:rPr lang="en-US" sz="1800" i="0" kern="0" dirty="0"/>
              <a:t> </a:t>
            </a:r>
            <a:r>
              <a:rPr lang="en-US" sz="1800" i="0" kern="0" dirty="0" err="1"/>
              <a:t>va</a:t>
            </a:r>
            <a:r>
              <a:rPr lang="en-US" sz="1800" i="0" kern="0" dirty="0"/>
              <a:t> </a:t>
            </a:r>
            <a:r>
              <a:rPr lang="en-US" sz="1800" i="0" kern="0" dirty="0" err="1"/>
              <a:t>tugmalarni</a:t>
            </a:r>
            <a:r>
              <a:rPr lang="en-US" sz="1800" i="0" kern="0" dirty="0"/>
              <a:t> </a:t>
            </a:r>
            <a:r>
              <a:rPr lang="en-US" sz="1800" i="0" kern="0" dirty="0" err="1"/>
              <a:t>joylashtirish</a:t>
            </a:r>
            <a:r>
              <a:rPr lang="en-US" sz="1800" i="0" kern="0" dirty="0"/>
              <a:t>;</a:t>
            </a:r>
          </a:p>
          <a:p>
            <a:pPr algn="just"/>
            <a:r>
              <a:rPr lang="en-US" sz="1800" i="0" kern="0" dirty="0">
                <a:solidFill>
                  <a:srgbClr val="0070C0"/>
                </a:solidFill>
              </a:rPr>
              <a:t>Insert – Media – Flash video</a:t>
            </a:r>
            <a:r>
              <a:rPr lang="en-US" sz="1800" i="0" kern="0" dirty="0"/>
              <a:t>: </a:t>
            </a:r>
            <a:r>
              <a:rPr lang="en-US" sz="1800" i="0" kern="0" dirty="0" err="1"/>
              <a:t>tovushli</a:t>
            </a:r>
            <a:r>
              <a:rPr lang="en-US" sz="1800" i="0" kern="0" dirty="0"/>
              <a:t> </a:t>
            </a:r>
            <a:r>
              <a:rPr lang="en-US" sz="1800" i="0" kern="0" dirty="0" err="1"/>
              <a:t>ma’lumot</a:t>
            </a:r>
            <a:r>
              <a:rPr lang="en-US" sz="1800" i="0" kern="0" dirty="0"/>
              <a:t> </a:t>
            </a:r>
            <a:r>
              <a:rPr lang="en-US" sz="1800" i="0" kern="0" dirty="0" err="1"/>
              <a:t>joylash</a:t>
            </a:r>
            <a:r>
              <a:rPr lang="en-US" sz="1800" i="0" kern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5072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07B56-F330-4338-88DD-52FF6417D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56270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Macromedia Flash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5094CF-891D-4E54-A85F-A84E67185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0739" y="708025"/>
            <a:ext cx="5181600" cy="2215991"/>
          </a:xfrm>
        </p:spPr>
        <p:txBody>
          <a:bodyPr/>
          <a:lstStyle/>
          <a:p>
            <a:pPr algn="just"/>
            <a:r>
              <a:rPr lang="en-US" sz="1800" i="0" dirty="0"/>
              <a:t>     </a:t>
            </a:r>
            <a:r>
              <a:rPr lang="en-US" sz="1800" i="0" dirty="0">
                <a:solidFill>
                  <a:srgbClr val="0070C0"/>
                </a:solidFill>
              </a:rPr>
              <a:t>Macromedia Flash </a:t>
            </a:r>
            <a:r>
              <a:rPr lang="en-US" sz="1800" i="0" dirty="0"/>
              <a:t>dasturi </a:t>
            </a:r>
            <a:r>
              <a:rPr lang="en-US" sz="1800" i="0" dirty="0" err="1"/>
              <a:t>vektorli</a:t>
            </a:r>
            <a:r>
              <a:rPr lang="en-US" sz="1800" i="0" dirty="0"/>
              <a:t> </a:t>
            </a:r>
            <a:r>
              <a:rPr lang="en-US" sz="1800" i="0" dirty="0" err="1"/>
              <a:t>grafikadan</a:t>
            </a:r>
            <a:r>
              <a:rPr lang="en-US" sz="1800" i="0" dirty="0"/>
              <a:t> </a:t>
            </a:r>
            <a:r>
              <a:rPr lang="en-US" sz="1800" i="0" dirty="0" err="1"/>
              <a:t>foydalanishga</a:t>
            </a:r>
            <a:r>
              <a:rPr lang="en-US" sz="1800" i="0" dirty="0"/>
              <a:t> </a:t>
            </a:r>
            <a:r>
              <a:rPr lang="en-US" sz="1800" i="0" dirty="0" err="1"/>
              <a:t>asoslangan</a:t>
            </a:r>
            <a:r>
              <a:rPr lang="en-US" sz="1800" i="0" dirty="0"/>
              <a:t> </a:t>
            </a:r>
            <a:r>
              <a:rPr lang="en-US" sz="1800" i="0" dirty="0" err="1"/>
              <a:t>texnologiyadir</a:t>
            </a:r>
            <a:r>
              <a:rPr lang="en-US" sz="1800" i="0" dirty="0"/>
              <a:t>. </a:t>
            </a:r>
            <a:r>
              <a:rPr lang="en-US" sz="1800" i="0" dirty="0">
                <a:solidFill>
                  <a:srgbClr val="0070C0"/>
                </a:solidFill>
              </a:rPr>
              <a:t>Macromedia Flash </a:t>
            </a:r>
            <a:r>
              <a:rPr lang="en-US" sz="1800" i="0" dirty="0"/>
              <a:t>dasturi </a:t>
            </a:r>
            <a:r>
              <a:rPr lang="en-US" sz="1800" i="0" dirty="0" err="1"/>
              <a:t>eng</a:t>
            </a:r>
            <a:r>
              <a:rPr lang="en-US" sz="1800" i="0" dirty="0"/>
              <a:t> </a:t>
            </a:r>
            <a:r>
              <a:rPr lang="en-US" sz="1800" i="0" dirty="0" err="1"/>
              <a:t>samarali</a:t>
            </a:r>
            <a:r>
              <a:rPr lang="en-US" sz="1800" i="0" dirty="0"/>
              <a:t> </a:t>
            </a:r>
            <a:r>
              <a:rPr lang="en-US" sz="1800" i="0" dirty="0" err="1"/>
              <a:t>grafik</a:t>
            </a:r>
            <a:r>
              <a:rPr lang="en-US" sz="1800" i="0" dirty="0"/>
              <a:t> </a:t>
            </a:r>
            <a:r>
              <a:rPr lang="en-US" sz="1800" i="0" dirty="0" err="1"/>
              <a:t>formatda</a:t>
            </a:r>
            <a:r>
              <a:rPr lang="en-US" sz="1800" i="0" dirty="0"/>
              <a:t> </a:t>
            </a:r>
            <a:r>
              <a:rPr lang="en-US" sz="1800" i="0" dirty="0" err="1"/>
              <a:t>bo‘lmasa</a:t>
            </a:r>
            <a:r>
              <a:rPr lang="en-US" sz="1800" i="0" dirty="0"/>
              <a:t>-da, </a:t>
            </a:r>
            <a:r>
              <a:rPr lang="en-US" sz="1800" i="0" dirty="0">
                <a:solidFill>
                  <a:srgbClr val="0070C0"/>
                </a:solidFill>
              </a:rPr>
              <a:t>SWF</a:t>
            </a:r>
            <a:r>
              <a:rPr lang="en-US" sz="1800" i="0" dirty="0"/>
              <a:t> </a:t>
            </a:r>
            <a:r>
              <a:rPr lang="en-US" sz="1800" i="0" dirty="0" err="1"/>
              <a:t>formati</a:t>
            </a:r>
            <a:r>
              <a:rPr lang="en-US" sz="1800" i="0" dirty="0"/>
              <a:t> </a:t>
            </a:r>
            <a:r>
              <a:rPr lang="en-US" sz="1800" i="0" dirty="0" err="1"/>
              <a:t>foydalanuvchilariga</a:t>
            </a:r>
            <a:r>
              <a:rPr lang="en-US" sz="1800" i="0" dirty="0"/>
              <a:t> </a:t>
            </a:r>
            <a:r>
              <a:rPr lang="en-US" sz="1800" i="0" dirty="0" err="1"/>
              <a:t>cheklanmagan</a:t>
            </a:r>
            <a:r>
              <a:rPr lang="en-US" sz="1800" i="0" dirty="0"/>
              <a:t> </a:t>
            </a:r>
            <a:r>
              <a:rPr lang="en-US" sz="1800" i="0" dirty="0" err="1"/>
              <a:t>imkoniyatlar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ishlash</a:t>
            </a:r>
            <a:r>
              <a:rPr lang="en-US" sz="1800" i="0" dirty="0"/>
              <a:t> </a:t>
            </a:r>
            <a:r>
              <a:rPr lang="en-US" sz="1800" i="0" dirty="0" err="1"/>
              <a:t>imkoniyatiga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 </a:t>
            </a:r>
            <a:r>
              <a:rPr lang="en-US" sz="1800" i="0" dirty="0" err="1"/>
              <a:t>bo‘lib</a:t>
            </a:r>
            <a:r>
              <a:rPr lang="en-US" sz="1800" i="0" dirty="0"/>
              <a:t>, web-</a:t>
            </a:r>
            <a:r>
              <a:rPr lang="en-US" sz="1800" i="0" dirty="0" err="1"/>
              <a:t>sahifa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web-</a:t>
            </a:r>
            <a:r>
              <a:rPr lang="en-US" sz="1800" i="0" dirty="0" err="1"/>
              <a:t>sayt</a:t>
            </a:r>
            <a:r>
              <a:rPr lang="en-US" sz="1800" i="0" dirty="0"/>
              <a:t> </a:t>
            </a:r>
            <a:r>
              <a:rPr lang="en-US" sz="1800" i="0" dirty="0" err="1"/>
              <a:t>yaratish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</a:t>
            </a:r>
            <a:r>
              <a:rPr lang="en-US" sz="1800" i="0" dirty="0" err="1"/>
              <a:t>eng</a:t>
            </a:r>
            <a:r>
              <a:rPr lang="en-US" sz="1800" i="0" dirty="0"/>
              <a:t> </a:t>
            </a:r>
            <a:r>
              <a:rPr lang="en-US" sz="1800" i="0" dirty="0" err="1"/>
              <a:t>qulay</a:t>
            </a:r>
            <a:r>
              <a:rPr lang="en-US" sz="1800" i="0" dirty="0"/>
              <a:t> </a:t>
            </a:r>
            <a:r>
              <a:rPr lang="en-US" sz="1800" i="0" dirty="0" err="1"/>
              <a:t>dasturiy</a:t>
            </a:r>
            <a:r>
              <a:rPr lang="en-US" sz="1800" i="0" dirty="0"/>
              <a:t> </a:t>
            </a:r>
            <a:r>
              <a:rPr lang="en-US" sz="1800" i="0" dirty="0" err="1"/>
              <a:t>vositalaridan</a:t>
            </a:r>
            <a:r>
              <a:rPr lang="en-US" sz="1800" i="0" dirty="0"/>
              <a:t> </a:t>
            </a:r>
            <a:r>
              <a:rPr lang="en-US" sz="1800" i="0" dirty="0" err="1"/>
              <a:t>biri</a:t>
            </a:r>
            <a:r>
              <a:rPr lang="en-US" sz="1800" i="0" dirty="0"/>
              <a:t> </a:t>
            </a:r>
            <a:r>
              <a:rPr lang="en-US" sz="1800" i="0" dirty="0" err="1"/>
              <a:t>hisoblanadi</a:t>
            </a:r>
            <a:r>
              <a:rPr lang="en-US" sz="1800" i="0" dirty="0"/>
              <a:t>. 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532046683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64D84CB-70C6-47ED-8817-A02E17CED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56270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Macromedia Flash</a:t>
            </a:r>
            <a:endParaRPr lang="en-GB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id="{69A17215-1CD9-4167-A95E-7F9173FA8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784225"/>
            <a:ext cx="4885195" cy="553998"/>
          </a:xfrm>
        </p:spPr>
        <p:txBody>
          <a:bodyPr/>
          <a:lstStyle/>
          <a:p>
            <a:pPr algn="just"/>
            <a:r>
              <a:rPr lang="en-US" sz="1800" i="0" dirty="0"/>
              <a:t>     </a:t>
            </a:r>
            <a:r>
              <a:rPr lang="en-US" sz="1800" i="0" dirty="0">
                <a:solidFill>
                  <a:srgbClr val="0070C0"/>
                </a:solidFill>
              </a:rPr>
              <a:t>Macromedia Flash </a:t>
            </a:r>
            <a:r>
              <a:rPr lang="en-US" sz="1800" i="0" dirty="0" err="1"/>
              <a:t>dasturini</a:t>
            </a:r>
            <a:r>
              <a:rPr lang="en-US" sz="1800" i="0" dirty="0"/>
              <a:t> </a:t>
            </a:r>
            <a:r>
              <a:rPr lang="en-US" sz="1800" i="0" dirty="0" err="1"/>
              <a:t>yuklash</a:t>
            </a:r>
            <a:r>
              <a:rPr lang="en-US" sz="1800" i="0" dirty="0"/>
              <a:t> </a:t>
            </a:r>
            <a:r>
              <a:rPr lang="en-US" sz="1800" i="0" dirty="0" err="1"/>
              <a:t>ketma-ketligi</a:t>
            </a:r>
            <a:r>
              <a:rPr lang="en-US" sz="1800" i="0" dirty="0"/>
              <a:t> </a:t>
            </a:r>
            <a:r>
              <a:rPr lang="en-US" sz="1800" i="0" dirty="0" err="1"/>
              <a:t>quyidagicha</a:t>
            </a:r>
            <a:r>
              <a:rPr lang="en-US" sz="1800" i="0" dirty="0"/>
              <a:t>:</a:t>
            </a:r>
            <a:endParaRPr lang="en-GB" sz="1800" i="0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B6880036-0497-4E88-B8BF-0CE927F8DA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0081267"/>
              </p:ext>
            </p:extLst>
          </p:nvPr>
        </p:nvGraphicFramePr>
        <p:xfrm>
          <a:off x="191989" y="1407937"/>
          <a:ext cx="5434111" cy="166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54933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ABA8AD-5864-405F-A737-24314E8E5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8" y="102424"/>
            <a:ext cx="5738422" cy="315471"/>
          </a:xfrm>
        </p:spPr>
        <p:txBody>
          <a:bodyPr/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95CA45-517E-407C-AEB7-3B9752234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5437594" cy="215444"/>
          </a:xfrm>
        </p:spPr>
        <p:txBody>
          <a:bodyPr/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3EC9C5-2CFB-47A6-8244-4E016002D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98" y="-15289"/>
            <a:ext cx="5740187" cy="3244850"/>
          </a:xfrm>
          <a:prstGeom prst="rect">
            <a:avLst/>
          </a:prstGeom>
        </p:spPr>
      </p:pic>
      <p:sp>
        <p:nvSpPr>
          <p:cNvPr id="4" name="Выноска: двойная изогнутая линия 3">
            <a:extLst>
              <a:ext uri="{FF2B5EF4-FFF2-40B4-BE49-F238E27FC236}">
                <a16:creationId xmlns:a16="http://schemas.microsoft.com/office/drawing/2014/main" id="{3EA41193-098A-4521-A119-F62AA87FA6EB}"/>
              </a:ext>
            </a:extLst>
          </p:cNvPr>
          <p:cNvSpPr/>
          <p:nvPr/>
        </p:nvSpPr>
        <p:spPr>
          <a:xfrm>
            <a:off x="825499" y="2079625"/>
            <a:ext cx="1194721" cy="200883"/>
          </a:xfrm>
          <a:prstGeom prst="borderCallout3">
            <a:avLst>
              <a:gd name="adj1" fmla="val -436441"/>
              <a:gd name="adj2" fmla="val -36205"/>
              <a:gd name="adj3" fmla="val -176331"/>
              <a:gd name="adj4" fmla="val -36678"/>
              <a:gd name="adj5" fmla="val 42623"/>
              <a:gd name="adj6" fmla="val -15237"/>
              <a:gd name="adj7" fmla="val 44110"/>
              <a:gd name="adj8" fmla="val -118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Jihozlar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ыноска: двойная изогнутая линия 5">
            <a:extLst>
              <a:ext uri="{FF2B5EF4-FFF2-40B4-BE49-F238E27FC236}">
                <a16:creationId xmlns:a16="http://schemas.microsoft.com/office/drawing/2014/main" id="{6394047C-77B8-41DE-BC22-373A960C3919}"/>
              </a:ext>
            </a:extLst>
          </p:cNvPr>
          <p:cNvSpPr/>
          <p:nvPr/>
        </p:nvSpPr>
        <p:spPr>
          <a:xfrm>
            <a:off x="901700" y="1758339"/>
            <a:ext cx="1439406" cy="200883"/>
          </a:xfrm>
          <a:prstGeom prst="borderCallout3">
            <a:avLst>
              <a:gd name="adj1" fmla="val -535895"/>
              <a:gd name="adj2" fmla="val -4045"/>
              <a:gd name="adj3" fmla="val -394363"/>
              <a:gd name="adj4" fmla="val -15953"/>
              <a:gd name="adj5" fmla="val 42623"/>
              <a:gd name="adj6" fmla="val -15237"/>
              <a:gd name="adj7" fmla="val 44110"/>
              <a:gd name="adj8" fmla="val -118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Qatlamlar</a:t>
            </a:r>
            <a:r>
              <a:rPr lang="en-US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ro‘yhati</a:t>
            </a:r>
            <a:endParaRPr lang="en-GB" sz="11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ыноска: двойная изогнутая линия 6">
            <a:extLst>
              <a:ext uri="{FF2B5EF4-FFF2-40B4-BE49-F238E27FC236}">
                <a16:creationId xmlns:a16="http://schemas.microsoft.com/office/drawing/2014/main" id="{905B5486-4CEA-4791-8960-80FB49E2ECBD}"/>
              </a:ext>
            </a:extLst>
          </p:cNvPr>
          <p:cNvSpPr/>
          <p:nvPr/>
        </p:nvSpPr>
        <p:spPr>
          <a:xfrm>
            <a:off x="1968499" y="937701"/>
            <a:ext cx="1194721" cy="200883"/>
          </a:xfrm>
          <a:prstGeom prst="borderCallout3">
            <a:avLst>
              <a:gd name="adj1" fmla="val -394364"/>
              <a:gd name="adj2" fmla="val -26914"/>
              <a:gd name="adj3" fmla="val -168681"/>
              <a:gd name="adj4" fmla="val -27387"/>
              <a:gd name="adj5" fmla="val 42623"/>
              <a:gd name="adj6" fmla="val -15237"/>
              <a:gd name="adj7" fmla="val 44110"/>
              <a:gd name="adj8" fmla="val -118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Menyular</a:t>
            </a:r>
            <a:r>
              <a:rPr lang="en-US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satri</a:t>
            </a:r>
            <a:endParaRPr lang="en-GB" sz="11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ыноска: двойная изогнутая линия 7">
            <a:extLst>
              <a:ext uri="{FF2B5EF4-FFF2-40B4-BE49-F238E27FC236}">
                <a16:creationId xmlns:a16="http://schemas.microsoft.com/office/drawing/2014/main" id="{7AD28705-DDCA-420C-836B-C97772E3157B}"/>
              </a:ext>
            </a:extLst>
          </p:cNvPr>
          <p:cNvSpPr/>
          <p:nvPr/>
        </p:nvSpPr>
        <p:spPr>
          <a:xfrm>
            <a:off x="3187701" y="1241425"/>
            <a:ext cx="1270920" cy="200883"/>
          </a:xfrm>
          <a:prstGeom prst="borderCallout3">
            <a:avLst>
              <a:gd name="adj1" fmla="val -339016"/>
              <a:gd name="adj2" fmla="val 119476"/>
              <a:gd name="adj3" fmla="val -149555"/>
              <a:gd name="adj4" fmla="val 119119"/>
              <a:gd name="adj5" fmla="val 42623"/>
              <a:gd name="adj6" fmla="val 118405"/>
              <a:gd name="adj7" fmla="val 44110"/>
              <a:gd name="adj8" fmla="val 101011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Yig‘ish</a:t>
            </a:r>
            <a:r>
              <a:rPr lang="en-US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lineykasi</a:t>
            </a:r>
            <a:endParaRPr lang="en-GB" sz="11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Выноска: двойная изогнутая линия 9">
            <a:extLst>
              <a:ext uri="{FF2B5EF4-FFF2-40B4-BE49-F238E27FC236}">
                <a16:creationId xmlns:a16="http://schemas.microsoft.com/office/drawing/2014/main" id="{AB4FD5F8-F140-487F-9EB9-3C2FA2E37BCB}"/>
              </a:ext>
            </a:extLst>
          </p:cNvPr>
          <p:cNvSpPr/>
          <p:nvPr/>
        </p:nvSpPr>
        <p:spPr>
          <a:xfrm>
            <a:off x="4034294" y="2180066"/>
            <a:ext cx="1439406" cy="200883"/>
          </a:xfrm>
          <a:prstGeom prst="borderCallout3">
            <a:avLst>
              <a:gd name="adj1" fmla="val 294158"/>
              <a:gd name="adj2" fmla="val -34297"/>
              <a:gd name="adj3" fmla="val 152631"/>
              <a:gd name="adj4" fmla="val -15360"/>
              <a:gd name="adj5" fmla="val 42623"/>
              <a:gd name="adj6" fmla="val -15237"/>
              <a:gd name="adj7" fmla="val 44110"/>
              <a:gd name="adj8" fmla="val -118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Tahrirlash</a:t>
            </a:r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uskunasi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3EABF95-5E15-4CF1-A81D-F2F7F84068AE}"/>
              </a:ext>
            </a:extLst>
          </p:cNvPr>
          <p:cNvSpPr/>
          <p:nvPr/>
        </p:nvSpPr>
        <p:spPr>
          <a:xfrm>
            <a:off x="3018542" y="1735037"/>
            <a:ext cx="1194721" cy="20088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409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F19515-D56A-47D8-975F-C7B47C6E0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792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Jihozlar</a:t>
            </a:r>
            <a:r>
              <a:rPr lang="en-US" dirty="0"/>
              <a:t> </a:t>
            </a:r>
            <a:r>
              <a:rPr lang="en-US" dirty="0" err="1"/>
              <a:t>paneli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ularning</a:t>
            </a:r>
            <a:r>
              <a:rPr lang="en-US" dirty="0"/>
              <a:t> </a:t>
            </a:r>
            <a:r>
              <a:rPr lang="en-US" dirty="0" err="1"/>
              <a:t>vazifalari</a:t>
            </a:r>
            <a:r>
              <a:rPr lang="en-US" dirty="0"/>
              <a:t>:</a:t>
            </a:r>
            <a:endParaRPr lang="en-GB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0781D92-BCF0-4995-9D28-75AB1968C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380" y="607250"/>
            <a:ext cx="5164320" cy="2523807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2FE8824-0597-4E55-A465-66A05CADCFB6}"/>
              </a:ext>
            </a:extLst>
          </p:cNvPr>
          <p:cNvCxnSpPr>
            <a:cxnSpLocks/>
          </p:cNvCxnSpPr>
          <p:nvPr/>
        </p:nvCxnSpPr>
        <p:spPr>
          <a:xfrm>
            <a:off x="825500" y="1386141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22D0723-6E1F-434B-AEB4-8532EA76B8AA}"/>
              </a:ext>
            </a:extLst>
          </p:cNvPr>
          <p:cNvCxnSpPr>
            <a:cxnSpLocks/>
          </p:cNvCxnSpPr>
          <p:nvPr/>
        </p:nvCxnSpPr>
        <p:spPr>
          <a:xfrm>
            <a:off x="825500" y="1797877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0EE7BCA2-05B6-479A-B63E-47F66C5ECE8A}"/>
              </a:ext>
            </a:extLst>
          </p:cNvPr>
          <p:cNvCxnSpPr>
            <a:cxnSpLocks/>
          </p:cNvCxnSpPr>
          <p:nvPr/>
        </p:nvCxnSpPr>
        <p:spPr>
          <a:xfrm>
            <a:off x="825500" y="2216657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68ADA4B-73E2-42C3-8532-D1E9F73253F6}"/>
              </a:ext>
            </a:extLst>
          </p:cNvPr>
          <p:cNvCxnSpPr>
            <a:cxnSpLocks/>
          </p:cNvCxnSpPr>
          <p:nvPr/>
        </p:nvCxnSpPr>
        <p:spPr>
          <a:xfrm>
            <a:off x="825500" y="2628393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1818D18-B21D-49F1-8089-20CD16194549}"/>
              </a:ext>
            </a:extLst>
          </p:cNvPr>
          <p:cNvCxnSpPr>
            <a:cxnSpLocks/>
          </p:cNvCxnSpPr>
          <p:nvPr/>
        </p:nvCxnSpPr>
        <p:spPr>
          <a:xfrm>
            <a:off x="825500" y="3040129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3949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6E6DD17-3F1F-4EA0-9DD6-35581394C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52" y="924015"/>
            <a:ext cx="5321300" cy="1841410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C78F1A2-141B-4BEE-9D8A-97D7D4216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792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Jihozlar</a:t>
            </a:r>
            <a:r>
              <a:rPr lang="en-US" dirty="0"/>
              <a:t> </a:t>
            </a:r>
            <a:r>
              <a:rPr lang="en-US" dirty="0" err="1"/>
              <a:t>paneli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ularning</a:t>
            </a:r>
            <a:r>
              <a:rPr lang="en-US" dirty="0"/>
              <a:t> </a:t>
            </a:r>
            <a:r>
              <a:rPr lang="en-US" dirty="0" err="1"/>
              <a:t>vazifalari</a:t>
            </a:r>
            <a:r>
              <a:rPr lang="en-US" dirty="0"/>
              <a:t>:</a:t>
            </a:r>
            <a:endParaRPr lang="en-GB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FF75E77-3B05-4A16-82C7-6BF80BAB56AC}"/>
              </a:ext>
            </a:extLst>
          </p:cNvPr>
          <p:cNvCxnSpPr>
            <a:cxnSpLocks/>
          </p:cNvCxnSpPr>
          <p:nvPr/>
        </p:nvCxnSpPr>
        <p:spPr>
          <a:xfrm>
            <a:off x="749300" y="1309941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5AADAB7-78FE-4768-BA67-D50F59ED3F74}"/>
              </a:ext>
            </a:extLst>
          </p:cNvPr>
          <p:cNvCxnSpPr>
            <a:cxnSpLocks/>
          </p:cNvCxnSpPr>
          <p:nvPr/>
        </p:nvCxnSpPr>
        <p:spPr>
          <a:xfrm>
            <a:off x="749300" y="1737045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F61B02D-8795-4A6B-8A19-E31A3D0AB65D}"/>
              </a:ext>
            </a:extLst>
          </p:cNvPr>
          <p:cNvCxnSpPr>
            <a:cxnSpLocks/>
          </p:cNvCxnSpPr>
          <p:nvPr/>
        </p:nvCxnSpPr>
        <p:spPr>
          <a:xfrm>
            <a:off x="749300" y="2178877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E1B28CC-E159-4C2A-BCA3-66BF99D4C49B}"/>
              </a:ext>
            </a:extLst>
          </p:cNvPr>
          <p:cNvCxnSpPr>
            <a:cxnSpLocks/>
          </p:cNvCxnSpPr>
          <p:nvPr/>
        </p:nvCxnSpPr>
        <p:spPr>
          <a:xfrm>
            <a:off x="749300" y="2605981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639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2EAC1B-2C3C-4FE7-84C0-5A5E9183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12983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Yodda</a:t>
            </a:r>
            <a:r>
              <a:rPr lang="en-US" dirty="0"/>
              <a:t> </a:t>
            </a:r>
            <a:r>
              <a:rPr lang="en-US" dirty="0" err="1"/>
              <a:t>saqlang</a:t>
            </a:r>
            <a:r>
              <a:rPr lang="en-US" dirty="0"/>
              <a:t>!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E56A88-D218-45F1-AD6C-A411E71A6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1314648"/>
            <a:ext cx="4893589" cy="615553"/>
          </a:xfrm>
        </p:spPr>
        <p:txBody>
          <a:bodyPr/>
          <a:lstStyle/>
          <a:p>
            <a:pPr algn="ctr"/>
            <a:r>
              <a:rPr lang="en-US" sz="2000" i="0" dirty="0">
                <a:solidFill>
                  <a:srgbClr val="0070C0"/>
                </a:solidFill>
              </a:rPr>
              <a:t>Java</a:t>
            </a:r>
            <a:r>
              <a:rPr lang="en-US" sz="2000" i="0" dirty="0"/>
              <a:t> </a:t>
            </a:r>
            <a:r>
              <a:rPr lang="en-US" sz="2000" i="0" dirty="0" err="1">
                <a:solidFill>
                  <a:srgbClr val="0070C0"/>
                </a:solidFill>
              </a:rPr>
              <a:t>Script</a:t>
            </a:r>
            <a:r>
              <a:rPr lang="en-US" sz="2000" i="0" dirty="0" err="1"/>
              <a:t>da</a:t>
            </a:r>
            <a:r>
              <a:rPr lang="en-US" sz="2000" i="0" dirty="0"/>
              <a:t> </a:t>
            </a:r>
            <a:r>
              <a:rPr lang="en-US" sz="2000" i="0" dirty="0" err="1"/>
              <a:t>arifmetik</a:t>
            </a:r>
            <a:r>
              <a:rPr lang="en-US" sz="2000" i="0" dirty="0"/>
              <a:t> </a:t>
            </a:r>
            <a:r>
              <a:rPr lang="en-US" sz="2000" i="0" dirty="0" err="1"/>
              <a:t>amallar</a:t>
            </a:r>
            <a:r>
              <a:rPr lang="en-US" sz="2000" i="0" dirty="0"/>
              <a:t> </a:t>
            </a:r>
            <a:r>
              <a:rPr lang="en-US" sz="2000" i="0" dirty="0" err="1">
                <a:solidFill>
                  <a:srgbClr val="0070C0"/>
                </a:solidFill>
              </a:rPr>
              <a:t>Paskal</a:t>
            </a:r>
            <a:r>
              <a:rPr lang="en-US" sz="2000" i="0" dirty="0"/>
              <a:t> </a:t>
            </a:r>
            <a:r>
              <a:rPr lang="en-US" sz="2000" i="0" dirty="0" err="1"/>
              <a:t>dasturlash</a:t>
            </a:r>
            <a:r>
              <a:rPr lang="en-US" sz="2000" i="0" dirty="0"/>
              <a:t> </a:t>
            </a:r>
            <a:r>
              <a:rPr lang="en-US" sz="2000" i="0" dirty="0" err="1"/>
              <a:t>tili</a:t>
            </a:r>
            <a:r>
              <a:rPr lang="en-US" sz="2000" i="0" dirty="0"/>
              <a:t> </a:t>
            </a:r>
            <a:r>
              <a:rPr lang="en-US" sz="2000" i="0" dirty="0" err="1"/>
              <a:t>bilan</a:t>
            </a:r>
            <a:r>
              <a:rPr lang="en-US" sz="2000" i="0" dirty="0"/>
              <a:t> </a:t>
            </a:r>
            <a:r>
              <a:rPr lang="en-US" sz="2000" i="0" dirty="0" err="1"/>
              <a:t>bir</a:t>
            </a:r>
            <a:r>
              <a:rPr lang="en-US" sz="2000" i="0" dirty="0"/>
              <a:t> </a:t>
            </a:r>
            <a:r>
              <a:rPr lang="en-US" sz="2000" i="0" dirty="0" err="1"/>
              <a:t>xil</a:t>
            </a:r>
            <a:r>
              <a:rPr lang="en-US" sz="2000" i="0" dirty="0"/>
              <a:t> </a:t>
            </a:r>
            <a:r>
              <a:rPr lang="en-US" sz="2000" i="0" dirty="0" err="1"/>
              <a:t>bo‘ladi</a:t>
            </a:r>
            <a:r>
              <a:rPr lang="en-US" sz="2000" i="0" dirty="0"/>
              <a:t>.</a:t>
            </a:r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1024352396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72A73E-4295-4EBF-BF71-540DED802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150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topshiriq</a:t>
            </a:r>
            <a:endParaRPr lang="en-GB" dirty="0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55139033-2104-42A0-8449-B4C06CAE75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"/>
          <a:stretch/>
        </p:blipFill>
        <p:spPr bwMode="auto">
          <a:xfrm>
            <a:off x="4711700" y="2159031"/>
            <a:ext cx="971406" cy="985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id="{87AC5905-1566-4C97-B09E-665255306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314648"/>
            <a:ext cx="5181600" cy="615553"/>
          </a:xfrm>
        </p:spPr>
        <p:txBody>
          <a:bodyPr/>
          <a:lstStyle/>
          <a:p>
            <a:pPr marL="342900" indent="-342900" algn="l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000" i="0" dirty="0">
                <a:solidFill>
                  <a:srgbClr val="0070C0"/>
                </a:solidFill>
              </a:rPr>
              <a:t>Java</a:t>
            </a:r>
            <a:r>
              <a:rPr lang="en-US" sz="2000" i="0" dirty="0"/>
              <a:t> </a:t>
            </a:r>
            <a:r>
              <a:rPr lang="en-US" sz="2000" i="0" dirty="0" err="1">
                <a:solidFill>
                  <a:srgbClr val="0070C0"/>
                </a:solidFill>
              </a:rPr>
              <a:t>Script</a:t>
            </a:r>
            <a:r>
              <a:rPr lang="en-US" sz="2000" i="0" dirty="0" err="1"/>
              <a:t>da</a:t>
            </a:r>
            <a:r>
              <a:rPr lang="en-US" sz="2000" i="0" dirty="0"/>
              <a:t> </a:t>
            </a:r>
            <a:r>
              <a:rPr lang="en-US" sz="2000" i="0" dirty="0" err="1"/>
              <a:t>sonning</a:t>
            </a:r>
            <a:r>
              <a:rPr lang="en-US" sz="2000" i="0" dirty="0"/>
              <a:t> </a:t>
            </a:r>
            <a:r>
              <a:rPr lang="en-US" sz="2000" i="0" dirty="0" err="1"/>
              <a:t>kvadrat</a:t>
            </a:r>
            <a:r>
              <a:rPr lang="en-US" sz="2000" i="0" dirty="0"/>
              <a:t> </a:t>
            </a:r>
            <a:r>
              <a:rPr lang="en-US" sz="2000" i="0" dirty="0" err="1"/>
              <a:t>ildizini</a:t>
            </a:r>
            <a:r>
              <a:rPr lang="en-US" sz="2000" i="0" dirty="0"/>
              <a:t> </a:t>
            </a:r>
            <a:r>
              <a:rPr lang="en-US" sz="2000" i="0" dirty="0" err="1"/>
              <a:t>hisoblovchi</a:t>
            </a:r>
            <a:r>
              <a:rPr lang="en-US" sz="2000" i="0" dirty="0"/>
              <a:t> forma </a:t>
            </a:r>
            <a:r>
              <a:rPr lang="en-US" sz="2000" i="0" dirty="0" err="1"/>
              <a:t>oynasini</a:t>
            </a:r>
            <a:r>
              <a:rPr lang="en-US" sz="2000" i="0" dirty="0"/>
              <a:t> </a:t>
            </a:r>
            <a:r>
              <a:rPr lang="en-US" sz="2000" i="0" dirty="0" err="1"/>
              <a:t>hosil</a:t>
            </a:r>
            <a:r>
              <a:rPr lang="en-US" sz="2000" i="0" dirty="0"/>
              <a:t> </a:t>
            </a:r>
            <a:r>
              <a:rPr lang="en-US" sz="2000" i="0" dirty="0" err="1"/>
              <a:t>qiling</a:t>
            </a:r>
            <a:r>
              <a:rPr lang="en-US" sz="2000" i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012816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625D7B8-FCBD-4CCE-8218-892055D6B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936625"/>
            <a:ext cx="5037595" cy="553998"/>
          </a:xfrm>
        </p:spPr>
        <p:txBody>
          <a:bodyPr/>
          <a:lstStyle/>
          <a:p>
            <a:r>
              <a:rPr lang="en-US" sz="1800" i="0" dirty="0" err="1"/>
              <a:t>Bugungi</a:t>
            </a:r>
            <a:r>
              <a:rPr lang="en-US" sz="1800" i="0" dirty="0"/>
              <a:t> </a:t>
            </a:r>
            <a:r>
              <a:rPr lang="en-US" sz="1800" i="0" dirty="0" err="1"/>
              <a:t>kunda</a:t>
            </a:r>
            <a:r>
              <a:rPr lang="en-US" sz="1800" i="0" dirty="0"/>
              <a:t> web-</a:t>
            </a:r>
            <a:r>
              <a:rPr lang="en-US" sz="1800" i="0" dirty="0" err="1"/>
              <a:t>sahifalarni</a:t>
            </a:r>
            <a:r>
              <a:rPr lang="en-US" sz="1800" i="0" dirty="0"/>
              <a:t> </a:t>
            </a:r>
            <a:r>
              <a:rPr lang="en-US" sz="1800" i="0" dirty="0" err="1"/>
              <a:t>yaratish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ularni</a:t>
            </a:r>
            <a:r>
              <a:rPr lang="en-US" sz="1800" i="0" dirty="0"/>
              <a:t> </a:t>
            </a:r>
            <a:r>
              <a:rPr lang="en-US" sz="1800" i="0" dirty="0" err="1"/>
              <a:t>bezashda</a:t>
            </a:r>
            <a:endParaRPr lang="en-GB" sz="1800" i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C60A74B-C20D-411C-9EC6-39C5A9B4AB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178421"/>
              </p:ext>
            </p:extLst>
          </p:nvPr>
        </p:nvGraphicFramePr>
        <p:xfrm>
          <a:off x="436105" y="1718556"/>
          <a:ext cx="5119451" cy="68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2">
            <a:extLst>
              <a:ext uri="{FF2B5EF4-FFF2-40B4-BE49-F238E27FC236}">
                <a16:creationId xmlns:a16="http://schemas.microsoft.com/office/drawing/2014/main" id="{364F5D28-F9BD-4F1D-9142-580450BA343C}"/>
              </a:ext>
            </a:extLst>
          </p:cNvPr>
          <p:cNvSpPr txBox="1">
            <a:spLocks/>
          </p:cNvSpPr>
          <p:nvPr/>
        </p:nvSpPr>
        <p:spPr>
          <a:xfrm>
            <a:off x="436105" y="2632289"/>
            <a:ext cx="489358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0" kern="0" dirty="0" err="1"/>
              <a:t>dasturiy</a:t>
            </a:r>
            <a:r>
              <a:rPr lang="en-US" sz="1800" i="0" kern="0" dirty="0"/>
              <a:t> </a:t>
            </a:r>
            <a:r>
              <a:rPr lang="en-US" sz="1800" i="0" kern="0" dirty="0" err="1"/>
              <a:t>vositalardan</a:t>
            </a:r>
            <a:r>
              <a:rPr lang="en-US" sz="1800" i="0" kern="0" dirty="0"/>
              <a:t> </a:t>
            </a:r>
            <a:r>
              <a:rPr lang="en-US" sz="1800" i="0" kern="0" dirty="0" err="1"/>
              <a:t>foydalaniladi</a:t>
            </a:r>
            <a:r>
              <a:rPr lang="en-US" sz="1800" i="0" kern="0" dirty="0"/>
              <a:t>. </a:t>
            </a:r>
            <a:endParaRPr lang="en-GB" sz="1800" i="0" kern="0" dirty="0"/>
          </a:p>
        </p:txBody>
      </p:sp>
    </p:spTree>
    <p:extLst>
      <p:ext uri="{BB962C8B-B14F-4D97-AF65-F5344CB8AC3E}">
        <p14:creationId xmlns:p14="http://schemas.microsoft.com/office/powerpoint/2010/main" val="551124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054B39C-D465-4A22-A850-DB8523305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1701" y="1305858"/>
            <a:ext cx="5342395" cy="1661993"/>
          </a:xfrm>
        </p:spPr>
        <p:txBody>
          <a:bodyPr/>
          <a:lstStyle/>
          <a:p>
            <a:pPr algn="just"/>
            <a:r>
              <a:rPr lang="en-US" sz="1800" i="0" dirty="0" err="1"/>
              <a:t>Ushbu</a:t>
            </a:r>
            <a:r>
              <a:rPr lang="en-US" sz="1800" i="0" dirty="0"/>
              <a:t> </a:t>
            </a:r>
            <a:r>
              <a:rPr lang="en-US" sz="1800" i="0" dirty="0" err="1"/>
              <a:t>dasturiy</a:t>
            </a:r>
            <a:r>
              <a:rPr lang="en-US" sz="1800" i="0" dirty="0"/>
              <a:t> </a:t>
            </a:r>
            <a:r>
              <a:rPr lang="en-US" sz="1800" i="0" dirty="0" err="1"/>
              <a:t>vositalar</a:t>
            </a:r>
            <a:r>
              <a:rPr lang="en-US" sz="1800" i="0" dirty="0"/>
              <a:t> </a:t>
            </a:r>
            <a:r>
              <a:rPr lang="en-US" sz="1800" i="0" dirty="0" err="1"/>
              <a:t>yordamida</a:t>
            </a:r>
            <a:r>
              <a:rPr lang="en-US" sz="1800" i="0" dirty="0"/>
              <a:t> web-</a:t>
            </a:r>
            <a:r>
              <a:rPr lang="en-US" sz="1800" i="0" dirty="0" err="1"/>
              <a:t>sahifa</a:t>
            </a:r>
            <a:r>
              <a:rPr lang="en-US" sz="1800" i="0" dirty="0"/>
              <a:t> </a:t>
            </a:r>
            <a:r>
              <a:rPr lang="en-US" sz="1800" i="0" dirty="0" err="1"/>
              <a:t>yaratish</a:t>
            </a:r>
            <a:r>
              <a:rPr lang="en-US" sz="1800" i="0" dirty="0"/>
              <a:t>, </a:t>
            </a:r>
            <a:r>
              <a:rPr lang="en-US" sz="1800" i="0" dirty="0" err="1"/>
              <a:t>ularga</a:t>
            </a:r>
            <a:r>
              <a:rPr lang="en-US" sz="1800" i="0" dirty="0"/>
              <a:t> </a:t>
            </a:r>
            <a:r>
              <a:rPr lang="en-US" sz="1800" i="0" dirty="0" err="1"/>
              <a:t>rasmli</a:t>
            </a:r>
            <a:r>
              <a:rPr lang="en-US" sz="1800" i="0" dirty="0"/>
              <a:t>, </a:t>
            </a:r>
            <a:r>
              <a:rPr lang="en-US" sz="1800" i="0" dirty="0" err="1"/>
              <a:t>grafikli</a:t>
            </a:r>
            <a:r>
              <a:rPr lang="en-US" sz="1800" i="0" dirty="0"/>
              <a:t> </a:t>
            </a:r>
            <a:r>
              <a:rPr lang="en-US" sz="1800" i="0" dirty="0" err="1"/>
              <a:t>ma’lumotlarni</a:t>
            </a:r>
            <a:r>
              <a:rPr lang="en-US" sz="1800" i="0" dirty="0"/>
              <a:t> </a:t>
            </a:r>
            <a:r>
              <a:rPr lang="en-US" sz="1800" i="0" dirty="0" err="1"/>
              <a:t>turli</a:t>
            </a:r>
            <a:r>
              <a:rPr lang="en-US" sz="1800" i="0" dirty="0"/>
              <a:t> </a:t>
            </a:r>
            <a:r>
              <a:rPr lang="en-US" sz="1800" i="0" dirty="0" err="1"/>
              <a:t>usullarda</a:t>
            </a:r>
            <a:r>
              <a:rPr lang="en-US" sz="1800" i="0" dirty="0"/>
              <a:t> </a:t>
            </a:r>
            <a:r>
              <a:rPr lang="en-US" sz="1800" i="0" dirty="0" err="1"/>
              <a:t>joylashtirish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animatsiyalar</a:t>
            </a:r>
            <a:r>
              <a:rPr lang="en-US" sz="1800" i="0" dirty="0"/>
              <a:t> </a:t>
            </a:r>
            <a:r>
              <a:rPr lang="en-US" sz="1800" i="0" dirty="0" err="1"/>
              <a:t>yaratish</a:t>
            </a:r>
            <a:r>
              <a:rPr lang="en-US" sz="1800" i="0" dirty="0"/>
              <a:t> </a:t>
            </a:r>
            <a:r>
              <a:rPr lang="en-US" sz="1800" i="0" dirty="0" err="1"/>
              <a:t>hamda</a:t>
            </a:r>
            <a:r>
              <a:rPr lang="en-US" sz="1800" i="0" dirty="0"/>
              <a:t> </a:t>
            </a:r>
            <a:r>
              <a:rPr lang="en-US" sz="1800" i="0" dirty="0" err="1"/>
              <a:t>ularni</a:t>
            </a:r>
            <a:r>
              <a:rPr lang="en-US" sz="1800" i="0" dirty="0"/>
              <a:t> </a:t>
            </a:r>
            <a:r>
              <a:rPr lang="en-US" sz="1800" i="0" dirty="0" err="1"/>
              <a:t>o‘rnatish</a:t>
            </a:r>
            <a:r>
              <a:rPr lang="en-US" sz="1800" i="0" dirty="0"/>
              <a:t> </a:t>
            </a:r>
            <a:r>
              <a:rPr lang="en-US" sz="1800" i="0" dirty="0" err="1"/>
              <a:t>usullari</a:t>
            </a:r>
            <a:r>
              <a:rPr lang="en-US" sz="1800" i="0" dirty="0"/>
              <a:t>, </a:t>
            </a:r>
            <a:r>
              <a:rPr lang="en-US" sz="1800" i="0" dirty="0" err="1"/>
              <a:t>tovushli</a:t>
            </a:r>
            <a:r>
              <a:rPr lang="en-US" sz="1800" i="0" dirty="0"/>
              <a:t> </a:t>
            </a:r>
            <a:r>
              <a:rPr lang="en-US" sz="1800" i="0" dirty="0" err="1"/>
              <a:t>ma’lumotlarni</a:t>
            </a:r>
            <a:r>
              <a:rPr lang="en-US" sz="1800" i="0" dirty="0"/>
              <a:t> </a:t>
            </a:r>
            <a:r>
              <a:rPr lang="en-US" sz="1800" i="0" dirty="0" err="1"/>
              <a:t>joylashtirish</a:t>
            </a:r>
            <a:r>
              <a:rPr lang="en-US" sz="1800" i="0" dirty="0"/>
              <a:t>, web-</a:t>
            </a:r>
            <a:r>
              <a:rPr lang="en-US" sz="1800" i="0" dirty="0" err="1"/>
              <a:t>sahifalarni</a:t>
            </a:r>
            <a:r>
              <a:rPr lang="en-US" sz="1800" i="0" dirty="0"/>
              <a:t> </a:t>
            </a:r>
            <a:r>
              <a:rPr lang="en-US" sz="1800" i="0" dirty="0" err="1"/>
              <a:t>o‘zaro</a:t>
            </a:r>
            <a:r>
              <a:rPr lang="en-US" sz="1800" i="0" dirty="0"/>
              <a:t> </a:t>
            </a:r>
            <a:r>
              <a:rPr lang="en-US" sz="1800" i="0" dirty="0" err="1"/>
              <a:t>bir-biri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bog‘lash</a:t>
            </a:r>
            <a:r>
              <a:rPr lang="en-US" sz="1800" i="0" dirty="0"/>
              <a:t> </a:t>
            </a:r>
            <a:r>
              <a:rPr lang="en-US" sz="1800" i="0" dirty="0" err="1"/>
              <a:t>kabi</a:t>
            </a:r>
            <a:r>
              <a:rPr lang="en-US" sz="1800" i="0" dirty="0"/>
              <a:t> </a:t>
            </a:r>
            <a:r>
              <a:rPr lang="en-US" sz="1800" i="0" dirty="0" err="1"/>
              <a:t>imkoniyatlarga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.</a:t>
            </a:r>
            <a:endParaRPr lang="en-GB" sz="1800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B134CD-0220-49A4-B294-04161B541D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700" y="631825"/>
            <a:ext cx="609600" cy="6096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9FD6F30-5F15-41CF-9870-B40A8B168F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900" y="555625"/>
            <a:ext cx="762000" cy="762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69B27C2-C4F2-4559-B52A-26D6D55FCA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474" y="630222"/>
            <a:ext cx="108857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67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2587A7-77CB-4514-94E3-091FC69B4D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44" y="250825"/>
            <a:ext cx="4581912" cy="281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41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6A4F80C-F327-4B6E-A74C-2D5C4A058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2536825"/>
            <a:ext cx="4893589" cy="553998"/>
          </a:xfrm>
        </p:spPr>
        <p:txBody>
          <a:bodyPr/>
          <a:lstStyle/>
          <a:p>
            <a:pPr algn="just"/>
            <a:r>
              <a:rPr lang="en-US" sz="1800" i="0" dirty="0"/>
              <a:t>       Java Script </a:t>
            </a:r>
            <a:r>
              <a:rPr lang="en-US" sz="1800" i="0" dirty="0" err="1"/>
              <a:t>dasturlash</a:t>
            </a:r>
            <a:r>
              <a:rPr lang="en-US" sz="1800" i="0" dirty="0"/>
              <a:t> </a:t>
            </a:r>
            <a:r>
              <a:rPr lang="en-US" sz="1800" i="0" dirty="0" err="1"/>
              <a:t>texnologiyasi</a:t>
            </a:r>
            <a:r>
              <a:rPr lang="en-US" sz="1800" i="0" dirty="0"/>
              <a:t> </a:t>
            </a:r>
            <a:r>
              <a:rPr lang="en-US" sz="1800" i="0" dirty="0" err="1"/>
              <a:t>bo‘lib</a:t>
            </a:r>
            <a:r>
              <a:rPr lang="en-US" sz="1800" i="0" dirty="0"/>
              <a:t>, HTML </a:t>
            </a:r>
            <a:r>
              <a:rPr lang="en-US" sz="1800" i="0" dirty="0" err="1"/>
              <a:t>hujjatlarni</a:t>
            </a:r>
            <a:r>
              <a:rPr lang="en-US" sz="1800" i="0" dirty="0"/>
              <a:t> </a:t>
            </a:r>
            <a:r>
              <a:rPr lang="en-US" sz="1800" i="0" dirty="0" err="1"/>
              <a:t>yaratishda</a:t>
            </a:r>
            <a:r>
              <a:rPr lang="en-US" sz="1800" i="0" dirty="0"/>
              <a:t> </a:t>
            </a:r>
            <a:r>
              <a:rPr lang="en-US" sz="1800" i="0" dirty="0" err="1"/>
              <a:t>ishlatiladi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F7FD9833-88C8-4C66-8781-94A53542AF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7216821"/>
              </p:ext>
            </p:extLst>
          </p:nvPr>
        </p:nvGraphicFramePr>
        <p:xfrm>
          <a:off x="596900" y="250825"/>
          <a:ext cx="3097525" cy="1128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A3013AF7-0793-4FB3-A25F-CC9670536B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5279802"/>
              </p:ext>
            </p:extLst>
          </p:nvPr>
        </p:nvGraphicFramePr>
        <p:xfrm>
          <a:off x="2145662" y="1311361"/>
          <a:ext cx="3097525" cy="1128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1654251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8F5A2-998A-4FA0-B59B-4B6A85A2F6AA}"/>
              </a:ext>
            </a:extLst>
          </p:cNvPr>
          <p:cNvSpPr/>
          <p:nvPr/>
        </p:nvSpPr>
        <p:spPr>
          <a:xfrm>
            <a:off x="520700" y="1241425"/>
            <a:ext cx="4800600" cy="138286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reflection blurRad="88900" stA="57000" endPos="43000" dist="50800" dir="5400000" sy="-100000" algn="bl" rotWithShape="0"/>
          </a:effectLst>
          <a:scene3d>
            <a:camera prst="orthographicFront"/>
            <a:lightRig rig="soft" dir="t"/>
          </a:scene3d>
          <a:sp3d>
            <a:bevelB w="69850" h="1016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Java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Scriptda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Paskal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dasturi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funksiyalar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8372F88-3636-42F0-A14C-996F3CB6D5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300" y="174625"/>
            <a:ext cx="990600" cy="9906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0E4CE70-70B4-45E7-8FA9-6570AA4F10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700" y="174624"/>
            <a:ext cx="990601" cy="99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59492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5">
            <a:extLst>
              <a:ext uri="{FF2B5EF4-FFF2-40B4-BE49-F238E27FC236}">
                <a16:creationId xmlns:a16="http://schemas.microsoft.com/office/drawing/2014/main" id="{FABB6254-3ADC-4657-AA11-52B9316DE8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616346"/>
              </p:ext>
            </p:extLst>
          </p:nvPr>
        </p:nvGraphicFramePr>
        <p:xfrm>
          <a:off x="63500" y="98425"/>
          <a:ext cx="5638800" cy="3023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707">
                  <a:extLst>
                    <a:ext uri="{9D8B030D-6E8A-4147-A177-3AD203B41FA5}">
                      <a16:colId xmlns:a16="http://schemas.microsoft.com/office/drawing/2014/main" val="226924324"/>
                    </a:ext>
                  </a:extLst>
                </a:gridCol>
                <a:gridCol w="1592893">
                  <a:extLst>
                    <a:ext uri="{9D8B030D-6E8A-4147-A177-3AD203B41FA5}">
                      <a16:colId xmlns:a16="http://schemas.microsoft.com/office/drawing/2014/main" val="6797796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8663810"/>
                    </a:ext>
                  </a:extLst>
                </a:gridCol>
              </a:tblGrid>
              <a:tr h="37788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T/r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Funksiya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Vazifasi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905251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Math.abs</a:t>
                      </a:r>
                      <a:r>
                        <a:rPr lang="en-US" sz="1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sonning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modulini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hisoblaydi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003347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Math.pow</a:t>
                      </a:r>
                      <a:r>
                        <a:rPr lang="en-US" sz="1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4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a,b</a:t>
                      </a:r>
                      <a:r>
                        <a:rPr lang="en-US" sz="1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darajasini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hisoblaydi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952027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Math.sqrt</a:t>
                      </a:r>
                      <a:r>
                        <a:rPr lang="en-US" sz="1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sonning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kvadrat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ildizini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hisoblaydi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922200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Math.cos</a:t>
                      </a:r>
                      <a:r>
                        <a:rPr lang="en-US" sz="1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sonning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kosinusini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hisoblaydi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664126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Math.sin</a:t>
                      </a:r>
                      <a:r>
                        <a:rPr lang="en-US" sz="1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sonning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sinusini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hisoblaydi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757438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Math.tan</a:t>
                      </a:r>
                      <a:r>
                        <a:rPr lang="en-US" sz="1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sonning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tangensini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hisoblaydi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719093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Math.log(a)</a:t>
                      </a:r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sonning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natural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logarifmini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hisoblaydi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743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561487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E638EF-2493-4CED-BAB0-57D5C1362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Java Script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1180524-6193-44B3-884D-D177BAC02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4" y="708025"/>
            <a:ext cx="4893589" cy="1661993"/>
          </a:xfrm>
        </p:spPr>
        <p:txBody>
          <a:bodyPr/>
          <a:lstStyle/>
          <a:p>
            <a:pPr algn="just"/>
            <a:r>
              <a:rPr lang="en-US" sz="1800" i="0" dirty="0"/>
              <a:t>       </a:t>
            </a:r>
            <a:r>
              <a:rPr lang="en-US" sz="1800" i="0" dirty="0">
                <a:solidFill>
                  <a:srgbClr val="0070C0"/>
                </a:solidFill>
              </a:rPr>
              <a:t>Java </a:t>
            </a:r>
            <a:r>
              <a:rPr lang="en-US" sz="1800" i="0" dirty="0" err="1">
                <a:solidFill>
                  <a:srgbClr val="0070C0"/>
                </a:solidFill>
              </a:rPr>
              <a:t>Script</a:t>
            </a:r>
            <a:r>
              <a:rPr lang="en-US" sz="1800" i="0" dirty="0" err="1"/>
              <a:t>da</a:t>
            </a:r>
            <a:r>
              <a:rPr lang="en-US" sz="1800" i="0" dirty="0"/>
              <a:t> </a:t>
            </a:r>
            <a:r>
              <a:rPr lang="en-US" sz="1800" i="0" dirty="0" err="1"/>
              <a:t>formulalar</a:t>
            </a:r>
            <a:r>
              <a:rPr lang="en-US" sz="1800" i="0" dirty="0"/>
              <a:t> </a:t>
            </a:r>
            <a:r>
              <a:rPr lang="en-US" sz="1800" i="0" dirty="0" err="1"/>
              <a:t>hosil</a:t>
            </a:r>
            <a:r>
              <a:rPr lang="en-US" sz="1800" i="0" dirty="0"/>
              <a:t> </a:t>
            </a:r>
            <a:r>
              <a:rPr lang="en-US" sz="1800" i="0" dirty="0" err="1"/>
              <a:t>qilish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matematik</a:t>
            </a:r>
            <a:r>
              <a:rPr lang="en-US" sz="1800" i="0" dirty="0"/>
              <a:t> </a:t>
            </a:r>
            <a:r>
              <a:rPr lang="en-US" sz="1800" i="0" dirty="0" err="1"/>
              <a:t>hisob</a:t>
            </a:r>
            <a:r>
              <a:rPr lang="en-US" sz="1800" i="0" dirty="0"/>
              <a:t> </a:t>
            </a:r>
            <a:r>
              <a:rPr lang="en-US" sz="1800" i="0" dirty="0" err="1"/>
              <a:t>ishlarini</a:t>
            </a:r>
            <a:r>
              <a:rPr lang="en-US" sz="1800" i="0" dirty="0"/>
              <a:t> </a:t>
            </a:r>
            <a:r>
              <a:rPr lang="en-US" sz="1800" i="0" dirty="0" err="1"/>
              <a:t>bajarish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Windows</a:t>
            </a:r>
            <a:r>
              <a:rPr lang="en-US" sz="1800" i="0" dirty="0"/>
              <a:t> </a:t>
            </a:r>
            <a:r>
              <a:rPr lang="en-US" sz="1800" i="0" dirty="0" err="1"/>
              <a:t>operatsion</a:t>
            </a:r>
            <a:r>
              <a:rPr lang="en-US" sz="1800" i="0" dirty="0"/>
              <a:t> </a:t>
            </a:r>
            <a:r>
              <a:rPr lang="en-US" sz="1800" i="0" dirty="0" err="1"/>
              <a:t>sistemasining</a:t>
            </a:r>
            <a:r>
              <a:rPr lang="en-US" sz="1800" i="0" dirty="0"/>
              <a:t> </a:t>
            </a:r>
            <a:r>
              <a:rPr lang="en-US" sz="1800" i="0" dirty="0" err="1"/>
              <a:t>bloknot</a:t>
            </a:r>
            <a:r>
              <a:rPr lang="en-US" sz="1800" i="0" dirty="0"/>
              <a:t> </a:t>
            </a:r>
            <a:r>
              <a:rPr lang="en-US" sz="1800" i="0" dirty="0" err="1"/>
              <a:t>matn</a:t>
            </a:r>
            <a:r>
              <a:rPr lang="en-US" sz="1800" i="0" dirty="0"/>
              <a:t> </a:t>
            </a:r>
            <a:r>
              <a:rPr lang="en-US" sz="1800" i="0" dirty="0" err="1"/>
              <a:t>muharriridan</a:t>
            </a:r>
            <a:r>
              <a:rPr lang="en-US" sz="1800" i="0" dirty="0"/>
              <a:t> </a:t>
            </a:r>
            <a:r>
              <a:rPr lang="en-US" sz="1800" i="0" dirty="0" err="1"/>
              <a:t>foydalanib</a:t>
            </a:r>
            <a:r>
              <a:rPr lang="en-US" sz="1800" i="0" dirty="0"/>
              <a:t>, </a:t>
            </a:r>
            <a:r>
              <a:rPr lang="en-US" sz="1800" i="0" dirty="0">
                <a:solidFill>
                  <a:srgbClr val="0070C0"/>
                </a:solidFill>
              </a:rPr>
              <a:t>HTML</a:t>
            </a:r>
            <a:r>
              <a:rPr lang="en-US" sz="1800" i="0" dirty="0"/>
              <a:t> </a:t>
            </a:r>
            <a:r>
              <a:rPr lang="en-US" sz="1800" i="0" dirty="0" err="1"/>
              <a:t>kodi</a:t>
            </a:r>
            <a:r>
              <a:rPr lang="en-US" sz="1800" i="0" dirty="0"/>
              <a:t> </a:t>
            </a:r>
            <a:r>
              <a:rPr lang="en-US" sz="1800" i="0" dirty="0" err="1"/>
              <a:t>ichida</a:t>
            </a:r>
            <a:r>
              <a:rPr lang="en-US" sz="1800" i="0" dirty="0"/>
              <a:t>, </a:t>
            </a:r>
            <a:r>
              <a:rPr lang="en-US" sz="1800" i="0" dirty="0" err="1"/>
              <a:t>asosan</a:t>
            </a:r>
            <a:r>
              <a:rPr lang="en-US" sz="1800" i="0" dirty="0"/>
              <a:t>, </a:t>
            </a:r>
            <a:r>
              <a:rPr lang="en-US" sz="1800" i="0" dirty="0">
                <a:solidFill>
                  <a:srgbClr val="0070C0"/>
                </a:solidFill>
              </a:rPr>
              <a:t>&lt;HEAD&gt; 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&lt;/HEAD&gt; </a:t>
            </a:r>
            <a:r>
              <a:rPr lang="en-US" sz="1800" i="0" dirty="0" err="1"/>
              <a:t>tegi</a:t>
            </a:r>
            <a:r>
              <a:rPr lang="en-US" sz="1800" i="0" dirty="0"/>
              <a:t> </a:t>
            </a:r>
            <a:r>
              <a:rPr lang="en-US" sz="1800" i="0" dirty="0" err="1"/>
              <a:t>orasida</a:t>
            </a:r>
            <a:r>
              <a:rPr lang="en-US" sz="1800" i="0" dirty="0"/>
              <a:t> </a:t>
            </a:r>
            <a:r>
              <a:rPr lang="en-US" sz="1800" i="0" dirty="0" err="1"/>
              <a:t>yoziladi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3EF09E94-EECB-4156-B606-0EAD7F3FB1A0}"/>
              </a:ext>
            </a:extLst>
          </p:cNvPr>
          <p:cNvSpPr txBox="1">
            <a:spLocks/>
          </p:cNvSpPr>
          <p:nvPr/>
        </p:nvSpPr>
        <p:spPr>
          <a:xfrm>
            <a:off x="436103" y="2660148"/>
            <a:ext cx="489358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i="0" kern="0" dirty="0"/>
              <a:t>69-bet. 1-mashq. </a:t>
            </a:r>
            <a:endParaRPr lang="en-GB" sz="1800" i="0" kern="0" dirty="0"/>
          </a:p>
        </p:txBody>
      </p:sp>
    </p:spTree>
    <p:extLst>
      <p:ext uri="{BB962C8B-B14F-4D97-AF65-F5344CB8AC3E}">
        <p14:creationId xmlns:p14="http://schemas.microsoft.com/office/powerpoint/2010/main" val="81156414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B96E9-3A45-4C9C-BFE8-DB59E03E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5476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Macromedia Dreamweaver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E43913-1C97-4AC9-AFD4-C1D8B6B7A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5100" y="784225"/>
            <a:ext cx="3970795" cy="2215991"/>
          </a:xfrm>
        </p:spPr>
        <p:txBody>
          <a:bodyPr/>
          <a:lstStyle/>
          <a:p>
            <a:pPr algn="just"/>
            <a:r>
              <a:rPr lang="en-US" sz="1800" i="0" dirty="0">
                <a:solidFill>
                  <a:srgbClr val="0070C0"/>
                </a:solidFill>
              </a:rPr>
              <a:t>Macromedia Dreamweaver </a:t>
            </a:r>
            <a:r>
              <a:rPr lang="en-US" sz="1800" i="0" dirty="0"/>
              <a:t>dasturi </a:t>
            </a:r>
            <a:r>
              <a:rPr lang="en-US" sz="1800" i="0" dirty="0" err="1">
                <a:solidFill>
                  <a:srgbClr val="0070C0"/>
                </a:solidFill>
              </a:rPr>
              <a:t>Makromedia</a:t>
            </a:r>
            <a:r>
              <a:rPr lang="en-US" sz="1800" i="0" dirty="0"/>
              <a:t> </a:t>
            </a:r>
            <a:r>
              <a:rPr lang="en-US" sz="1800" i="0" dirty="0" err="1"/>
              <a:t>kompaniyasining</a:t>
            </a:r>
            <a:r>
              <a:rPr lang="en-US" sz="1800" i="0" dirty="0"/>
              <a:t> </a:t>
            </a:r>
            <a:r>
              <a:rPr lang="en-US" sz="1800" i="0" dirty="0" err="1"/>
              <a:t>dasturiy</a:t>
            </a:r>
            <a:r>
              <a:rPr lang="en-US" sz="1800" i="0" dirty="0"/>
              <a:t> </a:t>
            </a:r>
            <a:r>
              <a:rPr lang="en-US" sz="1800" i="0" dirty="0" err="1"/>
              <a:t>mahsuloti</a:t>
            </a:r>
            <a:r>
              <a:rPr lang="en-US" sz="1800" i="0" dirty="0"/>
              <a:t> </a:t>
            </a:r>
            <a:r>
              <a:rPr lang="en-US" sz="1800" i="0" dirty="0" err="1"/>
              <a:t>bo‘lib</a:t>
            </a:r>
            <a:r>
              <a:rPr lang="en-US" sz="1800" i="0" dirty="0"/>
              <a:t>, </a:t>
            </a:r>
            <a:r>
              <a:rPr lang="en-US" sz="1800" i="0" dirty="0" err="1"/>
              <a:t>ushbu</a:t>
            </a:r>
            <a:r>
              <a:rPr lang="en-US" sz="1800" i="0" dirty="0"/>
              <a:t> </a:t>
            </a:r>
            <a:r>
              <a:rPr lang="en-US" sz="1800" i="0" dirty="0" err="1"/>
              <a:t>dastur</a:t>
            </a:r>
            <a:r>
              <a:rPr lang="en-US" sz="1800" i="0" dirty="0"/>
              <a:t> web-</a:t>
            </a:r>
            <a:r>
              <a:rPr lang="en-US" sz="1800" i="0" dirty="0" err="1"/>
              <a:t>sahifa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web-</a:t>
            </a:r>
            <a:r>
              <a:rPr lang="en-US" sz="1800" i="0" dirty="0" err="1"/>
              <a:t>saytlar</a:t>
            </a:r>
            <a:r>
              <a:rPr lang="en-US" sz="1800" i="0" dirty="0"/>
              <a:t> </a:t>
            </a:r>
            <a:r>
              <a:rPr lang="en-US" sz="1800" i="0" dirty="0" err="1"/>
              <a:t>yaratish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</a:t>
            </a:r>
            <a:r>
              <a:rPr lang="en-US" sz="1800" i="0" dirty="0" err="1"/>
              <a:t>qulay</a:t>
            </a:r>
            <a:r>
              <a:rPr lang="en-US" sz="1800" i="0" dirty="0"/>
              <a:t> </a:t>
            </a:r>
            <a:r>
              <a:rPr lang="en-US" sz="1800" i="0" dirty="0" err="1"/>
              <a:t>dasturiy</a:t>
            </a:r>
            <a:r>
              <a:rPr lang="en-US" sz="1800" i="0" dirty="0"/>
              <a:t> </a:t>
            </a:r>
            <a:r>
              <a:rPr lang="en-US" sz="1800" i="0" dirty="0" err="1"/>
              <a:t>vosita</a:t>
            </a:r>
            <a:r>
              <a:rPr lang="en-US" sz="1800" i="0" dirty="0"/>
              <a:t> </a:t>
            </a:r>
            <a:r>
              <a:rPr lang="en-US" sz="1800" i="0" dirty="0" err="1"/>
              <a:t>hisoblanadi</a:t>
            </a:r>
            <a:r>
              <a:rPr lang="en-US" sz="1800" i="0" dirty="0"/>
              <a:t>.</a:t>
            </a:r>
          </a:p>
          <a:p>
            <a:pPr algn="just"/>
            <a:r>
              <a:rPr lang="en-US" sz="1800" i="0" dirty="0" err="1"/>
              <a:t>Dasturga</a:t>
            </a:r>
            <a:r>
              <a:rPr lang="en-US" sz="1800" i="0" dirty="0"/>
              <a:t> </a:t>
            </a:r>
            <a:r>
              <a:rPr lang="en-US" sz="1800" i="0" dirty="0" err="1"/>
              <a:t>turli</a:t>
            </a:r>
            <a:r>
              <a:rPr lang="en-US" sz="1800" i="0" dirty="0"/>
              <a:t> </a:t>
            </a:r>
            <a:r>
              <a:rPr lang="en-US" sz="1800" i="0" dirty="0" err="1"/>
              <a:t>rasmlar</a:t>
            </a:r>
            <a:r>
              <a:rPr lang="en-US" sz="1800" i="0" dirty="0"/>
              <a:t>, </a:t>
            </a:r>
            <a:r>
              <a:rPr lang="en-US" sz="1800" i="0" dirty="0" err="1"/>
              <a:t>jadvallar</a:t>
            </a:r>
            <a:r>
              <a:rPr lang="en-US" sz="1800" i="0" dirty="0"/>
              <a:t>, audio, video </a:t>
            </a:r>
            <a:r>
              <a:rPr lang="en-US" sz="1800" i="0" dirty="0" err="1"/>
              <a:t>fayllar</a:t>
            </a:r>
            <a:r>
              <a:rPr lang="en-US" sz="1800" i="0" dirty="0"/>
              <a:t> </a:t>
            </a:r>
            <a:r>
              <a:rPr lang="en-US" sz="1800" i="0" dirty="0" err="1"/>
              <a:t>o‘rnatish</a:t>
            </a:r>
            <a:r>
              <a:rPr lang="en-US" sz="1800" i="0" dirty="0"/>
              <a:t> </a:t>
            </a:r>
            <a:r>
              <a:rPr lang="en-US" sz="1800" i="0" dirty="0" err="1"/>
              <a:t>hamda</a:t>
            </a:r>
            <a:r>
              <a:rPr lang="en-US" sz="1800" i="0" dirty="0"/>
              <a:t> </a:t>
            </a:r>
            <a:r>
              <a:rPr lang="en-US" sz="1800" i="0" dirty="0" err="1"/>
              <a:t>matn</a:t>
            </a:r>
            <a:r>
              <a:rPr lang="en-US" sz="1800" i="0" dirty="0"/>
              <a:t> </a:t>
            </a:r>
            <a:r>
              <a:rPr lang="en-US" sz="1800" i="0" dirty="0" err="1"/>
              <a:t>kiritish</a:t>
            </a:r>
            <a:r>
              <a:rPr lang="en-US" sz="1800" i="0" dirty="0"/>
              <a:t> </a:t>
            </a:r>
            <a:r>
              <a:rPr lang="en-US" sz="1800" i="0" dirty="0" err="1"/>
              <a:t>imkoniyatlari</a:t>
            </a:r>
            <a:r>
              <a:rPr lang="en-US" sz="1800" i="0" dirty="0"/>
              <a:t> </a:t>
            </a:r>
            <a:r>
              <a:rPr lang="en-US" sz="1800" i="0" dirty="0" err="1"/>
              <a:t>mavjud</a:t>
            </a:r>
            <a:r>
              <a:rPr lang="en-US" sz="1800" i="0" dirty="0"/>
              <a:t>.</a:t>
            </a:r>
            <a:endParaRPr lang="en-GB" sz="1800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61DDEE6-B844-4974-AB76-EC2BA7750A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1393825"/>
            <a:ext cx="1192793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579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6205</TotalTime>
  <Words>488</Words>
  <Application>Microsoft Office PowerPoint</Application>
  <PresentationFormat>Произвольный</PresentationFormat>
  <Paragraphs>75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INFORMATIKA VA AXBOROT TEXNOLOGIYALARI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Java Script</vt:lpstr>
      <vt:lpstr>Macromedia Dreamweaver</vt:lpstr>
      <vt:lpstr>Macromedia Dreamweaver</vt:lpstr>
      <vt:lpstr>Macromedia Flash</vt:lpstr>
      <vt:lpstr>Macromedia Flash</vt:lpstr>
      <vt:lpstr>Презентация PowerPoint</vt:lpstr>
      <vt:lpstr>Jihozlar paneli va ularning vazifalari:</vt:lpstr>
      <vt:lpstr>Jihozlar paneli va ularning vazifalari:</vt:lpstr>
      <vt:lpstr>Yodda saqlang!</vt:lpstr>
      <vt:lpstr>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User</cp:lastModifiedBy>
  <cp:revision>944</cp:revision>
  <dcterms:created xsi:type="dcterms:W3CDTF">2020-04-13T08:05:16Z</dcterms:created>
  <dcterms:modified xsi:type="dcterms:W3CDTF">2021-01-05T18:02:24Z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