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320" r:id="rId2"/>
    <p:sldId id="388" r:id="rId3"/>
    <p:sldId id="390" r:id="rId4"/>
    <p:sldId id="392" r:id="rId5"/>
    <p:sldId id="412" r:id="rId6"/>
    <p:sldId id="413" r:id="rId7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>
        <p:scale>
          <a:sx n="153" d="100"/>
          <a:sy n="153" d="100"/>
        </p:scale>
        <p:origin x="-31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2F3EB0-6CA8-4492-8B84-6FFA07DC9769}" type="doc">
      <dgm:prSet loTypeId="urn:microsoft.com/office/officeart/2005/8/layout/default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15E7E101-A27A-4E49-A79B-C6F70C292EBF}">
      <dgm:prSet phldrT="[Текст]"/>
      <dgm:spPr/>
      <dgm:t>
        <a:bodyPr/>
        <a:lstStyle/>
        <a:p>
          <a:r>
            <a:rPr lang="en-US" dirty="0" err="1">
              <a:latin typeface="Arial" pitchFamily="34" charset="0"/>
              <a:cs typeface="Arial" pitchFamily="34" charset="0"/>
            </a:rPr>
            <a:t>Statik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1C59999A-B8B0-46FD-A8E2-A39F2ECB2CF4}" type="parTrans" cxnId="{172FB028-EBA8-45EB-8343-24264BB0C337}">
      <dgm:prSet/>
      <dgm:spPr/>
      <dgm:t>
        <a:bodyPr/>
        <a:lstStyle/>
        <a:p>
          <a:endParaRPr lang="en-GB"/>
        </a:p>
      </dgm:t>
    </dgm:pt>
    <dgm:pt modelId="{E3743CEC-FE3A-48DC-9C36-633D5C0390A4}" type="sibTrans" cxnId="{172FB028-EBA8-45EB-8343-24264BB0C337}">
      <dgm:prSet/>
      <dgm:spPr/>
      <dgm:t>
        <a:bodyPr/>
        <a:lstStyle/>
        <a:p>
          <a:endParaRPr lang="en-GB"/>
        </a:p>
      </dgm:t>
    </dgm:pt>
    <dgm:pt modelId="{8539AFA0-9C8A-4E6E-BC38-F0EF07247DCF}">
      <dgm:prSet phldrT="[Текст]"/>
      <dgm:spPr/>
      <dgm:t>
        <a:bodyPr/>
        <a:lstStyle/>
        <a:p>
          <a:r>
            <a:rPr lang="en-US" dirty="0" err="1">
              <a:latin typeface="Arial" pitchFamily="34" charset="0"/>
              <a:cs typeface="Arial" pitchFamily="34" charset="0"/>
            </a:rPr>
            <a:t>Dinamik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5301A4BD-0AE7-4D04-8726-F649796C0950}" type="parTrans" cxnId="{72B812BC-7C16-43FA-91AA-974BCB96EC91}">
      <dgm:prSet/>
      <dgm:spPr/>
      <dgm:t>
        <a:bodyPr/>
        <a:lstStyle/>
        <a:p>
          <a:endParaRPr lang="en-GB"/>
        </a:p>
      </dgm:t>
    </dgm:pt>
    <dgm:pt modelId="{034AF746-694B-4EAD-8000-A0F80A98750C}" type="sibTrans" cxnId="{72B812BC-7C16-43FA-91AA-974BCB96EC91}">
      <dgm:prSet/>
      <dgm:spPr/>
      <dgm:t>
        <a:bodyPr/>
        <a:lstStyle/>
        <a:p>
          <a:endParaRPr lang="en-GB"/>
        </a:p>
      </dgm:t>
    </dgm:pt>
    <dgm:pt modelId="{CC226941-A3B0-47B2-8CFF-A5ADF90EA5DE}" type="pres">
      <dgm:prSet presAssocID="{792F3EB0-6CA8-4492-8B84-6FFA07DC976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07B34F-7540-413E-ACAA-17540C56F18C}" type="pres">
      <dgm:prSet presAssocID="{15E7E101-A27A-4E49-A79B-C6F70C292EBF}" presName="node" presStyleLbl="node1" presStyleIdx="0" presStyleCnt="2" custLinFactNeighborX="-41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B14A3A-B9C0-45A9-9B5A-4440605D2385}" type="pres">
      <dgm:prSet presAssocID="{E3743CEC-FE3A-48DC-9C36-633D5C0390A4}" presName="sibTrans" presStyleCnt="0"/>
      <dgm:spPr/>
    </dgm:pt>
    <dgm:pt modelId="{405419F1-4C07-4ACC-90F9-D5183545EFD3}" type="pres">
      <dgm:prSet presAssocID="{8539AFA0-9C8A-4E6E-BC38-F0EF07247DCF}" presName="node" presStyleLbl="node1" presStyleIdx="1" presStyleCnt="2" custLinFactNeighborX="8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2FB028-EBA8-45EB-8343-24264BB0C337}" srcId="{792F3EB0-6CA8-4492-8B84-6FFA07DC9769}" destId="{15E7E101-A27A-4E49-A79B-C6F70C292EBF}" srcOrd="0" destOrd="0" parTransId="{1C59999A-B8B0-46FD-A8E2-A39F2ECB2CF4}" sibTransId="{E3743CEC-FE3A-48DC-9C36-633D5C0390A4}"/>
    <dgm:cxn modelId="{72B812BC-7C16-43FA-91AA-974BCB96EC91}" srcId="{792F3EB0-6CA8-4492-8B84-6FFA07DC9769}" destId="{8539AFA0-9C8A-4E6E-BC38-F0EF07247DCF}" srcOrd="1" destOrd="0" parTransId="{5301A4BD-0AE7-4D04-8726-F649796C0950}" sibTransId="{034AF746-694B-4EAD-8000-A0F80A98750C}"/>
    <dgm:cxn modelId="{89732AD1-0CA4-4378-8CDA-CE4C3743F51E}" type="presOf" srcId="{792F3EB0-6CA8-4492-8B84-6FFA07DC9769}" destId="{CC226941-A3B0-47B2-8CFF-A5ADF90EA5DE}" srcOrd="0" destOrd="0" presId="urn:microsoft.com/office/officeart/2005/8/layout/default"/>
    <dgm:cxn modelId="{D818F426-8F38-4AE3-9731-381B101E2563}" type="presOf" srcId="{15E7E101-A27A-4E49-A79B-C6F70C292EBF}" destId="{1C07B34F-7540-413E-ACAA-17540C56F18C}" srcOrd="0" destOrd="0" presId="urn:microsoft.com/office/officeart/2005/8/layout/default"/>
    <dgm:cxn modelId="{6D62C226-042A-48F8-918A-551123B0AFA6}" type="presOf" srcId="{8539AFA0-9C8A-4E6E-BC38-F0EF07247DCF}" destId="{405419F1-4C07-4ACC-90F9-D5183545EFD3}" srcOrd="0" destOrd="0" presId="urn:microsoft.com/office/officeart/2005/8/layout/default"/>
    <dgm:cxn modelId="{819D0FCD-EE80-4228-AF27-FF91F62F6D43}" type="presParOf" srcId="{CC226941-A3B0-47B2-8CFF-A5ADF90EA5DE}" destId="{1C07B34F-7540-413E-ACAA-17540C56F18C}" srcOrd="0" destOrd="0" presId="urn:microsoft.com/office/officeart/2005/8/layout/default"/>
    <dgm:cxn modelId="{6B87CEB8-4BEA-452E-9A12-583436C636ED}" type="presParOf" srcId="{CC226941-A3B0-47B2-8CFF-A5ADF90EA5DE}" destId="{ABB14A3A-B9C0-45A9-9B5A-4440605D2385}" srcOrd="1" destOrd="0" presId="urn:microsoft.com/office/officeart/2005/8/layout/default"/>
    <dgm:cxn modelId="{B3DA6B87-BF23-47A2-90CF-F72AEE8D97B6}" type="presParOf" srcId="{CC226941-A3B0-47B2-8CFF-A5ADF90EA5DE}" destId="{405419F1-4C07-4ACC-90F9-D5183545EFD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07B34F-7540-413E-ACAA-17540C56F18C}">
      <dsp:nvSpPr>
        <dsp:cNvPr id="0" name=""/>
        <dsp:cNvSpPr/>
      </dsp:nvSpPr>
      <dsp:spPr>
        <a:xfrm>
          <a:off x="472671" y="266"/>
          <a:ext cx="1660921" cy="99655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>
              <a:latin typeface="Arial" pitchFamily="34" charset="0"/>
              <a:cs typeface="Arial" pitchFamily="34" charset="0"/>
            </a:rPr>
            <a:t>Statik</a:t>
          </a:r>
          <a:endParaRPr lang="en-GB" sz="3100" kern="1200" dirty="0">
            <a:latin typeface="Arial" pitchFamily="34" charset="0"/>
            <a:cs typeface="Arial" pitchFamily="34" charset="0"/>
          </a:endParaRPr>
        </a:p>
      </dsp:txBody>
      <dsp:txXfrm>
        <a:off x="472671" y="266"/>
        <a:ext cx="1660921" cy="996552"/>
      </dsp:txXfrm>
    </dsp:sp>
    <dsp:sp modelId="{405419F1-4C07-4ACC-90F9-D5183545EFD3}">
      <dsp:nvSpPr>
        <dsp:cNvPr id="0" name=""/>
        <dsp:cNvSpPr/>
      </dsp:nvSpPr>
      <dsp:spPr>
        <a:xfrm>
          <a:off x="2514608" y="266"/>
          <a:ext cx="1660921" cy="996552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>
              <a:latin typeface="Arial" pitchFamily="34" charset="0"/>
              <a:cs typeface="Arial" pitchFamily="34" charset="0"/>
            </a:rPr>
            <a:t>Dinamik</a:t>
          </a:r>
          <a:endParaRPr lang="en-GB" sz="3100" kern="1200" dirty="0">
            <a:latin typeface="Arial" pitchFamily="34" charset="0"/>
            <a:cs typeface="Arial" pitchFamily="34" charset="0"/>
          </a:endParaRPr>
        </a:p>
      </dsp:txBody>
      <dsp:txXfrm>
        <a:off x="2514608" y="266"/>
        <a:ext cx="1660921" cy="996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10CF-B033-4812-AD78-980F63133465}" type="datetimeFigureOut">
              <a:rPr lang="en-GB" smtClean="0"/>
              <a:pPr/>
              <a:t>26/12/2020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829A-CB88-467E-8655-4240A6B445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="" xmlns:a16="http://schemas.microsoft.com/office/drawing/2014/main" id="{1A2AD370-A84D-489B-9B12-3F13EFACD04E}"/>
              </a:ext>
            </a:extLst>
          </p:cNvPr>
          <p:cNvSpPr/>
          <p:nvPr/>
        </p:nvSpPr>
        <p:spPr>
          <a:xfrm>
            <a:off x="-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="" xmlns:a16="http://schemas.microsoft.com/office/drawing/2014/main" id="{BCA479FA-01CD-4764-9122-65960CE0B7DE}"/>
              </a:ext>
            </a:extLst>
          </p:cNvPr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="" xmlns:a16="http://schemas.microsoft.com/office/drawing/2014/main" id="{AD48F187-A871-4799-B0F4-AFA305E548EF}"/>
              </a:ext>
            </a:extLst>
          </p:cNvPr>
          <p:cNvSpPr/>
          <p:nvPr/>
        </p:nvSpPr>
        <p:spPr>
          <a:xfrm>
            <a:off x="437789" y="2160611"/>
            <a:ext cx="344170" cy="7489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="" xmlns:a16="http://schemas.microsoft.com/office/drawing/2014/main" id="{DE6856A3-7B1F-4722-A615-FF4EF14B40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8" y="249024"/>
            <a:ext cx="4254500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000" spc="-5" dirty="0"/>
              <a:t>INFORMATIKA VA AXBOROT TEXNOLOGIYALARI</a:t>
            </a:r>
            <a:endParaRPr lang="en-US" sz="2000" dirty="0"/>
          </a:p>
        </p:txBody>
      </p:sp>
      <p:grpSp>
        <p:nvGrpSpPr>
          <p:cNvPr id="8" name="object 8">
            <a:extLst>
              <a:ext uri="{FF2B5EF4-FFF2-40B4-BE49-F238E27FC236}">
                <a16:creationId xmlns="" xmlns:a16="http://schemas.microsoft.com/office/drawing/2014/main" id="{C2710C8F-3E68-4924-B155-F7B072AA3F3F}"/>
              </a:ext>
            </a:extLst>
          </p:cNvPr>
          <p:cNvGrpSpPr/>
          <p:nvPr/>
        </p:nvGrpSpPr>
        <p:grpSpPr>
          <a:xfrm>
            <a:off x="4559300" y="212867"/>
            <a:ext cx="986072" cy="634365"/>
            <a:chOff x="4686759" y="212867"/>
            <a:chExt cx="634365" cy="634365"/>
          </a:xfrm>
        </p:grpSpPr>
        <p:sp>
          <p:nvSpPr>
            <p:cNvPr id="9" name="object 9">
              <a:extLst>
                <a:ext uri="{FF2B5EF4-FFF2-40B4-BE49-F238E27FC236}">
                  <a16:creationId xmlns="" xmlns:a16="http://schemas.microsoft.com/office/drawing/2014/main" id="{17904163-5005-42E8-B2B3-08870DCB607B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="" xmlns:a16="http://schemas.microsoft.com/office/drawing/2014/main" id="{4F1A5587-E489-49BA-BF3C-0B599C337BDF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="" xmlns:a16="http://schemas.microsoft.com/office/drawing/2014/main" id="{AF298A55-6A4A-4284-9B31-3EAFC45AFA77}"/>
              </a:ext>
            </a:extLst>
          </p:cNvPr>
          <p:cNvSpPr txBox="1"/>
          <p:nvPr/>
        </p:nvSpPr>
        <p:spPr>
          <a:xfrm>
            <a:off x="4606100" y="322663"/>
            <a:ext cx="105156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00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000" b="1" spc="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0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="" xmlns:a16="http://schemas.microsoft.com/office/drawing/2014/main" id="{DC9A5E04-87F5-4D7A-8352-2E6A0F82503F}"/>
              </a:ext>
            </a:extLst>
          </p:cNvPr>
          <p:cNvSpPr/>
          <p:nvPr/>
        </p:nvSpPr>
        <p:spPr>
          <a:xfrm>
            <a:off x="134973" y="294122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>
            <a:extLst>
              <a:ext uri="{FF2B5EF4-FFF2-40B4-BE49-F238E27FC236}">
                <a16:creationId xmlns="" xmlns:a16="http://schemas.microsoft.com/office/drawing/2014/main" id="{AD615112-7459-4CA7-8C46-AA15F067C4B7}"/>
              </a:ext>
            </a:extLst>
          </p:cNvPr>
          <p:cNvSpPr txBox="1"/>
          <p:nvPr/>
        </p:nvSpPr>
        <p:spPr>
          <a:xfrm>
            <a:off x="914712" y="1578683"/>
            <a:ext cx="4413299" cy="41293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spcAft>
                <a:spcPts val="1200"/>
              </a:spcAft>
            </a:pPr>
            <a:r>
              <a:rPr lang="en-US" sz="2400" spc="-1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400" spc="-1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Amaliy</a:t>
            </a:r>
            <a:r>
              <a:rPr lang="en-US"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2060"/>
                </a:solidFill>
                <a:latin typeface="Arial"/>
                <a:cs typeface="Arial"/>
              </a:rPr>
              <a:t>mashg‘ulot</a:t>
            </a:r>
            <a:endParaRPr lang="ru-RU" sz="16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630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57326AC-C845-4CE1-9469-BEE3ADE98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790461"/>
            <a:ext cx="5037595" cy="830997"/>
          </a:xfrm>
        </p:spPr>
        <p:txBody>
          <a:bodyPr/>
          <a:lstStyle/>
          <a:p>
            <a:pPr algn="just"/>
            <a:r>
              <a:rPr lang="en-US" sz="1800" i="0" dirty="0"/>
              <a:t>        </a:t>
            </a:r>
            <a:r>
              <a:rPr lang="en-US" sz="1800" i="0" dirty="0" err="1"/>
              <a:t>Internetda</a:t>
            </a:r>
            <a:r>
              <a:rPr lang="en-US" sz="1800" i="0" dirty="0"/>
              <a:t> </a:t>
            </a:r>
            <a:r>
              <a:rPr lang="en-US" sz="1800" i="0" dirty="0" err="1"/>
              <a:t>axborotlarni</a:t>
            </a:r>
            <a:r>
              <a:rPr lang="en-US" sz="1800" i="0" dirty="0"/>
              <a:t> </a:t>
            </a:r>
            <a:r>
              <a:rPr lang="en-US" sz="1800" i="0" dirty="0" err="1"/>
              <a:t>joylashtirish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ularni</a:t>
            </a:r>
            <a:r>
              <a:rPr lang="en-US" sz="1800" i="0" dirty="0"/>
              <a:t> </a:t>
            </a:r>
            <a:r>
              <a:rPr lang="en-US" sz="1800" i="0" dirty="0" err="1"/>
              <a:t>kompyuter</a:t>
            </a:r>
            <a:r>
              <a:rPr lang="en-US" sz="1800" i="0" dirty="0"/>
              <a:t> </a:t>
            </a:r>
            <a:r>
              <a:rPr lang="en-US" sz="1800" i="0" dirty="0" err="1"/>
              <a:t>ekranidagi</a:t>
            </a:r>
            <a:r>
              <a:rPr lang="en-US" sz="1800" i="0" dirty="0"/>
              <a:t> </a:t>
            </a:r>
            <a:r>
              <a:rPr lang="en-US" sz="1800" i="0" dirty="0" err="1"/>
              <a:t>ko‘rinishi</a:t>
            </a:r>
            <a:r>
              <a:rPr lang="en-US" sz="1800" i="0" dirty="0"/>
              <a:t> </a:t>
            </a:r>
            <a:r>
              <a:rPr lang="en-US" sz="1800" i="0" dirty="0" err="1"/>
              <a:t>qulay</a:t>
            </a:r>
            <a:r>
              <a:rPr lang="en-US" sz="1800" i="0" dirty="0"/>
              <a:t> </a:t>
            </a:r>
            <a:r>
              <a:rPr lang="en-US" sz="1800" i="0" dirty="0" err="1"/>
              <a:t>bo‘lishi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web-</a:t>
            </a:r>
            <a:r>
              <a:rPr lang="en-US" sz="1800" i="0" dirty="0" err="1"/>
              <a:t>sahifalardan</a:t>
            </a:r>
            <a:r>
              <a:rPr lang="en-US" sz="1800" i="0" dirty="0"/>
              <a:t> </a:t>
            </a:r>
            <a:r>
              <a:rPr lang="en-US" sz="1800" i="0" dirty="0" err="1"/>
              <a:t>foydalaniladi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7B41E773-63FF-4A36-8C26-6233235870F7}"/>
              </a:ext>
            </a:extLst>
          </p:cNvPr>
          <p:cNvSpPr/>
          <p:nvPr/>
        </p:nvSpPr>
        <p:spPr>
          <a:xfrm>
            <a:off x="520700" y="1927225"/>
            <a:ext cx="4808994" cy="990600"/>
          </a:xfrm>
          <a:prstGeom prst="roundRect">
            <a:avLst>
              <a:gd name="adj" fmla="val 267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Web-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inglizcha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Web page)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HTML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fayl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kengaytmasiga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gipermatnli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fayldir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8FB16AA7-DB23-47E7-98EA-78C9A4F4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56270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Web-</a:t>
            </a:r>
            <a:r>
              <a:rPr lang="en-US" dirty="0" err="1"/>
              <a:t>sahifa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17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CBDD1D78-971A-4674-B15C-19AFB514840E}"/>
              </a:ext>
            </a:extLst>
          </p:cNvPr>
          <p:cNvSpPr/>
          <p:nvPr/>
        </p:nvSpPr>
        <p:spPr>
          <a:xfrm>
            <a:off x="520700" y="372489"/>
            <a:ext cx="4953000" cy="1630936"/>
          </a:xfrm>
          <a:prstGeom prst="roundRect">
            <a:avLst>
              <a:gd name="adj" fmla="val 2675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Web-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sayt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inglizcha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Website,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o‘rgimchak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site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joyi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web-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sahifalarni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tarmog‘ida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manzilda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birlashtirilgan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fayllar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to‘plamidir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Domenga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IP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="" xmlns:a16="http://schemas.microsoft.com/office/drawing/2014/main" id="{CFC74445-86D5-47E0-A763-6B7AA45E196E}"/>
              </a:ext>
            </a:extLst>
          </p:cNvPr>
          <p:cNvSpPr/>
          <p:nvPr/>
        </p:nvSpPr>
        <p:spPr>
          <a:xfrm>
            <a:off x="520700" y="2201102"/>
            <a:ext cx="4953000" cy="716723"/>
          </a:xfrm>
          <a:prstGeom prst="roundRect">
            <a:avLst>
              <a:gd name="adj" fmla="val 267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biror-bir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serverda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saytga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boradigan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manzildir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237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A7451164-DEDA-44EC-87CA-FE0F2B5B6023}"/>
              </a:ext>
            </a:extLst>
          </p:cNvPr>
          <p:cNvSpPr/>
          <p:nvPr/>
        </p:nvSpPr>
        <p:spPr>
          <a:xfrm>
            <a:off x="489964" y="631825"/>
            <a:ext cx="4953000" cy="716723"/>
          </a:xfrm>
          <a:prstGeom prst="roundRect">
            <a:avLst>
              <a:gd name="adj" fmla="val 267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Hosting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web-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beruvchi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turidir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="" xmlns:a16="http://schemas.microsoft.com/office/drawing/2014/main" id="{4423BEEC-5DE1-4B6B-AC30-E6D5F8B45D94}"/>
              </a:ext>
            </a:extLst>
          </p:cNvPr>
          <p:cNvSpPr/>
          <p:nvPr/>
        </p:nvSpPr>
        <p:spPr>
          <a:xfrm>
            <a:off x="451864" y="1698625"/>
            <a:ext cx="4953000" cy="990599"/>
          </a:xfrm>
          <a:prstGeom prst="roundRect">
            <a:avLst>
              <a:gd name="adj" fmla="val 267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Web-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dizayn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yaratiladigan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web-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saytlarga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texnik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ishlov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axborotlarni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tizimli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shakllantirishdir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30289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2561477-93CF-4E43-BE72-E25322DFA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6900" y="784225"/>
            <a:ext cx="4893589" cy="553998"/>
          </a:xfrm>
        </p:spPr>
        <p:txBody>
          <a:bodyPr/>
          <a:lstStyle/>
          <a:p>
            <a:r>
              <a:rPr lang="en-US" sz="1800" i="0" dirty="0"/>
              <a:t>Web-</a:t>
            </a:r>
            <a:r>
              <a:rPr lang="en-US" sz="1800" i="0" dirty="0" err="1"/>
              <a:t>sayt</a:t>
            </a:r>
            <a:r>
              <a:rPr lang="en-US" sz="1800" i="0" dirty="0"/>
              <a:t> </a:t>
            </a:r>
            <a:r>
              <a:rPr lang="en-US" sz="1800" i="0" dirty="0" err="1"/>
              <a:t>yaratishni</a:t>
            </a:r>
            <a:r>
              <a:rPr lang="en-US" sz="1800" i="0" dirty="0"/>
              <a:t> </a:t>
            </a:r>
            <a:r>
              <a:rPr lang="en-US" sz="1800" i="0" dirty="0" err="1"/>
              <a:t>ikki</a:t>
            </a:r>
            <a:r>
              <a:rPr lang="en-US" sz="1800" i="0" dirty="0"/>
              <a:t> </a:t>
            </a:r>
            <a:r>
              <a:rPr lang="en-US" sz="1800" i="0" dirty="0" err="1"/>
              <a:t>xil</a:t>
            </a:r>
            <a:r>
              <a:rPr lang="en-US" sz="1800" i="0" dirty="0"/>
              <a:t> </a:t>
            </a:r>
            <a:r>
              <a:rPr lang="en-US" sz="1800" i="0" dirty="0" err="1"/>
              <a:t>usulda</a:t>
            </a:r>
            <a:r>
              <a:rPr lang="en-US" sz="1800" i="0" dirty="0"/>
              <a:t> </a:t>
            </a:r>
            <a:r>
              <a:rPr lang="en-US" sz="1800" i="0" dirty="0" err="1"/>
              <a:t>amalga</a:t>
            </a:r>
            <a:r>
              <a:rPr lang="en-US" sz="1800" i="0" dirty="0"/>
              <a:t> </a:t>
            </a:r>
            <a:r>
              <a:rPr lang="en-US" sz="1800" i="0" dirty="0" err="1"/>
              <a:t>oshiriladi</a:t>
            </a:r>
            <a:r>
              <a:rPr lang="en-US" sz="1800" i="0" dirty="0"/>
              <a:t>:</a:t>
            </a:r>
            <a:endParaRPr lang="en-GB" sz="1800" i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BBD2DA26-5078-48E2-A0B9-5E3F2C3550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0758830"/>
              </p:ext>
            </p:extLst>
          </p:nvPr>
        </p:nvGraphicFramePr>
        <p:xfrm>
          <a:off x="596901" y="1622425"/>
          <a:ext cx="4571999" cy="997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07641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611DE3F-E9B6-443F-ABD1-3D5C79EB8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HTML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58F562D-469F-4159-AD09-E641B5DEB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6900" y="632837"/>
            <a:ext cx="4952999" cy="3046988"/>
          </a:xfrm>
        </p:spPr>
        <p:txBody>
          <a:bodyPr/>
          <a:lstStyle/>
          <a:p>
            <a:pPr algn="l"/>
            <a:r>
              <a:rPr lang="en-GB" sz="1800" i="0" dirty="0"/>
              <a:t>&lt;html&gt;  &lt;/html&gt; </a:t>
            </a:r>
            <a:r>
              <a:rPr lang="en-GB" sz="1800" i="0" dirty="0" smtClean="0"/>
              <a:t>           – </a:t>
            </a:r>
            <a:r>
              <a:rPr lang="en-GB" sz="1800" i="0" dirty="0" smtClean="0"/>
              <a:t>  </a:t>
            </a:r>
            <a:r>
              <a:rPr lang="en-GB" sz="1800" i="0" dirty="0" err="1"/>
              <a:t>hujjat</a:t>
            </a:r>
            <a:endParaRPr lang="en-GB" sz="1800" i="0" dirty="0"/>
          </a:p>
          <a:p>
            <a:pPr algn="l"/>
            <a:r>
              <a:rPr lang="en-GB" sz="1800" i="0" dirty="0"/>
              <a:t>&lt;caption&gt;  &lt;/ caption&gt; – </a:t>
            </a:r>
            <a:r>
              <a:rPr lang="en-GB" sz="1800" i="0" dirty="0" smtClean="0"/>
              <a:t> </a:t>
            </a:r>
            <a:r>
              <a:rPr lang="en-GB" sz="1800" i="0" dirty="0" smtClean="0"/>
              <a:t>  </a:t>
            </a:r>
            <a:r>
              <a:rPr lang="en-GB" sz="1800" i="0" dirty="0" err="1" smtClean="0"/>
              <a:t>sarlavha</a:t>
            </a:r>
            <a:endParaRPr lang="en-GB" sz="1800" i="0" dirty="0"/>
          </a:p>
          <a:p>
            <a:pPr algn="l"/>
            <a:r>
              <a:rPr lang="en-GB" sz="1800" i="0" dirty="0"/>
              <a:t>&lt;table&gt;  &lt;/table&gt; </a:t>
            </a:r>
            <a:r>
              <a:rPr lang="en-GB" sz="1800" i="0" dirty="0" smtClean="0"/>
              <a:t>         – </a:t>
            </a:r>
            <a:r>
              <a:rPr lang="en-GB" sz="1800" i="0" dirty="0" smtClean="0"/>
              <a:t>   </a:t>
            </a:r>
            <a:r>
              <a:rPr lang="en-GB" sz="1800" i="0" dirty="0" err="1"/>
              <a:t>jadval</a:t>
            </a:r>
            <a:r>
              <a:rPr lang="en-GB" sz="1800" i="0" dirty="0"/>
              <a:t> </a:t>
            </a:r>
          </a:p>
          <a:p>
            <a:pPr algn="l"/>
            <a:r>
              <a:rPr lang="en-GB" sz="1800" i="0" dirty="0"/>
              <a:t>&lt;tr&gt;  &lt;/tr&gt; </a:t>
            </a:r>
            <a:r>
              <a:rPr lang="en-GB" sz="1800" i="0" dirty="0" smtClean="0"/>
              <a:t>                    –  </a:t>
            </a:r>
            <a:r>
              <a:rPr lang="en-GB" sz="1800" i="0" dirty="0" smtClean="0"/>
              <a:t>  </a:t>
            </a:r>
            <a:r>
              <a:rPr lang="en-GB" sz="1800" i="0" dirty="0" err="1" smtClean="0"/>
              <a:t>jadval</a:t>
            </a:r>
            <a:r>
              <a:rPr lang="en-GB" sz="1800" i="0" dirty="0" smtClean="0"/>
              <a:t> </a:t>
            </a:r>
            <a:r>
              <a:rPr lang="en-GB" sz="1800" i="0" dirty="0" err="1"/>
              <a:t>satri</a:t>
            </a:r>
            <a:endParaRPr lang="en-GB" sz="1800" i="0" dirty="0"/>
          </a:p>
          <a:p>
            <a:pPr algn="l"/>
            <a:r>
              <a:rPr lang="en-GB" sz="1800" i="0" dirty="0"/>
              <a:t>&lt;td&gt;  &lt;/td&gt; </a:t>
            </a:r>
            <a:r>
              <a:rPr lang="en-GB" sz="1800" i="0" dirty="0" smtClean="0"/>
              <a:t>                  –  </a:t>
            </a:r>
            <a:r>
              <a:rPr lang="en-GB" sz="1800" i="0" dirty="0" smtClean="0"/>
              <a:t>  </a:t>
            </a:r>
            <a:r>
              <a:rPr lang="en-GB" sz="1800" i="0" dirty="0" err="1" smtClean="0"/>
              <a:t>jadval</a:t>
            </a:r>
            <a:r>
              <a:rPr lang="en-GB" sz="1800" i="0" dirty="0" smtClean="0"/>
              <a:t> </a:t>
            </a:r>
            <a:r>
              <a:rPr lang="en-GB" sz="1800" i="0" dirty="0" err="1"/>
              <a:t>malumotlari</a:t>
            </a:r>
            <a:endParaRPr lang="en-GB" sz="1800" i="0" dirty="0"/>
          </a:p>
          <a:p>
            <a:pPr algn="l"/>
            <a:r>
              <a:rPr lang="en-GB" sz="1800" i="0" dirty="0"/>
              <a:t>&lt;</a:t>
            </a:r>
            <a:r>
              <a:rPr lang="en-GB" sz="1800" i="0" dirty="0" err="1"/>
              <a:t>th</a:t>
            </a:r>
            <a:r>
              <a:rPr lang="en-GB" sz="1800" i="0" dirty="0"/>
              <a:t>&gt;  &lt;/</a:t>
            </a:r>
            <a:r>
              <a:rPr lang="en-GB" sz="1800" i="0" dirty="0" err="1"/>
              <a:t>th</a:t>
            </a:r>
            <a:r>
              <a:rPr lang="en-GB" sz="1800" i="0" dirty="0"/>
              <a:t>&gt; </a:t>
            </a:r>
            <a:r>
              <a:rPr lang="en-GB" sz="1800" i="0" dirty="0" smtClean="0"/>
              <a:t>                  –  </a:t>
            </a:r>
            <a:r>
              <a:rPr lang="en-GB" sz="1800" i="0" dirty="0" smtClean="0"/>
              <a:t>  </a:t>
            </a:r>
            <a:r>
              <a:rPr lang="en-GB" sz="1800" i="0" dirty="0" err="1" smtClean="0"/>
              <a:t>jadvaldagi</a:t>
            </a:r>
            <a:r>
              <a:rPr lang="en-GB" sz="1800" i="0" dirty="0" smtClean="0"/>
              <a:t> </a:t>
            </a:r>
            <a:r>
              <a:rPr lang="en-GB" sz="1800" i="0" dirty="0" err="1"/>
              <a:t>sarlavha</a:t>
            </a:r>
            <a:endParaRPr lang="en-GB" sz="1800" i="0" dirty="0"/>
          </a:p>
          <a:p>
            <a:pPr algn="l"/>
            <a:r>
              <a:rPr lang="en-GB" sz="1800" i="0" dirty="0"/>
              <a:t>&lt;font&gt;  &lt;/font&gt; </a:t>
            </a:r>
            <a:r>
              <a:rPr lang="en-GB" sz="1800" i="0" dirty="0" smtClean="0"/>
              <a:t>            –  </a:t>
            </a:r>
            <a:r>
              <a:rPr lang="en-GB" sz="1800" i="0" dirty="0" smtClean="0"/>
              <a:t>  </a:t>
            </a:r>
            <a:r>
              <a:rPr lang="en-GB" sz="1800" i="0" dirty="0" smtClean="0"/>
              <a:t>shrift</a:t>
            </a:r>
            <a:endParaRPr lang="en-GB" sz="1800" i="0" dirty="0"/>
          </a:p>
          <a:p>
            <a:pPr algn="l"/>
            <a:r>
              <a:rPr lang="en-GB" sz="1800" i="0" dirty="0" err="1" smtClean="0"/>
              <a:t>color</a:t>
            </a:r>
            <a:r>
              <a:rPr lang="en-GB" sz="1800" i="0" dirty="0" smtClean="0"/>
              <a:t>=“blue</a:t>
            </a:r>
            <a:r>
              <a:rPr lang="en-GB" sz="1800" i="0" dirty="0"/>
              <a:t>“ </a:t>
            </a:r>
            <a:r>
              <a:rPr lang="en-GB" sz="1800" i="0" dirty="0" smtClean="0"/>
              <a:t>                 – </a:t>
            </a:r>
            <a:r>
              <a:rPr lang="en-GB" sz="1800" i="0" dirty="0" smtClean="0"/>
              <a:t>   </a:t>
            </a:r>
            <a:r>
              <a:rPr lang="en-GB" sz="1800" i="0" dirty="0" smtClean="0"/>
              <a:t>rang</a:t>
            </a:r>
            <a:endParaRPr lang="en-GB" sz="1800" i="0" dirty="0"/>
          </a:p>
          <a:p>
            <a:pPr algn="l"/>
            <a:r>
              <a:rPr lang="en-GB" sz="1800" i="0" dirty="0" err="1"/>
              <a:t>bgcolor</a:t>
            </a:r>
            <a:r>
              <a:rPr lang="en-GB" sz="1800" i="0" dirty="0"/>
              <a:t>=yellow </a:t>
            </a:r>
            <a:r>
              <a:rPr lang="en-GB" sz="1800" i="0" dirty="0" smtClean="0"/>
              <a:t>            </a:t>
            </a:r>
            <a:r>
              <a:rPr lang="en-GB" sz="1800" i="0" smtClean="0"/>
              <a:t>–  </a:t>
            </a:r>
            <a:r>
              <a:rPr lang="en-GB" sz="1800" i="0" smtClean="0"/>
              <a:t>  </a:t>
            </a:r>
            <a:r>
              <a:rPr lang="en-GB" sz="1800" i="0" dirty="0" err="1" smtClean="0"/>
              <a:t>fon</a:t>
            </a:r>
            <a:r>
              <a:rPr lang="en-GB" sz="1800" i="0" dirty="0" smtClean="0"/>
              <a:t> </a:t>
            </a:r>
            <a:r>
              <a:rPr lang="en-GB" sz="1800" i="0" dirty="0" err="1"/>
              <a:t>qisminig</a:t>
            </a:r>
            <a:r>
              <a:rPr lang="en-GB" sz="1800" i="0" dirty="0"/>
              <a:t> </a:t>
            </a:r>
            <a:r>
              <a:rPr lang="en-GB" sz="1800" i="0" dirty="0" err="1"/>
              <a:t>rangi</a:t>
            </a:r>
            <a:endParaRPr lang="en-GB" sz="1800" i="0" dirty="0"/>
          </a:p>
          <a:p>
            <a:endParaRPr lang="en-GB" sz="1800" i="0" dirty="0"/>
          </a:p>
          <a:p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1001457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5620</TotalTime>
  <Words>192</Words>
  <Application>Microsoft Office PowerPoint</Application>
  <PresentationFormat>Произвольный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INFORMATIKA VA AXBOROT TEXNOLOGIYALARI</vt:lpstr>
      <vt:lpstr>Web-sahifa</vt:lpstr>
      <vt:lpstr>Презентация PowerPoint</vt:lpstr>
      <vt:lpstr>Презентация PowerPoint</vt:lpstr>
      <vt:lpstr>Презентация PowerPoint</vt:lpstr>
      <vt:lpstr>HTML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Azizbek</cp:lastModifiedBy>
  <cp:revision>888</cp:revision>
  <dcterms:created xsi:type="dcterms:W3CDTF">2020-04-13T08:05:16Z</dcterms:created>
  <dcterms:modified xsi:type="dcterms:W3CDTF">2020-12-26T05:11:52Z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