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3"/>
  </p:notesMasterIdLst>
  <p:sldIdLst>
    <p:sldId id="320" r:id="rId2"/>
    <p:sldId id="387" r:id="rId3"/>
    <p:sldId id="388" r:id="rId4"/>
    <p:sldId id="407" r:id="rId5"/>
    <p:sldId id="389" r:id="rId6"/>
    <p:sldId id="390" r:id="rId7"/>
    <p:sldId id="391" r:id="rId8"/>
    <p:sldId id="392" r:id="rId9"/>
    <p:sldId id="393" r:id="rId10"/>
    <p:sldId id="394" r:id="rId11"/>
    <p:sldId id="408" r:id="rId12"/>
    <p:sldId id="409" r:id="rId13"/>
    <p:sldId id="410" r:id="rId14"/>
    <p:sldId id="411" r:id="rId15"/>
    <p:sldId id="412" r:id="rId16"/>
    <p:sldId id="413" r:id="rId17"/>
    <p:sldId id="414" r:id="rId18"/>
    <p:sldId id="417" r:id="rId19"/>
    <p:sldId id="418" r:id="rId20"/>
    <p:sldId id="358" r:id="rId21"/>
    <p:sldId id="345" r:id="rId22"/>
  </p:sldIdLst>
  <p:sldSz cx="5765800" cy="3244850"/>
  <p:notesSz cx="5765800" cy="32448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60"/>
  </p:normalViewPr>
  <p:slideViewPr>
    <p:cSldViewPr>
      <p:cViewPr>
        <p:scale>
          <a:sx n="140" d="100"/>
          <a:sy n="140" d="100"/>
        </p:scale>
        <p:origin x="-558" y="-1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92F3EB0-6CA8-4492-8B84-6FFA07DC9769}" type="doc">
      <dgm:prSet loTypeId="urn:microsoft.com/office/officeart/2005/8/layout/default" loCatId="list" qsTypeId="urn:microsoft.com/office/officeart/2005/8/quickstyle/simple5" qsCatId="simple" csTypeId="urn:microsoft.com/office/officeart/2005/8/colors/colorful3" csCatId="colorful" phldr="1"/>
      <dgm:spPr/>
      <dgm:t>
        <a:bodyPr/>
        <a:lstStyle/>
        <a:p>
          <a:endParaRPr lang="en-GB"/>
        </a:p>
      </dgm:t>
    </dgm:pt>
    <dgm:pt modelId="{15E7E101-A27A-4E49-A79B-C6F70C292EBF}">
      <dgm:prSet phldrT="[Текст]"/>
      <dgm:spPr/>
      <dgm:t>
        <a:bodyPr/>
        <a:lstStyle/>
        <a:p>
          <a:r>
            <a:rPr lang="en-US" dirty="0" err="1">
              <a:latin typeface="Arial" pitchFamily="34" charset="0"/>
              <a:cs typeface="Arial" pitchFamily="34" charset="0"/>
            </a:rPr>
            <a:t>Statik</a:t>
          </a:r>
          <a:endParaRPr lang="en-GB" dirty="0">
            <a:latin typeface="Arial" pitchFamily="34" charset="0"/>
            <a:cs typeface="Arial" pitchFamily="34" charset="0"/>
          </a:endParaRPr>
        </a:p>
      </dgm:t>
    </dgm:pt>
    <dgm:pt modelId="{1C59999A-B8B0-46FD-A8E2-A39F2ECB2CF4}" type="parTrans" cxnId="{172FB028-EBA8-45EB-8343-24264BB0C337}">
      <dgm:prSet/>
      <dgm:spPr/>
      <dgm:t>
        <a:bodyPr/>
        <a:lstStyle/>
        <a:p>
          <a:endParaRPr lang="en-GB"/>
        </a:p>
      </dgm:t>
    </dgm:pt>
    <dgm:pt modelId="{E3743CEC-FE3A-48DC-9C36-633D5C0390A4}" type="sibTrans" cxnId="{172FB028-EBA8-45EB-8343-24264BB0C337}">
      <dgm:prSet/>
      <dgm:spPr/>
      <dgm:t>
        <a:bodyPr/>
        <a:lstStyle/>
        <a:p>
          <a:endParaRPr lang="en-GB"/>
        </a:p>
      </dgm:t>
    </dgm:pt>
    <dgm:pt modelId="{8539AFA0-9C8A-4E6E-BC38-F0EF07247DCF}">
      <dgm:prSet phldrT="[Текст]"/>
      <dgm:spPr/>
      <dgm:t>
        <a:bodyPr/>
        <a:lstStyle/>
        <a:p>
          <a:r>
            <a:rPr lang="en-US" dirty="0" err="1">
              <a:latin typeface="Arial" pitchFamily="34" charset="0"/>
              <a:cs typeface="Arial" pitchFamily="34" charset="0"/>
            </a:rPr>
            <a:t>Dinamik</a:t>
          </a:r>
          <a:endParaRPr lang="en-GB" dirty="0">
            <a:latin typeface="Arial" pitchFamily="34" charset="0"/>
            <a:cs typeface="Arial" pitchFamily="34" charset="0"/>
          </a:endParaRPr>
        </a:p>
      </dgm:t>
    </dgm:pt>
    <dgm:pt modelId="{5301A4BD-0AE7-4D04-8726-F649796C0950}" type="parTrans" cxnId="{72B812BC-7C16-43FA-91AA-974BCB96EC91}">
      <dgm:prSet/>
      <dgm:spPr/>
      <dgm:t>
        <a:bodyPr/>
        <a:lstStyle/>
        <a:p>
          <a:endParaRPr lang="en-GB"/>
        </a:p>
      </dgm:t>
    </dgm:pt>
    <dgm:pt modelId="{034AF746-694B-4EAD-8000-A0F80A98750C}" type="sibTrans" cxnId="{72B812BC-7C16-43FA-91AA-974BCB96EC91}">
      <dgm:prSet/>
      <dgm:spPr/>
      <dgm:t>
        <a:bodyPr/>
        <a:lstStyle/>
        <a:p>
          <a:endParaRPr lang="en-GB"/>
        </a:p>
      </dgm:t>
    </dgm:pt>
    <dgm:pt modelId="{CC226941-A3B0-47B2-8CFF-A5ADF90EA5DE}" type="pres">
      <dgm:prSet presAssocID="{792F3EB0-6CA8-4492-8B84-6FFA07DC976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C07B34F-7540-413E-ACAA-17540C56F18C}" type="pres">
      <dgm:prSet presAssocID="{15E7E101-A27A-4E49-A79B-C6F70C292EBF}" presName="node" presStyleLbl="node1" presStyleIdx="0" presStyleCnt="2" custLinFactNeighborX="-41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B14A3A-B9C0-45A9-9B5A-4440605D2385}" type="pres">
      <dgm:prSet presAssocID="{E3743CEC-FE3A-48DC-9C36-633D5C0390A4}" presName="sibTrans" presStyleCnt="0"/>
      <dgm:spPr/>
    </dgm:pt>
    <dgm:pt modelId="{405419F1-4C07-4ACC-90F9-D5183545EFD3}" type="pres">
      <dgm:prSet presAssocID="{8539AFA0-9C8A-4E6E-BC38-F0EF07247DCF}" presName="node" presStyleLbl="node1" presStyleIdx="1" presStyleCnt="2" custLinFactNeighborX="87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72FB028-EBA8-45EB-8343-24264BB0C337}" srcId="{792F3EB0-6CA8-4492-8B84-6FFA07DC9769}" destId="{15E7E101-A27A-4E49-A79B-C6F70C292EBF}" srcOrd="0" destOrd="0" parTransId="{1C59999A-B8B0-46FD-A8E2-A39F2ECB2CF4}" sibTransId="{E3743CEC-FE3A-48DC-9C36-633D5C0390A4}"/>
    <dgm:cxn modelId="{72B812BC-7C16-43FA-91AA-974BCB96EC91}" srcId="{792F3EB0-6CA8-4492-8B84-6FFA07DC9769}" destId="{8539AFA0-9C8A-4E6E-BC38-F0EF07247DCF}" srcOrd="1" destOrd="0" parTransId="{5301A4BD-0AE7-4D04-8726-F649796C0950}" sibTransId="{034AF746-694B-4EAD-8000-A0F80A98750C}"/>
    <dgm:cxn modelId="{89732AD1-0CA4-4378-8CDA-CE4C3743F51E}" type="presOf" srcId="{792F3EB0-6CA8-4492-8B84-6FFA07DC9769}" destId="{CC226941-A3B0-47B2-8CFF-A5ADF90EA5DE}" srcOrd="0" destOrd="0" presId="urn:microsoft.com/office/officeart/2005/8/layout/default"/>
    <dgm:cxn modelId="{D818F426-8F38-4AE3-9731-381B101E2563}" type="presOf" srcId="{15E7E101-A27A-4E49-A79B-C6F70C292EBF}" destId="{1C07B34F-7540-413E-ACAA-17540C56F18C}" srcOrd="0" destOrd="0" presId="urn:microsoft.com/office/officeart/2005/8/layout/default"/>
    <dgm:cxn modelId="{6D62C226-042A-48F8-918A-551123B0AFA6}" type="presOf" srcId="{8539AFA0-9C8A-4E6E-BC38-F0EF07247DCF}" destId="{405419F1-4C07-4ACC-90F9-D5183545EFD3}" srcOrd="0" destOrd="0" presId="urn:microsoft.com/office/officeart/2005/8/layout/default"/>
    <dgm:cxn modelId="{819D0FCD-EE80-4228-AF27-FF91F62F6D43}" type="presParOf" srcId="{CC226941-A3B0-47B2-8CFF-A5ADF90EA5DE}" destId="{1C07B34F-7540-413E-ACAA-17540C56F18C}" srcOrd="0" destOrd="0" presId="urn:microsoft.com/office/officeart/2005/8/layout/default"/>
    <dgm:cxn modelId="{6B87CEB8-4BEA-452E-9A12-583436C636ED}" type="presParOf" srcId="{CC226941-A3B0-47B2-8CFF-A5ADF90EA5DE}" destId="{ABB14A3A-B9C0-45A9-9B5A-4440605D2385}" srcOrd="1" destOrd="0" presId="urn:microsoft.com/office/officeart/2005/8/layout/default"/>
    <dgm:cxn modelId="{B3DA6B87-BF23-47A2-90CF-F72AEE8D97B6}" type="presParOf" srcId="{CC226941-A3B0-47B2-8CFF-A5ADF90EA5DE}" destId="{405419F1-4C07-4ACC-90F9-D5183545EFD3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07B34F-7540-413E-ACAA-17540C56F18C}">
      <dsp:nvSpPr>
        <dsp:cNvPr id="0" name=""/>
        <dsp:cNvSpPr/>
      </dsp:nvSpPr>
      <dsp:spPr>
        <a:xfrm>
          <a:off x="472671" y="266"/>
          <a:ext cx="1660921" cy="996552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err="1">
              <a:latin typeface="Arial" pitchFamily="34" charset="0"/>
              <a:cs typeface="Arial" pitchFamily="34" charset="0"/>
            </a:rPr>
            <a:t>Statik</a:t>
          </a:r>
          <a:endParaRPr lang="en-GB" sz="3100" kern="1200" dirty="0">
            <a:latin typeface="Arial" pitchFamily="34" charset="0"/>
            <a:cs typeface="Arial" pitchFamily="34" charset="0"/>
          </a:endParaRPr>
        </a:p>
      </dsp:txBody>
      <dsp:txXfrm>
        <a:off x="472671" y="266"/>
        <a:ext cx="1660921" cy="996552"/>
      </dsp:txXfrm>
    </dsp:sp>
    <dsp:sp modelId="{405419F1-4C07-4ACC-90F9-D5183545EFD3}">
      <dsp:nvSpPr>
        <dsp:cNvPr id="0" name=""/>
        <dsp:cNvSpPr/>
      </dsp:nvSpPr>
      <dsp:spPr>
        <a:xfrm>
          <a:off x="2514608" y="266"/>
          <a:ext cx="1660921" cy="996552"/>
        </a:xfrm>
        <a:prstGeom prst="rect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err="1">
              <a:latin typeface="Arial" pitchFamily="34" charset="0"/>
              <a:cs typeface="Arial" pitchFamily="34" charset="0"/>
            </a:rPr>
            <a:t>Dinamik</a:t>
          </a:r>
          <a:endParaRPr lang="en-GB" sz="3100" kern="1200" dirty="0">
            <a:latin typeface="Arial" pitchFamily="34" charset="0"/>
            <a:cs typeface="Arial" pitchFamily="34" charset="0"/>
          </a:endParaRPr>
        </a:p>
      </dsp:txBody>
      <dsp:txXfrm>
        <a:off x="2514608" y="266"/>
        <a:ext cx="1660921" cy="9965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AE10CF-B033-4812-AD78-980F63133465}" type="datetimeFigureOut">
              <a:rPr lang="en-GB" smtClean="0"/>
              <a:pPr/>
              <a:t>26/12/2020</a:t>
            </a:fld>
            <a:endParaRPr lang="en-GB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GB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06829A-CB88-467E-8655-4240A6B4455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704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xmlns="" id="{1A2AD370-A84D-489B-9B12-3F13EFACD04E}"/>
              </a:ext>
            </a:extLst>
          </p:cNvPr>
          <p:cNvSpPr/>
          <p:nvPr/>
        </p:nvSpPr>
        <p:spPr>
          <a:xfrm>
            <a:off x="-1" y="0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xmlns="" id="{BCA479FA-01CD-4764-9122-65960CE0B7DE}"/>
              </a:ext>
            </a:extLst>
          </p:cNvPr>
          <p:cNvSpPr/>
          <p:nvPr/>
        </p:nvSpPr>
        <p:spPr>
          <a:xfrm>
            <a:off x="437789" y="1251207"/>
            <a:ext cx="344170" cy="740410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xmlns="" id="{AD48F187-A871-4799-B0F4-AFA305E548EF}"/>
              </a:ext>
            </a:extLst>
          </p:cNvPr>
          <p:cNvSpPr/>
          <p:nvPr/>
        </p:nvSpPr>
        <p:spPr>
          <a:xfrm>
            <a:off x="437789" y="2160611"/>
            <a:ext cx="344170" cy="74891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3">
            <a:extLst>
              <a:ext uri="{FF2B5EF4-FFF2-40B4-BE49-F238E27FC236}">
                <a16:creationId xmlns:a16="http://schemas.microsoft.com/office/drawing/2014/main" xmlns="" id="{DE6856A3-7B1F-4722-A615-FF4EF14B408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51598" y="249024"/>
            <a:ext cx="4254500" cy="6303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4"/>
              </a:spcBef>
            </a:pPr>
            <a:r>
              <a:rPr lang="en-US" sz="2000" spc="-5" dirty="0"/>
              <a:t>INFORMATIKA VA AXBOROT TEXNOLOGIYALARI</a:t>
            </a:r>
            <a:endParaRPr lang="en-US" sz="2000" dirty="0"/>
          </a:p>
        </p:txBody>
      </p:sp>
      <p:grpSp>
        <p:nvGrpSpPr>
          <p:cNvPr id="8" name="object 8">
            <a:extLst>
              <a:ext uri="{FF2B5EF4-FFF2-40B4-BE49-F238E27FC236}">
                <a16:creationId xmlns:a16="http://schemas.microsoft.com/office/drawing/2014/main" xmlns="" id="{C2710C8F-3E68-4924-B155-F7B072AA3F3F}"/>
              </a:ext>
            </a:extLst>
          </p:cNvPr>
          <p:cNvGrpSpPr/>
          <p:nvPr/>
        </p:nvGrpSpPr>
        <p:grpSpPr>
          <a:xfrm>
            <a:off x="4559300" y="212867"/>
            <a:ext cx="1098360" cy="634365"/>
            <a:chOff x="4686759" y="212867"/>
            <a:chExt cx="634365" cy="634365"/>
          </a:xfrm>
        </p:grpSpPr>
        <p:sp>
          <p:nvSpPr>
            <p:cNvPr id="9" name="object 9">
              <a:extLst>
                <a:ext uri="{FF2B5EF4-FFF2-40B4-BE49-F238E27FC236}">
                  <a16:creationId xmlns:a16="http://schemas.microsoft.com/office/drawing/2014/main" xmlns="" id="{17904163-5005-42E8-B2B3-08870DCB607B}"/>
                </a:ext>
              </a:extLst>
            </p:cNvPr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>
              <a:extLst>
                <a:ext uri="{FF2B5EF4-FFF2-40B4-BE49-F238E27FC236}">
                  <a16:creationId xmlns:a16="http://schemas.microsoft.com/office/drawing/2014/main" xmlns="" id="{4F1A5587-E489-49BA-BF3C-0B599C337BDF}"/>
                </a:ext>
              </a:extLst>
            </p:cNvPr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>
            <a:extLst>
              <a:ext uri="{FF2B5EF4-FFF2-40B4-BE49-F238E27FC236}">
                <a16:creationId xmlns:a16="http://schemas.microsoft.com/office/drawing/2014/main" xmlns="" id="{AF298A55-6A4A-4284-9B31-3EAFC45AFA77}"/>
              </a:ext>
            </a:extLst>
          </p:cNvPr>
          <p:cNvSpPr txBox="1"/>
          <p:nvPr/>
        </p:nvSpPr>
        <p:spPr>
          <a:xfrm>
            <a:off x="4571980" y="343135"/>
            <a:ext cx="1051560" cy="32380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sz="2000" b="1" spc="10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lang="en-US" sz="2000" b="1" spc="10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lang="ru-RU" sz="2000" b="1" spc="10" dirty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lang="en-US" sz="2000" b="1" spc="5" dirty="0" err="1">
                <a:solidFill>
                  <a:srgbClr val="FFFFFF"/>
                </a:solidFill>
                <a:latin typeface="Arial"/>
                <a:cs typeface="Arial"/>
              </a:rPr>
              <a:t>sinf</a:t>
            </a:r>
            <a:endParaRPr lang="en-US" sz="2000" b="1" dirty="0">
              <a:latin typeface="Arial"/>
              <a:cs typeface="Arial"/>
            </a:endParaRPr>
          </a:p>
        </p:txBody>
      </p:sp>
      <p:sp>
        <p:nvSpPr>
          <p:cNvPr id="13" name="object 11">
            <a:extLst>
              <a:ext uri="{FF2B5EF4-FFF2-40B4-BE49-F238E27FC236}">
                <a16:creationId xmlns:a16="http://schemas.microsoft.com/office/drawing/2014/main" xmlns="" id="{DC9A5E04-87F5-4D7A-8352-2E6A0F82503F}"/>
              </a:ext>
            </a:extLst>
          </p:cNvPr>
          <p:cNvSpPr/>
          <p:nvPr/>
        </p:nvSpPr>
        <p:spPr>
          <a:xfrm>
            <a:off x="134973" y="294122"/>
            <a:ext cx="646986" cy="514672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  <a:ln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endParaRPr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ject 4">
            <a:extLst>
              <a:ext uri="{FF2B5EF4-FFF2-40B4-BE49-F238E27FC236}">
                <a16:creationId xmlns:a16="http://schemas.microsoft.com/office/drawing/2014/main" xmlns="" id="{AD615112-7459-4CA7-8C46-AA15F067C4B7}"/>
              </a:ext>
            </a:extLst>
          </p:cNvPr>
          <p:cNvSpPr txBox="1"/>
          <p:nvPr/>
        </p:nvSpPr>
        <p:spPr>
          <a:xfrm>
            <a:off x="977900" y="1352825"/>
            <a:ext cx="4413299" cy="782265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>
              <a:spcAft>
                <a:spcPts val="1200"/>
              </a:spcAft>
            </a:pPr>
            <a:r>
              <a:rPr lang="en-US" sz="2400" spc="-10" dirty="0" err="1">
                <a:solidFill>
                  <a:srgbClr val="002060"/>
                </a:solidFill>
                <a:latin typeface="Arial"/>
                <a:cs typeface="Arial"/>
              </a:rPr>
              <a:t>Mavzu</a:t>
            </a:r>
            <a:r>
              <a:rPr lang="en-US" sz="2400" spc="-10" dirty="0">
                <a:solidFill>
                  <a:srgbClr val="002060"/>
                </a:solidFill>
                <a:latin typeface="Arial"/>
                <a:cs typeface="Arial"/>
              </a:rPr>
              <a:t>: </a:t>
            </a:r>
            <a:r>
              <a:rPr lang="en-US" sz="2400" b="1" spc="-10" dirty="0">
                <a:solidFill>
                  <a:srgbClr val="002060"/>
                </a:solidFill>
                <a:latin typeface="Arial"/>
                <a:cs typeface="Arial"/>
              </a:rPr>
              <a:t>Web-</a:t>
            </a:r>
            <a:r>
              <a:rPr lang="en-US" sz="2400" b="1" spc="-10" dirty="0" err="1">
                <a:solidFill>
                  <a:srgbClr val="002060"/>
                </a:solidFill>
                <a:latin typeface="Arial"/>
                <a:cs typeface="Arial"/>
              </a:rPr>
              <a:t>sahifa</a:t>
            </a:r>
            <a:r>
              <a:rPr lang="en-US" sz="2400" b="1" spc="-10" dirty="0">
                <a:solidFill>
                  <a:srgbClr val="002060"/>
                </a:solidFill>
                <a:latin typeface="Arial"/>
                <a:cs typeface="Arial"/>
              </a:rPr>
              <a:t>, Web-</a:t>
            </a:r>
            <a:r>
              <a:rPr lang="en-US" sz="2400" b="1" spc="-10" dirty="0" err="1">
                <a:solidFill>
                  <a:srgbClr val="002060"/>
                </a:solidFill>
                <a:latin typeface="Arial"/>
                <a:cs typeface="Arial"/>
              </a:rPr>
              <a:t>sayt</a:t>
            </a:r>
            <a:r>
              <a:rPr lang="ru-RU" sz="2400" b="1" spc="-1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400" b="1" spc="-10" dirty="0" err="1">
                <a:solidFill>
                  <a:srgbClr val="002060"/>
                </a:solidFill>
                <a:latin typeface="Arial"/>
                <a:cs typeface="Arial"/>
              </a:rPr>
              <a:t>va</a:t>
            </a:r>
            <a:r>
              <a:rPr lang="en-US" sz="2400" b="1" spc="-10" dirty="0">
                <a:solidFill>
                  <a:srgbClr val="002060"/>
                </a:solidFill>
                <a:latin typeface="Arial"/>
                <a:cs typeface="Arial"/>
              </a:rPr>
              <a:t> Web-</a:t>
            </a:r>
            <a:r>
              <a:rPr lang="en-US" sz="2400" b="1" spc="-10" dirty="0" err="1">
                <a:solidFill>
                  <a:srgbClr val="002060"/>
                </a:solidFill>
                <a:latin typeface="Arial"/>
                <a:cs typeface="Arial"/>
              </a:rPr>
              <a:t>dizayn</a:t>
            </a:r>
            <a:r>
              <a:rPr lang="en-US" sz="2400" b="1" spc="-1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400" b="1" spc="-10" dirty="0" err="1">
                <a:solidFill>
                  <a:srgbClr val="002060"/>
                </a:solidFill>
                <a:latin typeface="Arial"/>
                <a:cs typeface="Arial"/>
              </a:rPr>
              <a:t>tushunchalari</a:t>
            </a:r>
            <a:endParaRPr lang="ru-RU" sz="1600" b="1" spc="-10" dirty="0">
              <a:solidFill>
                <a:srgbClr val="00206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263082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C8B1A8D-1229-4085-917E-2E54E64CAA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56270"/>
            <a:ext cx="5164320" cy="315471"/>
          </a:xfrm>
        </p:spPr>
        <p:txBody>
          <a:bodyPr/>
          <a:lstStyle/>
          <a:p>
            <a:pPr algn="ctr"/>
            <a:r>
              <a:rPr lang="en-US" dirty="0"/>
              <a:t>World Wide Web (www)</a:t>
            </a:r>
            <a:endParaRPr lang="en-GB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4B77C1B7-1EC4-4427-8955-41C73DD419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5900" y="784225"/>
            <a:ext cx="5334000" cy="2215991"/>
          </a:xfrm>
        </p:spPr>
        <p:txBody>
          <a:bodyPr/>
          <a:lstStyle/>
          <a:p>
            <a:pPr algn="just"/>
            <a:r>
              <a:rPr lang="en-US" sz="1800" i="0" dirty="0"/>
              <a:t>       Web-</a:t>
            </a:r>
            <a:r>
              <a:rPr lang="en-US" sz="1800" i="0" dirty="0" err="1"/>
              <a:t>sahifalarga</a:t>
            </a:r>
            <a:r>
              <a:rPr lang="en-US" sz="1800" i="0" dirty="0"/>
              <a:t> </a:t>
            </a:r>
            <a:r>
              <a:rPr lang="en-US" sz="1800" i="0" dirty="0" err="1"/>
              <a:t>gipermurojaat</a:t>
            </a:r>
            <a:r>
              <a:rPr lang="en-US" sz="1800" i="0" dirty="0"/>
              <a:t> www </a:t>
            </a:r>
            <a:r>
              <a:rPr lang="en-US" sz="1800" i="0" dirty="0" err="1"/>
              <a:t>ning</a:t>
            </a:r>
            <a:r>
              <a:rPr lang="en-US" sz="1800" i="0" dirty="0"/>
              <a:t> </a:t>
            </a:r>
            <a:r>
              <a:rPr lang="en-US" sz="1800" i="0" dirty="0" err="1"/>
              <a:t>asosiy</a:t>
            </a:r>
            <a:r>
              <a:rPr lang="en-US" sz="1800" i="0" dirty="0"/>
              <a:t> </a:t>
            </a:r>
            <a:r>
              <a:rPr lang="en-US" sz="1800" i="0" dirty="0" err="1"/>
              <a:t>hususiyatlaridan</a:t>
            </a:r>
            <a:r>
              <a:rPr lang="en-US" sz="1800" i="0" dirty="0"/>
              <a:t> </a:t>
            </a:r>
            <a:r>
              <a:rPr lang="en-US" sz="1800" i="0" dirty="0" err="1"/>
              <a:t>biridir</a:t>
            </a:r>
            <a:r>
              <a:rPr lang="en-US" sz="1800" i="0" dirty="0"/>
              <a:t>. </a:t>
            </a:r>
            <a:r>
              <a:rPr lang="en-US" sz="1800" i="0" dirty="0" err="1"/>
              <a:t>Istalgan</a:t>
            </a:r>
            <a:r>
              <a:rPr lang="en-US" sz="1800" i="0" dirty="0"/>
              <a:t> </a:t>
            </a:r>
            <a:r>
              <a:rPr lang="en-US" sz="1800" i="0" dirty="0" err="1"/>
              <a:t>bir</a:t>
            </a:r>
            <a:r>
              <a:rPr lang="en-US" sz="1800" i="0" dirty="0"/>
              <a:t> </a:t>
            </a:r>
            <a:r>
              <a:rPr lang="en-US" sz="1800" i="0" dirty="0" err="1"/>
              <a:t>hujjatdan</a:t>
            </a:r>
            <a:r>
              <a:rPr lang="en-US" sz="1800" i="0" dirty="0"/>
              <a:t> </a:t>
            </a:r>
            <a:r>
              <a:rPr lang="en-US" sz="1800" i="0" dirty="0" err="1"/>
              <a:t>boshqa</a:t>
            </a:r>
            <a:r>
              <a:rPr lang="en-US" sz="1800" i="0" dirty="0"/>
              <a:t> </a:t>
            </a:r>
            <a:r>
              <a:rPr lang="en-US" sz="1800" i="0" dirty="0" err="1"/>
              <a:t>bir</a:t>
            </a:r>
            <a:r>
              <a:rPr lang="en-US" sz="1800" i="0" dirty="0"/>
              <a:t> www </a:t>
            </a:r>
            <a:r>
              <a:rPr lang="en-US" sz="1800" i="0" dirty="0" err="1"/>
              <a:t>hujjatga</a:t>
            </a:r>
            <a:r>
              <a:rPr lang="en-US" sz="1800" i="0" dirty="0"/>
              <a:t> HTML </a:t>
            </a:r>
            <a:r>
              <a:rPr lang="en-US" sz="1800" i="0" dirty="0" err="1"/>
              <a:t>ning</a:t>
            </a:r>
            <a:r>
              <a:rPr lang="en-US" sz="1800" i="0" dirty="0"/>
              <a:t> </a:t>
            </a:r>
            <a:r>
              <a:rPr lang="en-US" sz="1800" i="0" dirty="0" err="1"/>
              <a:t>maxsus</a:t>
            </a:r>
            <a:r>
              <a:rPr lang="en-US" sz="1800" i="0" dirty="0"/>
              <a:t> </a:t>
            </a:r>
            <a:r>
              <a:rPr lang="en-US" sz="1800" i="0" dirty="0" err="1"/>
              <a:t>teglari</a:t>
            </a:r>
            <a:r>
              <a:rPr lang="en-US" sz="1800" i="0" dirty="0"/>
              <a:t> </a:t>
            </a:r>
            <a:r>
              <a:rPr lang="en-US" sz="1800" i="0" dirty="0" err="1"/>
              <a:t>yordamida</a:t>
            </a:r>
            <a:r>
              <a:rPr lang="en-US" sz="1800" i="0" dirty="0"/>
              <a:t> </a:t>
            </a:r>
            <a:r>
              <a:rPr lang="en-US" sz="1800" i="0" dirty="0" err="1"/>
              <a:t>murojaat</a:t>
            </a:r>
            <a:r>
              <a:rPr lang="en-US" sz="1800" i="0" dirty="0"/>
              <a:t> </a:t>
            </a:r>
            <a:r>
              <a:rPr lang="en-US" sz="1800" i="0" dirty="0" err="1"/>
              <a:t>qilinadi</a:t>
            </a:r>
            <a:r>
              <a:rPr lang="en-US" sz="1800" i="0" dirty="0"/>
              <a:t>. </a:t>
            </a:r>
          </a:p>
          <a:p>
            <a:pPr algn="just"/>
            <a:r>
              <a:rPr lang="en-US" sz="1800" i="0" dirty="0"/>
              <a:t>       </a:t>
            </a:r>
            <a:r>
              <a:rPr lang="en-US" sz="1800" i="0" dirty="0" err="1"/>
              <a:t>Internetda</a:t>
            </a:r>
            <a:r>
              <a:rPr lang="en-US" sz="1800" i="0" dirty="0"/>
              <a:t> </a:t>
            </a:r>
            <a:r>
              <a:rPr lang="en-US" sz="1800" i="0" dirty="0" err="1"/>
              <a:t>ishlagan</a:t>
            </a:r>
            <a:r>
              <a:rPr lang="en-US" sz="1800" i="0" dirty="0"/>
              <a:t> </a:t>
            </a:r>
            <a:r>
              <a:rPr lang="en-US" sz="1800" i="0" dirty="0" err="1"/>
              <a:t>vaqtingizda</a:t>
            </a:r>
            <a:r>
              <a:rPr lang="en-US" sz="1800" i="0" dirty="0"/>
              <a:t> </a:t>
            </a:r>
            <a:r>
              <a:rPr lang="en-US" sz="1800" i="0" dirty="0" err="1"/>
              <a:t>siz</a:t>
            </a:r>
            <a:r>
              <a:rPr lang="en-US" sz="1800" i="0" dirty="0"/>
              <a:t> web-</a:t>
            </a:r>
            <a:r>
              <a:rPr lang="en-US" sz="1800" i="0" dirty="0" err="1"/>
              <a:t>sahifalarda</a:t>
            </a:r>
            <a:r>
              <a:rPr lang="en-US" sz="1800" i="0" dirty="0"/>
              <a:t> </a:t>
            </a:r>
            <a:r>
              <a:rPr lang="en-US" sz="1800" i="0" dirty="0" err="1"/>
              <a:t>gipermatnli</a:t>
            </a:r>
            <a:r>
              <a:rPr lang="en-US" sz="1800" i="0" dirty="0"/>
              <a:t> </a:t>
            </a:r>
            <a:r>
              <a:rPr lang="en-US" sz="1800" i="0" dirty="0" err="1"/>
              <a:t>murojaatlarga</a:t>
            </a:r>
            <a:r>
              <a:rPr lang="en-US" sz="1800" i="0" dirty="0"/>
              <a:t> </a:t>
            </a:r>
            <a:r>
              <a:rPr lang="en-US" sz="1800" i="0" dirty="0" err="1"/>
              <a:t>duch</a:t>
            </a:r>
            <a:r>
              <a:rPr lang="en-US" sz="1800" i="0" dirty="0"/>
              <a:t> </a:t>
            </a:r>
            <a:r>
              <a:rPr lang="en-US" sz="1800" i="0" dirty="0" err="1"/>
              <a:t>kelasiz</a:t>
            </a:r>
            <a:r>
              <a:rPr lang="en-US" sz="1800" i="0" dirty="0"/>
              <a:t>. Bu </a:t>
            </a:r>
            <a:r>
              <a:rPr lang="en-US" sz="1800" i="0" dirty="0" err="1"/>
              <a:t>matn</a:t>
            </a:r>
            <a:r>
              <a:rPr lang="en-US" sz="1800" i="0" dirty="0"/>
              <a:t> </a:t>
            </a:r>
            <a:r>
              <a:rPr lang="en-US" sz="1800" i="0" dirty="0" err="1"/>
              <a:t>fragmentlari</a:t>
            </a:r>
            <a:r>
              <a:rPr lang="en-US" sz="1800" i="0" dirty="0"/>
              <a:t> </a:t>
            </a:r>
            <a:r>
              <a:rPr lang="en-US" sz="1800" i="0" dirty="0" err="1"/>
              <a:t>ko‘k</a:t>
            </a:r>
            <a:r>
              <a:rPr lang="en-US" sz="1800" i="0" dirty="0"/>
              <a:t> </a:t>
            </a:r>
            <a:r>
              <a:rPr lang="en-US" sz="1800" i="0" dirty="0" err="1"/>
              <a:t>shriftda</a:t>
            </a:r>
            <a:r>
              <a:rPr lang="en-US" sz="1800" i="0" dirty="0"/>
              <a:t> </a:t>
            </a:r>
            <a:r>
              <a:rPr lang="en-US" sz="1800" i="0" dirty="0" err="1"/>
              <a:t>va</a:t>
            </a:r>
            <a:r>
              <a:rPr lang="en-US" sz="1800" i="0" dirty="0"/>
              <a:t> </a:t>
            </a:r>
            <a:r>
              <a:rPr lang="en-US" sz="1800" i="0" dirty="0" err="1"/>
              <a:t>tagi</a:t>
            </a:r>
            <a:r>
              <a:rPr lang="en-US" sz="1800" i="0" dirty="0"/>
              <a:t> </a:t>
            </a:r>
            <a:r>
              <a:rPr lang="en-US" sz="1800" i="0" dirty="0" err="1"/>
              <a:t>chizilgan</a:t>
            </a:r>
            <a:r>
              <a:rPr lang="en-US" sz="1800" i="0" dirty="0"/>
              <a:t> </a:t>
            </a:r>
            <a:r>
              <a:rPr lang="en-US" sz="1800" i="0" dirty="0" err="1"/>
              <a:t>bo‘ladi</a:t>
            </a:r>
            <a:r>
              <a:rPr lang="en-US" sz="1800" i="0" dirty="0"/>
              <a:t>.</a:t>
            </a:r>
            <a:endParaRPr lang="en-GB" sz="1800" i="0" dirty="0"/>
          </a:p>
        </p:txBody>
      </p:sp>
    </p:spTree>
    <p:extLst>
      <p:ext uri="{BB962C8B-B14F-4D97-AF65-F5344CB8AC3E}">
        <p14:creationId xmlns:p14="http://schemas.microsoft.com/office/powerpoint/2010/main" val="2085568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B9A1277A-27E7-4B21-A7A2-6D4246C350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8300" y="860425"/>
            <a:ext cx="5105400" cy="1846659"/>
          </a:xfrm>
        </p:spPr>
        <p:txBody>
          <a:bodyPr/>
          <a:lstStyle/>
          <a:p>
            <a:pPr algn="ctr"/>
            <a:r>
              <a:rPr lang="en-US" sz="2400" i="0" dirty="0"/>
              <a:t>       Agar </a:t>
            </a:r>
            <a:r>
              <a:rPr lang="en-US" sz="2400" i="0" dirty="0" err="1"/>
              <a:t>siz</a:t>
            </a:r>
            <a:r>
              <a:rPr lang="en-US" sz="2400" i="0" dirty="0"/>
              <a:t> </a:t>
            </a:r>
            <a:r>
              <a:rPr lang="en-US" sz="2400" i="0" dirty="0" err="1"/>
              <a:t>ushbu</a:t>
            </a:r>
            <a:r>
              <a:rPr lang="en-US" sz="2400" i="0" dirty="0"/>
              <a:t> </a:t>
            </a:r>
            <a:r>
              <a:rPr lang="en-US" sz="2400" i="0" dirty="0" err="1"/>
              <a:t>yozuvlarni</a:t>
            </a:r>
            <a:r>
              <a:rPr lang="en-US" sz="2400" i="0" dirty="0"/>
              <a:t> </a:t>
            </a:r>
            <a:r>
              <a:rPr lang="en-US" sz="2400" i="0" dirty="0" err="1"/>
              <a:t>sichqoncha</a:t>
            </a:r>
            <a:r>
              <a:rPr lang="en-US" sz="2400" i="0" dirty="0"/>
              <a:t> </a:t>
            </a:r>
            <a:r>
              <a:rPr lang="en-US" sz="2400" i="0" dirty="0" err="1"/>
              <a:t>tugmasi</a:t>
            </a:r>
            <a:r>
              <a:rPr lang="en-US" sz="2400" i="0" dirty="0"/>
              <a:t> </a:t>
            </a:r>
            <a:r>
              <a:rPr lang="en-US" sz="2400" i="0" dirty="0" err="1"/>
              <a:t>yordamida</a:t>
            </a:r>
            <a:r>
              <a:rPr lang="en-US" sz="2400" i="0" dirty="0"/>
              <a:t> </a:t>
            </a:r>
            <a:r>
              <a:rPr lang="en-US" sz="2400" i="0" dirty="0" err="1"/>
              <a:t>bossangiz</a:t>
            </a:r>
            <a:r>
              <a:rPr lang="en-US" sz="2400" i="0" dirty="0"/>
              <a:t>, u </a:t>
            </a:r>
            <a:r>
              <a:rPr lang="en-US" sz="2400" i="0" dirty="0" err="1"/>
              <a:t>avtomatik</a:t>
            </a:r>
            <a:r>
              <a:rPr lang="en-US" sz="2400" i="0" dirty="0"/>
              <a:t> </a:t>
            </a:r>
            <a:r>
              <a:rPr lang="en-US" sz="2400" i="0" dirty="0" err="1"/>
              <a:t>ravishda</a:t>
            </a:r>
            <a:r>
              <a:rPr lang="en-US" sz="2400" i="0" dirty="0"/>
              <a:t> </a:t>
            </a:r>
            <a:r>
              <a:rPr lang="en-US" sz="2400" i="0" dirty="0" err="1"/>
              <a:t>boshqa</a:t>
            </a:r>
            <a:r>
              <a:rPr lang="en-US" sz="2400" i="0" dirty="0"/>
              <a:t> web-</a:t>
            </a:r>
            <a:r>
              <a:rPr lang="en-US" sz="2400" i="0" dirty="0" err="1"/>
              <a:t>sahifaga</a:t>
            </a:r>
            <a:r>
              <a:rPr lang="en-US" sz="2400" i="0" dirty="0"/>
              <a:t> </a:t>
            </a:r>
            <a:r>
              <a:rPr lang="en-US" sz="2400" i="0" dirty="0" err="1"/>
              <a:t>murojaat</a:t>
            </a:r>
            <a:r>
              <a:rPr lang="en-US" sz="2400" i="0" dirty="0"/>
              <a:t> </a:t>
            </a:r>
            <a:r>
              <a:rPr lang="en-US" sz="2400" i="0" dirty="0" err="1"/>
              <a:t>qiladi</a:t>
            </a:r>
            <a:r>
              <a:rPr lang="en-US" sz="2400" i="0" dirty="0"/>
              <a:t>.</a:t>
            </a:r>
            <a:endParaRPr lang="en-GB" sz="2400" i="0" dirty="0"/>
          </a:p>
        </p:txBody>
      </p:sp>
    </p:spTree>
    <p:extLst>
      <p:ext uri="{BB962C8B-B14F-4D97-AF65-F5344CB8AC3E}">
        <p14:creationId xmlns:p14="http://schemas.microsoft.com/office/powerpoint/2010/main" val="2941958373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39C2D7E-6B1B-4638-B9D8-ADEF490881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17792"/>
            <a:ext cx="5164320" cy="315471"/>
          </a:xfrm>
        </p:spPr>
        <p:txBody>
          <a:bodyPr/>
          <a:lstStyle/>
          <a:p>
            <a:pPr algn="ctr"/>
            <a:r>
              <a:rPr lang="en-US" dirty="0"/>
              <a:t>HTML</a:t>
            </a:r>
            <a:endParaRPr lang="en-GB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0F30F710-CD40-4810-BBAC-9FB225B3D7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8300" y="860425"/>
            <a:ext cx="5181599" cy="1938992"/>
          </a:xfrm>
        </p:spPr>
        <p:txBody>
          <a:bodyPr/>
          <a:lstStyle/>
          <a:p>
            <a:pPr indent="266700" algn="just"/>
            <a:r>
              <a:rPr lang="en-US" sz="1800" i="0" dirty="0" err="1" smtClean="0"/>
              <a:t>Dastlab</a:t>
            </a:r>
            <a:r>
              <a:rPr lang="en-US" sz="1800" i="0" dirty="0" smtClean="0"/>
              <a:t> </a:t>
            </a:r>
            <a:r>
              <a:rPr lang="en-US" sz="1800" i="0" dirty="0"/>
              <a:t>web-</a:t>
            </a:r>
            <a:r>
              <a:rPr lang="en-US" sz="1800" i="0" dirty="0" err="1"/>
              <a:t>sayt</a:t>
            </a:r>
            <a:r>
              <a:rPr lang="en-US" sz="1800" i="0" dirty="0"/>
              <a:t> </a:t>
            </a:r>
            <a:r>
              <a:rPr lang="en-US" sz="1800" i="0" dirty="0" err="1"/>
              <a:t>yaratish</a:t>
            </a:r>
            <a:r>
              <a:rPr lang="en-US" sz="1800" i="0" dirty="0"/>
              <a:t> </a:t>
            </a:r>
            <a:r>
              <a:rPr lang="en-US" sz="1800" i="0" dirty="0" err="1"/>
              <a:t>uchun</a:t>
            </a:r>
            <a:r>
              <a:rPr lang="en-US" sz="1800" i="0" dirty="0"/>
              <a:t> </a:t>
            </a:r>
            <a:r>
              <a:rPr lang="en-US" sz="1800" i="0" dirty="0" err="1"/>
              <a:t>faqat</a:t>
            </a:r>
            <a:r>
              <a:rPr lang="en-US" sz="1800" i="0" dirty="0"/>
              <a:t> </a:t>
            </a:r>
            <a:r>
              <a:rPr lang="en-US" sz="1800" i="0" dirty="0">
                <a:solidFill>
                  <a:srgbClr val="0070C0"/>
                </a:solidFill>
              </a:rPr>
              <a:t>HTML</a:t>
            </a:r>
            <a:r>
              <a:rPr lang="en-US" sz="1800" i="0" dirty="0"/>
              <a:t> </a:t>
            </a:r>
            <a:r>
              <a:rPr lang="en-US" sz="1800" i="0" dirty="0" err="1"/>
              <a:t>tilini</a:t>
            </a:r>
            <a:r>
              <a:rPr lang="en-US" sz="1800" i="0" dirty="0"/>
              <a:t> </a:t>
            </a:r>
            <a:r>
              <a:rPr lang="en-US" sz="1800" i="0" dirty="0" err="1"/>
              <a:t>yaxshi</a:t>
            </a:r>
            <a:r>
              <a:rPr lang="en-US" sz="1800" i="0" dirty="0"/>
              <a:t> </a:t>
            </a:r>
            <a:r>
              <a:rPr lang="en-US" sz="1800" i="0" dirty="0" err="1"/>
              <a:t>o‘zlashtirgan</a:t>
            </a:r>
            <a:r>
              <a:rPr lang="en-US" sz="1800" i="0" dirty="0"/>
              <a:t> </a:t>
            </a:r>
            <a:r>
              <a:rPr lang="en-US" sz="1800" i="0" dirty="0" err="1" smtClean="0"/>
              <a:t>mutaxassislar</a:t>
            </a:r>
            <a:r>
              <a:rPr lang="en-US" sz="1800" i="0" dirty="0" smtClean="0"/>
              <a:t> </a:t>
            </a:r>
            <a:r>
              <a:rPr lang="en-US" sz="1800" i="0" dirty="0" err="1"/>
              <a:t>tomonidan</a:t>
            </a:r>
            <a:r>
              <a:rPr lang="en-US" sz="1800" i="0" dirty="0"/>
              <a:t> </a:t>
            </a:r>
            <a:r>
              <a:rPr lang="en-US" sz="1800" i="0" dirty="0" err="1"/>
              <a:t>amalga</a:t>
            </a:r>
            <a:r>
              <a:rPr lang="en-US" sz="1800" i="0" dirty="0"/>
              <a:t> </a:t>
            </a:r>
            <a:r>
              <a:rPr lang="en-US" sz="1800" i="0" dirty="0" err="1"/>
              <a:t>oshirilgan</a:t>
            </a:r>
            <a:r>
              <a:rPr lang="en-US" sz="1800" i="0" dirty="0"/>
              <a:t>.</a:t>
            </a:r>
          </a:p>
          <a:p>
            <a:pPr indent="266700" algn="just"/>
            <a:r>
              <a:rPr lang="en-US" sz="1800" i="0" dirty="0" err="1"/>
              <a:t>Ushbu</a:t>
            </a:r>
            <a:r>
              <a:rPr lang="en-US" sz="1800" i="0" dirty="0"/>
              <a:t> </a:t>
            </a:r>
            <a:r>
              <a:rPr lang="en-US" sz="1800" i="0" dirty="0" err="1"/>
              <a:t>muammoni</a:t>
            </a:r>
            <a:r>
              <a:rPr lang="en-US" sz="1800" i="0" dirty="0"/>
              <a:t> </a:t>
            </a:r>
            <a:r>
              <a:rPr lang="en-US" sz="1800" i="0" dirty="0" err="1"/>
              <a:t>hal</a:t>
            </a:r>
            <a:r>
              <a:rPr lang="en-US" sz="1800" i="0" dirty="0"/>
              <a:t> </a:t>
            </a:r>
            <a:r>
              <a:rPr lang="en-US" sz="1800" i="0" dirty="0" err="1"/>
              <a:t>etish</a:t>
            </a:r>
            <a:r>
              <a:rPr lang="en-US" sz="1800" i="0" dirty="0"/>
              <a:t> </a:t>
            </a:r>
            <a:r>
              <a:rPr lang="en-US" sz="1800" i="0" dirty="0" err="1"/>
              <a:t>maqsadida</a:t>
            </a:r>
            <a:r>
              <a:rPr lang="en-US" sz="1800" i="0" dirty="0"/>
              <a:t>, </a:t>
            </a:r>
            <a:r>
              <a:rPr lang="en-US" sz="1800" i="0" dirty="0" err="1"/>
              <a:t>turli</a:t>
            </a:r>
            <a:r>
              <a:rPr lang="en-US" sz="1800" i="0" dirty="0"/>
              <a:t> </a:t>
            </a:r>
            <a:r>
              <a:rPr lang="en-US" sz="1800" i="0" dirty="0" err="1"/>
              <a:t>xil</a:t>
            </a:r>
            <a:r>
              <a:rPr lang="en-US" sz="1800" i="0" dirty="0"/>
              <a:t> </a:t>
            </a:r>
            <a:r>
              <a:rPr lang="en-US" sz="1800" i="0" dirty="0" err="1"/>
              <a:t>axborot</a:t>
            </a:r>
            <a:r>
              <a:rPr lang="en-US" sz="1800" i="0" dirty="0"/>
              <a:t> </a:t>
            </a:r>
            <a:r>
              <a:rPr lang="en-US" sz="1800" i="0" dirty="0" err="1"/>
              <a:t>texnologiyalari</a:t>
            </a:r>
            <a:r>
              <a:rPr lang="en-US" sz="1800" i="0" dirty="0"/>
              <a:t> </a:t>
            </a:r>
            <a:r>
              <a:rPr lang="en-US" sz="1800" i="0" dirty="0" err="1"/>
              <a:t>sohasidagi</a:t>
            </a:r>
            <a:r>
              <a:rPr lang="en-US" sz="1800" i="0" dirty="0"/>
              <a:t> </a:t>
            </a:r>
            <a:r>
              <a:rPr lang="en-US" sz="1800" i="0" dirty="0" err="1"/>
              <a:t>kompaniyalar</a:t>
            </a:r>
            <a:r>
              <a:rPr lang="en-US" sz="1800" i="0" dirty="0"/>
              <a:t> </a:t>
            </a:r>
            <a:r>
              <a:rPr lang="en-US" sz="1800" i="0" dirty="0" err="1"/>
              <a:t>tomonidan</a:t>
            </a:r>
            <a:r>
              <a:rPr lang="en-US" sz="1800" i="0" dirty="0"/>
              <a:t> </a:t>
            </a:r>
            <a:r>
              <a:rPr lang="en-US" sz="1800" i="0" dirty="0" err="1"/>
              <a:t>zamonaviy</a:t>
            </a:r>
            <a:r>
              <a:rPr lang="en-US" sz="1800" i="0" dirty="0"/>
              <a:t> </a:t>
            </a:r>
            <a:r>
              <a:rPr lang="en-US" sz="1800" i="0" dirty="0" err="1"/>
              <a:t>dasturiy</a:t>
            </a:r>
            <a:r>
              <a:rPr lang="en-US" sz="1800" i="0" dirty="0"/>
              <a:t> </a:t>
            </a:r>
            <a:r>
              <a:rPr lang="en-US" sz="1800" i="0" dirty="0" err="1"/>
              <a:t>vositalar</a:t>
            </a:r>
            <a:r>
              <a:rPr lang="en-US" sz="1800" i="0" dirty="0"/>
              <a:t> </a:t>
            </a:r>
            <a:r>
              <a:rPr lang="en-US" sz="1800" i="0" dirty="0" err="1"/>
              <a:t>yaratilgan</a:t>
            </a:r>
            <a:r>
              <a:rPr lang="en-US" sz="1800" i="0" dirty="0"/>
              <a:t>. </a:t>
            </a:r>
            <a:endParaRPr lang="en-GB" sz="1800" i="0" dirty="0"/>
          </a:p>
        </p:txBody>
      </p:sp>
    </p:spTree>
    <p:extLst>
      <p:ext uri="{BB962C8B-B14F-4D97-AF65-F5344CB8AC3E}">
        <p14:creationId xmlns:p14="http://schemas.microsoft.com/office/powerpoint/2010/main" val="4250678394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06836DA6-CF47-4DB5-9500-82D8E8926E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8300" y="708025"/>
            <a:ext cx="5105399" cy="1938992"/>
          </a:xfrm>
        </p:spPr>
        <p:txBody>
          <a:bodyPr/>
          <a:lstStyle/>
          <a:p>
            <a:pPr indent="266700" algn="just"/>
            <a:r>
              <a:rPr lang="en-US" sz="1800" i="0" dirty="0" err="1" smtClean="0"/>
              <a:t>Ushbu</a:t>
            </a:r>
            <a:r>
              <a:rPr lang="en-US" sz="1800" i="0" dirty="0" smtClean="0"/>
              <a:t> </a:t>
            </a:r>
            <a:r>
              <a:rPr lang="en-US" sz="1800" i="0" dirty="0" err="1"/>
              <a:t>dasturiy</a:t>
            </a:r>
            <a:r>
              <a:rPr lang="en-US" sz="1800" i="0" dirty="0"/>
              <a:t> </a:t>
            </a:r>
            <a:r>
              <a:rPr lang="en-US" sz="1800" i="0" dirty="0" err="1"/>
              <a:t>vositalardan</a:t>
            </a:r>
            <a:r>
              <a:rPr lang="en-US" sz="1800" i="0" dirty="0"/>
              <a:t> </a:t>
            </a:r>
            <a:r>
              <a:rPr lang="en-US" sz="1800" i="0" dirty="0" err="1"/>
              <a:t>foydalanib</a:t>
            </a:r>
            <a:r>
              <a:rPr lang="en-US" sz="1800" i="0" dirty="0"/>
              <a:t> web-</a:t>
            </a:r>
            <a:r>
              <a:rPr lang="en-US" sz="1800" i="0" dirty="0" err="1"/>
              <a:t>sayt</a:t>
            </a:r>
            <a:r>
              <a:rPr lang="en-US" sz="1800" i="0" dirty="0"/>
              <a:t> </a:t>
            </a:r>
            <a:r>
              <a:rPr lang="en-US" sz="1800" i="0" dirty="0" err="1"/>
              <a:t>yaratishning</a:t>
            </a:r>
            <a:r>
              <a:rPr lang="en-US" sz="1800" i="0" dirty="0"/>
              <a:t> </a:t>
            </a:r>
            <a:r>
              <a:rPr lang="en-US" sz="1800" i="0" dirty="0" err="1"/>
              <a:t>barcha</a:t>
            </a:r>
            <a:r>
              <a:rPr lang="en-US" sz="1800" i="0" dirty="0"/>
              <a:t> </a:t>
            </a:r>
            <a:r>
              <a:rPr lang="en-US" sz="1800" i="0" dirty="0" err="1"/>
              <a:t>bosqichlari</a:t>
            </a:r>
            <a:r>
              <a:rPr lang="en-US" sz="1800" i="0" dirty="0"/>
              <a:t> </a:t>
            </a:r>
            <a:r>
              <a:rPr lang="en-US" sz="1800" i="0" dirty="0">
                <a:solidFill>
                  <a:srgbClr val="0070C0"/>
                </a:solidFill>
              </a:rPr>
              <a:t>HTML</a:t>
            </a:r>
            <a:r>
              <a:rPr lang="en-US" sz="1800" i="0" dirty="0"/>
              <a:t> </a:t>
            </a:r>
            <a:r>
              <a:rPr lang="en-US" sz="1800" i="0" dirty="0" err="1"/>
              <a:t>tili</a:t>
            </a:r>
            <a:r>
              <a:rPr lang="en-US" sz="1800" i="0" dirty="0"/>
              <a:t> </a:t>
            </a:r>
            <a:r>
              <a:rPr lang="en-US" sz="1800" i="0" dirty="0" err="1"/>
              <a:t>kodiga</a:t>
            </a:r>
            <a:r>
              <a:rPr lang="en-US" sz="1800" i="0" dirty="0"/>
              <a:t> </a:t>
            </a:r>
            <a:r>
              <a:rPr lang="en-US" sz="1800" i="0" dirty="0" err="1"/>
              <a:t>tayangan</a:t>
            </a:r>
            <a:r>
              <a:rPr lang="en-US" sz="1800" i="0" dirty="0"/>
              <a:t> </a:t>
            </a:r>
            <a:r>
              <a:rPr lang="en-US" sz="1800" i="0" dirty="0" err="1"/>
              <a:t>holda</a:t>
            </a:r>
            <a:r>
              <a:rPr lang="en-US" sz="1800" i="0" dirty="0"/>
              <a:t> </a:t>
            </a:r>
            <a:r>
              <a:rPr lang="en-US" sz="1800" i="0" dirty="0" err="1"/>
              <a:t>amalga</a:t>
            </a:r>
            <a:r>
              <a:rPr lang="en-US" sz="1800" i="0" dirty="0"/>
              <a:t> </a:t>
            </a:r>
            <a:r>
              <a:rPr lang="en-US" sz="1800" i="0" dirty="0" err="1"/>
              <a:t>oshirilgan</a:t>
            </a:r>
            <a:r>
              <a:rPr lang="en-US" sz="1800" i="0" dirty="0"/>
              <a:t>.</a:t>
            </a:r>
          </a:p>
          <a:p>
            <a:pPr indent="266700" algn="just"/>
            <a:r>
              <a:rPr lang="en-US" sz="1800" i="0" dirty="0" err="1" smtClean="0"/>
              <a:t>Biroq</a:t>
            </a:r>
            <a:r>
              <a:rPr lang="en-US" sz="1800" i="0" dirty="0"/>
              <a:t>, </a:t>
            </a:r>
            <a:r>
              <a:rPr lang="en-US" sz="1800" i="0" dirty="0">
                <a:solidFill>
                  <a:srgbClr val="0070C0"/>
                </a:solidFill>
              </a:rPr>
              <a:t>HTML</a:t>
            </a:r>
            <a:r>
              <a:rPr lang="en-US" sz="1800" i="0" dirty="0"/>
              <a:t> </a:t>
            </a:r>
            <a:r>
              <a:rPr lang="en-US" sz="1800" i="0" dirty="0" err="1"/>
              <a:t>tilining</a:t>
            </a:r>
            <a:r>
              <a:rPr lang="en-US" sz="1800" i="0" dirty="0"/>
              <a:t> </a:t>
            </a:r>
            <a:r>
              <a:rPr lang="en-US" sz="1800" i="0" dirty="0" err="1"/>
              <a:t>barcha</a:t>
            </a:r>
            <a:r>
              <a:rPr lang="en-US" sz="1800" i="0" dirty="0"/>
              <a:t> </a:t>
            </a:r>
            <a:r>
              <a:rPr lang="en-US" sz="1800" i="0" dirty="0" err="1"/>
              <a:t>afzalliklariga</a:t>
            </a:r>
            <a:r>
              <a:rPr lang="en-US" sz="1800" i="0" dirty="0"/>
              <a:t> </a:t>
            </a:r>
            <a:r>
              <a:rPr lang="en-US" sz="1800" i="0" dirty="0" err="1"/>
              <a:t>qaramasdan</a:t>
            </a:r>
            <a:r>
              <a:rPr lang="en-US" sz="1800" i="0" dirty="0"/>
              <a:t>, web-</a:t>
            </a:r>
            <a:r>
              <a:rPr lang="en-US" sz="1800" i="0" dirty="0" err="1"/>
              <a:t>saytni</a:t>
            </a:r>
            <a:r>
              <a:rPr lang="en-US" sz="1800" i="0" dirty="0"/>
              <a:t> </a:t>
            </a:r>
            <a:r>
              <a:rPr lang="en-US" sz="1800" i="0" dirty="0" err="1"/>
              <a:t>boshqarish</a:t>
            </a:r>
            <a:r>
              <a:rPr lang="en-US" sz="1800" i="0" dirty="0"/>
              <a:t>, </a:t>
            </a:r>
            <a:r>
              <a:rPr lang="en-US" sz="1800" i="0" dirty="0" err="1"/>
              <a:t>vaqt</a:t>
            </a:r>
            <a:r>
              <a:rPr lang="en-US" sz="1800" i="0" dirty="0"/>
              <a:t> </a:t>
            </a:r>
            <a:r>
              <a:rPr lang="en-US" sz="1800" i="0" dirty="0" err="1"/>
              <a:t>o‘tgan</a:t>
            </a:r>
            <a:r>
              <a:rPr lang="en-US" sz="1800" i="0" dirty="0"/>
              <a:t> </a:t>
            </a:r>
            <a:r>
              <a:rPr lang="en-US" sz="1800" i="0" dirty="0" err="1"/>
              <a:t>sayin</a:t>
            </a:r>
            <a:r>
              <a:rPr lang="en-US" sz="1800" i="0" dirty="0"/>
              <a:t> </a:t>
            </a:r>
            <a:r>
              <a:rPr lang="en-US" sz="1800" i="0" dirty="0" err="1"/>
              <a:t>yangi</a:t>
            </a:r>
            <a:r>
              <a:rPr lang="en-US" sz="1800" i="0" dirty="0"/>
              <a:t> </a:t>
            </a:r>
            <a:r>
              <a:rPr lang="en-US" sz="1800" i="0" dirty="0" err="1"/>
              <a:t>ma’lumotlarni</a:t>
            </a:r>
            <a:r>
              <a:rPr lang="en-US" sz="1800" i="0" dirty="0"/>
              <a:t> </a:t>
            </a:r>
            <a:r>
              <a:rPr lang="en-US" sz="1800" i="0" dirty="0" err="1"/>
              <a:t>qo‘shishda</a:t>
            </a:r>
            <a:r>
              <a:rPr lang="en-US" sz="1800" i="0" dirty="0"/>
              <a:t> </a:t>
            </a:r>
            <a:r>
              <a:rPr lang="en-US" sz="1800" i="0" dirty="0" err="1"/>
              <a:t>bir</a:t>
            </a:r>
            <a:r>
              <a:rPr lang="en-US" sz="1800" i="0" dirty="0"/>
              <a:t> </a:t>
            </a:r>
            <a:r>
              <a:rPr lang="en-US" sz="1800" i="0" dirty="0" err="1"/>
              <a:t>qancha</a:t>
            </a:r>
            <a:r>
              <a:rPr lang="en-US" sz="1800" i="0" dirty="0"/>
              <a:t> </a:t>
            </a:r>
            <a:r>
              <a:rPr lang="en-US" sz="1800" i="0" dirty="0" err="1"/>
              <a:t>qiyinchiliklarga</a:t>
            </a:r>
            <a:r>
              <a:rPr lang="en-US" sz="1800" i="0" dirty="0"/>
              <a:t> </a:t>
            </a:r>
            <a:r>
              <a:rPr lang="en-US" sz="1800" i="0" dirty="0" err="1"/>
              <a:t>duch</a:t>
            </a:r>
            <a:r>
              <a:rPr lang="en-US" sz="1800" i="0" dirty="0"/>
              <a:t> </a:t>
            </a:r>
            <a:r>
              <a:rPr lang="en-US" sz="1800" i="0" dirty="0" err="1"/>
              <a:t>kelindi</a:t>
            </a:r>
            <a:r>
              <a:rPr lang="en-US" sz="1800" i="0" dirty="0"/>
              <a:t>.</a:t>
            </a:r>
            <a:endParaRPr lang="en-GB" sz="1800" i="0" dirty="0"/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xmlns="" id="{4F544A2E-2DCE-4DE6-86A2-5EEB74542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17792"/>
            <a:ext cx="5164320" cy="315471"/>
          </a:xfrm>
        </p:spPr>
        <p:txBody>
          <a:bodyPr/>
          <a:lstStyle/>
          <a:p>
            <a:pPr algn="ctr"/>
            <a:r>
              <a:rPr lang="en-US" dirty="0"/>
              <a:t>HTML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0151415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7C310F7F-6F13-40DD-8C76-24CED009E9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2100" y="784225"/>
            <a:ext cx="5257800" cy="1846659"/>
          </a:xfrm>
        </p:spPr>
        <p:txBody>
          <a:bodyPr/>
          <a:lstStyle/>
          <a:p>
            <a:pPr indent="361950" algn="just"/>
            <a:r>
              <a:rPr lang="en-US" sz="2000" i="0" dirty="0" err="1" smtClean="0"/>
              <a:t>Ushbu</a:t>
            </a:r>
            <a:r>
              <a:rPr lang="en-US" sz="2000" i="0" dirty="0" smtClean="0"/>
              <a:t> </a:t>
            </a:r>
            <a:r>
              <a:rPr lang="en-US" sz="2000" i="0" dirty="0" err="1"/>
              <a:t>qiyinchiliklarni</a:t>
            </a:r>
            <a:r>
              <a:rPr lang="en-US" sz="2000" i="0" dirty="0"/>
              <a:t> </a:t>
            </a:r>
            <a:r>
              <a:rPr lang="en-US" sz="2000" i="0" dirty="0" err="1"/>
              <a:t>bartaraf</a:t>
            </a:r>
            <a:r>
              <a:rPr lang="en-US" sz="2000" i="0" dirty="0"/>
              <a:t> </a:t>
            </a:r>
            <a:r>
              <a:rPr lang="en-US" sz="2000" i="0" dirty="0" err="1"/>
              <a:t>etish</a:t>
            </a:r>
            <a:r>
              <a:rPr lang="en-US" sz="2000" i="0" dirty="0"/>
              <a:t> </a:t>
            </a:r>
            <a:r>
              <a:rPr lang="en-US" sz="2000" i="0" dirty="0" err="1"/>
              <a:t>maqsadida</a:t>
            </a:r>
            <a:r>
              <a:rPr lang="en-US" sz="2000" i="0" dirty="0"/>
              <a:t>  </a:t>
            </a:r>
            <a:r>
              <a:rPr lang="en-US" sz="2000" i="0" dirty="0" err="1"/>
              <a:t>yangi</a:t>
            </a:r>
            <a:r>
              <a:rPr lang="en-US" sz="2000" i="0" dirty="0"/>
              <a:t> </a:t>
            </a:r>
            <a:r>
              <a:rPr lang="en-US" sz="2000" i="0" dirty="0" err="1"/>
              <a:t>dasturiy</a:t>
            </a:r>
            <a:r>
              <a:rPr lang="en-US" sz="2000" i="0" dirty="0"/>
              <a:t> </a:t>
            </a:r>
            <a:r>
              <a:rPr lang="en-US" sz="2000" i="0" dirty="0" err="1"/>
              <a:t>ta’minot</a:t>
            </a:r>
            <a:r>
              <a:rPr lang="en-US" sz="2000" i="0" dirty="0"/>
              <a:t> </a:t>
            </a:r>
            <a:r>
              <a:rPr lang="en-US" sz="2000" i="0" dirty="0" err="1"/>
              <a:t>yaratish</a:t>
            </a:r>
            <a:r>
              <a:rPr lang="en-US" sz="2000" i="0" dirty="0"/>
              <a:t> </a:t>
            </a:r>
            <a:r>
              <a:rPr lang="en-US" sz="2000" i="0" dirty="0" err="1"/>
              <a:t>ishlarini</a:t>
            </a:r>
            <a:r>
              <a:rPr lang="en-US" sz="2000" i="0" dirty="0"/>
              <a:t> </a:t>
            </a:r>
            <a:r>
              <a:rPr lang="en-US" sz="2000" i="0" dirty="0" err="1"/>
              <a:t>boshlashga</a:t>
            </a:r>
            <a:r>
              <a:rPr lang="en-US" sz="2000" i="0" dirty="0"/>
              <a:t> </a:t>
            </a:r>
            <a:r>
              <a:rPr lang="en-US" sz="2000" i="0" dirty="0" err="1"/>
              <a:t>ehtiyoj</a:t>
            </a:r>
            <a:r>
              <a:rPr lang="en-US" sz="2000" i="0" dirty="0"/>
              <a:t> </a:t>
            </a:r>
            <a:r>
              <a:rPr lang="en-US" sz="2000" i="0" dirty="0" err="1"/>
              <a:t>sezildi</a:t>
            </a:r>
            <a:r>
              <a:rPr lang="en-US" sz="2000" i="0" dirty="0"/>
              <a:t>. </a:t>
            </a:r>
            <a:endParaRPr lang="en-US" sz="2000" i="0" dirty="0" smtClean="0"/>
          </a:p>
          <a:p>
            <a:pPr indent="361950" algn="just"/>
            <a:r>
              <a:rPr lang="en-US" sz="2000" i="0" dirty="0" smtClean="0"/>
              <a:t>Bu </a:t>
            </a:r>
            <a:r>
              <a:rPr lang="en-US" sz="2000" i="0" dirty="0" err="1"/>
              <a:t>dasturiy</a:t>
            </a:r>
            <a:r>
              <a:rPr lang="en-US" sz="2000" i="0" dirty="0"/>
              <a:t> </a:t>
            </a:r>
            <a:r>
              <a:rPr lang="en-US" sz="2000" i="0" dirty="0" err="1"/>
              <a:t>ta’minotlar</a:t>
            </a:r>
            <a:r>
              <a:rPr lang="en-US" sz="2000" i="0" dirty="0"/>
              <a:t> </a:t>
            </a:r>
            <a:r>
              <a:rPr lang="en-US" sz="2000" i="0" dirty="0" err="1"/>
              <a:t>kontentni</a:t>
            </a:r>
            <a:r>
              <a:rPr lang="en-US" sz="2000" i="0" dirty="0"/>
              <a:t> (</a:t>
            </a:r>
            <a:r>
              <a:rPr lang="en-US" sz="2000" i="0" dirty="0" err="1" smtClean="0"/>
              <a:t>ma’lumotlarni</a:t>
            </a:r>
            <a:r>
              <a:rPr lang="en-US" sz="2000" i="0" dirty="0"/>
              <a:t>) </a:t>
            </a:r>
            <a:r>
              <a:rPr lang="en-US" sz="2000" i="0" dirty="0" err="1"/>
              <a:t>boshqarish</a:t>
            </a:r>
            <a:r>
              <a:rPr lang="en-US" sz="2000" i="0" dirty="0"/>
              <a:t> </a:t>
            </a:r>
            <a:r>
              <a:rPr lang="en-US" sz="2000" i="0" dirty="0" err="1"/>
              <a:t>tizimlari</a:t>
            </a:r>
            <a:r>
              <a:rPr lang="en-US" sz="2000" i="0" dirty="0"/>
              <a:t> (CMS – Content Management System) deb </a:t>
            </a:r>
            <a:r>
              <a:rPr lang="en-US" sz="2000" i="0" dirty="0" err="1"/>
              <a:t>ataladi</a:t>
            </a:r>
            <a:r>
              <a:rPr lang="en-US" sz="2000" i="0" dirty="0"/>
              <a:t>.</a:t>
            </a:r>
            <a:endParaRPr lang="en-GB" sz="2000" i="0" dirty="0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2E4B63BF-BA57-44C5-95F2-5D9F7B780A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17792"/>
            <a:ext cx="5164320" cy="315471"/>
          </a:xfrm>
        </p:spPr>
        <p:txBody>
          <a:bodyPr/>
          <a:lstStyle/>
          <a:p>
            <a:pPr algn="ctr"/>
            <a:r>
              <a:rPr lang="en-US" dirty="0"/>
              <a:t>CMS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2285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02561477-93CF-4E43-BE72-E25322DFA3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4500" y="784225"/>
            <a:ext cx="5105400" cy="553998"/>
          </a:xfrm>
        </p:spPr>
        <p:txBody>
          <a:bodyPr/>
          <a:lstStyle/>
          <a:p>
            <a:r>
              <a:rPr lang="en-US" sz="1800" i="0" dirty="0"/>
              <a:t>Web-</a:t>
            </a:r>
            <a:r>
              <a:rPr lang="en-US" sz="1800" i="0" dirty="0" err="1"/>
              <a:t>sayt</a:t>
            </a:r>
            <a:r>
              <a:rPr lang="en-US" sz="1800" i="0" dirty="0"/>
              <a:t> </a:t>
            </a:r>
            <a:r>
              <a:rPr lang="en-US" sz="1800" i="0" dirty="0" err="1"/>
              <a:t>yaratishni</a:t>
            </a:r>
            <a:r>
              <a:rPr lang="en-US" sz="1800" i="0" dirty="0"/>
              <a:t> </a:t>
            </a:r>
            <a:r>
              <a:rPr lang="en-US" sz="1800" i="0" dirty="0" err="1"/>
              <a:t>ikki</a:t>
            </a:r>
            <a:r>
              <a:rPr lang="en-US" sz="1800" i="0" dirty="0"/>
              <a:t> </a:t>
            </a:r>
            <a:r>
              <a:rPr lang="en-US" sz="1800" i="0" dirty="0" err="1"/>
              <a:t>xil</a:t>
            </a:r>
            <a:r>
              <a:rPr lang="en-US" sz="1800" i="0" dirty="0"/>
              <a:t> </a:t>
            </a:r>
            <a:r>
              <a:rPr lang="en-US" sz="1800" i="0" dirty="0" err="1"/>
              <a:t>usulda</a:t>
            </a:r>
            <a:r>
              <a:rPr lang="en-US" sz="1800" i="0" dirty="0"/>
              <a:t> </a:t>
            </a:r>
            <a:r>
              <a:rPr lang="en-US" sz="1800" i="0" dirty="0" err="1"/>
              <a:t>amalga</a:t>
            </a:r>
            <a:r>
              <a:rPr lang="en-US" sz="1800" i="0" dirty="0"/>
              <a:t> </a:t>
            </a:r>
            <a:r>
              <a:rPr lang="en-US" sz="1800" i="0" dirty="0" err="1"/>
              <a:t>oshiriladi</a:t>
            </a:r>
            <a:r>
              <a:rPr lang="en-US" sz="1800" i="0" dirty="0"/>
              <a:t>:</a:t>
            </a:r>
            <a:endParaRPr lang="en-GB" sz="1800" i="0" dirty="0"/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xmlns="" id="{BBD2DA26-5078-48E2-A0B9-5E3F2C3550A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07731224"/>
              </p:ext>
            </p:extLst>
          </p:nvPr>
        </p:nvGraphicFramePr>
        <p:xfrm>
          <a:off x="596901" y="1622425"/>
          <a:ext cx="4571999" cy="9970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407641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C23CF10C-58C7-4B5E-8A43-162B6A08F2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6105" y="1089025"/>
            <a:ext cx="4893589" cy="553998"/>
          </a:xfrm>
        </p:spPr>
        <p:txBody>
          <a:bodyPr/>
          <a:lstStyle/>
          <a:p>
            <a:pPr algn="just"/>
            <a:r>
              <a:rPr lang="en-US" sz="1800" b="1" i="0" dirty="0" err="1"/>
              <a:t>Statik</a:t>
            </a:r>
            <a:r>
              <a:rPr lang="en-US" sz="1800" i="0" dirty="0"/>
              <a:t> – HTML da </a:t>
            </a:r>
            <a:r>
              <a:rPr lang="en-US" sz="1800" i="0" dirty="0" err="1"/>
              <a:t>yozilgan</a:t>
            </a:r>
            <a:r>
              <a:rPr lang="en-US" sz="1800" i="0" dirty="0"/>
              <a:t> web </a:t>
            </a:r>
            <a:r>
              <a:rPr lang="en-US" sz="1800" i="0" dirty="0" err="1"/>
              <a:t>saytlar</a:t>
            </a:r>
            <a:r>
              <a:rPr lang="en-US" sz="1800" i="0" dirty="0"/>
              <a:t> </a:t>
            </a:r>
            <a:r>
              <a:rPr lang="en-US" sz="1800" i="0" dirty="0" err="1">
                <a:solidFill>
                  <a:srgbClr val="0070C0"/>
                </a:solidFill>
              </a:rPr>
              <a:t>statik</a:t>
            </a:r>
            <a:r>
              <a:rPr lang="en-US" sz="1800" i="0" dirty="0"/>
              <a:t>       </a:t>
            </a:r>
            <a:r>
              <a:rPr lang="en-US" sz="1800" i="0" dirty="0" err="1"/>
              <a:t>ko‘rinishga</a:t>
            </a:r>
            <a:r>
              <a:rPr lang="en-US" sz="1800" i="0" dirty="0"/>
              <a:t> </a:t>
            </a:r>
            <a:r>
              <a:rPr lang="en-US" sz="1800" i="0" dirty="0" err="1"/>
              <a:t>ega</a:t>
            </a:r>
            <a:r>
              <a:rPr lang="en-US" sz="1800" i="0" dirty="0"/>
              <a:t>.</a:t>
            </a:r>
            <a:endParaRPr lang="en-GB" sz="1800" i="0" dirty="0"/>
          </a:p>
        </p:txBody>
      </p:sp>
      <p:sp>
        <p:nvSpPr>
          <p:cNvPr id="4" name="Текст 2">
            <a:extLst>
              <a:ext uri="{FF2B5EF4-FFF2-40B4-BE49-F238E27FC236}">
                <a16:creationId xmlns:a16="http://schemas.microsoft.com/office/drawing/2014/main" xmlns="" id="{14CFD387-A85B-4BD2-80BF-FAD9B63F1FB9}"/>
              </a:ext>
            </a:extLst>
          </p:cNvPr>
          <p:cNvSpPr txBox="1">
            <a:spLocks/>
          </p:cNvSpPr>
          <p:nvPr/>
        </p:nvSpPr>
        <p:spPr>
          <a:xfrm>
            <a:off x="436104" y="1881810"/>
            <a:ext cx="4893589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1800" b="1" i="0" kern="0" dirty="0" err="1"/>
              <a:t>Dinamik</a:t>
            </a:r>
            <a:r>
              <a:rPr lang="en-US" sz="1800" i="0" kern="0" dirty="0"/>
              <a:t> – </a:t>
            </a:r>
            <a:r>
              <a:rPr lang="en-US" sz="1800" i="0" kern="0" dirty="0" err="1"/>
              <a:t>zamonaviy</a:t>
            </a:r>
            <a:r>
              <a:rPr lang="en-US" sz="1800" i="0" kern="0" dirty="0"/>
              <a:t> web-</a:t>
            </a:r>
            <a:r>
              <a:rPr lang="en-US" sz="1800" i="0" kern="0" dirty="0" err="1"/>
              <a:t>saytlar</a:t>
            </a:r>
            <a:r>
              <a:rPr lang="en-US" sz="1800" i="0" kern="0" dirty="0"/>
              <a:t> </a:t>
            </a:r>
            <a:r>
              <a:rPr lang="en-US" sz="1800" i="0" kern="0" dirty="0" err="1">
                <a:solidFill>
                  <a:srgbClr val="0070C0"/>
                </a:solidFill>
              </a:rPr>
              <a:t>dinamik</a:t>
            </a:r>
            <a:r>
              <a:rPr lang="en-US" sz="1800" i="0" kern="0" dirty="0"/>
              <a:t> </a:t>
            </a:r>
            <a:r>
              <a:rPr lang="en-US" sz="1800" i="0" kern="0" dirty="0" err="1"/>
              <a:t>ko‘rinishga</a:t>
            </a:r>
            <a:r>
              <a:rPr lang="en-US" sz="1800" i="0" kern="0" dirty="0"/>
              <a:t> </a:t>
            </a:r>
            <a:r>
              <a:rPr lang="en-US" sz="1800" i="0" kern="0" dirty="0" err="1"/>
              <a:t>ega</a:t>
            </a:r>
            <a:r>
              <a:rPr lang="en-US" sz="1800" i="0" kern="0" dirty="0"/>
              <a:t>.</a:t>
            </a:r>
            <a:endParaRPr lang="en-GB" sz="1800" i="0" kern="0" dirty="0"/>
          </a:p>
        </p:txBody>
      </p:sp>
    </p:spTree>
    <p:extLst>
      <p:ext uri="{BB962C8B-B14F-4D97-AF65-F5344CB8AC3E}">
        <p14:creationId xmlns:p14="http://schemas.microsoft.com/office/powerpoint/2010/main" val="4082567213"/>
      </p:ext>
    </p:extLst>
  </p:cSld>
  <p:clrMapOvr>
    <a:masterClrMapping/>
  </p:clrMapOvr>
  <p:transition spd="slow">
    <p:wip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D451A4F0-C63A-4E78-8AAB-7627CBDEFA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9451" y="719425"/>
            <a:ext cx="5096761" cy="2215991"/>
          </a:xfrm>
        </p:spPr>
        <p:txBody>
          <a:bodyPr/>
          <a:lstStyle/>
          <a:p>
            <a:pPr indent="266700" algn="just"/>
            <a:r>
              <a:rPr lang="en-US" sz="1800" i="0" dirty="0" smtClean="0">
                <a:solidFill>
                  <a:srgbClr val="0070C0"/>
                </a:solidFill>
              </a:rPr>
              <a:t>CMS</a:t>
            </a:r>
            <a:r>
              <a:rPr lang="en-US" sz="1800" i="0" dirty="0" smtClean="0"/>
              <a:t> </a:t>
            </a:r>
            <a:r>
              <a:rPr lang="en-US" sz="1800" i="0" dirty="0" err="1"/>
              <a:t>tizimlarining</a:t>
            </a:r>
            <a:r>
              <a:rPr lang="en-US" sz="1800" i="0" dirty="0"/>
              <a:t> </a:t>
            </a:r>
            <a:r>
              <a:rPr lang="en-US" sz="1800" i="0" dirty="0" err="1"/>
              <a:t>asosiy</a:t>
            </a:r>
            <a:r>
              <a:rPr lang="en-US" sz="1800" i="0" dirty="0"/>
              <a:t> </a:t>
            </a:r>
            <a:r>
              <a:rPr lang="en-US" sz="1800" i="0" dirty="0" err="1"/>
              <a:t>afzallik</a:t>
            </a:r>
            <a:r>
              <a:rPr lang="en-US" sz="1800" i="0" dirty="0"/>
              <a:t> </a:t>
            </a:r>
            <a:r>
              <a:rPr lang="en-US" sz="1800" i="0" dirty="0" err="1"/>
              <a:t>jihati</a:t>
            </a:r>
            <a:r>
              <a:rPr lang="en-US" sz="1800" i="0" dirty="0"/>
              <a:t> </a:t>
            </a:r>
            <a:r>
              <a:rPr lang="en-US" sz="1800" i="0" dirty="0" err="1"/>
              <a:t>shundaki</a:t>
            </a:r>
            <a:r>
              <a:rPr lang="en-US" sz="1800" i="0" dirty="0"/>
              <a:t>, </a:t>
            </a:r>
            <a:r>
              <a:rPr lang="en-US" sz="1800" i="0" dirty="0" err="1"/>
              <a:t>dinamik</a:t>
            </a:r>
            <a:r>
              <a:rPr lang="en-US" sz="1800" i="0" dirty="0"/>
              <a:t> web-</a:t>
            </a:r>
            <a:r>
              <a:rPr lang="en-US" sz="1800" i="0" dirty="0" err="1"/>
              <a:t>saytlarni</a:t>
            </a:r>
            <a:r>
              <a:rPr lang="en-US" sz="1800" i="0" dirty="0"/>
              <a:t> </a:t>
            </a:r>
            <a:r>
              <a:rPr lang="en-US" sz="1800" i="0" dirty="0" err="1"/>
              <a:t>oson</a:t>
            </a:r>
            <a:r>
              <a:rPr lang="en-US" sz="1800" i="0" dirty="0"/>
              <a:t> </a:t>
            </a:r>
            <a:r>
              <a:rPr lang="en-US" sz="1800" i="0" dirty="0" err="1"/>
              <a:t>yarata</a:t>
            </a:r>
            <a:r>
              <a:rPr lang="en-US" sz="1800" i="0" dirty="0"/>
              <a:t> </a:t>
            </a:r>
            <a:r>
              <a:rPr lang="en-US" sz="1800" i="0" dirty="0" err="1"/>
              <a:t>olish</a:t>
            </a:r>
            <a:r>
              <a:rPr lang="en-US" sz="1800" i="0" dirty="0"/>
              <a:t> </a:t>
            </a:r>
            <a:r>
              <a:rPr lang="en-US" sz="1800" i="0" dirty="0" err="1"/>
              <a:t>va</a:t>
            </a:r>
            <a:r>
              <a:rPr lang="en-US" sz="1800" i="0" dirty="0"/>
              <a:t> </a:t>
            </a:r>
            <a:r>
              <a:rPr lang="en-US" sz="1800" i="0" dirty="0" err="1"/>
              <a:t>ularni</a:t>
            </a:r>
            <a:r>
              <a:rPr lang="en-US" sz="1800" i="0" dirty="0"/>
              <a:t> </a:t>
            </a:r>
            <a:r>
              <a:rPr lang="en-US" sz="1800" i="0" dirty="0" err="1"/>
              <a:t>turli</a:t>
            </a:r>
            <a:r>
              <a:rPr lang="en-US" sz="1800" i="0" dirty="0"/>
              <a:t> </a:t>
            </a:r>
            <a:r>
              <a:rPr lang="en-US" sz="1800" i="0" dirty="0" err="1"/>
              <a:t>xil</a:t>
            </a:r>
            <a:r>
              <a:rPr lang="en-US" sz="1800" i="0" dirty="0"/>
              <a:t> </a:t>
            </a:r>
            <a:r>
              <a:rPr lang="en-US" sz="1800" i="0" dirty="0" err="1"/>
              <a:t>axborotlar</a:t>
            </a:r>
            <a:r>
              <a:rPr lang="en-US" sz="1800" i="0" dirty="0"/>
              <a:t> </a:t>
            </a:r>
            <a:r>
              <a:rPr lang="en-US" sz="1800" i="0" dirty="0" err="1"/>
              <a:t>bilan</a:t>
            </a:r>
            <a:r>
              <a:rPr lang="en-US" sz="1800" i="0" dirty="0"/>
              <a:t> </a:t>
            </a:r>
            <a:r>
              <a:rPr lang="en-US" sz="1800" i="0" dirty="0" err="1"/>
              <a:t>to‘ldirish</a:t>
            </a:r>
            <a:r>
              <a:rPr lang="en-US" sz="1800" i="0" dirty="0"/>
              <a:t> </a:t>
            </a:r>
            <a:r>
              <a:rPr lang="en-US" sz="1800" i="0" dirty="0" err="1"/>
              <a:t>imkoniyati</a:t>
            </a:r>
            <a:r>
              <a:rPr lang="en-US" sz="1800" i="0" dirty="0"/>
              <a:t> </a:t>
            </a:r>
            <a:r>
              <a:rPr lang="en-US" sz="1800" i="0" dirty="0" err="1"/>
              <a:t>mavjud</a:t>
            </a:r>
            <a:r>
              <a:rPr lang="en-US" sz="1800" i="0" dirty="0"/>
              <a:t>.</a:t>
            </a:r>
          </a:p>
          <a:p>
            <a:pPr indent="266700" algn="just"/>
            <a:r>
              <a:rPr lang="en-US" sz="1800" i="0" dirty="0" smtClean="0">
                <a:solidFill>
                  <a:srgbClr val="0070C0"/>
                </a:solidFill>
              </a:rPr>
              <a:t>CMS</a:t>
            </a:r>
            <a:r>
              <a:rPr lang="en-US" sz="1800" i="0" dirty="0" smtClean="0"/>
              <a:t> </a:t>
            </a:r>
            <a:r>
              <a:rPr lang="en-US" sz="1800" i="0" dirty="0" err="1"/>
              <a:t>asosida</a:t>
            </a:r>
            <a:r>
              <a:rPr lang="en-US" sz="1800" i="0" dirty="0"/>
              <a:t> </a:t>
            </a:r>
            <a:r>
              <a:rPr lang="en-US" sz="1800" i="0" dirty="0" err="1"/>
              <a:t>qurilgan</a:t>
            </a:r>
            <a:r>
              <a:rPr lang="en-US" sz="1800" i="0" dirty="0"/>
              <a:t> </a:t>
            </a:r>
            <a:r>
              <a:rPr lang="en-US" sz="1800" i="0" dirty="0">
                <a:solidFill>
                  <a:srgbClr val="0070C0"/>
                </a:solidFill>
              </a:rPr>
              <a:t>Drupal, PHP-Nuke, </a:t>
            </a:r>
            <a:r>
              <a:rPr lang="en-US" sz="1800" i="0" dirty="0" err="1">
                <a:solidFill>
                  <a:srgbClr val="0070C0"/>
                </a:solidFill>
              </a:rPr>
              <a:t>WebDirector</a:t>
            </a:r>
            <a:r>
              <a:rPr lang="en-US" sz="1800" i="0" dirty="0">
                <a:solidFill>
                  <a:srgbClr val="0070C0"/>
                </a:solidFill>
              </a:rPr>
              <a:t>, </a:t>
            </a:r>
            <a:r>
              <a:rPr lang="en-US" sz="1800" i="0" dirty="0" err="1">
                <a:solidFill>
                  <a:srgbClr val="0070C0"/>
                </a:solidFill>
              </a:rPr>
              <a:t>NetCat</a:t>
            </a:r>
            <a:r>
              <a:rPr lang="en-US" sz="1800" i="0" dirty="0">
                <a:solidFill>
                  <a:srgbClr val="0070C0"/>
                </a:solidFill>
              </a:rPr>
              <a:t>, </a:t>
            </a:r>
            <a:r>
              <a:rPr lang="en-US" sz="1800" i="0" dirty="0" err="1">
                <a:solidFill>
                  <a:srgbClr val="0070C0"/>
                </a:solidFill>
              </a:rPr>
              <a:t>Slead</a:t>
            </a:r>
            <a:r>
              <a:rPr lang="en-US" sz="1800" i="0" dirty="0">
                <a:solidFill>
                  <a:srgbClr val="0070C0"/>
                </a:solidFill>
              </a:rPr>
              <a:t>, Microsoft CMS, WordPress, </a:t>
            </a:r>
            <a:r>
              <a:rPr lang="en-US" sz="1800" i="0" dirty="0" err="1">
                <a:solidFill>
                  <a:srgbClr val="0070C0"/>
                </a:solidFill>
              </a:rPr>
              <a:t>PHPShop</a:t>
            </a:r>
            <a:r>
              <a:rPr lang="en-US" sz="1800" i="0" dirty="0">
                <a:solidFill>
                  <a:srgbClr val="0070C0"/>
                </a:solidFill>
              </a:rPr>
              <a:t> </a:t>
            </a:r>
            <a:r>
              <a:rPr lang="en-US" sz="1800" i="0" dirty="0" err="1"/>
              <a:t>kabi</a:t>
            </a:r>
            <a:r>
              <a:rPr lang="en-US" sz="1800" i="0" dirty="0"/>
              <a:t> </a:t>
            </a:r>
            <a:r>
              <a:rPr lang="en-US" sz="1800" i="0" dirty="0" err="1"/>
              <a:t>platformalarni</a:t>
            </a:r>
            <a:r>
              <a:rPr lang="en-US" sz="1800" i="0" dirty="0"/>
              <a:t> </a:t>
            </a:r>
            <a:r>
              <a:rPr lang="en-US" sz="1800" i="0" dirty="0" err="1"/>
              <a:t>misol</a:t>
            </a:r>
            <a:r>
              <a:rPr lang="en-US" sz="1800" i="0" dirty="0"/>
              <a:t> </a:t>
            </a:r>
            <a:r>
              <a:rPr lang="en-US" sz="1800" i="0" dirty="0" err="1"/>
              <a:t>tariqasida</a:t>
            </a:r>
            <a:r>
              <a:rPr lang="en-US" sz="1800" i="0" dirty="0"/>
              <a:t> </a:t>
            </a:r>
            <a:r>
              <a:rPr lang="en-US" sz="1800" i="0" dirty="0" err="1"/>
              <a:t>aytish</a:t>
            </a:r>
            <a:r>
              <a:rPr lang="en-US" sz="1800" i="0" dirty="0"/>
              <a:t> </a:t>
            </a:r>
            <a:r>
              <a:rPr lang="en-US" sz="1800" i="0" dirty="0" err="1"/>
              <a:t>mumkin</a:t>
            </a:r>
            <a:r>
              <a:rPr lang="en-US" sz="1800" i="0" dirty="0"/>
              <a:t>.</a:t>
            </a:r>
            <a:endParaRPr lang="en-GB" sz="1800" i="0" dirty="0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0EDA027C-CBB7-4539-AFCA-3838F7EECD9E}"/>
              </a:ext>
            </a:extLst>
          </p:cNvPr>
          <p:cNvSpPr txBox="1">
            <a:spLocks/>
          </p:cNvSpPr>
          <p:nvPr/>
        </p:nvSpPr>
        <p:spPr>
          <a:xfrm>
            <a:off x="300739" y="117792"/>
            <a:ext cx="516432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kern="0" dirty="0"/>
              <a:t>CMS</a:t>
            </a:r>
            <a:endParaRPr lang="en-GB" kern="0" dirty="0"/>
          </a:p>
        </p:txBody>
      </p:sp>
    </p:spTree>
    <p:extLst>
      <p:ext uri="{BB962C8B-B14F-4D97-AF65-F5344CB8AC3E}">
        <p14:creationId xmlns:p14="http://schemas.microsoft.com/office/powerpoint/2010/main" val="3266854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F3CEC24D-3FE5-4742-AD3E-B969231687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6105" y="168937"/>
            <a:ext cx="4893589" cy="430887"/>
          </a:xfrm>
        </p:spPr>
        <p:txBody>
          <a:bodyPr/>
          <a:lstStyle/>
          <a:p>
            <a:pPr algn="ctr"/>
            <a:r>
              <a:rPr lang="en-US" i="0" dirty="0" err="1"/>
              <a:t>Quyida</a:t>
            </a:r>
            <a:r>
              <a:rPr lang="en-US" i="0" dirty="0"/>
              <a:t> </a:t>
            </a:r>
            <a:r>
              <a:rPr lang="en-US" i="0" dirty="0" err="1"/>
              <a:t>O‘zbekiston</a:t>
            </a:r>
            <a:r>
              <a:rPr lang="en-US" i="0" dirty="0"/>
              <a:t> </a:t>
            </a:r>
            <a:r>
              <a:rPr lang="en-US" i="0" dirty="0" err="1"/>
              <a:t>Respublikasi</a:t>
            </a:r>
            <a:r>
              <a:rPr lang="en-US" i="0" dirty="0"/>
              <a:t> </a:t>
            </a:r>
            <a:r>
              <a:rPr lang="en-US" i="0" dirty="0" err="1"/>
              <a:t>Xalq</a:t>
            </a:r>
            <a:r>
              <a:rPr lang="en-US" i="0" dirty="0"/>
              <a:t> </a:t>
            </a:r>
            <a:r>
              <a:rPr lang="en-US" i="0" dirty="0" err="1"/>
              <a:t>ta’limi</a:t>
            </a:r>
            <a:r>
              <a:rPr lang="en-US" i="0" dirty="0"/>
              <a:t> </a:t>
            </a:r>
            <a:r>
              <a:rPr lang="en-US" i="0" dirty="0" err="1"/>
              <a:t>vazirligining</a:t>
            </a:r>
            <a:r>
              <a:rPr lang="en-US" i="0" dirty="0"/>
              <a:t> Web-</a:t>
            </a:r>
            <a:r>
              <a:rPr lang="en-US" i="0" dirty="0" err="1"/>
              <a:t>saytini</a:t>
            </a:r>
            <a:r>
              <a:rPr lang="en-US" i="0" dirty="0"/>
              <a:t> </a:t>
            </a:r>
            <a:r>
              <a:rPr lang="en-US" i="0" dirty="0" err="1"/>
              <a:t>asosiy</a:t>
            </a:r>
            <a:r>
              <a:rPr lang="en-US" i="0" dirty="0"/>
              <a:t> </a:t>
            </a:r>
            <a:r>
              <a:rPr lang="en-US" i="0" dirty="0" err="1"/>
              <a:t>sahifasidan</a:t>
            </a:r>
            <a:r>
              <a:rPr lang="en-US" i="0" dirty="0"/>
              <a:t> </a:t>
            </a:r>
            <a:r>
              <a:rPr lang="en-US" i="0" dirty="0" err="1"/>
              <a:t>misol</a:t>
            </a:r>
            <a:r>
              <a:rPr lang="en-US" i="0" dirty="0"/>
              <a:t> </a:t>
            </a:r>
            <a:r>
              <a:rPr lang="en-US" i="0" dirty="0" err="1"/>
              <a:t>keltirilgan</a:t>
            </a:r>
            <a:r>
              <a:rPr lang="en-US" i="0" dirty="0"/>
              <a:t>.</a:t>
            </a:r>
            <a:endParaRPr lang="en-GB" i="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3AA00B7E-9C99-458C-B9E7-9EC378D8197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300" y="683446"/>
            <a:ext cx="4351652" cy="2558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6359129"/>
      </p:ext>
    </p:extLst>
  </p:cSld>
  <p:clrMapOvr>
    <a:masterClrMapping/>
  </p:clrMapOvr>
  <p:transition spd="slow">
    <p:push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570F97CB-D71C-43E3-BE94-F3D03B4480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2100" y="784225"/>
            <a:ext cx="5257800" cy="2215991"/>
          </a:xfrm>
        </p:spPr>
        <p:txBody>
          <a:bodyPr/>
          <a:lstStyle/>
          <a:p>
            <a:pPr indent="266700" algn="just"/>
            <a:r>
              <a:rPr lang="en-US" sz="1800" i="0" dirty="0" smtClean="0"/>
              <a:t>Web-</a:t>
            </a:r>
            <a:r>
              <a:rPr lang="en-US" sz="1800" i="0" dirty="0" err="1" smtClean="0"/>
              <a:t>sahifalar</a:t>
            </a:r>
            <a:r>
              <a:rPr lang="en-US" sz="1800" i="0" dirty="0" smtClean="0"/>
              <a:t> </a:t>
            </a:r>
            <a:r>
              <a:rPr lang="en-US" sz="1800" i="0" dirty="0" err="1"/>
              <a:t>yaratishni</a:t>
            </a:r>
            <a:r>
              <a:rPr lang="en-US" sz="1800" i="0" dirty="0"/>
              <a:t> </a:t>
            </a:r>
            <a:r>
              <a:rPr lang="en-US" sz="1800" i="0" dirty="0" err="1"/>
              <a:t>asosi</a:t>
            </a:r>
            <a:r>
              <a:rPr lang="en-US" sz="1800" i="0" dirty="0"/>
              <a:t> </a:t>
            </a:r>
            <a:r>
              <a:rPr lang="en-US" sz="1800" i="0" dirty="0" err="1"/>
              <a:t>sifatida</a:t>
            </a:r>
            <a:r>
              <a:rPr lang="en-US" sz="1800" i="0" dirty="0"/>
              <a:t> </a:t>
            </a:r>
            <a:r>
              <a:rPr lang="en-US" sz="1800" i="0" dirty="0" err="1"/>
              <a:t>tasviriy</a:t>
            </a:r>
            <a:r>
              <a:rPr lang="en-US" sz="1800" i="0" dirty="0"/>
              <a:t> </a:t>
            </a:r>
            <a:r>
              <a:rPr lang="en-US" sz="1800" i="0" dirty="0" err="1"/>
              <a:t>san’atning</a:t>
            </a:r>
            <a:r>
              <a:rPr lang="en-US" sz="1800" i="0" dirty="0"/>
              <a:t> </a:t>
            </a:r>
            <a:r>
              <a:rPr lang="en-US" sz="1800" i="0" dirty="0" err="1"/>
              <a:t>yangi</a:t>
            </a:r>
            <a:r>
              <a:rPr lang="en-US" sz="1800" i="0" dirty="0"/>
              <a:t> </a:t>
            </a:r>
            <a:r>
              <a:rPr lang="en-US" sz="1800" i="0" dirty="0" err="1"/>
              <a:t>turi</a:t>
            </a:r>
            <a:r>
              <a:rPr lang="en-US" sz="1800" i="0" dirty="0"/>
              <a:t> web-</a:t>
            </a:r>
            <a:r>
              <a:rPr lang="en-US" sz="1800" i="0" dirty="0" err="1"/>
              <a:t>dizaynga</a:t>
            </a:r>
            <a:r>
              <a:rPr lang="en-US" sz="1800" i="0" dirty="0"/>
              <a:t> </a:t>
            </a:r>
            <a:r>
              <a:rPr lang="en-US" sz="1800" i="0" dirty="0" err="1"/>
              <a:t>bevosita</a:t>
            </a:r>
            <a:r>
              <a:rPr lang="en-US" sz="1800" i="0" dirty="0"/>
              <a:t> </a:t>
            </a:r>
            <a:r>
              <a:rPr lang="en-US" sz="1800" i="0" dirty="0" err="1"/>
              <a:t>aloqadordir</a:t>
            </a:r>
            <a:r>
              <a:rPr lang="en-US" sz="1800" i="0" dirty="0"/>
              <a:t>. </a:t>
            </a:r>
            <a:endParaRPr lang="en-US" sz="1800" i="0" dirty="0" smtClean="0"/>
          </a:p>
          <a:p>
            <a:pPr indent="266700" algn="just"/>
            <a:r>
              <a:rPr lang="en-US" sz="1800" i="0" dirty="0" smtClean="0"/>
              <a:t>Internet </a:t>
            </a:r>
            <a:r>
              <a:rPr lang="en-US" sz="1800" i="0" dirty="0" err="1"/>
              <a:t>dizaynerlari</a:t>
            </a:r>
            <a:r>
              <a:rPr lang="en-US" sz="1800" i="0" dirty="0"/>
              <a:t> </a:t>
            </a:r>
            <a:r>
              <a:rPr lang="en-US" sz="1800" i="0" dirty="0" err="1"/>
              <a:t>rasm</a:t>
            </a:r>
            <a:r>
              <a:rPr lang="en-US" sz="1800" i="0" dirty="0"/>
              <a:t> </a:t>
            </a:r>
            <a:r>
              <a:rPr lang="en-US" sz="1800" i="0" dirty="0" err="1"/>
              <a:t>va</a:t>
            </a:r>
            <a:r>
              <a:rPr lang="en-US" sz="1800" i="0" dirty="0"/>
              <a:t> </a:t>
            </a:r>
            <a:r>
              <a:rPr lang="en-US" sz="1800" i="0" dirty="0" err="1"/>
              <a:t>tasvirlar</a:t>
            </a:r>
            <a:r>
              <a:rPr lang="en-US" sz="1800" i="0" dirty="0"/>
              <a:t> </a:t>
            </a:r>
            <a:r>
              <a:rPr lang="en-US" sz="1800" i="0" dirty="0" err="1"/>
              <a:t>tayyorlash</a:t>
            </a:r>
            <a:r>
              <a:rPr lang="en-US" sz="1800" i="0" dirty="0"/>
              <a:t> </a:t>
            </a:r>
            <a:r>
              <a:rPr lang="en-US" sz="1800" i="0" dirty="0" err="1"/>
              <a:t>bilan</a:t>
            </a:r>
            <a:r>
              <a:rPr lang="en-US" sz="1800" i="0" dirty="0"/>
              <a:t> </a:t>
            </a:r>
            <a:r>
              <a:rPr lang="en-US" sz="1800" i="0" dirty="0" err="1"/>
              <a:t>cheklanib</a:t>
            </a:r>
            <a:r>
              <a:rPr lang="en-US" sz="1800" i="0" dirty="0"/>
              <a:t> </a:t>
            </a:r>
            <a:r>
              <a:rPr lang="en-US" sz="1800" i="0" dirty="0" err="1"/>
              <a:t>qolmasdan</a:t>
            </a:r>
            <a:r>
              <a:rPr lang="en-US" sz="1800" i="0" dirty="0"/>
              <a:t>, </a:t>
            </a:r>
            <a:r>
              <a:rPr lang="en-US" sz="1800" i="0" dirty="0" err="1"/>
              <a:t>balki</a:t>
            </a:r>
            <a:r>
              <a:rPr lang="en-US" sz="1800" i="0" dirty="0"/>
              <a:t> </a:t>
            </a:r>
            <a:r>
              <a:rPr lang="en-US" sz="1800" i="0" dirty="0" err="1"/>
              <a:t>tayyorlangan</a:t>
            </a:r>
            <a:r>
              <a:rPr lang="en-US" sz="1800" i="0" dirty="0"/>
              <a:t> </a:t>
            </a:r>
            <a:r>
              <a:rPr lang="en-US" sz="1800" i="0" dirty="0" err="1"/>
              <a:t>rasm</a:t>
            </a:r>
            <a:r>
              <a:rPr lang="en-US" sz="1800" i="0" dirty="0"/>
              <a:t> </a:t>
            </a:r>
            <a:r>
              <a:rPr lang="en-US" sz="1800" i="0" dirty="0" err="1"/>
              <a:t>va</a:t>
            </a:r>
            <a:r>
              <a:rPr lang="en-US" sz="1800" i="0" dirty="0"/>
              <a:t> </a:t>
            </a:r>
            <a:r>
              <a:rPr lang="en-US" sz="1800" i="0" dirty="0" err="1"/>
              <a:t>tasvirlarni</a:t>
            </a:r>
            <a:r>
              <a:rPr lang="en-US" sz="1800" i="0" dirty="0"/>
              <a:t> </a:t>
            </a:r>
            <a:r>
              <a:rPr lang="en-US" sz="1800" i="0" dirty="0" err="1"/>
              <a:t>tarmoqqa</a:t>
            </a:r>
            <a:r>
              <a:rPr lang="en-US" sz="1800" i="0" dirty="0"/>
              <a:t> </a:t>
            </a:r>
            <a:r>
              <a:rPr lang="en-US" sz="1800" i="0" dirty="0" err="1"/>
              <a:t>joylashtirish</a:t>
            </a:r>
            <a:r>
              <a:rPr lang="en-US" sz="1800" i="0" dirty="0"/>
              <a:t>, web-</a:t>
            </a:r>
            <a:r>
              <a:rPr lang="en-US" sz="1800" i="0" dirty="0" err="1"/>
              <a:t>sahifalar</a:t>
            </a:r>
            <a:r>
              <a:rPr lang="en-US" sz="1800" i="0" dirty="0"/>
              <a:t> </a:t>
            </a:r>
            <a:r>
              <a:rPr lang="en-US" sz="1800" i="0" dirty="0" err="1"/>
              <a:t>orasida</a:t>
            </a:r>
            <a:r>
              <a:rPr lang="en-US" sz="1800" i="0" dirty="0"/>
              <a:t> </a:t>
            </a:r>
            <a:r>
              <a:rPr lang="en-US" sz="1800" i="0" dirty="0" err="1"/>
              <a:t>aloqalar</a:t>
            </a:r>
            <a:r>
              <a:rPr lang="en-US" sz="1800" i="0" dirty="0"/>
              <a:t> </a:t>
            </a:r>
            <a:r>
              <a:rPr lang="en-US" sz="1800" i="0" dirty="0" err="1"/>
              <a:t>o‘rnatishi</a:t>
            </a:r>
            <a:r>
              <a:rPr lang="en-US" sz="1800" i="0" dirty="0"/>
              <a:t> </a:t>
            </a:r>
            <a:r>
              <a:rPr lang="en-US" sz="1800" i="0" dirty="0" err="1"/>
              <a:t>lozim</a:t>
            </a:r>
            <a:r>
              <a:rPr lang="en-US" sz="1800" i="0" dirty="0"/>
              <a:t>.</a:t>
            </a:r>
            <a:endParaRPr lang="en-GB" sz="1800" i="0" dirty="0"/>
          </a:p>
        </p:txBody>
      </p:sp>
    </p:spTree>
    <p:extLst>
      <p:ext uri="{BB962C8B-B14F-4D97-AF65-F5344CB8AC3E}">
        <p14:creationId xmlns:p14="http://schemas.microsoft.com/office/powerpoint/2010/main" val="3283669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B5BB207-2D94-43D4-9D30-76C457A803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63954"/>
            <a:ext cx="5164320" cy="315471"/>
          </a:xfrm>
        </p:spPr>
        <p:txBody>
          <a:bodyPr/>
          <a:lstStyle/>
          <a:p>
            <a:pPr algn="ctr"/>
            <a:r>
              <a:rPr lang="en-US" dirty="0"/>
              <a:t>II BOB. </a:t>
            </a:r>
            <a:r>
              <a:rPr lang="en-US" dirty="0" smtClean="0"/>
              <a:t>Web-</a:t>
            </a:r>
            <a:r>
              <a:rPr lang="en-US" dirty="0" err="1" smtClean="0"/>
              <a:t>dizayn</a:t>
            </a:r>
            <a:r>
              <a:rPr lang="en-US" dirty="0" smtClean="0"/>
              <a:t> </a:t>
            </a:r>
            <a:r>
              <a:rPr lang="en-US" dirty="0" err="1" smtClean="0"/>
              <a:t>asoslari</a:t>
            </a:r>
            <a:endParaRPr lang="en-GB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9C06F618-BACA-4154-B78B-A023B7B009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5900" y="631825"/>
            <a:ext cx="5410199" cy="2215991"/>
          </a:xfrm>
        </p:spPr>
        <p:txBody>
          <a:bodyPr/>
          <a:lstStyle/>
          <a:p>
            <a:pPr indent="266700" algn="just"/>
            <a:r>
              <a:rPr lang="en-US" sz="1800" i="0" dirty="0" err="1"/>
              <a:t>Siz</a:t>
            </a:r>
            <a:r>
              <a:rPr lang="en-US" sz="1800" i="0" dirty="0"/>
              <a:t> </a:t>
            </a:r>
            <a:r>
              <a:rPr lang="en-US" sz="1800" i="0" dirty="0" err="1"/>
              <a:t>ushbu</a:t>
            </a:r>
            <a:r>
              <a:rPr lang="en-US" sz="1800" i="0" dirty="0"/>
              <a:t> </a:t>
            </a:r>
            <a:r>
              <a:rPr lang="en-US" sz="1800" i="0" dirty="0" err="1"/>
              <a:t>bobni</a:t>
            </a:r>
            <a:r>
              <a:rPr lang="en-US" sz="1800" i="0" dirty="0"/>
              <a:t> </a:t>
            </a:r>
            <a:r>
              <a:rPr lang="en-US" sz="1800" i="0" dirty="0" err="1"/>
              <a:t>mutolaa</a:t>
            </a:r>
            <a:r>
              <a:rPr lang="en-US" sz="1800" i="0" dirty="0"/>
              <a:t> </a:t>
            </a:r>
            <a:r>
              <a:rPr lang="en-US" sz="1800" i="0" dirty="0" err="1"/>
              <a:t>qilib</a:t>
            </a:r>
            <a:r>
              <a:rPr lang="en-US" sz="1800" i="0" dirty="0"/>
              <a:t>, web-</a:t>
            </a:r>
            <a:r>
              <a:rPr lang="en-US" sz="1800" i="0" dirty="0" err="1"/>
              <a:t>sahifa</a:t>
            </a:r>
            <a:r>
              <a:rPr lang="en-US" sz="1800" i="0" dirty="0"/>
              <a:t>, web-</a:t>
            </a:r>
            <a:r>
              <a:rPr lang="en-US" sz="1800" i="0" dirty="0" err="1"/>
              <a:t>sayt</a:t>
            </a:r>
            <a:r>
              <a:rPr lang="en-US" sz="1800" i="0" dirty="0"/>
              <a:t>, web </a:t>
            </a:r>
            <a:r>
              <a:rPr lang="en-US" sz="1800" i="0" dirty="0" err="1" smtClean="0"/>
              <a:t>dizayn</a:t>
            </a:r>
            <a:r>
              <a:rPr lang="en-US" sz="1800" i="0" dirty="0" smtClean="0"/>
              <a:t> </a:t>
            </a:r>
            <a:r>
              <a:rPr lang="en-US" sz="1800" i="0" dirty="0" err="1"/>
              <a:t>tushunchalari</a:t>
            </a:r>
            <a:r>
              <a:rPr lang="en-US" sz="1800" i="0" dirty="0"/>
              <a:t> </a:t>
            </a:r>
            <a:r>
              <a:rPr lang="en-US" sz="1800" i="0" dirty="0" err="1"/>
              <a:t>va</a:t>
            </a:r>
            <a:r>
              <a:rPr lang="en-US" sz="1800" i="0" dirty="0"/>
              <a:t> </a:t>
            </a:r>
            <a:r>
              <a:rPr lang="en-US" sz="1800" i="0" dirty="0" err="1" smtClean="0"/>
              <a:t>uning</a:t>
            </a:r>
            <a:r>
              <a:rPr lang="en-US" sz="1800" i="0" dirty="0" smtClean="0"/>
              <a:t> </a:t>
            </a:r>
            <a:r>
              <a:rPr lang="en-US" sz="1800" i="0" dirty="0" err="1"/>
              <a:t>dasturiy</a:t>
            </a:r>
            <a:r>
              <a:rPr lang="en-US" sz="1800" i="0" dirty="0"/>
              <a:t> </a:t>
            </a:r>
            <a:r>
              <a:rPr lang="en-US" sz="1800" i="0" dirty="0" err="1" smtClean="0"/>
              <a:t>ta’minoti</a:t>
            </a:r>
            <a:r>
              <a:rPr lang="en-US" sz="1800" i="0" dirty="0"/>
              <a:t>, </a:t>
            </a:r>
            <a:r>
              <a:rPr lang="en-US" sz="1800" i="0" dirty="0" err="1">
                <a:solidFill>
                  <a:srgbClr val="0070C0"/>
                </a:solidFill>
              </a:rPr>
              <a:t>Makromedia</a:t>
            </a:r>
            <a:r>
              <a:rPr lang="en-US" sz="1800" i="0" dirty="0">
                <a:solidFill>
                  <a:srgbClr val="0070C0"/>
                </a:solidFill>
              </a:rPr>
              <a:t> Flash </a:t>
            </a:r>
            <a:r>
              <a:rPr lang="en-US" sz="1800" i="0" dirty="0"/>
              <a:t>dasturi </a:t>
            </a:r>
            <a:r>
              <a:rPr lang="en-US" sz="1800" i="0" dirty="0" err="1"/>
              <a:t>yordamida</a:t>
            </a:r>
            <a:r>
              <a:rPr lang="en-US" sz="1800" i="0" dirty="0"/>
              <a:t> web </a:t>
            </a:r>
            <a:r>
              <a:rPr lang="en-US" sz="1800" i="0" dirty="0" err="1"/>
              <a:t>sahifalar</a:t>
            </a:r>
            <a:r>
              <a:rPr lang="en-US" sz="1800" i="0" dirty="0"/>
              <a:t> </a:t>
            </a:r>
            <a:r>
              <a:rPr lang="en-US" sz="1800" i="0" dirty="0" err="1"/>
              <a:t>yaratish</a:t>
            </a:r>
            <a:r>
              <a:rPr lang="en-US" sz="1800" i="0" dirty="0"/>
              <a:t>, </a:t>
            </a:r>
            <a:r>
              <a:rPr lang="en-US" sz="1800" i="0" dirty="0" err="1"/>
              <a:t>ularga</a:t>
            </a:r>
            <a:r>
              <a:rPr lang="en-US" sz="1800" i="0" dirty="0"/>
              <a:t> </a:t>
            </a:r>
            <a:r>
              <a:rPr lang="en-US" sz="1800" i="0" dirty="0" err="1"/>
              <a:t>rasmli</a:t>
            </a:r>
            <a:r>
              <a:rPr lang="en-US" sz="1800" i="0" dirty="0"/>
              <a:t>, </a:t>
            </a:r>
            <a:r>
              <a:rPr lang="en-US" sz="1800" i="0" dirty="0" err="1"/>
              <a:t>grafikli</a:t>
            </a:r>
            <a:r>
              <a:rPr lang="en-US" sz="1800" i="0" dirty="0"/>
              <a:t>, </a:t>
            </a:r>
            <a:r>
              <a:rPr lang="en-US" sz="1800" i="0" dirty="0" err="1"/>
              <a:t>tovushli</a:t>
            </a:r>
            <a:r>
              <a:rPr lang="en-US" sz="1800" i="0" dirty="0"/>
              <a:t> </a:t>
            </a:r>
            <a:r>
              <a:rPr lang="en-US" sz="1800" i="0" dirty="0" err="1" smtClean="0"/>
              <a:t>ma’lumotlarni</a:t>
            </a:r>
            <a:r>
              <a:rPr lang="en-US" sz="1800" i="0" dirty="0" smtClean="0"/>
              <a:t> </a:t>
            </a:r>
            <a:r>
              <a:rPr lang="en-US" sz="1800" i="0" dirty="0" err="1"/>
              <a:t>joylash</a:t>
            </a:r>
            <a:r>
              <a:rPr lang="en-US" sz="1800" i="0" dirty="0"/>
              <a:t> </a:t>
            </a:r>
            <a:r>
              <a:rPr lang="en-US" sz="1800" i="0" dirty="0" err="1"/>
              <a:t>usullarini</a:t>
            </a:r>
            <a:r>
              <a:rPr lang="en-US" sz="1800" i="0" dirty="0"/>
              <a:t>, </a:t>
            </a:r>
            <a:r>
              <a:rPr lang="en-US" sz="1800" i="0" dirty="0" err="1"/>
              <a:t>shuningdek</a:t>
            </a:r>
            <a:r>
              <a:rPr lang="en-US" sz="1800" i="0" dirty="0"/>
              <a:t> </a:t>
            </a:r>
            <a:r>
              <a:rPr lang="en-US" sz="1800" i="0" dirty="0" err="1"/>
              <a:t>formalar</a:t>
            </a:r>
            <a:r>
              <a:rPr lang="en-US" sz="1800" i="0" dirty="0"/>
              <a:t>, </a:t>
            </a:r>
            <a:r>
              <a:rPr lang="en-US" sz="1800" i="0" dirty="0" err="1"/>
              <a:t>animatsiyalar</a:t>
            </a:r>
            <a:r>
              <a:rPr lang="en-US" sz="1800" i="0" dirty="0"/>
              <a:t> </a:t>
            </a:r>
            <a:r>
              <a:rPr lang="en-US" sz="1800" i="0" dirty="0" err="1"/>
              <a:t>yaratish</a:t>
            </a:r>
            <a:r>
              <a:rPr lang="en-US" sz="1800" i="0" dirty="0"/>
              <a:t> </a:t>
            </a:r>
            <a:r>
              <a:rPr lang="en-US" sz="1800" i="0" dirty="0" err="1"/>
              <a:t>va</a:t>
            </a:r>
            <a:r>
              <a:rPr lang="en-US" sz="1800" i="0" dirty="0"/>
              <a:t> </a:t>
            </a:r>
            <a:r>
              <a:rPr lang="en-US" sz="1800" i="0" dirty="0" err="1"/>
              <a:t>ularni</a:t>
            </a:r>
            <a:r>
              <a:rPr lang="en-US" sz="1800" i="0" dirty="0"/>
              <a:t> </a:t>
            </a:r>
            <a:r>
              <a:rPr lang="en-US" sz="1800" i="0" dirty="0" err="1"/>
              <a:t>joylashtirish</a:t>
            </a:r>
            <a:r>
              <a:rPr lang="en-US" sz="1800" i="0" dirty="0"/>
              <a:t> </a:t>
            </a:r>
            <a:r>
              <a:rPr lang="en-US" sz="1800" i="0" dirty="0" err="1"/>
              <a:t>hamda</a:t>
            </a:r>
            <a:r>
              <a:rPr lang="en-US" sz="1800" i="0" dirty="0"/>
              <a:t> </a:t>
            </a:r>
            <a:r>
              <a:rPr lang="en-US" sz="1800" i="0" dirty="0" smtClean="0"/>
              <a:t>web-</a:t>
            </a:r>
            <a:r>
              <a:rPr lang="en-US" sz="1800" i="0" dirty="0" err="1" smtClean="0"/>
              <a:t>sahifalar</a:t>
            </a:r>
            <a:r>
              <a:rPr lang="en-US" sz="1800" i="0" dirty="0" smtClean="0"/>
              <a:t> </a:t>
            </a:r>
            <a:r>
              <a:rPr lang="en-US" sz="1800" i="0" dirty="0" err="1"/>
              <a:t>orasida</a:t>
            </a:r>
            <a:r>
              <a:rPr lang="en-US" sz="1800" i="0" dirty="0"/>
              <a:t> </a:t>
            </a:r>
            <a:r>
              <a:rPr lang="en-US" sz="1800" i="0" dirty="0" err="1"/>
              <a:t>aloqalarni</a:t>
            </a:r>
            <a:r>
              <a:rPr lang="en-US" sz="1800" i="0" dirty="0"/>
              <a:t> </a:t>
            </a:r>
            <a:r>
              <a:rPr lang="en-US" sz="1800" i="0" dirty="0" err="1"/>
              <a:t>o‘rnatish</a:t>
            </a:r>
            <a:r>
              <a:rPr lang="en-US" sz="1800" i="0" dirty="0"/>
              <a:t> </a:t>
            </a:r>
            <a:r>
              <a:rPr lang="en-US" sz="1800" i="0" dirty="0" err="1"/>
              <a:t>haqida</a:t>
            </a:r>
            <a:r>
              <a:rPr lang="en-US" sz="1800" i="0" dirty="0"/>
              <a:t> </a:t>
            </a:r>
            <a:r>
              <a:rPr lang="en-US" sz="1800" i="0" dirty="0" err="1"/>
              <a:t>bilim</a:t>
            </a:r>
            <a:r>
              <a:rPr lang="en-US" sz="1800" i="0" dirty="0"/>
              <a:t>, </a:t>
            </a:r>
            <a:r>
              <a:rPr lang="en-US" sz="1800" i="0" dirty="0" err="1"/>
              <a:t>ko‘nikma</a:t>
            </a:r>
            <a:r>
              <a:rPr lang="en-US" sz="1800" i="0" dirty="0"/>
              <a:t> </a:t>
            </a:r>
            <a:r>
              <a:rPr lang="en-US" sz="1800" i="0" dirty="0" err="1"/>
              <a:t>va</a:t>
            </a:r>
            <a:r>
              <a:rPr lang="en-US" sz="1800" i="0" dirty="0"/>
              <a:t> </a:t>
            </a:r>
            <a:r>
              <a:rPr lang="en-US" sz="1800" i="0" dirty="0" err="1"/>
              <a:t>malakalarga</a:t>
            </a:r>
            <a:r>
              <a:rPr lang="en-US" sz="1800" i="0" dirty="0"/>
              <a:t> </a:t>
            </a:r>
            <a:r>
              <a:rPr lang="en-US" sz="1800" i="0" dirty="0" err="1"/>
              <a:t>ega</a:t>
            </a:r>
            <a:r>
              <a:rPr lang="en-US" sz="1800" i="0" dirty="0"/>
              <a:t> </a:t>
            </a:r>
            <a:r>
              <a:rPr lang="en-US" sz="1800" i="0" dirty="0" err="1"/>
              <a:t>bo‘lasiz</a:t>
            </a:r>
            <a:r>
              <a:rPr lang="en-US" sz="1800" i="0" dirty="0"/>
              <a:t>.</a:t>
            </a:r>
            <a:endParaRPr lang="en-GB" sz="1800" i="0" dirty="0"/>
          </a:p>
        </p:txBody>
      </p:sp>
    </p:spTree>
    <p:extLst>
      <p:ext uri="{BB962C8B-B14F-4D97-AF65-F5344CB8AC3E}">
        <p14:creationId xmlns:p14="http://schemas.microsoft.com/office/powerpoint/2010/main" val="1808953990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82EAC1B-2C3C-4FE7-84C0-5A5E9183C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40" y="129834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Yodda</a:t>
            </a:r>
            <a:r>
              <a:rPr lang="en-US" dirty="0"/>
              <a:t> </a:t>
            </a:r>
            <a:r>
              <a:rPr lang="en-US" dirty="0" err="1"/>
              <a:t>saqlang</a:t>
            </a:r>
            <a:r>
              <a:rPr lang="en-US" dirty="0"/>
              <a:t>!</a:t>
            </a:r>
            <a:endParaRPr lang="en-GB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AAE56A88-D218-45F1-AD6C-A411E71A6A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6105" y="1314648"/>
            <a:ext cx="4893589" cy="615553"/>
          </a:xfrm>
        </p:spPr>
        <p:txBody>
          <a:bodyPr/>
          <a:lstStyle/>
          <a:p>
            <a:pPr algn="ctr"/>
            <a:r>
              <a:rPr lang="en-US" sz="2000" i="0" dirty="0"/>
              <a:t>Web-</a:t>
            </a:r>
            <a:r>
              <a:rPr lang="en-US" sz="2000" i="0" dirty="0" err="1"/>
              <a:t>sayt</a:t>
            </a:r>
            <a:r>
              <a:rPr lang="en-US" sz="2000" i="0" dirty="0"/>
              <a:t> </a:t>
            </a:r>
            <a:r>
              <a:rPr lang="en-US" sz="2000" i="0" dirty="0" err="1"/>
              <a:t>yaratish</a:t>
            </a:r>
            <a:r>
              <a:rPr lang="en-US" sz="2000" i="0" dirty="0"/>
              <a:t> </a:t>
            </a:r>
            <a:r>
              <a:rPr lang="en-US" sz="2000" i="0" dirty="0" err="1"/>
              <a:t>ikki</a:t>
            </a:r>
            <a:r>
              <a:rPr lang="en-US" sz="2000" i="0" dirty="0"/>
              <a:t> </a:t>
            </a:r>
            <a:r>
              <a:rPr lang="en-US" sz="2000" i="0" dirty="0" err="1"/>
              <a:t>xil</a:t>
            </a:r>
            <a:r>
              <a:rPr lang="en-US" sz="2000" i="0" dirty="0"/>
              <a:t> </a:t>
            </a:r>
            <a:r>
              <a:rPr lang="en-US" sz="2000" i="0" dirty="0" err="1"/>
              <a:t>usulda</a:t>
            </a:r>
            <a:r>
              <a:rPr lang="en-US" sz="2000" i="0" dirty="0"/>
              <a:t> </a:t>
            </a:r>
            <a:r>
              <a:rPr lang="en-US" sz="2000" i="0" dirty="0" err="1"/>
              <a:t>amalga</a:t>
            </a:r>
            <a:r>
              <a:rPr lang="en-US" sz="2000" i="0" dirty="0"/>
              <a:t> </a:t>
            </a:r>
            <a:r>
              <a:rPr lang="en-US" sz="2000" i="0" dirty="0" err="1"/>
              <a:t>oshirilishi</a:t>
            </a:r>
            <a:r>
              <a:rPr lang="en-US" sz="2000" i="0" dirty="0"/>
              <a:t> </a:t>
            </a:r>
            <a:r>
              <a:rPr lang="en-US" sz="2000" i="0" dirty="0" err="1"/>
              <a:t>mumkin</a:t>
            </a:r>
            <a:r>
              <a:rPr lang="en-US" sz="2000" i="0" dirty="0"/>
              <a:t>: </a:t>
            </a:r>
            <a:r>
              <a:rPr lang="en-US" sz="2000" b="1" i="0" dirty="0" err="1"/>
              <a:t>statik</a:t>
            </a:r>
            <a:r>
              <a:rPr lang="en-US" sz="2000" i="0" dirty="0"/>
              <a:t> </a:t>
            </a:r>
            <a:r>
              <a:rPr lang="en-US" sz="2000" i="0" dirty="0" err="1"/>
              <a:t>va</a:t>
            </a:r>
            <a:r>
              <a:rPr lang="en-US" sz="2000" i="0" dirty="0"/>
              <a:t> </a:t>
            </a:r>
            <a:r>
              <a:rPr lang="en-US" sz="2000" b="1" i="0" dirty="0" err="1"/>
              <a:t>dinamik</a:t>
            </a:r>
            <a:endParaRPr lang="en-GB" sz="2000" b="1" i="0" dirty="0"/>
          </a:p>
        </p:txBody>
      </p:sp>
    </p:spTree>
    <p:extLst>
      <p:ext uri="{BB962C8B-B14F-4D97-AF65-F5344CB8AC3E}">
        <p14:creationId xmlns:p14="http://schemas.microsoft.com/office/powerpoint/2010/main" val="1024352396"/>
      </p:ext>
    </p:extLst>
  </p:cSld>
  <p:clrMapOvr>
    <a:masterClrMapping/>
  </p:clrMapOvr>
  <p:transition spd="slow">
    <p:push dir="u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A72A73E-4295-4EBF-BF71-540DED8025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22150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Mustaqil</a:t>
            </a:r>
            <a:r>
              <a:rPr lang="en-US" dirty="0"/>
              <a:t> </a:t>
            </a:r>
            <a:r>
              <a:rPr lang="en-US" dirty="0" err="1"/>
              <a:t>bajarish</a:t>
            </a:r>
            <a:r>
              <a:rPr lang="en-US" dirty="0"/>
              <a:t> </a:t>
            </a:r>
            <a:r>
              <a:rPr lang="en-US" dirty="0" err="1"/>
              <a:t>uchun</a:t>
            </a:r>
            <a:r>
              <a:rPr lang="en-US" dirty="0"/>
              <a:t> </a:t>
            </a:r>
            <a:r>
              <a:rPr lang="en-US" dirty="0" err="1" smtClean="0"/>
              <a:t>topshiriqlar</a:t>
            </a:r>
            <a:endParaRPr lang="en-GB" dirty="0"/>
          </a:p>
        </p:txBody>
      </p:sp>
      <p:pic>
        <p:nvPicPr>
          <p:cNvPr id="5" name="Picture 10">
            <a:extLst>
              <a:ext uri="{FF2B5EF4-FFF2-40B4-BE49-F238E27FC236}">
                <a16:creationId xmlns:a16="http://schemas.microsoft.com/office/drawing/2014/main" xmlns="" id="{55139033-2104-42A0-8449-B4C06CAE750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77"/>
          <a:stretch/>
        </p:blipFill>
        <p:spPr bwMode="auto">
          <a:xfrm>
            <a:off x="4711700" y="2159031"/>
            <a:ext cx="971406" cy="985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Текст 2">
            <a:extLst>
              <a:ext uri="{FF2B5EF4-FFF2-40B4-BE49-F238E27FC236}">
                <a16:creationId xmlns:a16="http://schemas.microsoft.com/office/drawing/2014/main" xmlns="" id="{87AC5905-1566-4C97-B09E-6652553060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8300" y="997942"/>
            <a:ext cx="5181600" cy="1077218"/>
          </a:xfrm>
        </p:spPr>
        <p:txBody>
          <a:bodyPr/>
          <a:lstStyle/>
          <a:p>
            <a:pPr indent="266700" algn="l">
              <a:spcAft>
                <a:spcPts val="1200"/>
              </a:spcAft>
            </a:pPr>
            <a:r>
              <a:rPr lang="en-US" sz="2000" i="0" dirty="0"/>
              <a:t>1) Web-</a:t>
            </a:r>
            <a:r>
              <a:rPr lang="en-US" sz="2000" i="0" dirty="0" err="1"/>
              <a:t>sahifa</a:t>
            </a:r>
            <a:r>
              <a:rPr lang="en-US" sz="2000" i="0" dirty="0"/>
              <a:t> </a:t>
            </a:r>
            <a:r>
              <a:rPr lang="en-US" sz="2000" i="0" dirty="0" err="1"/>
              <a:t>deganda</a:t>
            </a:r>
            <a:r>
              <a:rPr lang="en-US" sz="2000" i="0" dirty="0"/>
              <a:t> </a:t>
            </a:r>
            <a:r>
              <a:rPr lang="en-US" sz="2000" i="0" dirty="0" err="1"/>
              <a:t>nimani</a:t>
            </a:r>
            <a:r>
              <a:rPr lang="en-US" sz="2000" i="0" dirty="0"/>
              <a:t> </a:t>
            </a:r>
            <a:r>
              <a:rPr lang="en-US" sz="2000" i="0" dirty="0" err="1"/>
              <a:t>tushunasiz</a:t>
            </a:r>
            <a:r>
              <a:rPr lang="en-US" sz="2000" i="0" dirty="0"/>
              <a:t>?</a:t>
            </a:r>
          </a:p>
          <a:p>
            <a:pPr indent="266700" algn="l"/>
            <a:r>
              <a:rPr lang="en-US" sz="2000" i="0" dirty="0"/>
              <a:t>2) Internet </a:t>
            </a:r>
            <a:r>
              <a:rPr lang="en-US" sz="2000" i="0" dirty="0" err="1"/>
              <a:t>tarmog‘ida</a:t>
            </a:r>
            <a:r>
              <a:rPr lang="en-US" sz="2000" i="0" dirty="0"/>
              <a:t> (uzedu.uz) web </a:t>
            </a:r>
            <a:r>
              <a:rPr lang="en-US" sz="2000" i="0" dirty="0" err="1"/>
              <a:t>saytini</a:t>
            </a:r>
            <a:r>
              <a:rPr lang="en-US" sz="2000" i="0" dirty="0"/>
              <a:t> </a:t>
            </a:r>
            <a:r>
              <a:rPr lang="en-US" sz="2000" i="0" dirty="0" err="1"/>
              <a:t>yuklang</a:t>
            </a:r>
            <a:r>
              <a:rPr lang="en-US" sz="2000" i="0" dirty="0"/>
              <a:t> </a:t>
            </a:r>
            <a:r>
              <a:rPr lang="en-US" sz="2000" i="0" dirty="0" err="1"/>
              <a:t>va</a:t>
            </a:r>
            <a:r>
              <a:rPr lang="en-US" sz="2000" i="0" dirty="0"/>
              <a:t> </a:t>
            </a:r>
            <a:r>
              <a:rPr lang="en-US" sz="2000" i="0" dirty="0" err="1"/>
              <a:t>uning</a:t>
            </a:r>
            <a:r>
              <a:rPr lang="en-US" sz="2000" i="0" dirty="0"/>
              <a:t> </a:t>
            </a:r>
            <a:r>
              <a:rPr lang="en-US" sz="2000" i="0" dirty="0" err="1"/>
              <a:t>dizaynini</a:t>
            </a:r>
            <a:r>
              <a:rPr lang="en-US" sz="2000" i="0" dirty="0"/>
              <a:t> </a:t>
            </a:r>
            <a:r>
              <a:rPr lang="en-US" sz="2000" i="0" dirty="0" err="1"/>
              <a:t>tahlil</a:t>
            </a:r>
            <a:r>
              <a:rPr lang="en-US" sz="2000" i="0" dirty="0"/>
              <a:t> </a:t>
            </a:r>
            <a:r>
              <a:rPr lang="en-US" sz="2000" i="0" dirty="0" err="1"/>
              <a:t>qiling</a:t>
            </a:r>
            <a:r>
              <a:rPr lang="en-US" sz="2000" i="0" dirty="0"/>
              <a:t>.</a:t>
            </a:r>
            <a:endParaRPr lang="en-GB" sz="2000" i="0" dirty="0"/>
          </a:p>
        </p:txBody>
      </p:sp>
    </p:spTree>
    <p:extLst>
      <p:ext uri="{BB962C8B-B14F-4D97-AF65-F5344CB8AC3E}">
        <p14:creationId xmlns:p14="http://schemas.microsoft.com/office/powerpoint/2010/main" val="1120128160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B57326AC-C845-4CE1-9469-BEE3ADE983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6105" y="708025"/>
            <a:ext cx="4893589" cy="830997"/>
          </a:xfrm>
        </p:spPr>
        <p:txBody>
          <a:bodyPr/>
          <a:lstStyle/>
          <a:p>
            <a:pPr algn="just"/>
            <a:r>
              <a:rPr lang="en-US" sz="1800" i="0" dirty="0"/>
              <a:t>        </a:t>
            </a:r>
            <a:r>
              <a:rPr lang="en-US" sz="1800" i="0" dirty="0" err="1"/>
              <a:t>Internetda</a:t>
            </a:r>
            <a:r>
              <a:rPr lang="en-US" sz="1800" i="0" dirty="0"/>
              <a:t> </a:t>
            </a:r>
            <a:r>
              <a:rPr lang="en-US" sz="1800" i="0" dirty="0" err="1"/>
              <a:t>axborotlarni</a:t>
            </a:r>
            <a:r>
              <a:rPr lang="en-US" sz="1800" i="0" dirty="0"/>
              <a:t> </a:t>
            </a:r>
            <a:r>
              <a:rPr lang="en-US" sz="1800" i="0" dirty="0" err="1"/>
              <a:t>joylashtirish</a:t>
            </a:r>
            <a:r>
              <a:rPr lang="en-US" sz="1800" i="0" dirty="0"/>
              <a:t> </a:t>
            </a:r>
            <a:r>
              <a:rPr lang="en-US" sz="1800" i="0" dirty="0" err="1"/>
              <a:t>va</a:t>
            </a:r>
            <a:r>
              <a:rPr lang="en-US" sz="1800" i="0" dirty="0"/>
              <a:t> </a:t>
            </a:r>
            <a:r>
              <a:rPr lang="en-US" sz="1800" i="0" dirty="0" err="1"/>
              <a:t>ularni</a:t>
            </a:r>
            <a:r>
              <a:rPr lang="en-US" sz="1800" i="0" dirty="0"/>
              <a:t> </a:t>
            </a:r>
            <a:r>
              <a:rPr lang="en-US" sz="1800" i="0" dirty="0" err="1"/>
              <a:t>kompyuter</a:t>
            </a:r>
            <a:r>
              <a:rPr lang="en-US" sz="1800" i="0" dirty="0"/>
              <a:t> </a:t>
            </a:r>
            <a:r>
              <a:rPr lang="en-US" sz="1800" i="0" dirty="0" err="1"/>
              <a:t>ekranidagi</a:t>
            </a:r>
            <a:r>
              <a:rPr lang="en-US" sz="1800" i="0" dirty="0"/>
              <a:t> </a:t>
            </a:r>
            <a:r>
              <a:rPr lang="en-US" sz="1800" i="0" dirty="0" err="1"/>
              <a:t>ko‘rinishi</a:t>
            </a:r>
            <a:r>
              <a:rPr lang="en-US" sz="1800" i="0" dirty="0"/>
              <a:t> </a:t>
            </a:r>
            <a:r>
              <a:rPr lang="en-US" sz="1800" i="0" dirty="0" err="1"/>
              <a:t>qulay</a:t>
            </a:r>
            <a:r>
              <a:rPr lang="en-US" sz="1800" i="0" dirty="0"/>
              <a:t> </a:t>
            </a:r>
            <a:r>
              <a:rPr lang="en-US" sz="1800" i="0" dirty="0" err="1"/>
              <a:t>bo‘lishi</a:t>
            </a:r>
            <a:r>
              <a:rPr lang="en-US" sz="1800" i="0" dirty="0"/>
              <a:t> </a:t>
            </a:r>
            <a:r>
              <a:rPr lang="en-US" sz="1800" i="0" dirty="0" err="1"/>
              <a:t>uchun</a:t>
            </a:r>
            <a:r>
              <a:rPr lang="en-US" sz="1800" i="0" dirty="0"/>
              <a:t> web-</a:t>
            </a:r>
            <a:r>
              <a:rPr lang="en-US" sz="1800" i="0" dirty="0" err="1"/>
              <a:t>sahifalardan</a:t>
            </a:r>
            <a:r>
              <a:rPr lang="en-US" sz="1800" i="0" dirty="0"/>
              <a:t> </a:t>
            </a:r>
            <a:r>
              <a:rPr lang="en-US" sz="1800" i="0" dirty="0" err="1"/>
              <a:t>foydalaniladi</a:t>
            </a:r>
            <a:r>
              <a:rPr lang="en-US" sz="1800" i="0" dirty="0"/>
              <a:t>.</a:t>
            </a:r>
            <a:endParaRPr lang="en-GB" sz="1800" i="0" dirty="0"/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xmlns="" id="{7B41E773-63FF-4A36-8C26-6233235870F7}"/>
              </a:ext>
            </a:extLst>
          </p:cNvPr>
          <p:cNvSpPr/>
          <p:nvPr/>
        </p:nvSpPr>
        <p:spPr>
          <a:xfrm>
            <a:off x="520700" y="1804393"/>
            <a:ext cx="4808994" cy="990600"/>
          </a:xfrm>
          <a:prstGeom prst="roundRect">
            <a:avLst>
              <a:gd name="adj" fmla="val 2675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Web-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sahifa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inglizcha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– Web page) –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HTML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fayl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kengaytmasiga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gipermatnli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fayldir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xmlns="" id="{8FB16AA7-DB23-47E7-98EA-78C9A4F43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56270"/>
            <a:ext cx="5164320" cy="315471"/>
          </a:xfrm>
        </p:spPr>
        <p:txBody>
          <a:bodyPr/>
          <a:lstStyle/>
          <a:p>
            <a:pPr algn="ctr"/>
            <a:r>
              <a:rPr lang="en-US" dirty="0"/>
              <a:t>Web-</a:t>
            </a:r>
            <a:r>
              <a:rPr lang="en-US" dirty="0" err="1"/>
              <a:t>sahifa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4176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4C06169-8D58-4FC0-92FE-05CA2A22A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48586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Gippermatn</a:t>
            </a:r>
            <a:endParaRPr lang="en-GB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2C044B79-0ACB-46E6-A979-752CA6AC89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1384995"/>
          </a:xfrm>
        </p:spPr>
        <p:txBody>
          <a:bodyPr/>
          <a:lstStyle/>
          <a:p>
            <a:pPr algn="just"/>
            <a:r>
              <a:rPr lang="en-US" sz="1800" i="0" dirty="0"/>
              <a:t>Har </a:t>
            </a:r>
            <a:r>
              <a:rPr lang="en-US" sz="1800" i="0" dirty="0" err="1"/>
              <a:t>xil</a:t>
            </a:r>
            <a:r>
              <a:rPr lang="en-US" sz="1800" i="0" dirty="0"/>
              <a:t> web-</a:t>
            </a:r>
            <a:r>
              <a:rPr lang="en-US" sz="1800" i="0" dirty="0" err="1"/>
              <a:t>sahifalarga</a:t>
            </a:r>
            <a:r>
              <a:rPr lang="en-US" sz="1800" i="0" dirty="0"/>
              <a:t> </a:t>
            </a:r>
            <a:r>
              <a:rPr lang="en-US" sz="1800" i="0" dirty="0" err="1"/>
              <a:t>tarqatilgan</a:t>
            </a:r>
            <a:r>
              <a:rPr lang="en-US" sz="1800" i="0" dirty="0"/>
              <a:t> </a:t>
            </a:r>
            <a:r>
              <a:rPr lang="en-US" sz="1800" i="0" dirty="0" err="1"/>
              <a:t>va</a:t>
            </a:r>
            <a:r>
              <a:rPr lang="en-US" sz="1800" i="0" dirty="0"/>
              <a:t> </a:t>
            </a:r>
            <a:r>
              <a:rPr lang="en-US" sz="1800" i="0" dirty="0" err="1"/>
              <a:t>o‘zaro</a:t>
            </a:r>
            <a:r>
              <a:rPr lang="en-US" sz="1800" i="0" dirty="0"/>
              <a:t> </a:t>
            </a:r>
            <a:r>
              <a:rPr lang="en-US" sz="1800" i="0" dirty="0" err="1"/>
              <a:t>bog‘langan</a:t>
            </a:r>
            <a:r>
              <a:rPr lang="en-US" sz="1800" i="0" dirty="0"/>
              <a:t> </a:t>
            </a:r>
            <a:r>
              <a:rPr lang="en-US" sz="1800" i="0" dirty="0" err="1"/>
              <a:t>hujjat</a:t>
            </a:r>
            <a:r>
              <a:rPr lang="en-US" sz="1800" i="0" dirty="0"/>
              <a:t> </a:t>
            </a:r>
            <a:r>
              <a:rPr lang="en-US" sz="1800" i="0" dirty="0" err="1"/>
              <a:t>gippermatn</a:t>
            </a:r>
            <a:r>
              <a:rPr lang="en-US" sz="1800" i="0" dirty="0"/>
              <a:t> </a:t>
            </a:r>
            <a:r>
              <a:rPr lang="en-US" sz="1800" i="0" dirty="0" err="1"/>
              <a:t>deyiladi</a:t>
            </a:r>
            <a:r>
              <a:rPr lang="en-US" sz="1800" i="0" dirty="0"/>
              <a:t>.</a:t>
            </a:r>
          </a:p>
          <a:p>
            <a:pPr algn="just"/>
            <a:endParaRPr lang="en-US" sz="1800" i="0" dirty="0"/>
          </a:p>
          <a:p>
            <a:pPr algn="just"/>
            <a:r>
              <a:rPr lang="en-US" sz="1800" i="0" dirty="0" err="1"/>
              <a:t>Unga</a:t>
            </a:r>
            <a:r>
              <a:rPr lang="en-US" sz="1800" i="0" dirty="0"/>
              <a:t> </a:t>
            </a:r>
            <a:r>
              <a:rPr lang="en-US" sz="1800" i="0" dirty="0" err="1"/>
              <a:t>rasm</a:t>
            </a:r>
            <a:r>
              <a:rPr lang="en-US" sz="1800" i="0" dirty="0"/>
              <a:t>, </a:t>
            </a:r>
            <a:r>
              <a:rPr lang="en-US" sz="1800" i="0" dirty="0" err="1"/>
              <a:t>ovoz</a:t>
            </a:r>
            <a:r>
              <a:rPr lang="en-US" sz="1800" i="0" dirty="0"/>
              <a:t>, video </a:t>
            </a:r>
            <a:r>
              <a:rPr lang="en-US" sz="1800" i="0" dirty="0" err="1"/>
              <a:t>va</a:t>
            </a:r>
            <a:r>
              <a:rPr lang="en-US" sz="1800" i="0" dirty="0"/>
              <a:t> </a:t>
            </a:r>
            <a:r>
              <a:rPr lang="en-US" sz="1800" i="0" dirty="0" err="1"/>
              <a:t>animatsiya</a:t>
            </a:r>
            <a:r>
              <a:rPr lang="en-US" sz="1800" i="0" dirty="0"/>
              <a:t> </a:t>
            </a:r>
            <a:r>
              <a:rPr lang="en-US" sz="1800" i="0" dirty="0" err="1"/>
              <a:t>kabi</a:t>
            </a:r>
            <a:r>
              <a:rPr lang="en-US" sz="1800" i="0" dirty="0"/>
              <a:t> </a:t>
            </a:r>
            <a:r>
              <a:rPr lang="en-US" sz="1800" i="0" dirty="0" err="1" smtClean="0"/>
              <a:t>ma’lumotlar</a:t>
            </a:r>
            <a:r>
              <a:rPr lang="en-US" sz="1800" i="0" dirty="0" smtClean="0"/>
              <a:t> </a:t>
            </a:r>
            <a:r>
              <a:rPr lang="en-US" sz="1800" i="0" dirty="0" err="1"/>
              <a:t>joylashtirish</a:t>
            </a:r>
            <a:r>
              <a:rPr lang="en-US" sz="1800" i="0" dirty="0"/>
              <a:t> </a:t>
            </a:r>
            <a:r>
              <a:rPr lang="en-US" sz="1800" i="0" dirty="0" err="1"/>
              <a:t>mumkin</a:t>
            </a:r>
            <a:r>
              <a:rPr lang="en-US" sz="1800" i="0" dirty="0"/>
              <a:t>.</a:t>
            </a:r>
            <a:endParaRPr lang="en-GB" sz="1800" i="0" dirty="0"/>
          </a:p>
        </p:txBody>
      </p:sp>
    </p:spTree>
    <p:extLst>
      <p:ext uri="{BB962C8B-B14F-4D97-AF65-F5344CB8AC3E}">
        <p14:creationId xmlns:p14="http://schemas.microsoft.com/office/powerpoint/2010/main" val="1976491817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009C1B67-B406-419D-B7F0-795513CB82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2100" y="672146"/>
            <a:ext cx="5257800" cy="2492990"/>
          </a:xfrm>
        </p:spPr>
        <p:txBody>
          <a:bodyPr/>
          <a:lstStyle/>
          <a:p>
            <a:pPr indent="266700" algn="just"/>
            <a:r>
              <a:rPr lang="en-US" sz="1800" i="0" dirty="0"/>
              <a:t>Web-</a:t>
            </a:r>
            <a:r>
              <a:rPr lang="en-US" sz="1800" i="0" dirty="0" err="1"/>
              <a:t>sahifada</a:t>
            </a:r>
            <a:r>
              <a:rPr lang="en-US" sz="1800" i="0" dirty="0"/>
              <a:t> </a:t>
            </a:r>
            <a:r>
              <a:rPr lang="en-US" sz="1800" i="0" dirty="0" err="1"/>
              <a:t>ma’lumotlar</a:t>
            </a:r>
            <a:r>
              <a:rPr lang="en-US" sz="1800" i="0" dirty="0"/>
              <a:t> </a:t>
            </a:r>
            <a:r>
              <a:rPr lang="en-US" sz="1800" i="0" dirty="0" err="1"/>
              <a:t>sahifa</a:t>
            </a:r>
            <a:r>
              <a:rPr lang="en-US" sz="1800" i="0" dirty="0"/>
              <a:t> </a:t>
            </a:r>
            <a:r>
              <a:rPr lang="en-US" sz="1800" i="0" dirty="0" err="1"/>
              <a:t>ko‘rinishida</a:t>
            </a:r>
            <a:r>
              <a:rPr lang="en-US" sz="1800" i="0" dirty="0"/>
              <a:t> </a:t>
            </a:r>
            <a:r>
              <a:rPr lang="en-US" sz="1800" i="0" dirty="0" err="1"/>
              <a:t>beriladi</a:t>
            </a:r>
            <a:r>
              <a:rPr lang="en-US" sz="1800" i="0" dirty="0"/>
              <a:t>. Bu </a:t>
            </a:r>
            <a:r>
              <a:rPr lang="en-US" sz="1800" i="0" dirty="0" err="1"/>
              <a:t>sahifalar</a:t>
            </a:r>
            <a:r>
              <a:rPr lang="en-US" sz="1800" i="0" dirty="0"/>
              <a:t> </a:t>
            </a:r>
            <a:r>
              <a:rPr lang="en-US" sz="1800" i="0" dirty="0" err="1"/>
              <a:t>odatda</a:t>
            </a:r>
            <a:r>
              <a:rPr lang="en-US" sz="1800" i="0" dirty="0"/>
              <a:t>, </a:t>
            </a:r>
            <a:r>
              <a:rPr lang="en-US" sz="1800" i="0" dirty="0">
                <a:solidFill>
                  <a:srgbClr val="0070C0"/>
                </a:solidFill>
              </a:rPr>
              <a:t>HTML</a:t>
            </a:r>
            <a:r>
              <a:rPr lang="en-US" sz="1800" i="0" dirty="0"/>
              <a:t> </a:t>
            </a:r>
            <a:r>
              <a:rPr lang="en-US" sz="1800" i="0" dirty="0" err="1"/>
              <a:t>hujjat</a:t>
            </a:r>
            <a:r>
              <a:rPr lang="en-US" sz="1800" i="0" dirty="0"/>
              <a:t>, </a:t>
            </a:r>
            <a:r>
              <a:rPr lang="en-US" sz="1800" i="0" dirty="0" err="1"/>
              <a:t>ya’ni</a:t>
            </a:r>
            <a:r>
              <a:rPr lang="en-US" sz="1800" i="0" dirty="0"/>
              <a:t> </a:t>
            </a:r>
            <a:r>
              <a:rPr lang="en-US" sz="1800" i="0" dirty="0">
                <a:solidFill>
                  <a:srgbClr val="0070C0"/>
                </a:solidFill>
              </a:rPr>
              <a:t>HTML</a:t>
            </a:r>
            <a:r>
              <a:rPr lang="en-US" sz="1800" i="0" dirty="0"/>
              <a:t> </a:t>
            </a:r>
            <a:r>
              <a:rPr lang="en-US" sz="1800" i="0" dirty="0" err="1"/>
              <a:t>tilida</a:t>
            </a:r>
            <a:r>
              <a:rPr lang="en-US" sz="1800" i="0" dirty="0"/>
              <a:t> </a:t>
            </a:r>
            <a:r>
              <a:rPr lang="en-US" sz="1800" i="0" dirty="0" err="1"/>
              <a:t>yozilgan</a:t>
            </a:r>
            <a:r>
              <a:rPr lang="en-US" sz="1800" i="0" dirty="0"/>
              <a:t> </a:t>
            </a:r>
            <a:r>
              <a:rPr lang="en-US" sz="1800" i="0" dirty="0" err="1"/>
              <a:t>hujjat</a:t>
            </a:r>
            <a:r>
              <a:rPr lang="en-US" sz="1800" i="0" dirty="0"/>
              <a:t> deb </a:t>
            </a:r>
            <a:r>
              <a:rPr lang="en-US" sz="1800" i="0" dirty="0" err="1"/>
              <a:t>qaraladi</a:t>
            </a:r>
            <a:r>
              <a:rPr lang="en-US" sz="1800" i="0" dirty="0"/>
              <a:t>. Bu </a:t>
            </a:r>
            <a:r>
              <a:rPr lang="en-US" sz="1800" i="0" dirty="0" err="1"/>
              <a:t>holda</a:t>
            </a:r>
            <a:r>
              <a:rPr lang="en-US" sz="1800" i="0" dirty="0"/>
              <a:t> </a:t>
            </a:r>
            <a:r>
              <a:rPr lang="en-US" sz="1800" i="0" dirty="0" err="1"/>
              <a:t>yozilgan</a:t>
            </a:r>
            <a:r>
              <a:rPr lang="en-US" sz="1800" i="0" dirty="0"/>
              <a:t> </a:t>
            </a:r>
            <a:r>
              <a:rPr lang="en-US" sz="1800" i="0" dirty="0" err="1"/>
              <a:t>hujjatlarni</a:t>
            </a:r>
            <a:r>
              <a:rPr lang="en-US" sz="1800" i="0" dirty="0"/>
              <a:t> </a:t>
            </a:r>
            <a:r>
              <a:rPr lang="en-US" sz="1800" i="0" dirty="0" err="1"/>
              <a:t>ko‘rish</a:t>
            </a:r>
            <a:r>
              <a:rPr lang="en-US" sz="1800" i="0" dirty="0"/>
              <a:t> </a:t>
            </a:r>
            <a:r>
              <a:rPr lang="en-US" sz="1800" i="0" dirty="0" err="1"/>
              <a:t>uchun</a:t>
            </a:r>
            <a:r>
              <a:rPr lang="en-US" sz="1800" i="0" dirty="0"/>
              <a:t> </a:t>
            </a:r>
            <a:r>
              <a:rPr lang="en-US" sz="1800" i="0" dirty="0" err="1"/>
              <a:t>maxsus</a:t>
            </a:r>
            <a:r>
              <a:rPr lang="en-US" sz="1800" i="0" dirty="0"/>
              <a:t> </a:t>
            </a:r>
            <a:r>
              <a:rPr lang="en-US" sz="1800" i="0" dirty="0" err="1"/>
              <a:t>dasturlar</a:t>
            </a:r>
            <a:r>
              <a:rPr lang="en-US" sz="1800" i="0" dirty="0"/>
              <a:t> </a:t>
            </a:r>
            <a:r>
              <a:rPr lang="en-US" sz="1800" i="0" dirty="0" err="1"/>
              <a:t>ishlatiladi</a:t>
            </a:r>
            <a:r>
              <a:rPr lang="en-US" sz="1800" i="0" dirty="0"/>
              <a:t>. </a:t>
            </a:r>
            <a:endParaRPr lang="en-US" sz="1800" i="0" dirty="0" smtClean="0"/>
          </a:p>
          <a:p>
            <a:pPr indent="266700" algn="just"/>
            <a:r>
              <a:rPr lang="en-US" sz="1800" i="0" dirty="0" err="1" smtClean="0"/>
              <a:t>Bunday</a:t>
            </a:r>
            <a:r>
              <a:rPr lang="en-US" sz="1800" i="0" dirty="0" smtClean="0"/>
              <a:t> </a:t>
            </a:r>
            <a:r>
              <a:rPr lang="en-US" sz="1800" i="0" dirty="0" err="1"/>
              <a:t>dasturlar</a:t>
            </a:r>
            <a:r>
              <a:rPr lang="en-US" sz="1800" i="0" dirty="0"/>
              <a:t> </a:t>
            </a:r>
            <a:r>
              <a:rPr lang="en-US" sz="1800" i="0" dirty="0" err="1">
                <a:solidFill>
                  <a:srgbClr val="0070C0"/>
                </a:solidFill>
              </a:rPr>
              <a:t>Brauzer</a:t>
            </a:r>
            <a:r>
              <a:rPr lang="en-US" sz="1800" i="0" dirty="0"/>
              <a:t> (</a:t>
            </a:r>
            <a:r>
              <a:rPr lang="en-US" sz="1800" i="0" dirty="0" err="1"/>
              <a:t>ko‘ruvchi</a:t>
            </a:r>
            <a:r>
              <a:rPr lang="en-US" sz="1800" i="0" dirty="0"/>
              <a:t>)lar deb </a:t>
            </a:r>
            <a:r>
              <a:rPr lang="en-US" sz="1800" i="0" dirty="0" err="1"/>
              <a:t>ataladi</a:t>
            </a:r>
            <a:r>
              <a:rPr lang="en-US" sz="1800" i="0" dirty="0"/>
              <a:t>. </a:t>
            </a:r>
            <a:r>
              <a:rPr lang="en-US" sz="1800" i="0" dirty="0">
                <a:solidFill>
                  <a:srgbClr val="0070C0"/>
                </a:solidFill>
              </a:rPr>
              <a:t>Windows</a:t>
            </a:r>
            <a:r>
              <a:rPr lang="en-US" sz="1800" i="0" dirty="0"/>
              <a:t> </a:t>
            </a:r>
            <a:r>
              <a:rPr lang="en-US" sz="1800" i="0" dirty="0" err="1"/>
              <a:t>muhitida</a:t>
            </a:r>
            <a:r>
              <a:rPr lang="en-US" sz="1800" i="0" dirty="0"/>
              <a:t> </a:t>
            </a:r>
            <a:r>
              <a:rPr lang="en-US" sz="1800" i="0" dirty="0" err="1"/>
              <a:t>standart</a:t>
            </a:r>
            <a:r>
              <a:rPr lang="en-US" sz="1800" i="0" dirty="0"/>
              <a:t> </a:t>
            </a:r>
            <a:r>
              <a:rPr lang="en-US" sz="1800" i="0" dirty="0" err="1"/>
              <a:t>ishlatiladigan</a:t>
            </a:r>
            <a:r>
              <a:rPr lang="en-US" sz="1800" i="0" dirty="0"/>
              <a:t> </a:t>
            </a:r>
            <a:r>
              <a:rPr lang="en-US" sz="1800" i="0" dirty="0" err="1">
                <a:solidFill>
                  <a:srgbClr val="0070C0"/>
                </a:solidFill>
              </a:rPr>
              <a:t>Brauzer</a:t>
            </a:r>
            <a:r>
              <a:rPr lang="en-US" sz="1800" i="0" dirty="0"/>
              <a:t> </a:t>
            </a:r>
            <a:r>
              <a:rPr lang="en-US" sz="1800" i="0" dirty="0" err="1"/>
              <a:t>bu</a:t>
            </a:r>
            <a:r>
              <a:rPr lang="en-US" sz="1800" i="0" dirty="0"/>
              <a:t> </a:t>
            </a:r>
            <a:r>
              <a:rPr lang="en-US" sz="1800" i="0" dirty="0">
                <a:solidFill>
                  <a:srgbClr val="0070C0"/>
                </a:solidFill>
              </a:rPr>
              <a:t>Internet Explorer </a:t>
            </a:r>
            <a:r>
              <a:rPr lang="en-US" sz="1800" i="0" dirty="0" err="1"/>
              <a:t>hisoblanadi</a:t>
            </a:r>
            <a:r>
              <a:rPr lang="en-US" sz="1800" i="0" dirty="0"/>
              <a:t>.</a:t>
            </a:r>
            <a:endParaRPr lang="en-GB" sz="1800" i="0" dirty="0"/>
          </a:p>
        </p:txBody>
      </p:sp>
    </p:spTree>
    <p:extLst>
      <p:ext uri="{BB962C8B-B14F-4D97-AF65-F5344CB8AC3E}">
        <p14:creationId xmlns:p14="http://schemas.microsoft.com/office/powerpoint/2010/main" val="2480352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xmlns="" id="{CBDD1D78-971A-4674-B15C-19AFB514840E}"/>
              </a:ext>
            </a:extLst>
          </p:cNvPr>
          <p:cNvSpPr/>
          <p:nvPr/>
        </p:nvSpPr>
        <p:spPr>
          <a:xfrm>
            <a:off x="520700" y="372489"/>
            <a:ext cx="4953000" cy="1630936"/>
          </a:xfrm>
          <a:prstGeom prst="roundRect">
            <a:avLst>
              <a:gd name="adj" fmla="val 26751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Web-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sayt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inglizcha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Website,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o‘rgimchak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to‘ri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site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joyi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 –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web-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sahifalarni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kompyuter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tarmog‘ida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manzilda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birlashtirilgan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fayllar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to‘plamidir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Domen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IP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xmlns="" id="{CFC74445-86D5-47E0-A763-6B7AA45E196E}"/>
              </a:ext>
            </a:extLst>
          </p:cNvPr>
          <p:cNvSpPr/>
          <p:nvPr/>
        </p:nvSpPr>
        <p:spPr>
          <a:xfrm>
            <a:off x="520700" y="2201102"/>
            <a:ext cx="4953000" cy="716723"/>
          </a:xfrm>
          <a:prstGeom prst="roundRect">
            <a:avLst>
              <a:gd name="adj" fmla="val 2675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Domen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biror-bir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serverda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joylashgan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saytga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boradigan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manzildir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82373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274893A9-4F14-4D3A-B8F8-FCF17F2188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5901" y="668217"/>
            <a:ext cx="5410200" cy="2215991"/>
          </a:xfrm>
        </p:spPr>
        <p:txBody>
          <a:bodyPr/>
          <a:lstStyle/>
          <a:p>
            <a:pPr indent="266700" algn="just"/>
            <a:r>
              <a:rPr lang="en-US" sz="1800" i="0" dirty="0" err="1" smtClean="0"/>
              <a:t>Barcha</a:t>
            </a:r>
            <a:r>
              <a:rPr lang="en-US" sz="1800" i="0" dirty="0" smtClean="0"/>
              <a:t> </a:t>
            </a:r>
            <a:r>
              <a:rPr lang="en-US" sz="1800" i="0" dirty="0"/>
              <a:t>web-</a:t>
            </a:r>
            <a:r>
              <a:rPr lang="en-US" sz="1800" i="0" dirty="0" err="1"/>
              <a:t>saytlar</a:t>
            </a:r>
            <a:r>
              <a:rPr lang="en-US" sz="1800" i="0" dirty="0"/>
              <a:t> </a:t>
            </a:r>
            <a:r>
              <a:rPr lang="en-US" sz="1800" i="0" dirty="0" err="1"/>
              <a:t>qaysidir</a:t>
            </a:r>
            <a:r>
              <a:rPr lang="en-US" sz="1800" i="0" dirty="0"/>
              <a:t> </a:t>
            </a:r>
            <a:r>
              <a:rPr lang="en-US" sz="1800" i="0" dirty="0" err="1"/>
              <a:t>serverda</a:t>
            </a:r>
            <a:r>
              <a:rPr lang="en-US" sz="1800" i="0" dirty="0"/>
              <a:t> </a:t>
            </a:r>
            <a:r>
              <a:rPr lang="en-US" sz="1800" i="0" dirty="0" err="1"/>
              <a:t>joylashgan</a:t>
            </a:r>
            <a:r>
              <a:rPr lang="en-US" sz="1800" i="0" dirty="0"/>
              <a:t> </a:t>
            </a:r>
            <a:r>
              <a:rPr lang="en-US" sz="1800" i="0" dirty="0" err="1"/>
              <a:t>bo‘ladi</a:t>
            </a:r>
            <a:r>
              <a:rPr lang="en-US" sz="1800" i="0" dirty="0"/>
              <a:t>. </a:t>
            </a:r>
            <a:r>
              <a:rPr lang="en-US" sz="1800" i="0" dirty="0" err="1"/>
              <a:t>Aslida</a:t>
            </a:r>
            <a:r>
              <a:rPr lang="en-US" sz="1800" i="0" dirty="0"/>
              <a:t> </a:t>
            </a:r>
            <a:r>
              <a:rPr lang="en-US" sz="1800" i="0" dirty="0" err="1"/>
              <a:t>siz</a:t>
            </a:r>
            <a:r>
              <a:rPr lang="en-US" sz="1800" i="0" dirty="0"/>
              <a:t> </a:t>
            </a:r>
            <a:r>
              <a:rPr lang="en-US" sz="1800" i="0" dirty="0">
                <a:solidFill>
                  <a:srgbClr val="0070C0"/>
                </a:solidFill>
              </a:rPr>
              <a:t>hosting</a:t>
            </a:r>
            <a:r>
              <a:rPr lang="en-US" sz="1800" i="0" dirty="0"/>
              <a:t> </a:t>
            </a:r>
            <a:r>
              <a:rPr lang="en-US" sz="1800" i="0" dirty="0" err="1"/>
              <a:t>xizmatidan</a:t>
            </a:r>
            <a:r>
              <a:rPr lang="en-US" sz="1800" i="0" dirty="0"/>
              <a:t> </a:t>
            </a:r>
            <a:r>
              <a:rPr lang="en-US" sz="1800" i="0" dirty="0" err="1"/>
              <a:t>foydalanib</a:t>
            </a:r>
            <a:r>
              <a:rPr lang="en-US" sz="1800" i="0" dirty="0"/>
              <a:t>, </a:t>
            </a:r>
            <a:r>
              <a:rPr lang="en-US" sz="1800" i="0" dirty="0" err="1"/>
              <a:t>saytingiz</a:t>
            </a:r>
            <a:r>
              <a:rPr lang="en-US" sz="1800" i="0" dirty="0"/>
              <a:t> </a:t>
            </a:r>
            <a:r>
              <a:rPr lang="en-US" sz="1800" i="0" dirty="0" err="1"/>
              <a:t>ma’lumotlarini</a:t>
            </a:r>
            <a:r>
              <a:rPr lang="en-US" sz="1800" i="0" dirty="0"/>
              <a:t> </a:t>
            </a:r>
            <a:r>
              <a:rPr lang="en-US" sz="1800" i="0" dirty="0" err="1"/>
              <a:t>qaysidir</a:t>
            </a:r>
            <a:r>
              <a:rPr lang="en-US" sz="1800" i="0" dirty="0"/>
              <a:t> </a:t>
            </a:r>
            <a:r>
              <a:rPr lang="en-US" sz="1800" i="0" dirty="0" err="1"/>
              <a:t>serverga</a:t>
            </a:r>
            <a:r>
              <a:rPr lang="en-US" sz="1800" i="0" dirty="0"/>
              <a:t> </a:t>
            </a:r>
            <a:r>
              <a:rPr lang="en-US" sz="1800" i="0" dirty="0" err="1"/>
              <a:t>joylashtirganingizda</a:t>
            </a:r>
            <a:r>
              <a:rPr lang="en-US" sz="1800" i="0" dirty="0"/>
              <a:t> </a:t>
            </a:r>
            <a:r>
              <a:rPr lang="en-US" sz="1800" i="0" dirty="0" err="1"/>
              <a:t>saytingiz</a:t>
            </a:r>
            <a:r>
              <a:rPr lang="en-US" sz="1800" i="0" dirty="0"/>
              <a:t> </a:t>
            </a:r>
            <a:r>
              <a:rPr lang="en-US" sz="1800" i="0" dirty="0">
                <a:solidFill>
                  <a:srgbClr val="0070C0"/>
                </a:solidFill>
              </a:rPr>
              <a:t>IP</a:t>
            </a:r>
            <a:r>
              <a:rPr lang="en-US" sz="1800" i="0" dirty="0"/>
              <a:t> </a:t>
            </a:r>
            <a:r>
              <a:rPr lang="en-US" sz="1800" i="0" dirty="0" err="1"/>
              <a:t>manzilga</a:t>
            </a:r>
            <a:r>
              <a:rPr lang="en-US" sz="1800" i="0" dirty="0"/>
              <a:t> </a:t>
            </a:r>
            <a:r>
              <a:rPr lang="en-US" sz="1800" i="0" dirty="0" err="1"/>
              <a:t>ega</a:t>
            </a:r>
            <a:r>
              <a:rPr lang="en-US" sz="1800" i="0" dirty="0"/>
              <a:t> </a:t>
            </a:r>
            <a:r>
              <a:rPr lang="en-US" sz="1800" i="0" dirty="0" err="1"/>
              <a:t>bo‘ladi</a:t>
            </a:r>
            <a:r>
              <a:rPr lang="en-US" sz="1800" i="0" dirty="0"/>
              <a:t>.</a:t>
            </a:r>
          </a:p>
          <a:p>
            <a:pPr indent="266700" algn="just"/>
            <a:r>
              <a:rPr lang="en-US" sz="1800" i="0" dirty="0" smtClean="0"/>
              <a:t>Agar </a:t>
            </a:r>
            <a:r>
              <a:rPr lang="en-US" sz="1800" i="0" dirty="0" err="1">
                <a:solidFill>
                  <a:srgbClr val="0070C0"/>
                </a:solidFill>
              </a:rPr>
              <a:t>Domen</a:t>
            </a:r>
            <a:r>
              <a:rPr lang="en-US" sz="1800" i="0" dirty="0"/>
              <a:t> </a:t>
            </a:r>
            <a:r>
              <a:rPr lang="en-US" sz="1800" i="0" dirty="0" err="1"/>
              <a:t>bo‘lmaganida</a:t>
            </a:r>
            <a:r>
              <a:rPr lang="en-US" sz="1800" i="0" dirty="0"/>
              <a:t> </a:t>
            </a:r>
            <a:r>
              <a:rPr lang="en-US" sz="1800" i="0" dirty="0" err="1"/>
              <a:t>yaratilgan</a:t>
            </a:r>
            <a:r>
              <a:rPr lang="en-US" sz="1800" i="0" dirty="0"/>
              <a:t> web-</a:t>
            </a:r>
            <a:r>
              <a:rPr lang="en-US" sz="1800" i="0" dirty="0" err="1"/>
              <a:t>saytni</a:t>
            </a:r>
            <a:r>
              <a:rPr lang="en-US" sz="1800" i="0" dirty="0"/>
              <a:t> </a:t>
            </a:r>
            <a:r>
              <a:rPr lang="en-US" sz="1800" i="0" dirty="0" err="1"/>
              <a:t>yuklash</a:t>
            </a:r>
            <a:r>
              <a:rPr lang="en-US" sz="1800" i="0" dirty="0"/>
              <a:t> </a:t>
            </a:r>
            <a:r>
              <a:rPr lang="en-US" sz="1800" i="0" dirty="0" err="1"/>
              <a:t>uchun</a:t>
            </a:r>
            <a:r>
              <a:rPr lang="en-US" sz="1800" i="0" dirty="0"/>
              <a:t> </a:t>
            </a:r>
            <a:r>
              <a:rPr lang="en-US" sz="1800" i="0" dirty="0" err="1">
                <a:solidFill>
                  <a:srgbClr val="0070C0"/>
                </a:solidFill>
              </a:rPr>
              <a:t>brauzer</a:t>
            </a:r>
            <a:r>
              <a:rPr lang="en-US" sz="1800" i="0" dirty="0" err="1"/>
              <a:t>da</a:t>
            </a:r>
            <a:r>
              <a:rPr lang="en-US" sz="1800" i="0" dirty="0"/>
              <a:t> 94.100.180.199 </a:t>
            </a:r>
            <a:r>
              <a:rPr lang="en-US" sz="1800" i="0" dirty="0" err="1"/>
              <a:t>raqamlar</a:t>
            </a:r>
            <a:r>
              <a:rPr lang="en-US" sz="1800" i="0" dirty="0"/>
              <a:t> </a:t>
            </a:r>
            <a:r>
              <a:rPr lang="en-US" sz="1800" i="0" dirty="0" err="1"/>
              <a:t>yoziladi</a:t>
            </a:r>
            <a:r>
              <a:rPr lang="en-US" sz="1800" i="0" dirty="0"/>
              <a:t>.</a:t>
            </a:r>
            <a:endParaRPr lang="en-GB" sz="1800" i="0" dirty="0"/>
          </a:p>
        </p:txBody>
      </p:sp>
    </p:spTree>
    <p:extLst>
      <p:ext uri="{BB962C8B-B14F-4D97-AF65-F5344CB8AC3E}">
        <p14:creationId xmlns:p14="http://schemas.microsoft.com/office/powerpoint/2010/main" val="3142138091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805DCF34-E370-4736-AA7B-E29C9D9ACB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5901" y="967361"/>
            <a:ext cx="5334000" cy="2215991"/>
          </a:xfrm>
        </p:spPr>
        <p:txBody>
          <a:bodyPr/>
          <a:lstStyle/>
          <a:p>
            <a:pPr indent="266700" algn="just"/>
            <a:r>
              <a:rPr lang="en-US" sz="1800" i="0" dirty="0" err="1"/>
              <a:t>Odatda</a:t>
            </a:r>
            <a:r>
              <a:rPr lang="en-US" sz="1800" i="0" dirty="0"/>
              <a:t> </a:t>
            </a:r>
            <a:r>
              <a:rPr lang="en-US" sz="1800" i="0" dirty="0" err="1">
                <a:solidFill>
                  <a:srgbClr val="0070C0"/>
                </a:solidFill>
              </a:rPr>
              <a:t>domen</a:t>
            </a:r>
            <a:r>
              <a:rPr lang="en-US" sz="1800" i="0" dirty="0"/>
              <a:t> </a:t>
            </a:r>
            <a:r>
              <a:rPr lang="en-US" sz="1800" i="0" dirty="0" err="1"/>
              <a:t>beruvchi</a:t>
            </a:r>
            <a:r>
              <a:rPr lang="en-US" sz="1800" i="0" dirty="0"/>
              <a:t> </a:t>
            </a:r>
            <a:r>
              <a:rPr lang="en-US" sz="1800" i="0" dirty="0" err="1"/>
              <a:t>kompaniyalarda</a:t>
            </a:r>
            <a:r>
              <a:rPr lang="en-US" sz="1800" i="0" dirty="0"/>
              <a:t> ham </a:t>
            </a:r>
            <a:r>
              <a:rPr lang="en-US" sz="1800" i="0" dirty="0">
                <a:solidFill>
                  <a:srgbClr val="0070C0"/>
                </a:solidFill>
              </a:rPr>
              <a:t>hosting</a:t>
            </a:r>
            <a:r>
              <a:rPr lang="en-US" sz="1800" i="0" dirty="0"/>
              <a:t> </a:t>
            </a:r>
            <a:r>
              <a:rPr lang="en-US" sz="1800" i="0" dirty="0" err="1"/>
              <a:t>xizmati</a:t>
            </a:r>
            <a:r>
              <a:rPr lang="en-US" sz="1800" i="0" dirty="0"/>
              <a:t> </a:t>
            </a:r>
            <a:r>
              <a:rPr lang="en-US" sz="1800" i="0" dirty="0" err="1"/>
              <a:t>bo‘ladi</a:t>
            </a:r>
            <a:r>
              <a:rPr lang="en-US" sz="1800" i="0" dirty="0"/>
              <a:t>. </a:t>
            </a:r>
            <a:r>
              <a:rPr lang="en-US" sz="1800" i="0" dirty="0">
                <a:solidFill>
                  <a:srgbClr val="0070C0"/>
                </a:solidFill>
              </a:rPr>
              <a:t>Hosting</a:t>
            </a:r>
            <a:r>
              <a:rPr lang="en-US" sz="1800" i="0" dirty="0"/>
              <a:t> </a:t>
            </a:r>
            <a:r>
              <a:rPr lang="en-US" sz="1800" i="0" dirty="0" err="1"/>
              <a:t>va</a:t>
            </a:r>
            <a:r>
              <a:rPr lang="en-US" sz="1800" i="0" dirty="0"/>
              <a:t> </a:t>
            </a:r>
            <a:r>
              <a:rPr lang="en-US" sz="1800" i="0" dirty="0" err="1">
                <a:solidFill>
                  <a:srgbClr val="0070C0"/>
                </a:solidFill>
              </a:rPr>
              <a:t>domen</a:t>
            </a:r>
            <a:r>
              <a:rPr lang="en-US" sz="1800" i="0" dirty="0" err="1"/>
              <a:t>ni</a:t>
            </a:r>
            <a:r>
              <a:rPr lang="en-US" sz="1800" i="0" dirty="0"/>
              <a:t> </a:t>
            </a:r>
            <a:r>
              <a:rPr lang="en-US" sz="1800" i="0" dirty="0" err="1"/>
              <a:t>bir</a:t>
            </a:r>
            <a:r>
              <a:rPr lang="en-US" sz="1800" i="0" dirty="0"/>
              <a:t> </a:t>
            </a:r>
            <a:r>
              <a:rPr lang="en-US" sz="1800" i="0" dirty="0" err="1"/>
              <a:t>kompaniyadan</a:t>
            </a:r>
            <a:r>
              <a:rPr lang="en-US" sz="1800" i="0" dirty="0"/>
              <a:t> </a:t>
            </a:r>
            <a:r>
              <a:rPr lang="en-US" sz="1800" i="0" dirty="0" err="1"/>
              <a:t>yoki</a:t>
            </a:r>
            <a:r>
              <a:rPr lang="en-US" sz="1800" i="0" dirty="0"/>
              <a:t> </a:t>
            </a:r>
            <a:r>
              <a:rPr lang="en-US" sz="1800" i="0" dirty="0" err="1"/>
              <a:t>alohida</a:t>
            </a:r>
            <a:r>
              <a:rPr lang="en-US" sz="1800" i="0" dirty="0"/>
              <a:t> </a:t>
            </a:r>
            <a:r>
              <a:rPr lang="en-US" sz="1800" i="0" dirty="0" err="1"/>
              <a:t>kompaniyalardan</a:t>
            </a:r>
            <a:r>
              <a:rPr lang="en-US" sz="1800" i="0" dirty="0"/>
              <a:t> ham </a:t>
            </a:r>
            <a:r>
              <a:rPr lang="en-US" sz="1800" i="0" dirty="0" err="1"/>
              <a:t>olish</a:t>
            </a:r>
            <a:r>
              <a:rPr lang="en-US" sz="1800" i="0" dirty="0"/>
              <a:t> </a:t>
            </a:r>
            <a:r>
              <a:rPr lang="en-US" sz="1800" i="0" dirty="0" err="1"/>
              <a:t>mumkin</a:t>
            </a:r>
            <a:r>
              <a:rPr lang="en-US" sz="1800" i="0" dirty="0"/>
              <a:t>. </a:t>
            </a:r>
            <a:endParaRPr lang="en-US" sz="1800" i="0" dirty="0" smtClean="0"/>
          </a:p>
          <a:p>
            <a:pPr indent="266700" algn="just"/>
            <a:r>
              <a:rPr lang="en-US" sz="1800" i="0" dirty="0" smtClean="0"/>
              <a:t>Web-</a:t>
            </a:r>
            <a:r>
              <a:rPr lang="en-US" sz="1800" i="0" dirty="0" err="1" smtClean="0"/>
              <a:t>saytlar</a:t>
            </a:r>
            <a:r>
              <a:rPr lang="en-US" sz="1800" i="0" dirty="0" smtClean="0"/>
              <a:t> </a:t>
            </a:r>
            <a:r>
              <a:rPr lang="en-US" sz="1800" i="0" dirty="0" err="1"/>
              <a:t>uchun</a:t>
            </a:r>
            <a:r>
              <a:rPr lang="en-US" sz="1800" i="0" dirty="0"/>
              <a:t> </a:t>
            </a:r>
            <a:r>
              <a:rPr lang="en-US" sz="1800" i="0" dirty="0">
                <a:solidFill>
                  <a:srgbClr val="0070C0"/>
                </a:solidFill>
              </a:rPr>
              <a:t>hosting</a:t>
            </a:r>
            <a:r>
              <a:rPr lang="en-US" sz="1800" i="0" dirty="0"/>
              <a:t> </a:t>
            </a:r>
            <a:r>
              <a:rPr lang="en-US" sz="1800" i="0" dirty="0" err="1"/>
              <a:t>beruvchi</a:t>
            </a:r>
            <a:r>
              <a:rPr lang="en-US" sz="1800" i="0" dirty="0"/>
              <a:t> </a:t>
            </a:r>
            <a:r>
              <a:rPr lang="en-US" sz="1800" i="0" dirty="0" err="1"/>
              <a:t>kompaniyalarda</a:t>
            </a:r>
            <a:r>
              <a:rPr lang="en-US" sz="1800" i="0" dirty="0"/>
              <a:t> </a:t>
            </a:r>
            <a:r>
              <a:rPr lang="en-US" sz="1800" i="0" dirty="0" err="1"/>
              <a:t>katta</a:t>
            </a:r>
            <a:r>
              <a:rPr lang="en-US" sz="1800" i="0" dirty="0"/>
              <a:t> </a:t>
            </a:r>
            <a:r>
              <a:rPr lang="en-US" sz="1800" i="0" dirty="0" err="1"/>
              <a:t>hajmdagi</a:t>
            </a:r>
            <a:r>
              <a:rPr lang="en-US" sz="1800" i="0" dirty="0"/>
              <a:t> </a:t>
            </a:r>
            <a:r>
              <a:rPr lang="en-US" sz="1800" i="0" dirty="0" err="1"/>
              <a:t>maxsus</a:t>
            </a:r>
            <a:r>
              <a:rPr lang="en-US" sz="1800" i="0" dirty="0"/>
              <a:t> </a:t>
            </a:r>
            <a:r>
              <a:rPr lang="en-US" sz="1800" i="0" dirty="0" err="1" smtClean="0"/>
              <a:t>servislar</a:t>
            </a:r>
            <a:r>
              <a:rPr lang="en-US" sz="1800" i="0" dirty="0" smtClean="0"/>
              <a:t> </a:t>
            </a:r>
            <a:r>
              <a:rPr lang="en-US" sz="1800" i="0" dirty="0" err="1"/>
              <a:t>mavjud</a:t>
            </a:r>
            <a:r>
              <a:rPr lang="en-US" sz="1800" i="0" dirty="0"/>
              <a:t>. </a:t>
            </a:r>
            <a:r>
              <a:rPr lang="en-US" sz="1800" i="0" dirty="0" err="1"/>
              <a:t>Ular</a:t>
            </a:r>
            <a:r>
              <a:rPr lang="en-US" sz="1800" i="0" dirty="0"/>
              <a:t> </a:t>
            </a:r>
            <a:r>
              <a:rPr lang="en-US" sz="1800" i="0" dirty="0" err="1"/>
              <a:t>tinimsiz</a:t>
            </a:r>
            <a:r>
              <a:rPr lang="en-US" sz="1800" i="0" dirty="0"/>
              <a:t> </a:t>
            </a:r>
            <a:r>
              <a:rPr lang="en-US" sz="1800" i="0" dirty="0" err="1"/>
              <a:t>ishlab</a:t>
            </a:r>
            <a:r>
              <a:rPr lang="en-US" sz="1800" i="0" dirty="0"/>
              <a:t> </a:t>
            </a:r>
            <a:r>
              <a:rPr lang="en-US" sz="1800" i="0" dirty="0" err="1"/>
              <a:t>turish</a:t>
            </a:r>
            <a:r>
              <a:rPr lang="en-US" sz="1800" i="0" dirty="0"/>
              <a:t> </a:t>
            </a:r>
            <a:r>
              <a:rPr lang="en-US" sz="1800" i="0" dirty="0" err="1"/>
              <a:t>orqali</a:t>
            </a:r>
            <a:r>
              <a:rPr lang="en-US" sz="1800" i="0" dirty="0"/>
              <a:t> web-</a:t>
            </a:r>
            <a:r>
              <a:rPr lang="en-US" sz="1800" i="0" dirty="0" err="1"/>
              <a:t>saytlarning</a:t>
            </a:r>
            <a:r>
              <a:rPr lang="en-US" sz="1800" i="0" dirty="0"/>
              <a:t> </a:t>
            </a:r>
            <a:r>
              <a:rPr lang="en-US" sz="1800" i="0" dirty="0" err="1"/>
              <a:t>ishlashini</a:t>
            </a:r>
            <a:r>
              <a:rPr lang="en-US" sz="1800" i="0" dirty="0"/>
              <a:t> </a:t>
            </a:r>
            <a:r>
              <a:rPr lang="en-US" sz="1800" i="0" dirty="0" err="1" smtClean="0"/>
              <a:t>ta’minlaydi</a:t>
            </a:r>
            <a:r>
              <a:rPr lang="en-US" sz="1800" i="0" dirty="0"/>
              <a:t>.</a:t>
            </a:r>
            <a:endParaRPr lang="en-GB" sz="1800" i="0" dirty="0"/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xmlns="" id="{A7451164-DEDA-44EC-87CA-FE0F2B5B6023}"/>
              </a:ext>
            </a:extLst>
          </p:cNvPr>
          <p:cNvSpPr/>
          <p:nvPr/>
        </p:nvSpPr>
        <p:spPr>
          <a:xfrm>
            <a:off x="292100" y="147329"/>
            <a:ext cx="5181600" cy="716723"/>
          </a:xfrm>
          <a:prstGeom prst="roundRect">
            <a:avLst>
              <a:gd name="adj" fmla="val 2675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Hosting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web-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sayt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joy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ajratib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beruvchi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xizmat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turidir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0302890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F354E9E8-0DD2-49B0-96BE-8E00965891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2101" y="1238169"/>
            <a:ext cx="5257800" cy="1661993"/>
          </a:xfrm>
        </p:spPr>
        <p:txBody>
          <a:bodyPr/>
          <a:lstStyle/>
          <a:p>
            <a:pPr indent="266700" algn="just"/>
            <a:r>
              <a:rPr lang="en-US" sz="1800" i="0" dirty="0" err="1" smtClean="0"/>
              <a:t>Axborotlar</a:t>
            </a:r>
            <a:r>
              <a:rPr lang="en-US" sz="1800" i="0" dirty="0" smtClean="0"/>
              <a:t> </a:t>
            </a:r>
            <a:r>
              <a:rPr lang="en-US" sz="1800" i="0" dirty="0" err="1"/>
              <a:t>bir-biri</a:t>
            </a:r>
            <a:r>
              <a:rPr lang="en-US" sz="1800" i="0" dirty="0"/>
              <a:t> </a:t>
            </a:r>
            <a:r>
              <a:rPr lang="en-US" sz="1800" i="0" dirty="0" err="1"/>
              <a:t>bilan</a:t>
            </a:r>
            <a:r>
              <a:rPr lang="en-US" sz="1800" i="0" dirty="0"/>
              <a:t> </a:t>
            </a:r>
            <a:r>
              <a:rPr lang="en-US" sz="1800" i="0" dirty="0" err="1"/>
              <a:t>gippermatnli</a:t>
            </a:r>
            <a:r>
              <a:rPr lang="en-US" sz="1800" i="0" dirty="0"/>
              <a:t> </a:t>
            </a:r>
            <a:r>
              <a:rPr lang="en-US" sz="1800" i="0" dirty="0" err="1"/>
              <a:t>bog‘lanishlar</a:t>
            </a:r>
            <a:r>
              <a:rPr lang="en-US" sz="1800" i="0" dirty="0"/>
              <a:t> </a:t>
            </a:r>
            <a:r>
              <a:rPr lang="en-US" sz="1800" i="0" dirty="0" err="1"/>
              <a:t>yordamida</a:t>
            </a:r>
            <a:r>
              <a:rPr lang="en-US" sz="1800" i="0" dirty="0"/>
              <a:t> web-</a:t>
            </a:r>
            <a:r>
              <a:rPr lang="en-US" sz="1800" i="0" dirty="0" err="1"/>
              <a:t>sahifalarga</a:t>
            </a:r>
            <a:r>
              <a:rPr lang="en-US" sz="1800" i="0" dirty="0"/>
              <a:t> </a:t>
            </a:r>
            <a:r>
              <a:rPr lang="en-US" sz="1800" i="0" dirty="0" err="1"/>
              <a:t>tarqatiladi</a:t>
            </a:r>
            <a:r>
              <a:rPr lang="en-US" sz="1800" i="0" dirty="0"/>
              <a:t>. </a:t>
            </a:r>
            <a:r>
              <a:rPr lang="en-US" sz="1800" i="0" dirty="0" err="1"/>
              <a:t>Bunday</a:t>
            </a:r>
            <a:r>
              <a:rPr lang="en-US" sz="1800" i="0" dirty="0"/>
              <a:t> </a:t>
            </a:r>
            <a:r>
              <a:rPr lang="en-US" sz="1800" i="0" dirty="0" err="1"/>
              <a:t>sahifalar</a:t>
            </a:r>
            <a:r>
              <a:rPr lang="en-US" sz="1800" i="0" dirty="0"/>
              <a:t> </a:t>
            </a:r>
            <a:r>
              <a:rPr lang="en-US" sz="1800" i="0" dirty="0" err="1"/>
              <a:t>birgalikda</a:t>
            </a:r>
            <a:r>
              <a:rPr lang="en-US" sz="1800" i="0" dirty="0"/>
              <a:t> web-</a:t>
            </a:r>
            <a:r>
              <a:rPr lang="en-US" sz="1800" i="0" dirty="0" err="1"/>
              <a:t>saytni</a:t>
            </a:r>
            <a:r>
              <a:rPr lang="en-US" sz="1800" i="0" dirty="0"/>
              <a:t> </a:t>
            </a:r>
            <a:r>
              <a:rPr lang="en-US" sz="1800" i="0" dirty="0" err="1"/>
              <a:t>tashkil</a:t>
            </a:r>
            <a:r>
              <a:rPr lang="en-US" sz="1800" i="0" dirty="0"/>
              <a:t> </a:t>
            </a:r>
            <a:r>
              <a:rPr lang="en-US" sz="1800" i="0" dirty="0" err="1"/>
              <a:t>etadi</a:t>
            </a:r>
            <a:r>
              <a:rPr lang="en-US" sz="1800" i="0" dirty="0" smtClean="0"/>
              <a:t>.</a:t>
            </a:r>
          </a:p>
          <a:p>
            <a:pPr indent="266700" algn="just"/>
            <a:r>
              <a:rPr lang="en-US" sz="1800" i="0" dirty="0" smtClean="0"/>
              <a:t>Web-</a:t>
            </a:r>
            <a:r>
              <a:rPr lang="en-US" sz="1800" i="0" dirty="0" err="1" smtClean="0"/>
              <a:t>saytlar</a:t>
            </a:r>
            <a:r>
              <a:rPr lang="en-US" sz="1800" i="0" dirty="0" smtClean="0"/>
              <a:t> </a:t>
            </a:r>
            <a:r>
              <a:rPr lang="en-US" sz="1800" i="0" dirty="0" err="1"/>
              <a:t>Internetning</a:t>
            </a:r>
            <a:r>
              <a:rPr lang="en-US" sz="1800" i="0" dirty="0"/>
              <a:t> yagona </a:t>
            </a:r>
            <a:r>
              <a:rPr lang="en-US" sz="1800" i="0" dirty="0" err="1"/>
              <a:t>axborot</a:t>
            </a:r>
            <a:r>
              <a:rPr lang="en-US" sz="1800" i="0" dirty="0"/>
              <a:t> </a:t>
            </a:r>
            <a:r>
              <a:rPr lang="en-US" sz="1800" i="0" dirty="0" err="1"/>
              <a:t>oralig‘ida</a:t>
            </a:r>
            <a:r>
              <a:rPr lang="en-US" sz="1800" i="0" dirty="0"/>
              <a:t> </a:t>
            </a:r>
            <a:r>
              <a:rPr lang="en-US" sz="1800" i="0" dirty="0" err="1"/>
              <a:t>birlashadi</a:t>
            </a:r>
            <a:r>
              <a:rPr lang="en-US" sz="1800" i="0" dirty="0"/>
              <a:t>. </a:t>
            </a:r>
            <a:r>
              <a:rPr lang="en-US" sz="1800" i="0" dirty="0" err="1"/>
              <a:t>Bunda</a:t>
            </a:r>
            <a:r>
              <a:rPr lang="en-US" sz="1800" i="0" dirty="0"/>
              <a:t> web-</a:t>
            </a:r>
            <a:r>
              <a:rPr lang="en-US" sz="1800" i="0" dirty="0" err="1"/>
              <a:t>sayt</a:t>
            </a:r>
            <a:r>
              <a:rPr lang="en-US" sz="1800" i="0" dirty="0"/>
              <a:t> </a:t>
            </a:r>
            <a:r>
              <a:rPr lang="en-US" sz="1800" i="0" dirty="0" err="1"/>
              <a:t>va</a:t>
            </a:r>
            <a:r>
              <a:rPr lang="en-US" sz="1800" i="0" dirty="0"/>
              <a:t> web-</a:t>
            </a:r>
            <a:r>
              <a:rPr lang="en-US" sz="1800" i="0" dirty="0" err="1"/>
              <a:t>sahifalar</a:t>
            </a:r>
            <a:r>
              <a:rPr lang="en-US" sz="1800" i="0" dirty="0"/>
              <a:t> </a:t>
            </a:r>
            <a:r>
              <a:rPr lang="en-US" sz="1800" i="0" dirty="0" err="1"/>
              <a:t>o‘zaro</a:t>
            </a:r>
            <a:r>
              <a:rPr lang="en-US" sz="1800" i="0" dirty="0"/>
              <a:t> har </a:t>
            </a:r>
            <a:r>
              <a:rPr lang="en-US" sz="1800" i="0" dirty="0" err="1"/>
              <a:t>xil</a:t>
            </a:r>
            <a:r>
              <a:rPr lang="en-US" sz="1800" i="0" dirty="0"/>
              <a:t> </a:t>
            </a:r>
            <a:r>
              <a:rPr lang="en-US" sz="1800" i="0" dirty="0" err="1"/>
              <a:t>usullar</a:t>
            </a:r>
            <a:r>
              <a:rPr lang="en-US" sz="1800" i="0" dirty="0"/>
              <a:t> </a:t>
            </a:r>
            <a:r>
              <a:rPr lang="en-US" sz="1800" i="0" dirty="0" err="1"/>
              <a:t>bilan</a:t>
            </a:r>
            <a:r>
              <a:rPr lang="en-US" sz="1800" i="0" dirty="0"/>
              <a:t> </a:t>
            </a:r>
            <a:r>
              <a:rPr lang="en-US" sz="1800" i="0" dirty="0" err="1"/>
              <a:t>bog‘lanadi</a:t>
            </a:r>
            <a:r>
              <a:rPr lang="en-US" sz="1800" i="0" dirty="0"/>
              <a:t>.</a:t>
            </a:r>
            <a:endParaRPr lang="en-GB" sz="1800" i="0" dirty="0"/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xmlns="" id="{9B72F43A-316B-473E-A6FE-13FB1A877834}"/>
              </a:ext>
            </a:extLst>
          </p:cNvPr>
          <p:cNvSpPr/>
          <p:nvPr/>
        </p:nvSpPr>
        <p:spPr>
          <a:xfrm>
            <a:off x="292100" y="174625"/>
            <a:ext cx="5257799" cy="990599"/>
          </a:xfrm>
          <a:prstGeom prst="roundRect">
            <a:avLst>
              <a:gd name="adj" fmla="val 2675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Web-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dizayn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yaratiladigan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web-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saytlarga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texnik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ishlov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berish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axborotlarni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tizimli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ravishda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shakllantirishdir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4838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5641</TotalTime>
  <Words>707</Words>
  <Application>Microsoft Office PowerPoint</Application>
  <PresentationFormat>Произвольный</PresentationFormat>
  <Paragraphs>53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Office Theme</vt:lpstr>
      <vt:lpstr>INFORMATIKA VA AXBOROT TEXNOLOGIYALARI</vt:lpstr>
      <vt:lpstr>II BOB. Web-dizayn asoslari</vt:lpstr>
      <vt:lpstr>Web-sahifa</vt:lpstr>
      <vt:lpstr>Gippermatn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World Wide Web (www)</vt:lpstr>
      <vt:lpstr>Презентация PowerPoint</vt:lpstr>
      <vt:lpstr>HTML</vt:lpstr>
      <vt:lpstr>HTML</vt:lpstr>
      <vt:lpstr>CMS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Yodda saqlang!</vt:lpstr>
      <vt:lpstr>Mustaqil bajarish uchun topshiriqlar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User</dc:creator>
  <cp:lastModifiedBy>Azizbek</cp:lastModifiedBy>
  <cp:revision>885</cp:revision>
  <dcterms:created xsi:type="dcterms:W3CDTF">2020-04-13T08:05:16Z</dcterms:created>
  <dcterms:modified xsi:type="dcterms:W3CDTF">2020-12-26T05:03:12Z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