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320" r:id="rId2"/>
    <p:sldId id="349" r:id="rId3"/>
    <p:sldId id="348" r:id="rId4"/>
    <p:sldId id="346" r:id="rId5"/>
    <p:sldId id="347" r:id="rId6"/>
    <p:sldId id="350" r:id="rId7"/>
  </p:sldIdLst>
  <p:sldSz cx="5765800" cy="3244850"/>
  <p:notesSz cx="5765800" cy="3244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>
      <p:cViewPr varScale="1">
        <p:scale>
          <a:sx n="124" d="100"/>
          <a:sy n="124" d="100"/>
        </p:scale>
        <p:origin x="1062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AE378D-153A-4BC4-84C6-EB2240C169B2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FEDAB8C-D1EA-44E1-833E-794CF2BA0EF4}">
      <dgm:prSet phldrT="[Текст]"/>
      <dgm:spPr/>
      <dgm:t>
        <a:bodyPr/>
        <a:lstStyle/>
        <a:p>
          <a:r>
            <a:rPr lang="en-US" dirty="0"/>
            <a:t>B</a:t>
          </a:r>
          <a:endParaRPr lang="en-GB" dirty="0"/>
        </a:p>
      </dgm:t>
    </dgm:pt>
    <dgm:pt modelId="{E04D928A-6C14-422E-913D-F91747BFC9EC}" type="parTrans" cxnId="{B788659D-D703-4C7D-AFEF-BB0C1F8BF001}">
      <dgm:prSet/>
      <dgm:spPr/>
      <dgm:t>
        <a:bodyPr/>
        <a:lstStyle/>
        <a:p>
          <a:endParaRPr lang="en-GB"/>
        </a:p>
      </dgm:t>
    </dgm:pt>
    <dgm:pt modelId="{8707F919-470F-4195-9D06-FC8ABFFCBDCD}" type="sibTrans" cxnId="{B788659D-D703-4C7D-AFEF-BB0C1F8BF001}">
      <dgm:prSet/>
      <dgm:spPr/>
      <dgm:t>
        <a:bodyPr/>
        <a:lstStyle/>
        <a:p>
          <a:endParaRPr lang="en-GB"/>
        </a:p>
      </dgm:t>
    </dgm:pt>
    <dgm:pt modelId="{A1001267-086A-4F26-9F83-D39C11DB22EE}" type="pres">
      <dgm:prSet presAssocID="{44AE378D-153A-4BC4-84C6-EB2240C169B2}" presName="diagram" presStyleCnt="0">
        <dgm:presLayoutVars>
          <dgm:dir/>
          <dgm:resizeHandles val="exact"/>
        </dgm:presLayoutVars>
      </dgm:prSet>
      <dgm:spPr/>
    </dgm:pt>
    <dgm:pt modelId="{1A6A68CC-F04B-45A2-91D5-768217BC5975}" type="pres">
      <dgm:prSet presAssocID="{EFEDAB8C-D1EA-44E1-833E-794CF2BA0EF4}" presName="node" presStyleLbl="node1" presStyleIdx="0" presStyleCnt="1" custLinFactX="134454" custLinFactY="1669" custLinFactNeighborX="200000" custLinFactNeighborY="100000">
        <dgm:presLayoutVars>
          <dgm:bulletEnabled val="1"/>
        </dgm:presLayoutVars>
      </dgm:prSet>
      <dgm:spPr/>
    </dgm:pt>
  </dgm:ptLst>
  <dgm:cxnLst>
    <dgm:cxn modelId="{FAE58A42-45A5-4D7E-A92F-16992BB68927}" type="presOf" srcId="{44AE378D-153A-4BC4-84C6-EB2240C169B2}" destId="{A1001267-086A-4F26-9F83-D39C11DB22EE}" srcOrd="0" destOrd="0" presId="urn:microsoft.com/office/officeart/2005/8/layout/default"/>
    <dgm:cxn modelId="{BF016294-3895-4838-BC1C-19649E08E3A1}" type="presOf" srcId="{EFEDAB8C-D1EA-44E1-833E-794CF2BA0EF4}" destId="{1A6A68CC-F04B-45A2-91D5-768217BC5975}" srcOrd="0" destOrd="0" presId="urn:microsoft.com/office/officeart/2005/8/layout/default"/>
    <dgm:cxn modelId="{B788659D-D703-4C7D-AFEF-BB0C1F8BF001}" srcId="{44AE378D-153A-4BC4-84C6-EB2240C169B2}" destId="{EFEDAB8C-D1EA-44E1-833E-794CF2BA0EF4}" srcOrd="0" destOrd="0" parTransId="{E04D928A-6C14-422E-913D-F91747BFC9EC}" sibTransId="{8707F919-470F-4195-9D06-FC8ABFFCBDCD}"/>
    <dgm:cxn modelId="{F57C62AA-7B76-4A97-BA90-D17D6C138D6D}" type="presParOf" srcId="{A1001267-086A-4F26-9F83-D39C11DB22EE}" destId="{1A6A68CC-F04B-45A2-91D5-768217BC597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6A68CC-F04B-45A2-91D5-768217BC5975}">
      <dsp:nvSpPr>
        <dsp:cNvPr id="0" name=""/>
        <dsp:cNvSpPr/>
      </dsp:nvSpPr>
      <dsp:spPr>
        <a:xfrm>
          <a:off x="0" y="142240"/>
          <a:ext cx="778933" cy="4673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</a:t>
          </a:r>
          <a:endParaRPr lang="en-GB" sz="2100" kern="1200" dirty="0"/>
        </a:p>
      </dsp:txBody>
      <dsp:txXfrm>
        <a:off x="0" y="142240"/>
        <a:ext cx="778933" cy="4673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E10CF-B033-4812-AD78-980F63133465}" type="datetimeFigureOut">
              <a:rPr lang="en-GB" smtClean="0"/>
              <a:pPr/>
              <a:t>10/12/2020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6829A-CB88-467E-8655-4240A6B445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0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A2AD370-A84D-489B-9B12-3F13EFACD04E}"/>
              </a:ext>
            </a:extLst>
          </p:cNvPr>
          <p:cNvSpPr/>
          <p:nvPr/>
        </p:nvSpPr>
        <p:spPr>
          <a:xfrm>
            <a:off x="-1" y="0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CA479FA-01CD-4764-9122-65960CE0B7DE}"/>
              </a:ext>
            </a:extLst>
          </p:cNvPr>
          <p:cNvSpPr/>
          <p:nvPr/>
        </p:nvSpPr>
        <p:spPr>
          <a:xfrm>
            <a:off x="437789" y="1251207"/>
            <a:ext cx="344170" cy="74041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D48F187-A871-4799-B0F4-AFA305E548EF}"/>
              </a:ext>
            </a:extLst>
          </p:cNvPr>
          <p:cNvSpPr/>
          <p:nvPr/>
        </p:nvSpPr>
        <p:spPr>
          <a:xfrm>
            <a:off x="437789" y="2160611"/>
            <a:ext cx="344170" cy="74891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E6856A3-7B1F-4722-A615-FF4EF14B40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1598" y="249024"/>
            <a:ext cx="4254500" cy="630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US" sz="2000" spc="-5" dirty="0"/>
              <a:t>INFORMATIKA VA AXBOROT TEXNOLOGIYALARI</a:t>
            </a:r>
            <a:endParaRPr lang="en-US" sz="2000" dirty="0"/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C2710C8F-3E68-4924-B155-F7B072AA3F3F}"/>
              </a:ext>
            </a:extLst>
          </p:cNvPr>
          <p:cNvGrpSpPr/>
          <p:nvPr/>
        </p:nvGrpSpPr>
        <p:grpSpPr>
          <a:xfrm>
            <a:off x="4559300" y="212867"/>
            <a:ext cx="986072" cy="634365"/>
            <a:chOff x="4686759" y="212867"/>
            <a:chExt cx="634365" cy="634365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17904163-5005-42E8-B2B3-08870DCB607B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4F1A5587-E489-49BA-BF3C-0B599C337BDF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AF298A55-6A4A-4284-9B31-3EAFC45AFA77}"/>
              </a:ext>
            </a:extLst>
          </p:cNvPr>
          <p:cNvSpPr txBox="1"/>
          <p:nvPr/>
        </p:nvSpPr>
        <p:spPr>
          <a:xfrm>
            <a:off x="4606100" y="322663"/>
            <a:ext cx="1051560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sz="225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225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2250" b="1" spc="1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2400" spc="5" dirty="0" err="1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DC9A5E04-87F5-4D7A-8352-2E6A0F82503F}"/>
              </a:ext>
            </a:extLst>
          </p:cNvPr>
          <p:cNvSpPr/>
          <p:nvPr/>
        </p:nvSpPr>
        <p:spPr>
          <a:xfrm>
            <a:off x="134973" y="294122"/>
            <a:ext cx="646986" cy="514672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DAC0F5F-1CC6-43DC-9343-978CF8405E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90" y="1404437"/>
            <a:ext cx="4369521" cy="2063385"/>
          </a:xfrm>
          <a:prstGeom prst="rect">
            <a:avLst/>
          </a:prstGeom>
        </p:spPr>
      </p:pic>
      <p:sp>
        <p:nvSpPr>
          <p:cNvPr id="17" name="object 4">
            <a:extLst>
              <a:ext uri="{FF2B5EF4-FFF2-40B4-BE49-F238E27FC236}">
                <a16:creationId xmlns:a16="http://schemas.microsoft.com/office/drawing/2014/main" id="{AD615112-7459-4CA7-8C46-AA15F067C4B7}"/>
              </a:ext>
            </a:extLst>
          </p:cNvPr>
          <p:cNvSpPr txBox="1"/>
          <p:nvPr/>
        </p:nvSpPr>
        <p:spPr>
          <a:xfrm>
            <a:off x="914712" y="1209351"/>
            <a:ext cx="3263588" cy="78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spcAft>
                <a:spcPts val="1200"/>
              </a:spcAft>
            </a:pPr>
            <a:r>
              <a:rPr lang="en-US" sz="2400" spc="-10" dirty="0" err="1">
                <a:solidFill>
                  <a:srgbClr val="0070C0"/>
                </a:solidFill>
                <a:latin typeface="Arial"/>
                <a:cs typeface="Arial"/>
              </a:rPr>
              <a:t>Mavzu</a:t>
            </a:r>
            <a:r>
              <a:rPr lang="en-US" sz="2400" spc="-10" dirty="0">
                <a:solidFill>
                  <a:srgbClr val="0070C0"/>
                </a:solidFill>
                <a:latin typeface="Arial"/>
                <a:cs typeface="Arial"/>
              </a:rPr>
              <a:t>: </a:t>
            </a:r>
            <a:r>
              <a:rPr lang="en-US" sz="2400" b="1" spc="-10" dirty="0" err="1">
                <a:solidFill>
                  <a:srgbClr val="0070C0"/>
                </a:solidFill>
                <a:latin typeface="Arial"/>
                <a:cs typeface="Arial"/>
              </a:rPr>
              <a:t>Amaliy</a:t>
            </a:r>
            <a:r>
              <a:rPr lang="en-US" sz="2400" b="1" spc="-1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70C0"/>
                </a:solidFill>
                <a:latin typeface="Arial"/>
                <a:cs typeface="Arial"/>
              </a:rPr>
              <a:t>mashg‘ulot</a:t>
            </a:r>
            <a:endParaRPr lang="ru-RU" sz="1600" b="1" spc="-10" dirty="0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6308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95D3F1-FE38-441D-87AA-135D38631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Mo‘yqalam</a:t>
            </a:r>
            <a:r>
              <a:rPr lang="en-US" dirty="0"/>
              <a:t> </a:t>
            </a:r>
            <a:r>
              <a:rPr lang="en-US" dirty="0" err="1"/>
              <a:t>uskunasi</a:t>
            </a:r>
            <a:endParaRPr lang="en-GB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E1B37A-16E1-4011-977B-70643F1FC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1825"/>
            <a:ext cx="3801361" cy="2431640"/>
          </a:xfrm>
          <a:prstGeom prst="rect">
            <a:avLst/>
          </a:prstGeom>
        </p:spPr>
      </p:pic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6D15AF80-C7B5-46FF-96A3-D63E4ACFBA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3069957"/>
              </p:ext>
            </p:extLst>
          </p:nvPr>
        </p:nvGraphicFramePr>
        <p:xfrm>
          <a:off x="4483100" y="1927225"/>
          <a:ext cx="778933" cy="60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Прямоугольный треугольник 13">
            <a:extLst>
              <a:ext uri="{FF2B5EF4-FFF2-40B4-BE49-F238E27FC236}">
                <a16:creationId xmlns:a16="http://schemas.microsoft.com/office/drawing/2014/main" id="{292DB065-6318-488A-9148-B866DB511EA2}"/>
              </a:ext>
            </a:extLst>
          </p:cNvPr>
          <p:cNvSpPr/>
          <p:nvPr/>
        </p:nvSpPr>
        <p:spPr>
          <a:xfrm flipH="1">
            <a:off x="4617356" y="1012825"/>
            <a:ext cx="457200" cy="4572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73F3857-FF8C-49C7-B997-A9A99E80C3D6}"/>
              </a:ext>
            </a:extLst>
          </p:cNvPr>
          <p:cNvSpPr/>
          <p:nvPr/>
        </p:nvSpPr>
        <p:spPr>
          <a:xfrm>
            <a:off x="139700" y="1012825"/>
            <a:ext cx="6096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9807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74839-66BA-4B09-8B56-39C79103D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63954"/>
            <a:ext cx="5164320" cy="315471"/>
          </a:xfrm>
        </p:spPr>
        <p:txBody>
          <a:bodyPr/>
          <a:lstStyle/>
          <a:p>
            <a:pPr algn="ctr"/>
            <a:r>
              <a:rPr lang="ru-RU" dirty="0"/>
              <a:t>Кисть, Карандаш, Линия, Перо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25E0EE-D971-4752-B3D6-45450918F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410" y="1317625"/>
            <a:ext cx="5180649" cy="1723549"/>
          </a:xfrm>
        </p:spPr>
        <p:txBody>
          <a:bodyPr/>
          <a:lstStyle/>
          <a:p>
            <a:pPr algn="just"/>
            <a:r>
              <a:rPr lang="ru-RU" sz="1600" i="0" dirty="0">
                <a:solidFill>
                  <a:srgbClr val="0070C0"/>
                </a:solidFill>
              </a:rPr>
              <a:t>        </a:t>
            </a:r>
            <a:r>
              <a:rPr lang="en-US" sz="1600" i="0" dirty="0" err="1">
                <a:solidFill>
                  <a:srgbClr val="0070C0"/>
                </a:solidFill>
              </a:rPr>
              <a:t>PhotoShop</a:t>
            </a:r>
            <a:r>
              <a:rPr lang="en-US" sz="1600" i="0" dirty="0" err="1"/>
              <a:t>da</a:t>
            </a:r>
            <a:r>
              <a:rPr lang="en-US" sz="1600" i="0" dirty="0"/>
              <a:t> </a:t>
            </a:r>
            <a:r>
              <a:rPr lang="en-US" sz="1600" i="0" dirty="0" err="1"/>
              <a:t>chizish</a:t>
            </a:r>
            <a:r>
              <a:rPr lang="en-US" sz="1600" i="0" dirty="0"/>
              <a:t> </a:t>
            </a:r>
            <a:r>
              <a:rPr lang="en-US" sz="1600" i="0" dirty="0" err="1"/>
              <a:t>uskunalaridan</a:t>
            </a:r>
            <a:r>
              <a:rPr lang="en-US" sz="1600" i="0" dirty="0"/>
              <a:t> </a:t>
            </a:r>
            <a:r>
              <a:rPr lang="ru-RU" sz="1600" i="0" dirty="0">
                <a:solidFill>
                  <a:srgbClr val="0070C0"/>
                </a:solidFill>
              </a:rPr>
              <a:t>Кисть</a:t>
            </a:r>
            <a:r>
              <a:rPr lang="ru-RU" sz="1600" i="0" dirty="0"/>
              <a:t> (</a:t>
            </a:r>
            <a:r>
              <a:rPr lang="en-US" sz="1600" i="0" dirty="0" err="1"/>
              <a:t>Mo‘yqalam</a:t>
            </a:r>
            <a:r>
              <a:rPr lang="ru-RU" sz="1600" i="0" dirty="0"/>
              <a:t>)</a:t>
            </a:r>
            <a:r>
              <a:rPr lang="en-US" sz="1600" i="0" dirty="0"/>
              <a:t>, </a:t>
            </a:r>
            <a:r>
              <a:rPr lang="ru-RU" sz="1600" i="0" dirty="0">
                <a:solidFill>
                  <a:srgbClr val="0070C0"/>
                </a:solidFill>
              </a:rPr>
              <a:t>Карандаш</a:t>
            </a:r>
            <a:r>
              <a:rPr lang="ru-RU" sz="1600" i="0" dirty="0"/>
              <a:t> (</a:t>
            </a:r>
            <a:r>
              <a:rPr lang="en-US" sz="1600" i="0" dirty="0"/>
              <a:t>Qalam</a:t>
            </a:r>
            <a:r>
              <a:rPr lang="ru-RU" sz="1600" i="0" dirty="0"/>
              <a:t>)</a:t>
            </a:r>
            <a:r>
              <a:rPr lang="en-US" sz="1600" i="0" dirty="0"/>
              <a:t>, </a:t>
            </a:r>
            <a:r>
              <a:rPr lang="en-US" sz="1600" i="0" dirty="0" err="1"/>
              <a:t>va</a:t>
            </a:r>
            <a:r>
              <a:rPr lang="en-US" sz="1600" i="0" dirty="0"/>
              <a:t> </a:t>
            </a:r>
            <a:r>
              <a:rPr lang="ru-RU" sz="1600" i="0" dirty="0">
                <a:solidFill>
                  <a:srgbClr val="0070C0"/>
                </a:solidFill>
              </a:rPr>
              <a:t>Линия</a:t>
            </a:r>
            <a:r>
              <a:rPr lang="en-US" sz="1600" i="0" dirty="0"/>
              <a:t> (</a:t>
            </a:r>
            <a:r>
              <a:rPr lang="en-US" sz="1600" i="0" dirty="0" err="1"/>
              <a:t>Chiziq</a:t>
            </a:r>
            <a:r>
              <a:rPr lang="en-US" sz="1600" i="0" dirty="0"/>
              <a:t>) </a:t>
            </a:r>
            <a:r>
              <a:rPr lang="en-US" sz="1600" i="0" dirty="0" err="1"/>
              <a:t>mavjud</a:t>
            </a:r>
            <a:r>
              <a:rPr lang="en-US" sz="1600" i="0" dirty="0"/>
              <a:t> </a:t>
            </a:r>
            <a:r>
              <a:rPr lang="en-US" sz="1600" i="0" dirty="0" err="1"/>
              <a:t>bo‘lib</a:t>
            </a:r>
            <a:r>
              <a:rPr lang="en-US" sz="1600" i="0" dirty="0"/>
              <a:t>, </a:t>
            </a:r>
            <a:r>
              <a:rPr lang="en-US" sz="1600" i="0" dirty="0" err="1"/>
              <a:t>ular</a:t>
            </a:r>
            <a:r>
              <a:rPr lang="en-US" sz="1600" i="0" dirty="0"/>
              <a:t> </a:t>
            </a:r>
            <a:r>
              <a:rPr lang="en-US" sz="1600" i="0" dirty="0" err="1"/>
              <a:t>yordamida</a:t>
            </a:r>
            <a:r>
              <a:rPr lang="en-US" sz="1600" i="0" dirty="0"/>
              <a:t> </a:t>
            </a:r>
            <a:r>
              <a:rPr lang="en-US" sz="1600" i="0" dirty="0" err="1"/>
              <a:t>mos</a:t>
            </a:r>
            <a:r>
              <a:rPr lang="en-US" sz="1600" i="0" dirty="0"/>
              <a:t> </a:t>
            </a:r>
            <a:r>
              <a:rPr lang="en-US" sz="1600" i="0" dirty="0" err="1"/>
              <a:t>ravishda</a:t>
            </a:r>
            <a:r>
              <a:rPr lang="en-US" sz="1600" i="0" dirty="0"/>
              <a:t> </a:t>
            </a:r>
            <a:r>
              <a:rPr lang="en-US" sz="1600" i="0" dirty="0" err="1"/>
              <a:t>chiziqlarni</a:t>
            </a:r>
            <a:r>
              <a:rPr lang="en-US" sz="1600" i="0" dirty="0"/>
              <a:t> </a:t>
            </a:r>
            <a:r>
              <a:rPr lang="en-US" sz="1600" i="0" dirty="0" err="1"/>
              <a:t>chizish</a:t>
            </a:r>
            <a:r>
              <a:rPr lang="en-US" sz="1600" i="0" dirty="0"/>
              <a:t>, </a:t>
            </a:r>
            <a:r>
              <a:rPr lang="en-US" sz="1600" i="0" dirty="0" err="1"/>
              <a:t>sohalarni</a:t>
            </a:r>
            <a:r>
              <a:rPr lang="en-US" sz="1600" i="0" dirty="0"/>
              <a:t> </a:t>
            </a:r>
            <a:r>
              <a:rPr lang="en-US" sz="1600" i="0" dirty="0" err="1"/>
              <a:t>bo‘yash</a:t>
            </a:r>
            <a:r>
              <a:rPr lang="en-US" sz="1600" i="0" dirty="0"/>
              <a:t> </a:t>
            </a:r>
            <a:r>
              <a:rPr lang="en-US" sz="1600" i="0" dirty="0" err="1"/>
              <a:t>va</a:t>
            </a:r>
            <a:r>
              <a:rPr lang="en-US" sz="1600" i="0" dirty="0"/>
              <a:t> </a:t>
            </a:r>
            <a:r>
              <a:rPr lang="en-US" sz="1600" i="0" dirty="0" err="1"/>
              <a:t>tasvirga</a:t>
            </a:r>
            <a:r>
              <a:rPr lang="en-US" sz="1600" i="0" dirty="0"/>
              <a:t> </a:t>
            </a:r>
            <a:r>
              <a:rPr lang="en-US" sz="1600" i="0" dirty="0" err="1"/>
              <a:t>tayyor</a:t>
            </a:r>
            <a:r>
              <a:rPr lang="en-US" sz="1600" i="0" dirty="0"/>
              <a:t> </a:t>
            </a:r>
            <a:r>
              <a:rPr lang="en-US" sz="1600" i="0" dirty="0" err="1"/>
              <a:t>geometrik</a:t>
            </a:r>
            <a:r>
              <a:rPr lang="en-US" sz="1600" i="0" dirty="0"/>
              <a:t> </a:t>
            </a:r>
            <a:r>
              <a:rPr lang="en-US" sz="1600" i="0" dirty="0" err="1"/>
              <a:t>shakllarni</a:t>
            </a:r>
            <a:r>
              <a:rPr lang="en-US" sz="1600" i="0" dirty="0"/>
              <a:t> </a:t>
            </a:r>
            <a:r>
              <a:rPr lang="en-US" sz="1600" i="0" dirty="0" err="1"/>
              <a:t>kiritish</a:t>
            </a:r>
            <a:r>
              <a:rPr lang="en-US" sz="1600" i="0" dirty="0"/>
              <a:t> </a:t>
            </a:r>
            <a:r>
              <a:rPr lang="en-US" sz="1600" i="0" dirty="0" err="1"/>
              <a:t>mumkin</a:t>
            </a:r>
            <a:r>
              <a:rPr lang="en-US" sz="1600" i="0" dirty="0"/>
              <a:t>. </a:t>
            </a:r>
            <a:r>
              <a:rPr lang="en-US" sz="1600" i="0" dirty="0" err="1"/>
              <a:t>Bundan</a:t>
            </a:r>
            <a:r>
              <a:rPr lang="en-US" sz="1600" i="0" dirty="0"/>
              <a:t> </a:t>
            </a:r>
            <a:r>
              <a:rPr lang="en-US" sz="1600" i="0" dirty="0" err="1"/>
              <a:t>tashqari</a:t>
            </a:r>
            <a:r>
              <a:rPr lang="en-US" sz="1600" i="0" dirty="0"/>
              <a:t>, </a:t>
            </a:r>
            <a:r>
              <a:rPr lang="en-US" sz="1600" i="0" dirty="0" err="1"/>
              <a:t>tasvirlarga</a:t>
            </a:r>
            <a:r>
              <a:rPr lang="en-US" sz="1600" i="0" dirty="0"/>
              <a:t> </a:t>
            </a:r>
            <a:r>
              <a:rPr lang="en-US" sz="1600" i="0" dirty="0" err="1"/>
              <a:t>vektor</a:t>
            </a:r>
            <a:r>
              <a:rPr lang="en-US" sz="1600" i="0" dirty="0"/>
              <a:t> </a:t>
            </a:r>
            <a:r>
              <a:rPr lang="en-US" sz="1600" i="0" dirty="0" err="1"/>
              <a:t>grafikada</a:t>
            </a:r>
            <a:r>
              <a:rPr lang="en-US" sz="1600" i="0" dirty="0"/>
              <a:t> </a:t>
            </a:r>
            <a:r>
              <a:rPr lang="en-US" sz="1600" i="0" dirty="0" err="1"/>
              <a:t>elementlarni</a:t>
            </a:r>
            <a:r>
              <a:rPr lang="en-US" sz="1600" i="0" dirty="0"/>
              <a:t> </a:t>
            </a:r>
            <a:r>
              <a:rPr lang="en-US" sz="1600" i="0" dirty="0" err="1"/>
              <a:t>joylash</a:t>
            </a:r>
            <a:r>
              <a:rPr lang="en-US" sz="1600" i="0" dirty="0"/>
              <a:t> </a:t>
            </a:r>
            <a:r>
              <a:rPr lang="en-US" sz="1600" i="0" dirty="0" err="1"/>
              <a:t>uchun</a:t>
            </a:r>
            <a:r>
              <a:rPr lang="en-US" sz="1600" i="0" dirty="0"/>
              <a:t> </a:t>
            </a:r>
            <a:r>
              <a:rPr lang="ru-RU" sz="1600" i="0" dirty="0">
                <a:solidFill>
                  <a:srgbClr val="0070C0"/>
                </a:solidFill>
              </a:rPr>
              <a:t>Перо</a:t>
            </a:r>
            <a:r>
              <a:rPr lang="en-US" sz="1600" i="0" dirty="0"/>
              <a:t> (Pat), deb </a:t>
            </a:r>
            <a:r>
              <a:rPr lang="en-US" sz="1600" i="0" dirty="0" err="1"/>
              <a:t>ataluvchi</a:t>
            </a:r>
            <a:r>
              <a:rPr lang="en-US" sz="1600" i="0" dirty="0"/>
              <a:t> </a:t>
            </a:r>
            <a:r>
              <a:rPr lang="en-US" sz="1600" i="0" dirty="0" err="1"/>
              <a:t>uskuna</a:t>
            </a:r>
            <a:r>
              <a:rPr lang="en-US" sz="1600" i="0" dirty="0"/>
              <a:t> ham </a:t>
            </a:r>
            <a:r>
              <a:rPr lang="en-US" sz="1600" i="0" dirty="0" err="1"/>
              <a:t>mavjud</a:t>
            </a:r>
            <a:r>
              <a:rPr lang="en-US" sz="1600" i="0" dirty="0"/>
              <a:t>. </a:t>
            </a:r>
            <a:endParaRPr lang="en-GB" sz="1600" i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CEC254-50A7-4570-A06D-0302082237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14" y="714679"/>
            <a:ext cx="519826" cy="51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CA6A6B-0D8E-4BD8-B6A1-2891E1496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00" y="714679"/>
            <a:ext cx="512400" cy="51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AABE48-4EDC-4079-BBFA-B5078B981C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74" y="708025"/>
            <a:ext cx="519826" cy="519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D23EC5-46CD-4237-9D81-C1BC9B0453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474" y="713570"/>
            <a:ext cx="519826" cy="519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9563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EFFDBDF-4CDB-414B-A7FF-5A2E8DA73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9400" y="889655"/>
            <a:ext cx="2679701" cy="1969770"/>
          </a:xfrm>
        </p:spPr>
        <p:txBody>
          <a:bodyPr/>
          <a:lstStyle/>
          <a:p>
            <a:pPr algn="just"/>
            <a:r>
              <a:rPr lang="en-US" sz="1600" i="0" dirty="0" err="1">
                <a:solidFill>
                  <a:srgbClr val="0070C0"/>
                </a:solidFill>
              </a:rPr>
              <a:t>PhotoShop</a:t>
            </a:r>
            <a:r>
              <a:rPr lang="en-US" sz="1600" i="0" dirty="0"/>
              <a:t> </a:t>
            </a:r>
            <a:r>
              <a:rPr lang="en-US" sz="1600" i="0" dirty="0" err="1"/>
              <a:t>foydalanuvchilari</a:t>
            </a:r>
            <a:r>
              <a:rPr lang="en-US" sz="1600" i="0" dirty="0"/>
              <a:t> </a:t>
            </a:r>
            <a:r>
              <a:rPr lang="en-US" sz="1600" i="0" dirty="0" err="1"/>
              <a:t>orasida</a:t>
            </a:r>
            <a:r>
              <a:rPr lang="en-US" sz="1600" i="0" dirty="0"/>
              <a:t> </a:t>
            </a:r>
            <a:r>
              <a:rPr lang="en-US" sz="1600" i="0" dirty="0" err="1"/>
              <a:t>fotograflar</a:t>
            </a:r>
            <a:r>
              <a:rPr lang="en-US" sz="1600" i="0" dirty="0"/>
              <a:t> </a:t>
            </a:r>
            <a:r>
              <a:rPr lang="en-US" sz="1600" i="0" dirty="0" err="1"/>
              <a:t>bilan</a:t>
            </a:r>
            <a:r>
              <a:rPr lang="en-US" sz="1600" i="0" dirty="0"/>
              <a:t> </a:t>
            </a:r>
            <a:r>
              <a:rPr lang="en-US" sz="1600" i="0" dirty="0" err="1"/>
              <a:t>birgalikda</a:t>
            </a:r>
            <a:r>
              <a:rPr lang="en-US" sz="1600" i="0" dirty="0"/>
              <a:t> </a:t>
            </a:r>
            <a:r>
              <a:rPr lang="en-US" sz="1600" i="0" dirty="0" err="1"/>
              <a:t>dizaynerlar</a:t>
            </a:r>
            <a:r>
              <a:rPr lang="en-US" sz="1600" i="0" dirty="0"/>
              <a:t>, </a:t>
            </a:r>
            <a:r>
              <a:rPr lang="en-US" sz="1600" i="0" dirty="0" err="1"/>
              <a:t>ras-somlar</a:t>
            </a:r>
            <a:r>
              <a:rPr lang="en-US" sz="1600" i="0" dirty="0"/>
              <a:t> ham </a:t>
            </a:r>
            <a:r>
              <a:rPr lang="en-US" sz="1600" i="0" dirty="0" err="1"/>
              <a:t>ko‘p</a:t>
            </a:r>
            <a:r>
              <a:rPr lang="en-US" sz="1600" i="0" dirty="0"/>
              <a:t> </a:t>
            </a:r>
            <a:r>
              <a:rPr lang="en-US" sz="1600" i="0" dirty="0" err="1"/>
              <a:t>uchraydi</a:t>
            </a:r>
            <a:r>
              <a:rPr lang="en-US" sz="1600" i="0" dirty="0"/>
              <a:t>. </a:t>
            </a:r>
            <a:r>
              <a:rPr lang="en-US" sz="1600" i="0" dirty="0" err="1"/>
              <a:t>Ular</a:t>
            </a:r>
            <a:r>
              <a:rPr lang="en-US" sz="1600" i="0" dirty="0"/>
              <a:t> </a:t>
            </a:r>
            <a:r>
              <a:rPr lang="en-US" sz="1600" i="0" dirty="0" err="1"/>
              <a:t>uchun</a:t>
            </a:r>
            <a:r>
              <a:rPr lang="en-US" sz="1600" i="0" dirty="0"/>
              <a:t> </a:t>
            </a:r>
            <a:r>
              <a:rPr lang="en-US" sz="1600" i="0" dirty="0" err="1"/>
              <a:t>tayyor</a:t>
            </a:r>
            <a:r>
              <a:rPr lang="en-US" sz="1600" i="0" dirty="0"/>
              <a:t> </a:t>
            </a:r>
            <a:r>
              <a:rPr lang="en-US" sz="1600" i="0" dirty="0" err="1"/>
              <a:t>rasmlarni</a:t>
            </a:r>
            <a:r>
              <a:rPr lang="en-US" sz="1600" i="0" dirty="0"/>
              <a:t> </a:t>
            </a:r>
            <a:r>
              <a:rPr lang="en-US" sz="1600" i="0" dirty="0" err="1"/>
              <a:t>qayta</a:t>
            </a:r>
            <a:r>
              <a:rPr lang="en-US" sz="1600" i="0" dirty="0"/>
              <a:t> </a:t>
            </a:r>
            <a:r>
              <a:rPr lang="en-US" sz="1600" i="0" dirty="0" err="1"/>
              <a:t>ishlash</a:t>
            </a:r>
            <a:r>
              <a:rPr lang="en-US" sz="1600" i="0" dirty="0"/>
              <a:t> </a:t>
            </a:r>
            <a:r>
              <a:rPr lang="en-US" sz="1600" i="0" dirty="0" err="1"/>
              <a:t>bilan</a:t>
            </a:r>
            <a:r>
              <a:rPr lang="en-US" sz="1600" i="0" dirty="0"/>
              <a:t> </a:t>
            </a:r>
            <a:r>
              <a:rPr lang="en-US" sz="1600" i="0" dirty="0" err="1"/>
              <a:t>birga</a:t>
            </a:r>
            <a:r>
              <a:rPr lang="en-US" sz="1600" i="0" dirty="0"/>
              <a:t> </a:t>
            </a:r>
            <a:r>
              <a:rPr lang="en-US" sz="1600" i="0" dirty="0" err="1"/>
              <a:t>yangi</a:t>
            </a:r>
            <a:r>
              <a:rPr lang="en-US" sz="1600" i="0" dirty="0"/>
              <a:t> </a:t>
            </a:r>
            <a:r>
              <a:rPr lang="en-US" sz="1600" i="0" dirty="0" err="1"/>
              <a:t>tasvirlarni</a:t>
            </a:r>
            <a:r>
              <a:rPr lang="en-US" sz="1600" i="0" dirty="0"/>
              <a:t> </a:t>
            </a:r>
            <a:r>
              <a:rPr lang="en-US" sz="1600" i="0" dirty="0" err="1"/>
              <a:t>yaratish</a:t>
            </a:r>
            <a:r>
              <a:rPr lang="en-US" sz="1600" i="0" dirty="0"/>
              <a:t> ham </a:t>
            </a:r>
            <a:r>
              <a:rPr lang="en-US" sz="1600" i="0" dirty="0" err="1"/>
              <a:t>muhim</a:t>
            </a:r>
            <a:r>
              <a:rPr lang="en-US" sz="1600" i="0" dirty="0"/>
              <a:t>. </a:t>
            </a:r>
            <a:endParaRPr lang="en-GB" sz="1600" i="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EFC3948-9EE9-486D-823B-A133CA397F88}"/>
              </a:ext>
            </a:extLst>
          </p:cNvPr>
          <p:cNvSpPr txBox="1">
            <a:spLocks/>
          </p:cNvSpPr>
          <p:nvPr/>
        </p:nvSpPr>
        <p:spPr>
          <a:xfrm>
            <a:off x="334781" y="149440"/>
            <a:ext cx="516432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kern="0"/>
              <a:t>Mo‘yqalam va Qalam</a:t>
            </a:r>
            <a:endParaRPr lang="en-GB" kern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5CD0E2-4101-464C-8468-BA24F42A05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37" y="708025"/>
            <a:ext cx="1951263" cy="233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3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DAD1CE0F-E528-4C79-AC69-88EB46F52D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AFCC9D-D5A2-47C6-BD9C-D86572D08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7" y="741234"/>
            <a:ext cx="2432153" cy="22594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0B1239-B322-434B-A3C3-58DDDEE8E1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988" y="741234"/>
            <a:ext cx="3012626" cy="22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08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6-Amaliy mashg'ulot">
            <a:hlinkClick r:id="" action="ppaction://media"/>
            <a:extLst>
              <a:ext uri="{FF2B5EF4-FFF2-40B4-BE49-F238E27FC236}">
                <a16:creationId xmlns:a16="http://schemas.microsoft.com/office/drawing/2014/main" id="{630349F8-1382-42A5-A207-703BF3086E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700" y="7683"/>
            <a:ext cx="4724400" cy="322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0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4592</TotalTime>
  <Words>124</Words>
  <Application>Microsoft Office PowerPoint</Application>
  <PresentationFormat>Произвольный</PresentationFormat>
  <Paragraphs>9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INFORMATIKA VA AXBOROT TEXNOLOGIYALARI</vt:lpstr>
      <vt:lpstr>Mo‘yqalam uskunasi</vt:lpstr>
      <vt:lpstr>Кисть, Карандаш, Линия, Перо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User</dc:creator>
  <cp:lastModifiedBy>User</cp:lastModifiedBy>
  <cp:revision>657</cp:revision>
  <dcterms:created xsi:type="dcterms:W3CDTF">2020-04-13T08:05:16Z</dcterms:created>
  <dcterms:modified xsi:type="dcterms:W3CDTF">2020-12-10T09:03:10Z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