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20" r:id="rId2"/>
    <p:sldId id="348" r:id="rId3"/>
    <p:sldId id="368" r:id="rId4"/>
    <p:sldId id="369" r:id="rId5"/>
    <p:sldId id="361" r:id="rId6"/>
    <p:sldId id="370" r:id="rId7"/>
    <p:sldId id="362" r:id="rId8"/>
    <p:sldId id="363" r:id="rId9"/>
    <p:sldId id="364" r:id="rId10"/>
    <p:sldId id="365" r:id="rId11"/>
    <p:sldId id="366" r:id="rId12"/>
    <p:sldId id="367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58" r:id="rId21"/>
    <p:sldId id="345" r:id="rId22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145" d="100"/>
          <a:sy n="145" d="100"/>
        </p:scale>
        <p:origin x="87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BF9CA-2F86-42A2-8895-6E4060BA4409}" type="doc">
      <dgm:prSet loTypeId="urn:microsoft.com/office/officeart/2005/8/layout/default" loCatId="list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en-GB"/>
        </a:p>
      </dgm:t>
    </dgm:pt>
    <dgm:pt modelId="{53B10B70-DCA3-4DCD-8C33-F3F7D8E75BFD}">
      <dgm:prSet phldrT="[Текст]"/>
      <dgm:spPr/>
      <dgm:t>
        <a:bodyPr/>
        <a:lstStyle/>
        <a:p>
          <a:r>
            <a:rPr lang="en-US" b="1" dirty="0"/>
            <a:t>U</a:t>
          </a:r>
          <a:endParaRPr lang="en-GB" b="1" dirty="0"/>
        </a:p>
      </dgm:t>
    </dgm:pt>
    <dgm:pt modelId="{6D1E2269-4C29-4AE7-B8B5-93A19CEE871D}" type="parTrans" cxnId="{9F61C732-3BC6-4458-82B5-BC05DCD5B08C}">
      <dgm:prSet/>
      <dgm:spPr/>
      <dgm:t>
        <a:bodyPr/>
        <a:lstStyle/>
        <a:p>
          <a:endParaRPr lang="en-GB"/>
        </a:p>
      </dgm:t>
    </dgm:pt>
    <dgm:pt modelId="{6F560BCC-D99A-4B5F-9C8D-69710223ABEA}" type="sibTrans" cxnId="{9F61C732-3BC6-4458-82B5-BC05DCD5B08C}">
      <dgm:prSet/>
      <dgm:spPr/>
      <dgm:t>
        <a:bodyPr/>
        <a:lstStyle/>
        <a:p>
          <a:endParaRPr lang="en-GB"/>
        </a:p>
      </dgm:t>
    </dgm:pt>
    <dgm:pt modelId="{2C57CED1-D588-4616-8A96-01EF91CD5A23}" type="pres">
      <dgm:prSet presAssocID="{B9CBF9CA-2F86-42A2-8895-6E4060BA440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9B6595-25F5-46B2-98BD-B8BAE4F4946C}" type="pres">
      <dgm:prSet presAssocID="{53B10B70-DCA3-4DCD-8C33-F3F7D8E75BF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A7DCEB-74F0-4DD1-B54F-1E92858C2657}" type="presOf" srcId="{53B10B70-DCA3-4DCD-8C33-F3F7D8E75BFD}" destId="{A79B6595-25F5-46B2-98BD-B8BAE4F4946C}" srcOrd="0" destOrd="0" presId="urn:microsoft.com/office/officeart/2005/8/layout/default"/>
    <dgm:cxn modelId="{9F61C732-3BC6-4458-82B5-BC05DCD5B08C}" srcId="{B9CBF9CA-2F86-42A2-8895-6E4060BA4409}" destId="{53B10B70-DCA3-4DCD-8C33-F3F7D8E75BFD}" srcOrd="0" destOrd="0" parTransId="{6D1E2269-4C29-4AE7-B8B5-93A19CEE871D}" sibTransId="{6F560BCC-D99A-4B5F-9C8D-69710223ABEA}"/>
    <dgm:cxn modelId="{CC611CB9-E9BF-4FB2-A9BF-C59720E5AAF7}" type="presOf" srcId="{B9CBF9CA-2F86-42A2-8895-6E4060BA4409}" destId="{2C57CED1-D588-4616-8A96-01EF91CD5A23}" srcOrd="0" destOrd="0" presId="urn:microsoft.com/office/officeart/2005/8/layout/default"/>
    <dgm:cxn modelId="{6A77AF3E-B545-4176-A6C7-621684CCC5B7}" type="presParOf" srcId="{2C57CED1-D588-4616-8A96-01EF91CD5A23}" destId="{A79B6595-25F5-46B2-98BD-B8BAE4F4946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7DA8CB-E81B-4648-A1E9-43C9A411EA02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A554AC54-17DB-4012-AFA2-65D9942B4C75}">
      <dgm:prSet phldrT="[Текст]"/>
      <dgm:spPr/>
      <dgm:t>
        <a:bodyPr/>
        <a:lstStyle/>
        <a:p>
          <a:r>
            <a:rPr lang="en-US" dirty="0"/>
            <a:t>Ctrl</a:t>
          </a:r>
          <a:endParaRPr lang="en-GB" dirty="0"/>
        </a:p>
      </dgm:t>
    </dgm:pt>
    <dgm:pt modelId="{3B7957B4-9E88-49EA-AD38-A4B2E3B2E0F0}" type="parTrans" cxnId="{FC0C26C1-5341-4179-AC32-EA8D3573A110}">
      <dgm:prSet/>
      <dgm:spPr/>
      <dgm:t>
        <a:bodyPr/>
        <a:lstStyle/>
        <a:p>
          <a:endParaRPr lang="en-GB"/>
        </a:p>
      </dgm:t>
    </dgm:pt>
    <dgm:pt modelId="{E295A010-9FC2-4F0C-8FBC-A0BCAC497E25}" type="sibTrans" cxnId="{FC0C26C1-5341-4179-AC32-EA8D3573A110}">
      <dgm:prSet/>
      <dgm:spPr/>
      <dgm:t>
        <a:bodyPr/>
        <a:lstStyle/>
        <a:p>
          <a:endParaRPr lang="en-GB"/>
        </a:p>
      </dgm:t>
    </dgm:pt>
    <dgm:pt modelId="{BA4E5D18-F572-4338-A8F7-26C95CD54F3E}">
      <dgm:prSet phldrT="[Текст]"/>
      <dgm:spPr/>
      <dgm:t>
        <a:bodyPr/>
        <a:lstStyle/>
        <a:p>
          <a:r>
            <a:rPr lang="en-US" dirty="0"/>
            <a:t>Alt</a:t>
          </a:r>
          <a:endParaRPr lang="en-GB" dirty="0"/>
        </a:p>
      </dgm:t>
    </dgm:pt>
    <dgm:pt modelId="{2F6B7D42-8AA1-4E3F-A4C9-9B4C82703C12}" type="parTrans" cxnId="{E25FAF72-9335-4220-A741-099C8C6E283E}">
      <dgm:prSet/>
      <dgm:spPr/>
      <dgm:t>
        <a:bodyPr/>
        <a:lstStyle/>
        <a:p>
          <a:endParaRPr lang="en-GB"/>
        </a:p>
      </dgm:t>
    </dgm:pt>
    <dgm:pt modelId="{7965A536-990A-4232-833F-EEA315437F12}" type="sibTrans" cxnId="{E25FAF72-9335-4220-A741-099C8C6E283E}">
      <dgm:prSet/>
      <dgm:spPr/>
      <dgm:t>
        <a:bodyPr/>
        <a:lstStyle/>
        <a:p>
          <a:endParaRPr lang="en-GB"/>
        </a:p>
      </dgm:t>
    </dgm:pt>
    <dgm:pt modelId="{4B3AD519-6706-4549-BB9C-BFC1971E51C3}" type="pres">
      <dgm:prSet presAssocID="{4E7DA8CB-E81B-4648-A1E9-43C9A411EA0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20804-96AC-4225-A1E4-74CC3A93F166}" type="pres">
      <dgm:prSet presAssocID="{A554AC54-17DB-4012-AFA2-65D9942B4C75}" presName="node" presStyleLbl="node1" presStyleIdx="0" presStyleCnt="2" custLinFactNeighborX="-16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61C20-58C7-4F41-AF2E-3A20456EC0B5}" type="pres">
      <dgm:prSet presAssocID="{E295A010-9FC2-4F0C-8FBC-A0BCAC497E25}" presName="sibTrans" presStyleCnt="0"/>
      <dgm:spPr/>
    </dgm:pt>
    <dgm:pt modelId="{CDCDB3DF-ADA3-4A02-A043-E744A7B56DB6}" type="pres">
      <dgm:prSet presAssocID="{BA4E5D18-F572-4338-A8F7-26C95CD54F3E}" presName="node" presStyleLbl="node1" presStyleIdx="1" presStyleCnt="2" custLinFactNeighborX="18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42FB69-85C7-4C6C-8948-039746F75569}" type="presOf" srcId="{4E7DA8CB-E81B-4648-A1E9-43C9A411EA02}" destId="{4B3AD519-6706-4549-BB9C-BFC1971E51C3}" srcOrd="0" destOrd="0" presId="urn:microsoft.com/office/officeart/2005/8/layout/default"/>
    <dgm:cxn modelId="{8E627253-AF78-4470-A8F4-313BC365AD58}" type="presOf" srcId="{BA4E5D18-F572-4338-A8F7-26C95CD54F3E}" destId="{CDCDB3DF-ADA3-4A02-A043-E744A7B56DB6}" srcOrd="0" destOrd="0" presId="urn:microsoft.com/office/officeart/2005/8/layout/default"/>
    <dgm:cxn modelId="{DA7DCB3D-6A16-4EEE-95D6-4938D6F41433}" type="presOf" srcId="{A554AC54-17DB-4012-AFA2-65D9942B4C75}" destId="{5FE20804-96AC-4225-A1E4-74CC3A93F166}" srcOrd="0" destOrd="0" presId="urn:microsoft.com/office/officeart/2005/8/layout/default"/>
    <dgm:cxn modelId="{E25FAF72-9335-4220-A741-099C8C6E283E}" srcId="{4E7DA8CB-E81B-4648-A1E9-43C9A411EA02}" destId="{BA4E5D18-F572-4338-A8F7-26C95CD54F3E}" srcOrd="1" destOrd="0" parTransId="{2F6B7D42-8AA1-4E3F-A4C9-9B4C82703C12}" sibTransId="{7965A536-990A-4232-833F-EEA315437F12}"/>
    <dgm:cxn modelId="{FC0C26C1-5341-4179-AC32-EA8D3573A110}" srcId="{4E7DA8CB-E81B-4648-A1E9-43C9A411EA02}" destId="{A554AC54-17DB-4012-AFA2-65D9942B4C75}" srcOrd="0" destOrd="0" parTransId="{3B7957B4-9E88-49EA-AD38-A4B2E3B2E0F0}" sibTransId="{E295A010-9FC2-4F0C-8FBC-A0BCAC497E25}"/>
    <dgm:cxn modelId="{92D961FD-47D1-4196-BDCC-9E2EF5655DA7}" type="presParOf" srcId="{4B3AD519-6706-4549-BB9C-BFC1971E51C3}" destId="{5FE20804-96AC-4225-A1E4-74CC3A93F166}" srcOrd="0" destOrd="0" presId="urn:microsoft.com/office/officeart/2005/8/layout/default"/>
    <dgm:cxn modelId="{27EA1042-7126-4AC9-8B6C-26ACD39FAEAC}" type="presParOf" srcId="{4B3AD519-6706-4549-BB9C-BFC1971E51C3}" destId="{2EC61C20-58C7-4F41-AF2E-3A20456EC0B5}" srcOrd="1" destOrd="0" presId="urn:microsoft.com/office/officeart/2005/8/layout/default"/>
    <dgm:cxn modelId="{8995ED65-0A82-42BB-97D3-D2A3DE4ACCE8}" type="presParOf" srcId="{4B3AD519-6706-4549-BB9C-BFC1971E51C3}" destId="{CDCDB3DF-ADA3-4A02-A043-E744A7B56DB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B6595-25F5-46B2-98BD-B8BAE4F4946C}">
      <dsp:nvSpPr>
        <dsp:cNvPr id="0" name=""/>
        <dsp:cNvSpPr/>
      </dsp:nvSpPr>
      <dsp:spPr>
        <a:xfrm>
          <a:off x="97205" y="274"/>
          <a:ext cx="917745" cy="550647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/>
            <a:t>U</a:t>
          </a:r>
          <a:endParaRPr lang="en-GB" sz="2500" b="1" kern="1200" dirty="0"/>
        </a:p>
      </dsp:txBody>
      <dsp:txXfrm>
        <a:off x="97205" y="274"/>
        <a:ext cx="917745" cy="550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20804-96AC-4225-A1E4-74CC3A93F166}">
      <dsp:nvSpPr>
        <dsp:cNvPr id="0" name=""/>
        <dsp:cNvSpPr/>
      </dsp:nvSpPr>
      <dsp:spPr>
        <a:xfrm>
          <a:off x="245530" y="285"/>
          <a:ext cx="1118526" cy="67111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Ctrl</a:t>
          </a:r>
          <a:endParaRPr lang="en-GB" sz="3100" kern="1200" dirty="0"/>
        </a:p>
      </dsp:txBody>
      <dsp:txXfrm>
        <a:off x="245530" y="285"/>
        <a:ext cx="1118526" cy="671115"/>
      </dsp:txXfrm>
    </dsp:sp>
    <dsp:sp modelId="{CDCDB3DF-ADA3-4A02-A043-E744A7B56DB6}">
      <dsp:nvSpPr>
        <dsp:cNvPr id="0" name=""/>
        <dsp:cNvSpPr/>
      </dsp:nvSpPr>
      <dsp:spPr>
        <a:xfrm>
          <a:off x="1875368" y="285"/>
          <a:ext cx="1118526" cy="671115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Alt</a:t>
          </a:r>
          <a:endParaRPr lang="en-GB" sz="3100" kern="1200" dirty="0"/>
        </a:p>
      </dsp:txBody>
      <dsp:txXfrm>
        <a:off x="1875368" y="285"/>
        <a:ext cx="1118526" cy="671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17/12/2020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xmlns="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xmlns="" id="{BCA479FA-01CD-4764-9122-65960CE0B7DE}"/>
              </a:ext>
            </a:extLst>
          </p:cNvPr>
          <p:cNvSpPr/>
          <p:nvPr/>
        </p:nvSpPr>
        <p:spPr>
          <a:xfrm>
            <a:off x="437789" y="1270311"/>
            <a:ext cx="344170" cy="7822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xmlns="" id="{AD48F187-A871-4799-B0F4-AFA305E548EF}"/>
              </a:ext>
            </a:extLst>
          </p:cNvPr>
          <p:cNvSpPr/>
          <p:nvPr/>
        </p:nvSpPr>
        <p:spPr>
          <a:xfrm>
            <a:off x="437789" y="2107719"/>
            <a:ext cx="344170" cy="8627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xmlns="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 err="1" smtClean="0"/>
              <a:t>Informatika</a:t>
            </a:r>
            <a:r>
              <a:rPr lang="en-US" sz="2000" spc="-5" dirty="0" smtClean="0"/>
              <a:t> </a:t>
            </a:r>
            <a:r>
              <a:rPr lang="en-US" sz="2000" spc="-5" dirty="0" err="1" smtClean="0"/>
              <a:t>va</a:t>
            </a:r>
            <a:r>
              <a:rPr lang="en-US" sz="2000" spc="-5" dirty="0" smtClean="0"/>
              <a:t> </a:t>
            </a:r>
            <a:r>
              <a:rPr lang="en-US" sz="2000" spc="-5" dirty="0" err="1" smtClean="0"/>
              <a:t>axborot</a:t>
            </a:r>
            <a:r>
              <a:rPr lang="en-US" sz="2000" spc="-5" dirty="0" smtClean="0"/>
              <a:t> </a:t>
            </a:r>
            <a:r>
              <a:rPr lang="en-US" sz="2000" spc="-5" dirty="0" err="1" smtClean="0"/>
              <a:t>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xmlns="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986072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xmlns="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AF298A55-6A4A-4284-9B31-3EAFC45AFA77}"/>
              </a:ext>
            </a:extLst>
          </p:cNvPr>
          <p:cNvSpPr txBox="1"/>
          <p:nvPr/>
        </p:nvSpPr>
        <p:spPr>
          <a:xfrm>
            <a:off x="4636180" y="345523"/>
            <a:ext cx="86760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DAC0F5F-1CC6-43DC-9343-978CF8405E3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50" t="21305" r="36661" b="21455"/>
          <a:stretch/>
        </p:blipFill>
        <p:spPr>
          <a:xfrm>
            <a:off x="4711700" y="1087781"/>
            <a:ext cx="941206" cy="925501"/>
          </a:xfrm>
          <a:prstGeom prst="rect">
            <a:avLst/>
          </a:prstGeom>
        </p:spPr>
      </p:pic>
      <p:sp>
        <p:nvSpPr>
          <p:cNvPr id="17" name="object 4">
            <a:extLst>
              <a:ext uri="{FF2B5EF4-FFF2-40B4-BE49-F238E27FC236}">
                <a16:creationId xmlns:a16="http://schemas.microsoft.com/office/drawing/2014/main" xmlns="" id="{AD615112-7459-4CA7-8C46-AA15F067C4B7}"/>
              </a:ext>
            </a:extLst>
          </p:cNvPr>
          <p:cNvSpPr txBox="1"/>
          <p:nvPr/>
        </p:nvSpPr>
        <p:spPr>
          <a:xfrm>
            <a:off x="838512" y="1178871"/>
            <a:ext cx="3891386" cy="167481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4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en-US" sz="2400" spc="-1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2700" marR="5080">
              <a:spcAft>
                <a:spcPts val="1200"/>
              </a:spcAft>
            </a:pPr>
            <a:r>
              <a:rPr lang="en-US" sz="2400" b="1" spc="-10" dirty="0" err="1" smtClean="0">
                <a:solidFill>
                  <a:srgbClr val="002060"/>
                </a:solidFill>
                <a:latin typeface="Arial"/>
                <a:cs typeface="Arial"/>
              </a:rPr>
              <a:t>Tasvirga</a:t>
            </a:r>
            <a:r>
              <a:rPr lang="en-US" sz="2400" b="1" spc="-10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geometrik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shakllarni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smtClean="0">
                <a:solidFill>
                  <a:srgbClr val="002060"/>
                </a:solidFill>
                <a:latin typeface="Arial"/>
                <a:cs typeface="Arial"/>
              </a:rPr>
              <a:t>vektrli</a:t>
            </a:r>
            <a:r>
              <a:rPr lang="en-US" sz="2400" b="1" spc="-10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obyektlarni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 smtClean="0">
                <a:solidFill>
                  <a:srgbClr val="002060"/>
                </a:solidFill>
                <a:latin typeface="Arial"/>
                <a:cs typeface="Arial"/>
              </a:rPr>
              <a:t>joylash</a:t>
            </a:r>
            <a:r>
              <a:rPr lang="en-US" sz="2400" b="1" spc="-10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16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833712-95F1-44AF-B4BF-6D4485879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Parametrlar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703EB0D-9FAC-49F9-BE6B-D6A5947B5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784225"/>
            <a:ext cx="4893589" cy="984885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i="0" dirty="0" err="1"/>
              <a:t>Kesmaning</a:t>
            </a:r>
            <a:r>
              <a:rPr lang="en-US" sz="1600" i="0" dirty="0"/>
              <a:t> </a:t>
            </a:r>
            <a:r>
              <a:rPr lang="en-US" sz="1600" i="0" dirty="0" err="1"/>
              <a:t>qalinligi</a:t>
            </a:r>
            <a:r>
              <a:rPr lang="en-US" sz="1600" i="0" dirty="0"/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M</a:t>
            </a:r>
            <a:r>
              <a:rPr lang="en-US" sz="1600" i="0" dirty="0"/>
              <a:t> </a:t>
            </a:r>
            <a:r>
              <a:rPr lang="en-US" sz="1600" i="0" dirty="0" err="1"/>
              <a:t>o‘rnida</a:t>
            </a:r>
            <a:r>
              <a:rPr lang="en-US" sz="1600" i="0" dirty="0"/>
              <a:t> </a:t>
            </a:r>
            <a:r>
              <a:rPr lang="en-US" sz="1600" i="0" dirty="0" err="1"/>
              <a:t>paydo</a:t>
            </a:r>
            <a:r>
              <a:rPr lang="en-US" sz="1600" i="0" dirty="0"/>
              <a:t> </a:t>
            </a:r>
            <a:r>
              <a:rPr lang="en-US" sz="1600" i="0" dirty="0" err="1"/>
              <a:t>bo‘ladigan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Толщина</a:t>
            </a:r>
            <a:r>
              <a:rPr lang="en-US" sz="1600" i="0" dirty="0"/>
              <a:t> (</a:t>
            </a:r>
            <a:r>
              <a:rPr lang="en-US" sz="1600" i="0" dirty="0" err="1"/>
              <a:t>Qalinligi</a:t>
            </a:r>
            <a:r>
              <a:rPr lang="en-US" sz="1600" i="0" dirty="0"/>
              <a:t>) </a:t>
            </a:r>
            <a:r>
              <a:rPr lang="en-US" sz="1600" i="0" dirty="0" err="1"/>
              <a:t>parametri</a:t>
            </a:r>
            <a:r>
              <a:rPr lang="en-US" sz="1600" i="0" dirty="0"/>
              <a:t> </a:t>
            </a:r>
            <a:r>
              <a:rPr lang="en-US" sz="1600" i="0" dirty="0" err="1"/>
              <a:t>orqali</a:t>
            </a:r>
            <a:r>
              <a:rPr lang="en-US" sz="1600" i="0" dirty="0"/>
              <a:t> </a:t>
            </a:r>
            <a:r>
              <a:rPr lang="en-US" sz="1600" i="0" dirty="0" err="1"/>
              <a:t>o‘zgartiriladi</a:t>
            </a:r>
            <a:r>
              <a:rPr lang="en-US" sz="1600" i="0" dirty="0"/>
              <a:t>. </a:t>
            </a:r>
            <a:r>
              <a:rPr lang="en-US" sz="1600" i="0" dirty="0" err="1"/>
              <a:t>Bundan</a:t>
            </a:r>
            <a:r>
              <a:rPr lang="en-US" sz="1600" i="0" dirty="0"/>
              <a:t> </a:t>
            </a:r>
            <a:r>
              <a:rPr lang="en-US" sz="1600" i="0" dirty="0" err="1"/>
              <a:t>tashqari</a:t>
            </a:r>
            <a:r>
              <a:rPr lang="en-US" sz="1600" i="0" dirty="0"/>
              <a:t>, </a:t>
            </a:r>
            <a:r>
              <a:rPr lang="en-US" sz="1600" b="1" i="0" dirty="0">
                <a:solidFill>
                  <a:srgbClr val="0070C0"/>
                </a:solidFill>
              </a:rPr>
              <a:t>L</a:t>
            </a:r>
            <a:r>
              <a:rPr lang="en-US" sz="1600" i="0" dirty="0"/>
              <a:t> parameter </a:t>
            </a:r>
            <a:r>
              <a:rPr lang="en-US" sz="1600" i="0" dirty="0" err="1"/>
              <a:t>uchlarining</a:t>
            </a:r>
            <a:r>
              <a:rPr lang="en-US" sz="1600" i="0" dirty="0"/>
              <a:t> </a:t>
            </a:r>
            <a:r>
              <a:rPr lang="en-US" sz="1600" i="0" dirty="0" err="1"/>
              <a:t>ko‘rinishini</a:t>
            </a:r>
            <a:r>
              <a:rPr lang="en-US" sz="1600" i="0" dirty="0"/>
              <a:t> </a:t>
            </a:r>
            <a:r>
              <a:rPr lang="en-US" sz="1600" i="0" dirty="0" err="1"/>
              <a:t>tanlash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xizmat</a:t>
            </a:r>
            <a:r>
              <a:rPr lang="en-US" sz="1600" i="0" dirty="0"/>
              <a:t> </a:t>
            </a:r>
            <a:r>
              <a:rPr lang="en-US" sz="1600" i="0" dirty="0" err="1"/>
              <a:t>qiladi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180740CF-BCA4-43DA-B189-08C0EB103835}"/>
              </a:ext>
            </a:extLst>
          </p:cNvPr>
          <p:cNvSpPr txBox="1">
            <a:spLocks/>
          </p:cNvSpPr>
          <p:nvPr/>
        </p:nvSpPr>
        <p:spPr>
          <a:xfrm>
            <a:off x="2654300" y="1815158"/>
            <a:ext cx="2675393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kern="0" dirty="0"/>
              <a:t>       </a:t>
            </a:r>
            <a:r>
              <a:rPr lang="en-US" sz="1600" i="0" kern="0" dirty="0" err="1"/>
              <a:t>Muntazam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ko‘pburchaklar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uskunasida</a:t>
            </a:r>
            <a:r>
              <a:rPr lang="en-US" sz="1600" i="0" kern="0" dirty="0"/>
              <a:t> </a:t>
            </a:r>
            <a:r>
              <a:rPr lang="en-US" sz="1600" b="1" i="0" kern="0" dirty="0">
                <a:solidFill>
                  <a:srgbClr val="0070C0"/>
                </a:solidFill>
              </a:rPr>
              <a:t>M</a:t>
            </a:r>
            <a:r>
              <a:rPr lang="en-US" sz="1600" i="0" kern="0" dirty="0"/>
              <a:t> </a:t>
            </a:r>
            <a:r>
              <a:rPr lang="en-US" sz="1600" i="0" kern="0" dirty="0" err="1"/>
              <a:t>parametr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ko‘pburchakning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tomonlari</a:t>
            </a:r>
            <a:r>
              <a:rPr lang="en-US" sz="1600" i="0" kern="0" dirty="0"/>
              <a:t> </a:t>
            </a:r>
            <a:r>
              <a:rPr lang="en-US" sz="1600" i="0" kern="0" dirty="0" err="1"/>
              <a:t>sonini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tanlashga</a:t>
            </a:r>
            <a:r>
              <a:rPr lang="en-US" sz="1600" i="0" kern="0" dirty="0"/>
              <a:t> </a:t>
            </a:r>
            <a:r>
              <a:rPr lang="en-US" sz="1600" i="0" kern="0" dirty="0" err="1"/>
              <a:t>xizmat</a:t>
            </a:r>
            <a:r>
              <a:rPr lang="en-US" sz="1600" i="0" kern="0" dirty="0"/>
              <a:t> </a:t>
            </a:r>
            <a:r>
              <a:rPr lang="en-US" sz="1600" i="0" kern="0" dirty="0" err="1"/>
              <a:t>qiladi</a:t>
            </a:r>
            <a:r>
              <a:rPr lang="en-US" sz="1600" i="0" kern="0" dirty="0"/>
              <a:t>. </a:t>
            </a:r>
            <a:endParaRPr lang="en-GB" sz="1600" i="0" kern="0" dirty="0"/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xmlns="" id="{FACA04D8-DB08-432A-B8FE-FBFC933224AE}"/>
              </a:ext>
            </a:extLst>
          </p:cNvPr>
          <p:cNvSpPr/>
          <p:nvPr/>
        </p:nvSpPr>
        <p:spPr>
          <a:xfrm>
            <a:off x="854887" y="2107545"/>
            <a:ext cx="1371600" cy="646331"/>
          </a:xfrm>
          <a:prstGeom prst="hexagon">
            <a:avLst>
              <a:gd name="adj" fmla="val 42833"/>
              <a:gd name="vf" fmla="val 115470"/>
            </a:avLst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DD154AE2-9CE8-469E-8E78-152C8451F595}"/>
              </a:ext>
            </a:extLst>
          </p:cNvPr>
          <p:cNvCxnSpPr/>
          <p:nvPr/>
        </p:nvCxnSpPr>
        <p:spPr>
          <a:xfrm>
            <a:off x="3987480" y="2292857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9A42822E-7375-472C-9BD9-60445BF3DBB1}"/>
              </a:ext>
            </a:extLst>
          </p:cNvPr>
          <p:cNvCxnSpPr/>
          <p:nvPr/>
        </p:nvCxnSpPr>
        <p:spPr>
          <a:xfrm>
            <a:off x="2720575" y="1012825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43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FBDB9C1-911A-4A7F-B835-DC0A68103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1593" y="860425"/>
            <a:ext cx="2294395" cy="1723549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i="0" dirty="0" err="1" smtClean="0"/>
              <a:t>Ixtiyoriy</a:t>
            </a:r>
            <a:r>
              <a:rPr lang="en-US" sz="1600" i="0" dirty="0" smtClean="0"/>
              <a:t> </a:t>
            </a:r>
            <a:r>
              <a:rPr lang="en-US" sz="1600" i="0" dirty="0" err="1"/>
              <a:t>geometrik</a:t>
            </a:r>
            <a:r>
              <a:rPr lang="en-US" sz="1600" i="0" dirty="0"/>
              <a:t> </a:t>
            </a:r>
            <a:r>
              <a:rPr lang="en-US" sz="1600" i="0" dirty="0" err="1"/>
              <a:t>shakl</a:t>
            </a:r>
            <a:r>
              <a:rPr lang="en-US" sz="1600" i="0" dirty="0"/>
              <a:t> </a:t>
            </a:r>
            <a:r>
              <a:rPr lang="en-US" sz="1600" i="0" dirty="0" err="1"/>
              <a:t>uskunasining</a:t>
            </a:r>
            <a:r>
              <a:rPr lang="en-US" sz="1600" i="0" dirty="0"/>
              <a:t> para</a:t>
            </a:r>
            <a:r>
              <a:rPr lang="ru-RU" sz="1600" i="0" dirty="0"/>
              <a:t>-</a:t>
            </a:r>
            <a:r>
              <a:rPr lang="en-US" sz="1600" i="0" dirty="0" err="1"/>
              <a:t>metrlari</a:t>
            </a:r>
            <a:r>
              <a:rPr lang="en-US" sz="1600" i="0" dirty="0"/>
              <a:t> ham </a:t>
            </a:r>
            <a:r>
              <a:rPr lang="en-US" sz="1600" i="0" dirty="0" err="1"/>
              <a:t>faqat</a:t>
            </a:r>
            <a:r>
              <a:rPr lang="en-US" sz="1600" i="0" dirty="0"/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M</a:t>
            </a:r>
            <a:r>
              <a:rPr lang="en-US" sz="1600" i="0" dirty="0"/>
              <a:t> </a:t>
            </a:r>
            <a:r>
              <a:rPr lang="en-US" sz="1600" i="0" dirty="0" err="1" smtClean="0"/>
              <a:t>parametr</a:t>
            </a:r>
            <a:r>
              <a:rPr lang="en-US" sz="1600" i="0" dirty="0" smtClean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farq</a:t>
            </a:r>
            <a:r>
              <a:rPr lang="en-US" sz="1600" i="0" dirty="0"/>
              <a:t> </a:t>
            </a:r>
            <a:r>
              <a:rPr lang="en-US" sz="1600" i="0" dirty="0" err="1"/>
              <a:t>qiladi</a:t>
            </a:r>
            <a:r>
              <a:rPr lang="en-US" sz="1600" i="0" dirty="0"/>
              <a:t>. Bu </a:t>
            </a:r>
            <a:r>
              <a:rPr lang="en-US" sz="1600" i="0" dirty="0" err="1" smtClean="0"/>
              <a:t>parametr</a:t>
            </a:r>
            <a:r>
              <a:rPr lang="en-US" sz="1600" i="0" dirty="0" smtClean="0"/>
              <a:t>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mavjud</a:t>
            </a:r>
            <a:r>
              <a:rPr lang="en-US" sz="1600" i="0" dirty="0"/>
              <a:t> </a:t>
            </a:r>
            <a:r>
              <a:rPr lang="en-US" sz="1600" i="0" dirty="0" err="1" smtClean="0"/>
              <a:t>shakllardan</a:t>
            </a:r>
            <a:r>
              <a:rPr lang="en-US" sz="1600" i="0" dirty="0" smtClean="0"/>
              <a:t> </a:t>
            </a:r>
            <a:r>
              <a:rPr lang="en-US" sz="1600" i="0" dirty="0" err="1"/>
              <a:t>keraklisi</a:t>
            </a:r>
            <a:r>
              <a:rPr lang="en-US" sz="1600" i="0" dirty="0"/>
              <a:t> </a:t>
            </a:r>
            <a:r>
              <a:rPr lang="en-US" sz="1600" i="0" dirty="0" err="1" smtClean="0"/>
              <a:t>tanlanadi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7FC18996-8885-422D-A810-FCBD5B901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Parametrlar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24134F9-3A10-49FF-8226-FD9704CB8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871855"/>
            <a:ext cx="2893644" cy="196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6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8712A6-8571-49ED-AB00-D70678288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12939"/>
            <a:ext cx="4648200" cy="315471"/>
          </a:xfrm>
        </p:spPr>
        <p:txBody>
          <a:bodyPr/>
          <a:lstStyle/>
          <a:p>
            <a:pPr algn="ctr"/>
            <a:r>
              <a:rPr lang="en-US" dirty="0"/>
              <a:t>Pat (</a:t>
            </a:r>
            <a:r>
              <a:rPr lang="uz-Cyrl-UZ" dirty="0"/>
              <a:t>Перо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A15730-7220-4ADA-A7FE-B87CF0112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9500" y="936625"/>
            <a:ext cx="2895600" cy="1723549"/>
          </a:xfrm>
        </p:spPr>
        <p:txBody>
          <a:bodyPr/>
          <a:lstStyle/>
          <a:p>
            <a:pPr algn="just"/>
            <a:r>
              <a:rPr lang="ru-RU" sz="1600" i="0" dirty="0"/>
              <a:t>         </a:t>
            </a:r>
            <a:r>
              <a:rPr lang="en-US" sz="1600" i="0" dirty="0" err="1"/>
              <a:t>PhotoShop</a:t>
            </a:r>
            <a:r>
              <a:rPr lang="en-US" sz="1600" i="0" dirty="0"/>
              <a:t> </a:t>
            </a:r>
            <a:r>
              <a:rPr lang="en-US" sz="1600" i="0" dirty="0" err="1" smtClean="0"/>
              <a:t>rastrli</a:t>
            </a:r>
            <a:r>
              <a:rPr lang="en-US" sz="1600" i="0" dirty="0" smtClean="0"/>
              <a:t> </a:t>
            </a:r>
            <a:r>
              <a:rPr lang="en-US" sz="1600" i="0" dirty="0" err="1"/>
              <a:t>grafika</a:t>
            </a:r>
            <a:r>
              <a:rPr lang="en-US" sz="1600" i="0" dirty="0"/>
              <a:t> </a:t>
            </a:r>
            <a:r>
              <a:rPr lang="en-US" sz="1600" i="0" dirty="0" err="1" smtClean="0"/>
              <a:t>uchun</a:t>
            </a:r>
            <a:r>
              <a:rPr lang="en-US" sz="1600" i="0" dirty="0" smtClean="0"/>
              <a:t> </a:t>
            </a:r>
            <a:r>
              <a:rPr lang="en-US" sz="1600" i="0" dirty="0" err="1"/>
              <a:t>mo‘ljallangan</a:t>
            </a:r>
            <a:r>
              <a:rPr lang="en-US" sz="1600" i="0" dirty="0"/>
              <a:t> </a:t>
            </a:r>
            <a:r>
              <a:rPr lang="en-US" sz="1600" i="0" dirty="0" err="1"/>
              <a:t>bo‘lsa</a:t>
            </a:r>
            <a:r>
              <a:rPr lang="en-US" sz="1600" i="0" dirty="0"/>
              <a:t>-da, </a:t>
            </a:r>
            <a:r>
              <a:rPr lang="en-US" sz="1600" i="0" dirty="0" err="1"/>
              <a:t>undan</a:t>
            </a:r>
            <a:r>
              <a:rPr lang="en-US" sz="1600" i="0" dirty="0"/>
              <a:t> </a:t>
            </a:r>
            <a:r>
              <a:rPr lang="en-US" sz="1600" i="0" dirty="0" err="1"/>
              <a:t>vektorli</a:t>
            </a:r>
            <a:r>
              <a:rPr lang="en-US" sz="1600" i="0" dirty="0"/>
              <a:t> </a:t>
            </a:r>
            <a:r>
              <a:rPr lang="en-US" sz="1600" i="0" dirty="0" err="1"/>
              <a:t>grafikada</a:t>
            </a:r>
            <a:r>
              <a:rPr lang="en-US" sz="1600" i="0" dirty="0"/>
              <a:t> ham </a:t>
            </a:r>
            <a:r>
              <a:rPr lang="en-US" sz="1600" i="0" dirty="0" err="1"/>
              <a:t>keng</a:t>
            </a:r>
            <a:r>
              <a:rPr lang="en-US" sz="1600" i="0" dirty="0"/>
              <a:t> </a:t>
            </a:r>
            <a:r>
              <a:rPr lang="en-US" sz="1600" i="0" dirty="0" err="1"/>
              <a:t>foydalaniladi</a:t>
            </a:r>
            <a:r>
              <a:rPr lang="en-US" sz="1600" i="0" dirty="0"/>
              <a:t>.</a:t>
            </a:r>
            <a:r>
              <a:rPr lang="ru-RU" sz="1600" i="0" dirty="0"/>
              <a:t> </a:t>
            </a:r>
            <a:r>
              <a:rPr lang="en-US" sz="1600" i="0" dirty="0" err="1"/>
              <a:t>Vektorli</a:t>
            </a:r>
            <a:r>
              <a:rPr lang="en-US" sz="1600" i="0" dirty="0"/>
              <a:t> </a:t>
            </a:r>
            <a:r>
              <a:rPr lang="en-US" sz="1600" i="0" dirty="0" err="1"/>
              <a:t>grafika</a:t>
            </a:r>
            <a:r>
              <a:rPr lang="en-US" sz="1600" i="0" dirty="0"/>
              <a:t> </a:t>
            </a:r>
            <a:r>
              <a:rPr lang="en-US" sz="1600" i="0" dirty="0" err="1"/>
              <a:t>obyektlarni</a:t>
            </a:r>
            <a:r>
              <a:rPr lang="en-US" sz="1600" i="0" dirty="0"/>
              <a:t> </a:t>
            </a:r>
            <a:r>
              <a:rPr lang="en-US" sz="1600" i="0" dirty="0" err="1"/>
              <a:t>yaratish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maxsus</a:t>
            </a:r>
            <a:r>
              <a:rPr lang="en-US" sz="1600" i="0" dirty="0"/>
              <a:t> </a:t>
            </a:r>
            <a:r>
              <a:rPr lang="en-US" sz="1600" i="0" dirty="0" err="1"/>
              <a:t>uskuna</a:t>
            </a:r>
            <a:r>
              <a:rPr lang="en-US" sz="1600" i="0" dirty="0"/>
              <a:t> </a:t>
            </a:r>
            <a:r>
              <a:rPr lang="en-US" sz="1600" i="0" dirty="0" err="1"/>
              <a:t>bo‘lib</a:t>
            </a:r>
            <a:r>
              <a:rPr lang="en-US" sz="1600" i="0" dirty="0"/>
              <a:t>, </a:t>
            </a:r>
            <a:r>
              <a:rPr lang="en-US" sz="1600" i="0" dirty="0" err="1"/>
              <a:t>uning</a:t>
            </a:r>
            <a:r>
              <a:rPr lang="en-US" sz="1600" i="0" dirty="0"/>
              <a:t> </a:t>
            </a:r>
            <a:r>
              <a:rPr lang="en-US" sz="1600" i="0" dirty="0" err="1"/>
              <a:t>nomi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Перо</a:t>
            </a:r>
            <a:r>
              <a:rPr lang="en-US" sz="1600" i="0" dirty="0"/>
              <a:t> (Pat)</a:t>
            </a:r>
            <a:r>
              <a:rPr lang="ru-RU" sz="1600" i="0" dirty="0"/>
              <a:t>.</a:t>
            </a:r>
            <a:endParaRPr lang="en-GB" sz="16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654F858-9268-4686-99AB-29D5EFA867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00" y="1165225"/>
            <a:ext cx="1223899" cy="12238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A503537-9BE8-4E22-8626-F0A314488F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61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A473C68-E2E2-44CD-83D7-466DF41C6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15444"/>
          </a:xfrm>
        </p:spPr>
        <p:txBody>
          <a:bodyPr/>
          <a:lstStyle/>
          <a:p>
            <a:r>
              <a:rPr lang="ru-RU" dirty="0"/>
              <a:t>     </a:t>
            </a:r>
            <a:endParaRPr lang="en-GB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3BACD24-037F-4705-B52A-EFA96E8E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12939"/>
            <a:ext cx="4648200" cy="315471"/>
          </a:xfrm>
        </p:spPr>
        <p:txBody>
          <a:bodyPr/>
          <a:lstStyle/>
          <a:p>
            <a:pPr algn="ctr"/>
            <a:r>
              <a:rPr lang="en-US" dirty="0"/>
              <a:t>Pat (</a:t>
            </a:r>
            <a:r>
              <a:rPr lang="uz-Cyrl-UZ" dirty="0"/>
              <a:t>Перо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352E88D5-407F-45B4-B3A5-3B20A7BF2746}"/>
              </a:ext>
            </a:extLst>
          </p:cNvPr>
          <p:cNvSpPr txBox="1">
            <a:spLocks/>
          </p:cNvSpPr>
          <p:nvPr/>
        </p:nvSpPr>
        <p:spPr>
          <a:xfrm>
            <a:off x="243452" y="2265772"/>
            <a:ext cx="5278894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600" i="0" kern="0" dirty="0"/>
              <a:t>         </a:t>
            </a:r>
            <a:r>
              <a:rPr lang="en-US" sz="1600" i="0" kern="0" dirty="0"/>
              <a:t>Pat </a:t>
            </a:r>
            <a:r>
              <a:rPr lang="en-US" sz="1600" i="0" kern="0" dirty="0" err="1"/>
              <a:t>uskunasi</a:t>
            </a:r>
            <a:r>
              <a:rPr lang="en-US" sz="1600" i="0" kern="0" dirty="0"/>
              <a:t> </a:t>
            </a:r>
            <a:r>
              <a:rPr lang="en-US" sz="1600" i="0" kern="0" dirty="0" err="1"/>
              <a:t>uskunalar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panelining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uchinchi</a:t>
            </a:r>
            <a:r>
              <a:rPr lang="en-US" sz="1600" i="0" kern="0" dirty="0"/>
              <a:t> </a:t>
            </a:r>
            <a:r>
              <a:rPr lang="en-US" sz="1600" i="0" kern="0" dirty="0" err="1"/>
              <a:t>qismida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birinchi</a:t>
            </a:r>
            <a:r>
              <a:rPr lang="en-US" sz="1600" i="0" kern="0" dirty="0"/>
              <a:t> </a:t>
            </a:r>
            <a:r>
              <a:rPr lang="en-US" sz="1600" i="0" kern="0" dirty="0" err="1"/>
              <a:t>bo‘lib</a:t>
            </a:r>
            <a:r>
              <a:rPr lang="en-US" sz="1600" i="0" kern="0" dirty="0"/>
              <a:t> </a:t>
            </a:r>
            <a:r>
              <a:rPr lang="en-US" sz="1600" i="0" kern="0" dirty="0" err="1"/>
              <a:t>joylashgan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tugma</a:t>
            </a:r>
            <a:r>
              <a:rPr lang="en-US" sz="1600" i="0" kern="0" dirty="0"/>
              <a:t> </a:t>
            </a:r>
            <a:r>
              <a:rPr lang="en-US" sz="1600" i="0" kern="0" dirty="0" err="1"/>
              <a:t>orqali</a:t>
            </a:r>
            <a:r>
              <a:rPr lang="en-US" sz="1600" i="0" kern="0" dirty="0"/>
              <a:t> </a:t>
            </a:r>
            <a:r>
              <a:rPr lang="en-US" sz="1600" i="0" kern="0" dirty="0" err="1"/>
              <a:t>chiqariladi</a:t>
            </a:r>
            <a:r>
              <a:rPr lang="en-US" sz="1600" i="0" kern="0" dirty="0"/>
              <a:t>.</a:t>
            </a:r>
          </a:p>
          <a:p>
            <a:pPr algn="just"/>
            <a:r>
              <a:rPr lang="en-US" sz="1600" i="0" kern="0" dirty="0"/>
              <a:t>Bu </a:t>
            </a:r>
            <a:r>
              <a:rPr lang="en-US" sz="1600" i="0" kern="0" dirty="0" err="1"/>
              <a:t>tugma</a:t>
            </a:r>
            <a:r>
              <a:rPr lang="en-US" sz="1600" i="0" kern="0" dirty="0"/>
              <a:t> </a:t>
            </a:r>
            <a:r>
              <a:rPr lang="en-US" sz="1600" i="0" kern="0" dirty="0" err="1"/>
              <a:t>ostida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beshta</a:t>
            </a:r>
            <a:r>
              <a:rPr lang="en-US" sz="1600" i="0" kern="0" dirty="0"/>
              <a:t> </a:t>
            </a:r>
            <a:r>
              <a:rPr lang="en-US" sz="1600" i="0" kern="0" dirty="0" err="1"/>
              <a:t>uskuna</a:t>
            </a:r>
            <a:r>
              <a:rPr lang="en-US" sz="1600" i="0" kern="0" dirty="0"/>
              <a:t> </a:t>
            </a:r>
            <a:r>
              <a:rPr lang="en-US" sz="1600" i="0" kern="0" dirty="0" err="1"/>
              <a:t>yashiringan</a:t>
            </a:r>
            <a:r>
              <a:rPr lang="en-US" sz="1600" i="0" kern="0" dirty="0"/>
              <a:t>.</a:t>
            </a:r>
            <a:endParaRPr lang="en-GB" sz="1600" i="0" kern="0" dirty="0"/>
          </a:p>
        </p:txBody>
      </p:sp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xmlns="" id="{90460E70-3F86-4325-8962-3D450169B622}"/>
              </a:ext>
            </a:extLst>
          </p:cNvPr>
          <p:cNvSpPr/>
          <p:nvPr/>
        </p:nvSpPr>
        <p:spPr>
          <a:xfrm flipH="1">
            <a:off x="5083630" y="936625"/>
            <a:ext cx="353785" cy="381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xmlns="" id="{73BC3A7A-D5BC-4421-BF11-0F07B78F5B94}"/>
              </a:ext>
            </a:extLst>
          </p:cNvPr>
          <p:cNvCxnSpPr>
            <a:cxnSpLocks/>
          </p:cNvCxnSpPr>
          <p:nvPr/>
        </p:nvCxnSpPr>
        <p:spPr>
          <a:xfrm flipV="1">
            <a:off x="5265624" y="1512024"/>
            <a:ext cx="0" cy="56760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C71102C-94D9-49F7-B08B-2CFA9C5A6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48" y="701833"/>
            <a:ext cx="4476752" cy="147732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B195A4D-9BB4-4518-A7A4-DDBB1DB48A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848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54B73DE-0717-4561-ADD2-92898FD52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860425"/>
            <a:ext cx="4893589" cy="430887"/>
          </a:xfrm>
        </p:spPr>
        <p:txBody>
          <a:bodyPr/>
          <a:lstStyle/>
          <a:p>
            <a:pPr indent="355600"/>
            <a:r>
              <a:rPr lang="en-US" i="0" dirty="0"/>
              <a:t>1) </a:t>
            </a:r>
            <a:r>
              <a:rPr lang="uz-Cyrl-UZ" i="0" dirty="0">
                <a:solidFill>
                  <a:srgbClr val="0070C0"/>
                </a:solidFill>
              </a:rPr>
              <a:t>Перо</a:t>
            </a:r>
            <a:r>
              <a:rPr lang="uz-Cyrl-UZ" i="0" dirty="0"/>
              <a:t> (</a:t>
            </a:r>
            <a:r>
              <a:rPr lang="en-US" i="0" dirty="0"/>
              <a:t>Pat</a:t>
            </a:r>
            <a:r>
              <a:rPr lang="uz-Cyrl-UZ" i="0" dirty="0"/>
              <a:t>)</a:t>
            </a:r>
            <a:r>
              <a:rPr lang="en-US" i="0" dirty="0"/>
              <a:t> – </a:t>
            </a:r>
            <a:r>
              <a:rPr lang="en-US" i="0" dirty="0" err="1"/>
              <a:t>chegaralari</a:t>
            </a:r>
            <a:r>
              <a:rPr lang="en-US" i="0" dirty="0"/>
              <a:t> </a:t>
            </a:r>
            <a:r>
              <a:rPr lang="en-US" i="0" dirty="0" err="1"/>
              <a:t>to‘g‘ri</a:t>
            </a:r>
            <a:r>
              <a:rPr lang="en-US" i="0" dirty="0"/>
              <a:t> </a:t>
            </a:r>
            <a:r>
              <a:rPr lang="en-US" i="0" dirty="0" err="1"/>
              <a:t>yoki</a:t>
            </a:r>
            <a:r>
              <a:rPr lang="en-US" i="0" dirty="0"/>
              <a:t> </a:t>
            </a:r>
            <a:r>
              <a:rPr lang="en-US" i="0" dirty="0" err="1"/>
              <a:t>egri</a:t>
            </a:r>
            <a:r>
              <a:rPr lang="en-US" i="0" dirty="0"/>
              <a:t> </a:t>
            </a:r>
            <a:r>
              <a:rPr lang="en-US" i="0" dirty="0" err="1"/>
              <a:t>chiziq</a:t>
            </a:r>
            <a:r>
              <a:rPr lang="en-US" i="0" dirty="0"/>
              <a:t> </a:t>
            </a:r>
            <a:r>
              <a:rPr lang="en-US" i="0" dirty="0" err="1"/>
              <a:t>bo‘lgan</a:t>
            </a:r>
            <a:r>
              <a:rPr lang="en-US" i="0" dirty="0"/>
              <a:t>       </a:t>
            </a:r>
            <a:r>
              <a:rPr lang="en-US" i="0" dirty="0" err="1"/>
              <a:t>geometrik</a:t>
            </a:r>
            <a:r>
              <a:rPr lang="en-US" i="0" dirty="0"/>
              <a:t> </a:t>
            </a:r>
            <a:r>
              <a:rPr lang="en-US" i="0" dirty="0" err="1"/>
              <a:t>shakl</a:t>
            </a:r>
            <a:r>
              <a:rPr lang="en-US" i="0" dirty="0"/>
              <a:t> </a:t>
            </a:r>
            <a:r>
              <a:rPr lang="en-US" i="0" dirty="0" err="1"/>
              <a:t>yaratadi</a:t>
            </a:r>
            <a:r>
              <a:rPr lang="en-US" i="0" dirty="0"/>
              <a:t>.</a:t>
            </a:r>
            <a:endParaRPr lang="en-GB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AE007ED2-3C68-4EBD-9199-86CC25E8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12939"/>
            <a:ext cx="4648200" cy="315471"/>
          </a:xfrm>
        </p:spPr>
        <p:txBody>
          <a:bodyPr/>
          <a:lstStyle/>
          <a:p>
            <a:pPr algn="ctr"/>
            <a:r>
              <a:rPr lang="en-US" dirty="0"/>
              <a:t>Pat (</a:t>
            </a:r>
            <a:r>
              <a:rPr lang="uz-Cyrl-UZ" dirty="0"/>
              <a:t>Перо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48D0A37D-2368-4CE7-AE1A-FDA0E37CB9E3}"/>
              </a:ext>
            </a:extLst>
          </p:cNvPr>
          <p:cNvSpPr txBox="1">
            <a:spLocks/>
          </p:cNvSpPr>
          <p:nvPr/>
        </p:nvSpPr>
        <p:spPr>
          <a:xfrm>
            <a:off x="444500" y="1317625"/>
            <a:ext cx="48935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355600"/>
            <a:r>
              <a:rPr lang="en-US" i="0" kern="0" dirty="0"/>
              <a:t>2) </a:t>
            </a:r>
            <a:r>
              <a:rPr lang="ru-RU" i="0" kern="0" dirty="0">
                <a:solidFill>
                  <a:srgbClr val="0070C0"/>
                </a:solidFill>
              </a:rPr>
              <a:t>Свободное</a:t>
            </a:r>
            <a:r>
              <a:rPr lang="ru-RU" i="0" kern="0" dirty="0"/>
              <a:t> </a:t>
            </a:r>
            <a:r>
              <a:rPr lang="uz-Cyrl-UZ" i="0" kern="0" dirty="0">
                <a:solidFill>
                  <a:srgbClr val="0070C0"/>
                </a:solidFill>
              </a:rPr>
              <a:t>Перо</a:t>
            </a:r>
            <a:r>
              <a:rPr lang="uz-Cyrl-UZ" i="0" kern="0" dirty="0"/>
              <a:t> (</a:t>
            </a:r>
            <a:r>
              <a:rPr lang="en-US" i="0" kern="0" dirty="0" err="1"/>
              <a:t>Erkin</a:t>
            </a:r>
            <a:r>
              <a:rPr lang="en-US" i="0" kern="0" dirty="0"/>
              <a:t> Pat</a:t>
            </a:r>
            <a:r>
              <a:rPr lang="uz-Cyrl-UZ" i="0" kern="0" dirty="0"/>
              <a:t>)</a:t>
            </a:r>
            <a:r>
              <a:rPr lang="en-US" i="0" kern="0" dirty="0"/>
              <a:t> – </a:t>
            </a:r>
            <a:r>
              <a:rPr lang="en-US" i="0" kern="0" dirty="0" err="1"/>
              <a:t>chegaralari</a:t>
            </a:r>
            <a:r>
              <a:rPr lang="en-US" i="0" kern="0" dirty="0"/>
              <a:t> </a:t>
            </a:r>
            <a:r>
              <a:rPr lang="en-US" i="0" kern="0" dirty="0" err="1"/>
              <a:t>ixtiyoriy</a:t>
            </a:r>
            <a:r>
              <a:rPr lang="en-US" i="0" kern="0" dirty="0"/>
              <a:t> </a:t>
            </a:r>
            <a:r>
              <a:rPr lang="en-US" i="0" kern="0" dirty="0" err="1"/>
              <a:t>bo‘lgan</a:t>
            </a:r>
            <a:r>
              <a:rPr lang="en-US" i="0" kern="0" dirty="0"/>
              <a:t> </a:t>
            </a:r>
            <a:r>
              <a:rPr lang="en-US" i="0" kern="0" dirty="0" err="1"/>
              <a:t>geometrik</a:t>
            </a:r>
            <a:r>
              <a:rPr lang="en-US" i="0" kern="0" dirty="0"/>
              <a:t>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yaratadi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E5284714-9909-4820-98D8-80F72983A089}"/>
              </a:ext>
            </a:extLst>
          </p:cNvPr>
          <p:cNvSpPr txBox="1">
            <a:spLocks/>
          </p:cNvSpPr>
          <p:nvPr/>
        </p:nvSpPr>
        <p:spPr>
          <a:xfrm>
            <a:off x="444500" y="1774825"/>
            <a:ext cx="48935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355600"/>
            <a:r>
              <a:rPr lang="en-US" i="0" kern="0" dirty="0"/>
              <a:t>3) </a:t>
            </a:r>
            <a:r>
              <a:rPr lang="ru-RU" i="0" kern="0" dirty="0"/>
              <a:t> </a:t>
            </a:r>
            <a:r>
              <a:rPr lang="uz-Cyrl-UZ" i="0" kern="0" dirty="0">
                <a:solidFill>
                  <a:srgbClr val="0070C0"/>
                </a:solidFill>
              </a:rPr>
              <a:t>Перо</a:t>
            </a:r>
            <a:r>
              <a:rPr lang="en-US" i="0" kern="0" dirty="0">
                <a:solidFill>
                  <a:srgbClr val="0070C0"/>
                </a:solidFill>
              </a:rPr>
              <a:t> +</a:t>
            </a:r>
            <a:r>
              <a:rPr lang="uz-Cyrl-UZ" i="0" kern="0" dirty="0"/>
              <a:t> (</a:t>
            </a:r>
            <a:r>
              <a:rPr lang="en-US" i="0" kern="0" dirty="0"/>
              <a:t>Pat</a:t>
            </a:r>
            <a:r>
              <a:rPr lang="uz-Cyrl-UZ" i="0" kern="0" dirty="0"/>
              <a:t>)</a:t>
            </a:r>
            <a:r>
              <a:rPr lang="en-US" i="0" kern="0" dirty="0"/>
              <a:t> – </a:t>
            </a:r>
            <a:r>
              <a:rPr lang="en-US" i="0" kern="0" dirty="0" err="1"/>
              <a:t>yaratilgan</a:t>
            </a:r>
            <a:r>
              <a:rPr lang="en-US" i="0" kern="0" dirty="0"/>
              <a:t>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chegarasiga</a:t>
            </a:r>
            <a:r>
              <a:rPr lang="en-US" i="0" kern="0" dirty="0"/>
              <a:t> </a:t>
            </a:r>
            <a:r>
              <a:rPr lang="en-US" i="0" kern="0" dirty="0" err="1"/>
              <a:t>yangi</a:t>
            </a:r>
            <a:r>
              <a:rPr lang="en-US" i="0" kern="0" dirty="0"/>
              <a:t> </a:t>
            </a:r>
            <a:r>
              <a:rPr lang="en-US" i="0" kern="0" dirty="0" err="1"/>
              <a:t>tayanch</a:t>
            </a:r>
            <a:r>
              <a:rPr lang="en-US" i="0" kern="0" dirty="0"/>
              <a:t> nuqta </a:t>
            </a:r>
            <a:r>
              <a:rPr lang="en-US" i="0" kern="0" dirty="0" err="1"/>
              <a:t>qo‘shadi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A394F044-30E0-4200-9AF1-1F00DB390F73}"/>
              </a:ext>
            </a:extLst>
          </p:cNvPr>
          <p:cNvSpPr txBox="1">
            <a:spLocks/>
          </p:cNvSpPr>
          <p:nvPr/>
        </p:nvSpPr>
        <p:spPr>
          <a:xfrm>
            <a:off x="444500" y="2232025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355600"/>
            <a:r>
              <a:rPr lang="en-US" i="0" kern="0" dirty="0"/>
              <a:t>4) </a:t>
            </a:r>
            <a:r>
              <a:rPr lang="ru-RU" i="0" kern="0" dirty="0"/>
              <a:t> </a:t>
            </a:r>
            <a:r>
              <a:rPr lang="uz-Cyrl-UZ" i="0" kern="0" dirty="0">
                <a:solidFill>
                  <a:srgbClr val="0070C0"/>
                </a:solidFill>
              </a:rPr>
              <a:t>Перо</a:t>
            </a:r>
            <a:r>
              <a:rPr lang="en-US" i="0" kern="0" dirty="0">
                <a:solidFill>
                  <a:srgbClr val="0070C0"/>
                </a:solidFill>
              </a:rPr>
              <a:t> - </a:t>
            </a:r>
            <a:r>
              <a:rPr lang="uz-Cyrl-UZ" i="0" kern="0" dirty="0"/>
              <a:t> (</a:t>
            </a:r>
            <a:r>
              <a:rPr lang="en-US" i="0" kern="0" dirty="0"/>
              <a:t>Pat</a:t>
            </a:r>
            <a:r>
              <a:rPr lang="uz-Cyrl-UZ" i="0" kern="0" dirty="0"/>
              <a:t>)</a:t>
            </a:r>
            <a:r>
              <a:rPr lang="en-US" i="0" kern="0" dirty="0"/>
              <a:t> – </a:t>
            </a:r>
            <a:r>
              <a:rPr lang="en-US" i="0" kern="0" dirty="0" err="1"/>
              <a:t>mavjud</a:t>
            </a:r>
            <a:r>
              <a:rPr lang="en-US" i="0" kern="0" dirty="0"/>
              <a:t> </a:t>
            </a:r>
            <a:r>
              <a:rPr lang="en-US" i="0" kern="0" dirty="0" err="1"/>
              <a:t>tayanch</a:t>
            </a:r>
            <a:r>
              <a:rPr lang="en-US" i="0" kern="0" dirty="0"/>
              <a:t> </a:t>
            </a:r>
            <a:r>
              <a:rPr lang="en-US" i="0" kern="0" dirty="0" err="1"/>
              <a:t>nuqtani</a:t>
            </a:r>
            <a:r>
              <a:rPr lang="en-US" i="0" kern="0" dirty="0"/>
              <a:t> </a:t>
            </a:r>
            <a:r>
              <a:rPr lang="en-US" i="0" kern="0" dirty="0" err="1"/>
              <a:t>olib</a:t>
            </a:r>
            <a:r>
              <a:rPr lang="en-US" i="0" kern="0" dirty="0"/>
              <a:t> </a:t>
            </a:r>
            <a:r>
              <a:rPr lang="en-US" i="0" kern="0" dirty="0" err="1"/>
              <a:t>tashlaydi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359232C7-F948-47A4-A569-19A80239A870}"/>
              </a:ext>
            </a:extLst>
          </p:cNvPr>
          <p:cNvSpPr txBox="1">
            <a:spLocks/>
          </p:cNvSpPr>
          <p:nvPr/>
        </p:nvSpPr>
        <p:spPr>
          <a:xfrm>
            <a:off x="444500" y="2473782"/>
            <a:ext cx="48935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355600"/>
            <a:r>
              <a:rPr lang="en-US" i="0" kern="0" dirty="0"/>
              <a:t>5) </a:t>
            </a:r>
            <a:r>
              <a:rPr lang="ru-RU" i="0" kern="0" dirty="0"/>
              <a:t> </a:t>
            </a:r>
            <a:r>
              <a:rPr lang="ru-RU" i="0" kern="0" dirty="0">
                <a:solidFill>
                  <a:srgbClr val="0070C0"/>
                </a:solidFill>
              </a:rPr>
              <a:t>Угол</a:t>
            </a:r>
            <a:r>
              <a:rPr lang="en-US" i="0" kern="0" dirty="0">
                <a:solidFill>
                  <a:srgbClr val="0070C0"/>
                </a:solidFill>
              </a:rPr>
              <a:t> - </a:t>
            </a:r>
            <a:r>
              <a:rPr lang="uz-Cyrl-UZ" i="0" kern="0" dirty="0"/>
              <a:t> (</a:t>
            </a:r>
            <a:r>
              <a:rPr lang="en-US" i="0" kern="0" dirty="0" err="1"/>
              <a:t>Burchak</a:t>
            </a:r>
            <a:r>
              <a:rPr lang="uz-Cyrl-UZ" i="0" kern="0" dirty="0"/>
              <a:t>)</a:t>
            </a:r>
            <a:r>
              <a:rPr lang="en-US" i="0" kern="0" dirty="0"/>
              <a:t> – </a:t>
            </a:r>
            <a:r>
              <a:rPr lang="en-US" i="0" kern="0" dirty="0" err="1"/>
              <a:t>egri</a:t>
            </a:r>
            <a:r>
              <a:rPr lang="en-US" i="0" kern="0" dirty="0"/>
              <a:t> </a:t>
            </a:r>
            <a:r>
              <a:rPr lang="en-US" i="0" kern="0" dirty="0" err="1"/>
              <a:t>chiziqda</a:t>
            </a:r>
            <a:r>
              <a:rPr lang="en-US" i="0" kern="0" dirty="0"/>
              <a:t> </a:t>
            </a:r>
            <a:r>
              <a:rPr lang="en-US" i="0" kern="0" dirty="0" err="1"/>
              <a:t>burchak</a:t>
            </a:r>
            <a:r>
              <a:rPr lang="en-US" i="0" kern="0" dirty="0"/>
              <a:t> </a:t>
            </a:r>
            <a:r>
              <a:rPr lang="en-US" i="0" kern="0" dirty="0" err="1"/>
              <a:t>hosil</a:t>
            </a:r>
            <a:r>
              <a:rPr lang="en-US" i="0" kern="0" dirty="0"/>
              <a:t> </a:t>
            </a:r>
            <a:r>
              <a:rPr lang="en-US" i="0" kern="0" dirty="0" err="1"/>
              <a:t>qilish</a:t>
            </a:r>
            <a:r>
              <a:rPr lang="en-US" i="0" kern="0" dirty="0"/>
              <a:t> </a:t>
            </a:r>
            <a:r>
              <a:rPr lang="en-US" i="0" kern="0" dirty="0" err="1"/>
              <a:t>uchun</a:t>
            </a:r>
            <a:r>
              <a:rPr lang="en-US" i="0" kern="0" dirty="0"/>
              <a:t> </a:t>
            </a:r>
            <a:r>
              <a:rPr lang="en-US" i="0" kern="0" dirty="0" err="1"/>
              <a:t>ishlatiladi</a:t>
            </a:r>
            <a:r>
              <a:rPr lang="en-US" i="0" kern="0" dirty="0"/>
              <a:t>. </a:t>
            </a:r>
            <a:endParaRPr lang="en-GB" i="0" kern="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D4558F1-BD19-4CBB-836F-229FD7433B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5414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82B2BE2-53A2-47A6-A429-2B31C9B2B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068" y="894592"/>
            <a:ext cx="4407861" cy="492443"/>
          </a:xfrm>
        </p:spPr>
        <p:txBody>
          <a:bodyPr/>
          <a:lstStyle/>
          <a:p>
            <a:r>
              <a:rPr lang="en-US" sz="1600" b="1" i="0" dirty="0">
                <a:solidFill>
                  <a:srgbClr val="0070C0"/>
                </a:solidFill>
              </a:rPr>
              <a:t>A</a:t>
            </a:r>
            <a:r>
              <a:rPr lang="en-US" sz="1600" i="0" dirty="0"/>
              <a:t> – </a:t>
            </a:r>
            <a:r>
              <a:rPr lang="en-US" sz="1600" i="0" dirty="0" err="1"/>
              <a:t>avvaldan</a:t>
            </a:r>
            <a:r>
              <a:rPr lang="en-US" sz="1600" i="0" dirty="0"/>
              <a:t> </a:t>
            </a:r>
            <a:r>
              <a:rPr lang="en-US" sz="1600" i="0" dirty="0" err="1"/>
              <a:t>yaratilgan</a:t>
            </a:r>
            <a:r>
              <a:rPr lang="en-US" sz="1600" i="0" dirty="0"/>
              <a:t> </a:t>
            </a:r>
            <a:r>
              <a:rPr lang="en-US" sz="1600" i="0" dirty="0" err="1"/>
              <a:t>parametrlarni</a:t>
            </a:r>
            <a:r>
              <a:rPr lang="en-US" sz="1600" i="0" dirty="0"/>
              <a:t> </a:t>
            </a:r>
            <a:r>
              <a:rPr lang="en-US" sz="1600" i="0" dirty="0" err="1"/>
              <a:t>tanlaydi</a:t>
            </a:r>
            <a:r>
              <a:rPr lang="en-US" sz="1600" i="0" dirty="0"/>
              <a:t>;</a:t>
            </a:r>
            <a:endParaRPr lang="en-GB" sz="1600" i="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68DD1FE-157A-4936-8D17-F1496862D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505429"/>
            <a:ext cx="5486400" cy="315471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     </a:t>
            </a:r>
            <a:r>
              <a:rPr lang="en-US" dirty="0">
                <a:solidFill>
                  <a:srgbClr val="0070C0"/>
                </a:solidFill>
              </a:rPr>
              <a:t>A   B      </a:t>
            </a:r>
            <a:r>
              <a:rPr lang="ru-RU" dirty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C    </a:t>
            </a:r>
            <a:r>
              <a:rPr lang="ru-RU" dirty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D   E   F G H L   M   </a:t>
            </a:r>
            <a:r>
              <a:rPr lang="ru-RU" dirty="0">
                <a:solidFill>
                  <a:srgbClr val="0070C0"/>
                </a:solidFill>
              </a:rPr>
              <a:t>   </a:t>
            </a:r>
            <a:r>
              <a:rPr lang="en-US" dirty="0">
                <a:solidFill>
                  <a:srgbClr val="0070C0"/>
                </a:solidFill>
              </a:rPr>
              <a:t>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CBAE0043-B1CA-4CC2-AFB2-4791591B014F}"/>
              </a:ext>
            </a:extLst>
          </p:cNvPr>
          <p:cNvSpPr txBox="1">
            <a:spLocks/>
          </p:cNvSpPr>
          <p:nvPr/>
        </p:nvSpPr>
        <p:spPr>
          <a:xfrm>
            <a:off x="538096" y="1203414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B</a:t>
            </a:r>
            <a:r>
              <a:rPr lang="en-US" sz="1600" i="0" kern="0" dirty="0"/>
              <a:t> – pat </a:t>
            </a:r>
            <a:r>
              <a:rPr lang="en-US" sz="1600" i="0" kern="0" dirty="0" err="1"/>
              <a:t>yordamida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nima</a:t>
            </a:r>
            <a:r>
              <a:rPr lang="en-US" sz="1600" i="0" kern="0" dirty="0"/>
              <a:t> </a:t>
            </a:r>
            <a:r>
              <a:rPr lang="en-US" sz="1600" i="0" kern="0" dirty="0" err="1"/>
              <a:t>yaratilishini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tanlaydi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542949D7-794A-4FE7-8A2D-6F95105DC060}"/>
              </a:ext>
            </a:extLst>
          </p:cNvPr>
          <p:cNvSpPr txBox="1">
            <a:spLocks/>
          </p:cNvSpPr>
          <p:nvPr/>
        </p:nvSpPr>
        <p:spPr>
          <a:xfrm>
            <a:off x="539057" y="1540052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C</a:t>
            </a:r>
            <a:r>
              <a:rPr lang="en-US" sz="1600" i="0" kern="0" dirty="0"/>
              <a:t> – </a:t>
            </a:r>
            <a:r>
              <a:rPr lang="en-US" sz="1600" i="0" kern="0" dirty="0" err="1" smtClean="0">
                <a:solidFill>
                  <a:schemeClr val="tx1"/>
                </a:solidFill>
              </a:rPr>
              <a:t>yaratilgan</a:t>
            </a:r>
            <a:r>
              <a:rPr lang="en-US" sz="1600" i="0" kern="0" dirty="0" smtClean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obyektni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ajratishga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aylantiradi</a:t>
            </a:r>
            <a:r>
              <a:rPr lang="en-US" sz="1600" i="0" kern="0" dirty="0">
                <a:solidFill>
                  <a:schemeClr val="tx1"/>
                </a:solidFill>
              </a:rPr>
              <a:t>;</a:t>
            </a:r>
            <a:endParaRPr lang="en-GB" sz="1600" i="0" kern="0" dirty="0">
              <a:solidFill>
                <a:schemeClr val="tx1"/>
              </a:solidFill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917DDE13-F554-4CC6-81C8-420796A2DA6C}"/>
              </a:ext>
            </a:extLst>
          </p:cNvPr>
          <p:cNvSpPr txBox="1">
            <a:spLocks/>
          </p:cNvSpPr>
          <p:nvPr/>
        </p:nvSpPr>
        <p:spPr>
          <a:xfrm>
            <a:off x="538096" y="1876690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D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obyektni</a:t>
            </a:r>
            <a:r>
              <a:rPr lang="en-US" sz="1600" i="0" kern="0" dirty="0"/>
              <a:t> </a:t>
            </a:r>
            <a:r>
              <a:rPr lang="en-US" sz="1600" i="0" kern="0" dirty="0" err="1"/>
              <a:t>niqobga</a:t>
            </a:r>
            <a:r>
              <a:rPr lang="en-US" sz="1600" i="0" kern="0" dirty="0"/>
              <a:t> </a:t>
            </a:r>
            <a:r>
              <a:rPr lang="en-US" sz="1600" i="0" kern="0" dirty="0" err="1"/>
              <a:t>aylantiradi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AA67C020-EBAC-40C1-9F3C-531D18A608F5}"/>
              </a:ext>
            </a:extLst>
          </p:cNvPr>
          <p:cNvSpPr txBox="1">
            <a:spLocks/>
          </p:cNvSpPr>
          <p:nvPr/>
        </p:nvSpPr>
        <p:spPr>
          <a:xfrm>
            <a:off x="538096" y="2213328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E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obyektni</a:t>
            </a:r>
            <a:r>
              <a:rPr lang="en-US" sz="1600" i="0" kern="0" dirty="0"/>
              <a:t> </a:t>
            </a:r>
            <a:r>
              <a:rPr lang="en-US" sz="1600" i="0" kern="0" dirty="0" err="1"/>
              <a:t>geometrik</a:t>
            </a:r>
            <a:r>
              <a:rPr lang="en-US" sz="1600" i="0" kern="0" dirty="0"/>
              <a:t> </a:t>
            </a:r>
            <a:r>
              <a:rPr lang="en-US" sz="1600" i="0" kern="0" dirty="0" err="1"/>
              <a:t>shaklga</a:t>
            </a:r>
            <a:r>
              <a:rPr lang="en-US" sz="1600" i="0" kern="0" dirty="0"/>
              <a:t> </a:t>
            </a:r>
            <a:r>
              <a:rPr lang="en-US" sz="1600" i="0" kern="0" dirty="0" err="1"/>
              <a:t>aylantiradi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6264B5B1-D103-43B9-9ABA-8B2B50560C15}"/>
              </a:ext>
            </a:extLst>
          </p:cNvPr>
          <p:cNvSpPr txBox="1">
            <a:spLocks/>
          </p:cNvSpPr>
          <p:nvPr/>
        </p:nvSpPr>
        <p:spPr>
          <a:xfrm>
            <a:off x="538096" y="2549966"/>
            <a:ext cx="478683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F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obyektni</a:t>
            </a:r>
            <a:r>
              <a:rPr lang="en-US" sz="1600" i="0" kern="0" dirty="0"/>
              <a:t> </a:t>
            </a:r>
            <a:r>
              <a:rPr lang="en-US" sz="1600" i="0" kern="0" dirty="0" err="1"/>
              <a:t>undan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oldin</a:t>
            </a:r>
            <a:r>
              <a:rPr lang="en-US" sz="1600" i="0" kern="0" dirty="0"/>
              <a:t>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</a:t>
            </a:r>
            <a:r>
              <a:rPr lang="en-US" sz="1600" i="0" kern="0" dirty="0"/>
              <a:t> </a:t>
            </a:r>
            <a:r>
              <a:rPr lang="en-US" sz="1600" i="0" kern="0" dirty="0" err="1"/>
              <a:t>bilan</a:t>
            </a:r>
            <a:r>
              <a:rPr lang="en-US" sz="1600" i="0" kern="0" dirty="0"/>
              <a:t> </a:t>
            </a:r>
            <a:r>
              <a:rPr lang="en-US" sz="1600" i="0" kern="0" dirty="0" err="1"/>
              <a:t>birlashtirish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usulini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tanlaydi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DBA027A-E14D-4256-ABB9-1F42DCBC1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516"/>
            <a:ext cx="5765800" cy="29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7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DF4C137A-60AB-41A5-A497-8D9E2A720489}"/>
              </a:ext>
            </a:extLst>
          </p:cNvPr>
          <p:cNvSpPr txBox="1">
            <a:spLocks/>
          </p:cNvSpPr>
          <p:nvPr/>
        </p:nvSpPr>
        <p:spPr>
          <a:xfrm>
            <a:off x="536068" y="894592"/>
            <a:ext cx="440786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G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joylashishini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tekislash</a:t>
            </a:r>
            <a:r>
              <a:rPr lang="en-US" sz="1600" i="0" kern="0" dirty="0"/>
              <a:t> </a:t>
            </a:r>
            <a:r>
              <a:rPr lang="en-US" sz="1600" i="0" kern="0" dirty="0" err="1"/>
              <a:t>usulini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tanlaydi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7A6E5B6A-0025-4883-A237-AB640A377C5F}"/>
              </a:ext>
            </a:extLst>
          </p:cNvPr>
          <p:cNvSpPr txBox="1">
            <a:spLocks/>
          </p:cNvSpPr>
          <p:nvPr/>
        </p:nvSpPr>
        <p:spPr>
          <a:xfrm>
            <a:off x="536068" y="1449635"/>
            <a:ext cx="51689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H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</a:t>
            </a:r>
            <a:r>
              <a:rPr lang="en-US" sz="1600" i="0" kern="0" dirty="0"/>
              <a:t> </a:t>
            </a:r>
            <a:r>
              <a:rPr lang="en-US" sz="1600" i="0" kern="0" dirty="0" err="1"/>
              <a:t>joylashgan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qatlamning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boshqa</a:t>
            </a:r>
            <a:r>
              <a:rPr lang="en-US" sz="1600" i="0" kern="0" dirty="0"/>
              <a:t> </a:t>
            </a:r>
            <a:r>
              <a:rPr lang="en-US" sz="1600" i="0" kern="0" dirty="0" err="1"/>
              <a:t>qatlamlarga</a:t>
            </a:r>
            <a:r>
              <a:rPr lang="en-US" sz="1600" i="0" kern="0" dirty="0"/>
              <a:t> </a:t>
            </a:r>
            <a:r>
              <a:rPr lang="en-US" sz="1600" i="0" kern="0" dirty="0" err="1"/>
              <a:t>nisbatan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o‘rnini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tanlaydi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B7BAF1B9-D411-450C-8816-387711006F3D}"/>
              </a:ext>
            </a:extLst>
          </p:cNvPr>
          <p:cNvSpPr txBox="1">
            <a:spLocks/>
          </p:cNvSpPr>
          <p:nvPr/>
        </p:nvSpPr>
        <p:spPr>
          <a:xfrm>
            <a:off x="537029" y="1998328"/>
            <a:ext cx="51689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L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natijalarni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ko‘rib</a:t>
            </a:r>
            <a:r>
              <a:rPr lang="en-US" sz="1600" i="0" kern="0" dirty="0"/>
              <a:t> </a:t>
            </a:r>
            <a:r>
              <a:rPr lang="en-US" sz="1600" i="0" kern="0" dirty="0" err="1"/>
              <a:t>turish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bayroqchasini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o‘rnatadi</a:t>
            </a:r>
            <a:r>
              <a:rPr lang="en-US" sz="1600" i="0" kern="0" dirty="0"/>
              <a:t> </a:t>
            </a:r>
            <a:r>
              <a:rPr lang="en-US" sz="1600" i="0" kern="0" dirty="0" err="1"/>
              <a:t>yoki</a:t>
            </a:r>
            <a:r>
              <a:rPr lang="en-US" sz="1600" i="0" kern="0" dirty="0"/>
              <a:t> </a:t>
            </a:r>
            <a:r>
              <a:rPr lang="en-US" sz="1600" i="0" kern="0" dirty="0" err="1"/>
              <a:t>bekor</a:t>
            </a:r>
            <a:r>
              <a:rPr lang="en-US" sz="1600" i="0" kern="0" dirty="0"/>
              <a:t> </a:t>
            </a:r>
            <a:r>
              <a:rPr lang="en-US" sz="1600" i="0" kern="0" dirty="0" err="1"/>
              <a:t>qiladi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E29EC341-BD90-4CFE-8B8C-4881D3121276}"/>
              </a:ext>
            </a:extLst>
          </p:cNvPr>
          <p:cNvSpPr txBox="1">
            <a:spLocks/>
          </p:cNvSpPr>
          <p:nvPr/>
        </p:nvSpPr>
        <p:spPr>
          <a:xfrm>
            <a:off x="536068" y="2563566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M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obyekt</a:t>
            </a:r>
            <a:r>
              <a:rPr lang="en-US" sz="1600" i="0" kern="0" dirty="0"/>
              <a:t> </a:t>
            </a:r>
            <a:r>
              <a:rPr lang="en-US" sz="1600" i="0" kern="0" dirty="0" err="1"/>
              <a:t>yaratishni</a:t>
            </a:r>
            <a:r>
              <a:rPr lang="en-US" sz="1600" i="0" kern="0" dirty="0"/>
              <a:t> </a:t>
            </a:r>
            <a:r>
              <a:rPr lang="en-US" sz="1600" i="0" kern="0" dirty="0" err="1"/>
              <a:t>optimallashtiradi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FB86CE62-38FA-4D21-A820-63A8546DE61C}"/>
              </a:ext>
            </a:extLst>
          </p:cNvPr>
          <p:cNvSpPr txBox="1">
            <a:spLocks/>
          </p:cNvSpPr>
          <p:nvPr/>
        </p:nvSpPr>
        <p:spPr>
          <a:xfrm>
            <a:off x="536068" y="2900204"/>
            <a:ext cx="5168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N</a:t>
            </a:r>
            <a:r>
              <a:rPr lang="en-US" sz="1600" i="0" kern="0" dirty="0"/>
              <a:t> – </a:t>
            </a:r>
            <a:r>
              <a:rPr lang="en-US" sz="1600" i="0" kern="0" dirty="0" err="1"/>
              <a:t>obyektning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chetlarini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tekkislaydi</a:t>
            </a:r>
            <a:r>
              <a:rPr lang="en-US" sz="1600" i="0" kern="0" dirty="0"/>
              <a:t>;</a:t>
            </a:r>
            <a:endParaRPr lang="en-GB" sz="1600" i="0" kern="0" dirty="0"/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F5E8C386-C2D2-400D-B9B5-E0FD832E6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505429"/>
            <a:ext cx="5486400" cy="315471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     </a:t>
            </a:r>
            <a:r>
              <a:rPr lang="en-US" dirty="0">
                <a:solidFill>
                  <a:srgbClr val="0070C0"/>
                </a:solidFill>
              </a:rPr>
              <a:t>A   B      </a:t>
            </a:r>
            <a:r>
              <a:rPr lang="ru-RU" dirty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C    </a:t>
            </a:r>
            <a:r>
              <a:rPr lang="ru-RU" dirty="0">
                <a:solidFill>
                  <a:srgbClr val="0070C0"/>
                </a:solidFill>
              </a:rPr>
              <a:t>    </a:t>
            </a:r>
            <a:r>
              <a:rPr lang="en-US" dirty="0">
                <a:solidFill>
                  <a:srgbClr val="0070C0"/>
                </a:solidFill>
              </a:rPr>
              <a:t>D   E   F G H L   M   </a:t>
            </a:r>
            <a:r>
              <a:rPr lang="ru-RU" dirty="0">
                <a:solidFill>
                  <a:srgbClr val="0070C0"/>
                </a:solidFill>
              </a:rPr>
              <a:t>   </a:t>
            </a:r>
            <a:r>
              <a:rPr lang="en-US" dirty="0">
                <a:solidFill>
                  <a:srgbClr val="0070C0"/>
                </a:solidFill>
              </a:rPr>
              <a:t>N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48E97BD3-D494-44CD-953E-E7F945293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516"/>
            <a:ext cx="5765800" cy="29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1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76B4A6D-AFFB-4D3E-8339-37EC576EA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1851025"/>
            <a:ext cx="5334000" cy="1969770"/>
          </a:xfrm>
        </p:spPr>
        <p:txBody>
          <a:bodyPr/>
          <a:lstStyle/>
          <a:p>
            <a:pPr algn="just"/>
            <a:r>
              <a:rPr lang="en-US" sz="1600" i="0" dirty="0"/>
              <a:t>        Pat </a:t>
            </a:r>
            <a:r>
              <a:rPr lang="en-US" sz="1600" i="0" dirty="0" err="1"/>
              <a:t>uskunasi</a:t>
            </a:r>
            <a:r>
              <a:rPr lang="en-US" sz="1600" i="0" dirty="0"/>
              <a:t>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odatda</a:t>
            </a:r>
            <a:r>
              <a:rPr lang="en-US" sz="1600" i="0" dirty="0"/>
              <a:t> </a:t>
            </a:r>
            <a:r>
              <a:rPr lang="en-US" sz="1600" i="0" dirty="0" err="1"/>
              <a:t>konturlar</a:t>
            </a:r>
            <a:r>
              <a:rPr lang="en-US" sz="1600" i="0" dirty="0"/>
              <a:t> </a:t>
            </a:r>
            <a:r>
              <a:rPr lang="en-US" sz="1600" i="0" dirty="0" err="1"/>
              <a:t>yaratiladi</a:t>
            </a:r>
            <a:r>
              <a:rPr lang="en-US" sz="1600" i="0" dirty="0"/>
              <a:t>. </a:t>
            </a:r>
            <a:r>
              <a:rPr lang="en-US" sz="1600" i="0" dirty="0" err="1"/>
              <a:t>Konturlar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geometrik</a:t>
            </a:r>
            <a:r>
              <a:rPr lang="en-US" sz="1600" i="0" dirty="0"/>
              <a:t> </a:t>
            </a:r>
            <a:r>
              <a:rPr lang="en-US" sz="1600" i="0" dirty="0" err="1"/>
              <a:t>shaklga</a:t>
            </a:r>
            <a:r>
              <a:rPr lang="en-US" sz="1600" i="0" dirty="0"/>
              <a:t>, </a:t>
            </a:r>
            <a:r>
              <a:rPr lang="en-US" sz="1600" i="0" dirty="0" err="1"/>
              <a:t>niqobga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ajratiladigan</a:t>
            </a:r>
            <a:r>
              <a:rPr lang="en-US" sz="1600" i="0" dirty="0"/>
              <a:t> </a:t>
            </a:r>
            <a:r>
              <a:rPr lang="en-US" sz="1600" i="0" dirty="0" err="1"/>
              <a:t>soha</a:t>
            </a:r>
            <a:r>
              <a:rPr lang="en-US" sz="1600" i="0" dirty="0"/>
              <a:t> </a:t>
            </a:r>
            <a:r>
              <a:rPr lang="en-US" sz="1600" i="0" dirty="0" err="1"/>
              <a:t>chegarasiga</a:t>
            </a:r>
            <a:r>
              <a:rPr lang="en-US" sz="1600" i="0" dirty="0"/>
              <a:t> </a:t>
            </a:r>
            <a:r>
              <a:rPr lang="en-US" sz="1600" i="0" dirty="0" err="1"/>
              <a:t>aylantirish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 </a:t>
            </a:r>
            <a:r>
              <a:rPr lang="en-US" sz="1600" i="0" dirty="0" err="1"/>
              <a:t>Shuning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pat </a:t>
            </a:r>
            <a:r>
              <a:rPr lang="en-US" sz="1600" i="0" dirty="0" err="1"/>
              <a:t>uskunasida</a:t>
            </a:r>
            <a:r>
              <a:rPr lang="en-US" sz="1600" i="0" dirty="0"/>
              <a:t> </a:t>
            </a:r>
            <a:r>
              <a:rPr lang="en-US" sz="1600" i="0" dirty="0" err="1"/>
              <a:t>patning</a:t>
            </a:r>
            <a:r>
              <a:rPr lang="en-US" sz="1600" i="0" dirty="0"/>
              <a:t> </a:t>
            </a:r>
            <a:r>
              <a:rPr lang="en-US" sz="1600" i="0" dirty="0" err="1"/>
              <a:t>qalinligi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rangi</a:t>
            </a:r>
            <a:r>
              <a:rPr lang="en-US" sz="1600" i="0" dirty="0"/>
              <a:t>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/>
              <a:t>parametrlar</a:t>
            </a:r>
            <a:r>
              <a:rPr lang="en-US" sz="1600" i="0" dirty="0"/>
              <a:t> </a:t>
            </a:r>
            <a:r>
              <a:rPr lang="en-US" sz="1600" i="0" dirty="0" err="1"/>
              <a:t>bo‘lmaydi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D513E606-EE2C-4D14-BC52-AF305B1AD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12939"/>
            <a:ext cx="4648200" cy="315471"/>
          </a:xfrm>
        </p:spPr>
        <p:txBody>
          <a:bodyPr/>
          <a:lstStyle/>
          <a:p>
            <a:pPr algn="ctr"/>
            <a:r>
              <a:rPr lang="en-US" dirty="0"/>
              <a:t>Pat (</a:t>
            </a:r>
            <a:r>
              <a:rPr lang="uz-Cyrl-UZ" dirty="0"/>
              <a:t>Перо</a:t>
            </a:r>
            <a:r>
              <a:rPr lang="en-US" dirty="0"/>
              <a:t>)</a:t>
            </a:r>
            <a:endParaRPr lang="en-GB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1572702-4864-4B7D-8731-9D9C10F8D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592479"/>
            <a:ext cx="2743200" cy="132677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A5ACB8A-AEAE-4B9F-BE19-F99D638EA7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78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F54FEFF4-50CD-4A58-86A5-4B85F7D50642}"/>
              </a:ext>
            </a:extLst>
          </p:cNvPr>
          <p:cNvSpPr txBox="1">
            <a:spLocks/>
          </p:cNvSpPr>
          <p:nvPr/>
        </p:nvSpPr>
        <p:spPr>
          <a:xfrm>
            <a:off x="444500" y="112939"/>
            <a:ext cx="4648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/>
              <a:t>Pat (</a:t>
            </a:r>
            <a:r>
              <a:rPr lang="uz-Cyrl-UZ" kern="0" dirty="0"/>
              <a:t>Перо</a:t>
            </a:r>
            <a:r>
              <a:rPr lang="en-US" kern="0" dirty="0"/>
              <a:t>)</a:t>
            </a:r>
            <a:endParaRPr lang="en-GB" kern="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AA22E29-9B15-4700-AA32-602F79C587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" y="1873250"/>
            <a:ext cx="2121958" cy="1273175"/>
          </a:xfrm>
          <a:prstGeom prst="rect">
            <a:avLst/>
          </a:prstGeom>
        </p:spPr>
      </p:pic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903FBCD7-AB47-47E8-AF1A-2EF53B13CCD7}"/>
              </a:ext>
            </a:extLst>
          </p:cNvPr>
          <p:cNvSpPr txBox="1">
            <a:spLocks/>
          </p:cNvSpPr>
          <p:nvPr/>
        </p:nvSpPr>
        <p:spPr>
          <a:xfrm>
            <a:off x="2197100" y="784225"/>
            <a:ext cx="3284994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kern="0" dirty="0"/>
              <a:t>        Pat </a:t>
            </a:r>
            <a:r>
              <a:rPr lang="en-US" sz="1600" i="0" kern="0" dirty="0" err="1"/>
              <a:t>yordamida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siniq</a:t>
            </a:r>
            <a:r>
              <a:rPr lang="en-US" sz="1600" i="0" kern="0" dirty="0"/>
              <a:t> </a:t>
            </a:r>
            <a:r>
              <a:rPr lang="en-US" sz="1600" i="0" kern="0" dirty="0" err="1"/>
              <a:t>chiziq</a:t>
            </a:r>
            <a:r>
              <a:rPr lang="en-US" sz="1600" i="0" kern="0" dirty="0"/>
              <a:t> </a:t>
            </a:r>
            <a:r>
              <a:rPr lang="en-US" sz="1600" i="0" kern="0" dirty="0" err="1"/>
              <a:t>chizish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uchun</a:t>
            </a:r>
            <a:r>
              <a:rPr lang="en-US" sz="1600" i="0" kern="0" dirty="0"/>
              <a:t> pat </a:t>
            </a:r>
            <a:r>
              <a:rPr lang="en-US" sz="1600" i="0" kern="0" dirty="0" err="1"/>
              <a:t>uskunasi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tanlab</a:t>
            </a:r>
            <a:r>
              <a:rPr lang="en-US" sz="1600" i="0" kern="0" dirty="0"/>
              <a:t>, </a:t>
            </a:r>
            <a:r>
              <a:rPr lang="en-US" sz="1600" i="0" kern="0" dirty="0" err="1"/>
              <a:t>chiziq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uchlarida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sichqonchaning</a:t>
            </a:r>
            <a:r>
              <a:rPr lang="en-US" sz="1600" i="0" kern="0" dirty="0"/>
              <a:t> chap </a:t>
            </a:r>
            <a:r>
              <a:rPr lang="en-US" sz="1600" i="0" kern="0" dirty="0" err="1"/>
              <a:t>tugmasini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navbatma-navbat</a:t>
            </a:r>
            <a:r>
              <a:rPr lang="en-US" sz="1600" i="0" kern="0" dirty="0"/>
              <a:t> </a:t>
            </a:r>
            <a:r>
              <a:rPr lang="en-US" sz="1600" i="0" kern="0" dirty="0" err="1" smtClean="0"/>
              <a:t>bosib</a:t>
            </a:r>
            <a:r>
              <a:rPr lang="en-US" sz="1600" i="0" kern="0" dirty="0" smtClean="0"/>
              <a:t> </a:t>
            </a:r>
            <a:r>
              <a:rPr lang="en-US" sz="1600" i="0" kern="0" dirty="0" err="1" smtClean="0"/>
              <a:t>chiqish</a:t>
            </a:r>
            <a:r>
              <a:rPr lang="en-US" sz="1600" i="0" kern="0" dirty="0" smtClean="0"/>
              <a:t> </a:t>
            </a:r>
            <a:r>
              <a:rPr lang="en-US" sz="1600" i="0" kern="0" dirty="0" err="1"/>
              <a:t>yetarli</a:t>
            </a:r>
            <a:r>
              <a:rPr lang="en-US" sz="1600" i="0" kern="0" dirty="0"/>
              <a:t>. </a:t>
            </a:r>
            <a:r>
              <a:rPr lang="en-US" sz="1600" i="0" kern="0" dirty="0" err="1"/>
              <a:t>Lekin</a:t>
            </a:r>
            <a:r>
              <a:rPr lang="en-US" sz="1600" i="0" kern="0" dirty="0"/>
              <a:t> </a:t>
            </a:r>
            <a:r>
              <a:rPr lang="en-US" sz="1600" i="0" kern="0" dirty="0" err="1"/>
              <a:t>bunda</a:t>
            </a:r>
            <a:r>
              <a:rPr lang="en-US" sz="1600" i="0" kern="0" dirty="0"/>
              <a:t> </a:t>
            </a:r>
            <a:r>
              <a:rPr lang="en-US" sz="1600" i="0" kern="0" dirty="0" err="1" smtClean="0"/>
              <a:t>egri</a:t>
            </a:r>
            <a:r>
              <a:rPr lang="en-US" sz="1600" i="0" kern="0" dirty="0" smtClean="0"/>
              <a:t> </a:t>
            </a:r>
            <a:r>
              <a:rPr lang="en-US" sz="1600" i="0" kern="0" dirty="0" err="1"/>
              <a:t>chiziqning</a:t>
            </a:r>
            <a:r>
              <a:rPr lang="en-US" sz="1600" i="0" kern="0" dirty="0"/>
              <a:t> </a:t>
            </a:r>
            <a:r>
              <a:rPr lang="en-US" sz="1600" i="0" kern="0" dirty="0" err="1"/>
              <a:t>tugun</a:t>
            </a:r>
            <a:r>
              <a:rPr lang="en-US" sz="1600" i="0" kern="0" dirty="0"/>
              <a:t> </a:t>
            </a:r>
            <a:r>
              <a:rPr lang="en-US" sz="1600" i="0" kern="0" dirty="0" err="1"/>
              <a:t>nuqtadan</a:t>
            </a:r>
            <a:r>
              <a:rPr lang="en-US" sz="1600" i="0" kern="0" dirty="0"/>
              <a:t> </a:t>
            </a:r>
            <a:r>
              <a:rPr lang="en-US" sz="1600" i="0" kern="0" dirty="0" err="1"/>
              <a:t>qaysi</a:t>
            </a:r>
            <a:r>
              <a:rPr lang="en-US" sz="1600" i="0" kern="0" dirty="0"/>
              <a:t> </a:t>
            </a:r>
            <a:r>
              <a:rPr lang="en-US" sz="1600" i="0" kern="0" dirty="0" err="1"/>
              <a:t>yo‘nalishda</a:t>
            </a:r>
            <a:r>
              <a:rPr lang="en-US" sz="1600" i="0" kern="0" dirty="0"/>
              <a:t> </a:t>
            </a:r>
            <a:r>
              <a:rPr lang="en-US" sz="1600" i="0" kern="0" dirty="0" err="1"/>
              <a:t>chiqishini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sichqonchaning</a:t>
            </a:r>
            <a:r>
              <a:rPr lang="en-US" sz="1600" i="0" kern="0" dirty="0"/>
              <a:t> chap </a:t>
            </a:r>
            <a:r>
              <a:rPr lang="en-US" sz="1600" i="0" kern="0" dirty="0" err="1"/>
              <a:t>tugmasini</a:t>
            </a:r>
            <a:r>
              <a:rPr lang="en-US" sz="1600" i="0" kern="0" dirty="0"/>
              <a:t> </a:t>
            </a:r>
            <a:r>
              <a:rPr lang="en-US" sz="1600" i="0" kern="0" dirty="0" err="1"/>
              <a:t>bosib</a:t>
            </a:r>
            <a:r>
              <a:rPr lang="en-US" sz="1600" i="0" kern="0" dirty="0"/>
              <a:t> </a:t>
            </a:r>
            <a:r>
              <a:rPr lang="en-US" sz="1600" i="0" kern="0" dirty="0" err="1"/>
              <a:t>turib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ko‘rsatish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kerak</a:t>
            </a:r>
            <a:r>
              <a:rPr lang="en-US" sz="1600" i="0" kern="0" dirty="0"/>
              <a:t> </a:t>
            </a:r>
            <a:r>
              <a:rPr lang="en-US" sz="1600" i="0" kern="0" dirty="0" err="1"/>
              <a:t>bo‘ladi</a:t>
            </a:r>
            <a:r>
              <a:rPr lang="en-US" sz="1600" i="0" kern="0" dirty="0"/>
              <a:t>. </a:t>
            </a:r>
            <a:endParaRPr lang="en-GB" sz="1600" i="0" kern="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4B76FCD-3C2D-4F61-A817-B44002831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661595"/>
            <a:ext cx="2028220" cy="118943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72A6FC6-7C52-4896-8B28-64D13BE915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67026F7A-CE9E-405D-8E43-32E91BF47564}"/>
              </a:ext>
            </a:extLst>
          </p:cNvPr>
          <p:cNvSpPr/>
          <p:nvPr/>
        </p:nvSpPr>
        <p:spPr>
          <a:xfrm>
            <a:off x="1282700" y="2536825"/>
            <a:ext cx="304800" cy="3000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741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E8CFDE0-B0ED-4470-863D-31D7B9AF8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784225"/>
            <a:ext cx="4893589" cy="1231106"/>
          </a:xfrm>
        </p:spPr>
        <p:txBody>
          <a:bodyPr/>
          <a:lstStyle/>
          <a:p>
            <a:pPr algn="just"/>
            <a:r>
              <a:rPr lang="en-US" sz="1600" i="0" dirty="0"/>
              <a:t>       Patni </a:t>
            </a:r>
            <a:r>
              <a:rPr lang="en-US" sz="1600" i="0" dirty="0" err="1"/>
              <a:t>ishlatish</a:t>
            </a:r>
            <a:r>
              <a:rPr lang="en-US" sz="1600" i="0" dirty="0"/>
              <a:t> </a:t>
            </a:r>
            <a:r>
              <a:rPr lang="en-US" sz="1600" i="0" dirty="0" err="1"/>
              <a:t>mehnat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chizmachilik</a:t>
            </a:r>
            <a:r>
              <a:rPr lang="en-US" sz="1600" i="0" dirty="0"/>
              <a:t> </a:t>
            </a:r>
            <a:r>
              <a:rPr lang="en-US" sz="1600" i="0" dirty="0" err="1"/>
              <a:t>darslarida</a:t>
            </a:r>
            <a:r>
              <a:rPr lang="en-US" sz="1600" i="0" dirty="0"/>
              <a:t> </a:t>
            </a:r>
            <a:r>
              <a:rPr lang="en-US" sz="1600" i="0" dirty="0" err="1"/>
              <a:t>egri</a:t>
            </a:r>
            <a:r>
              <a:rPr lang="en-US" sz="1600" i="0" dirty="0"/>
              <a:t> </a:t>
            </a:r>
            <a:r>
              <a:rPr lang="en-US" sz="1600" i="0" dirty="0" err="1"/>
              <a:t>chiziqli</a:t>
            </a:r>
            <a:r>
              <a:rPr lang="en-US" sz="1600" i="0" dirty="0"/>
              <a:t> </a:t>
            </a:r>
            <a:r>
              <a:rPr lang="en-US" sz="1600" i="0" dirty="0" err="1"/>
              <a:t>chizg‘ichlar</a:t>
            </a:r>
            <a:r>
              <a:rPr lang="en-US" sz="1600" i="0" dirty="0"/>
              <a:t>: </a:t>
            </a:r>
            <a:r>
              <a:rPr lang="en-US" sz="1600" i="0" dirty="0" err="1" smtClean="0"/>
              <a:t>lekalalardan</a:t>
            </a:r>
            <a:r>
              <a:rPr lang="en-US" sz="1600" i="0" dirty="0" smtClean="0"/>
              <a:t> </a:t>
            </a:r>
            <a:r>
              <a:rPr lang="en-US" sz="1600" i="0" dirty="0" err="1"/>
              <a:t>foydalanishga</a:t>
            </a:r>
            <a:r>
              <a:rPr lang="en-US" sz="1600" i="0" dirty="0"/>
              <a:t> </a:t>
            </a:r>
            <a:r>
              <a:rPr lang="en-US" sz="1600" i="0" dirty="0" err="1"/>
              <a:t>o‘xshab</a:t>
            </a:r>
            <a:r>
              <a:rPr lang="en-US" sz="1600" i="0" dirty="0"/>
              <a:t> </a:t>
            </a:r>
            <a:r>
              <a:rPr lang="en-US" sz="1600" i="0" dirty="0" err="1"/>
              <a:t>ketadi</a:t>
            </a:r>
            <a:r>
              <a:rPr lang="en-US" sz="1600" i="0" dirty="0"/>
              <a:t>. </a:t>
            </a:r>
            <a:r>
              <a:rPr lang="en-US" sz="1600" i="0" dirty="0" err="1"/>
              <a:t>Egri</a:t>
            </a:r>
            <a:r>
              <a:rPr lang="en-US" sz="1600" i="0" dirty="0"/>
              <a:t> </a:t>
            </a:r>
            <a:r>
              <a:rPr lang="en-US" sz="1600" i="0" dirty="0" err="1"/>
              <a:t>chiziqqa</a:t>
            </a:r>
            <a:r>
              <a:rPr lang="en-US" sz="1600" i="0" dirty="0"/>
              <a:t> </a:t>
            </a:r>
            <a:r>
              <a:rPr lang="en-US" sz="1600" i="0" dirty="0" err="1"/>
              <a:t>qo‘shimcha</a:t>
            </a:r>
            <a:r>
              <a:rPr lang="en-US" sz="1600" i="0" dirty="0"/>
              <a:t> </a:t>
            </a:r>
            <a:r>
              <a:rPr lang="en-US" sz="1600" i="0" dirty="0" err="1"/>
              <a:t>tugun</a:t>
            </a:r>
            <a:r>
              <a:rPr lang="en-US" sz="1600" i="0" dirty="0"/>
              <a:t> </a:t>
            </a:r>
            <a:r>
              <a:rPr lang="en-US" sz="1600" i="0" dirty="0" err="1"/>
              <a:t>nuqtalar</a:t>
            </a:r>
            <a:r>
              <a:rPr lang="en-US" sz="1600" i="0" dirty="0"/>
              <a:t> </a:t>
            </a:r>
            <a:r>
              <a:rPr lang="en-US" sz="1600" i="0" dirty="0" err="1"/>
              <a:t>qo‘shish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uz-Cyrl-UZ" sz="1600" i="0" dirty="0">
                <a:solidFill>
                  <a:srgbClr val="0070C0"/>
                </a:solidFill>
              </a:rPr>
              <a:t>Перо+</a:t>
            </a:r>
            <a:r>
              <a:rPr lang="en-US" sz="1600" i="0" dirty="0"/>
              <a:t>(Pat+) </a:t>
            </a:r>
            <a:r>
              <a:rPr lang="en-US" sz="1600" i="0" dirty="0" err="1"/>
              <a:t>va</a:t>
            </a:r>
            <a:r>
              <a:rPr lang="uz-Cyrl-UZ" sz="1600" i="0" dirty="0"/>
              <a:t> </a:t>
            </a:r>
            <a:r>
              <a:rPr lang="uz-Cyrl-UZ" sz="1600" i="0" dirty="0">
                <a:solidFill>
                  <a:srgbClr val="0070C0"/>
                </a:solidFill>
              </a:rPr>
              <a:t>Перо-</a:t>
            </a:r>
            <a:r>
              <a:rPr lang="en-US" sz="1600" i="0" dirty="0"/>
              <a:t>(Pat-) </a:t>
            </a:r>
            <a:r>
              <a:rPr lang="en-US" sz="1600" i="0" dirty="0" err="1"/>
              <a:t>uskunalaridan</a:t>
            </a:r>
            <a:r>
              <a:rPr lang="en-US" sz="1600" i="0" dirty="0"/>
              <a:t> </a:t>
            </a:r>
            <a:r>
              <a:rPr lang="en-US" sz="1600" i="0" dirty="0" err="1"/>
              <a:t>foydalaniladi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DC71CA3D-E788-42B0-BFEB-D584B091DE36}"/>
              </a:ext>
            </a:extLst>
          </p:cNvPr>
          <p:cNvSpPr txBox="1">
            <a:spLocks/>
          </p:cNvSpPr>
          <p:nvPr/>
        </p:nvSpPr>
        <p:spPr>
          <a:xfrm>
            <a:off x="444500" y="112939"/>
            <a:ext cx="4648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/>
              <a:t>Pat (</a:t>
            </a:r>
            <a:r>
              <a:rPr lang="uz-Cyrl-UZ" kern="0" dirty="0"/>
              <a:t>Перо</a:t>
            </a:r>
            <a:r>
              <a:rPr lang="en-US" kern="0" dirty="0"/>
              <a:t>)</a:t>
            </a:r>
            <a:endParaRPr lang="en-GB" kern="0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xmlns="" id="{BC3A8F07-DBC9-43DE-95E2-E6BFA0494C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803476"/>
              </p:ext>
            </p:extLst>
          </p:nvPr>
        </p:nvGraphicFramePr>
        <p:xfrm>
          <a:off x="1159933" y="2232025"/>
          <a:ext cx="3217334" cy="671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33E7BD1-966E-426E-8EDE-58D8197A831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" y="112939"/>
            <a:ext cx="327025" cy="32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77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074839-66BA-4B09-8B56-39C79103D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585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Takrorlash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A25E0EE-D971-4752-B3D6-45450918F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4410" y="1317625"/>
            <a:ext cx="5180649" cy="1723549"/>
          </a:xfrm>
        </p:spPr>
        <p:txBody>
          <a:bodyPr/>
          <a:lstStyle/>
          <a:p>
            <a:pPr algn="just"/>
            <a:r>
              <a:rPr lang="ru-RU" sz="1600" i="0" dirty="0">
                <a:solidFill>
                  <a:srgbClr val="0070C0"/>
                </a:solidFill>
              </a:rPr>
              <a:t>        </a:t>
            </a:r>
            <a:r>
              <a:rPr lang="en-US" sz="1600" i="0" dirty="0" err="1">
                <a:solidFill>
                  <a:srgbClr val="0070C0"/>
                </a:solidFill>
              </a:rPr>
              <a:t>PhotoShop</a:t>
            </a:r>
            <a:r>
              <a:rPr lang="en-US" sz="1600" i="0" dirty="0" err="1"/>
              <a:t>da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 </a:t>
            </a:r>
            <a:r>
              <a:rPr lang="en-US" sz="1600" i="0" dirty="0" err="1"/>
              <a:t>uskunalaridan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Кисть</a:t>
            </a:r>
            <a:r>
              <a:rPr lang="ru-RU" sz="1600" i="0" dirty="0"/>
              <a:t> (</a:t>
            </a:r>
            <a:r>
              <a:rPr lang="en-US" sz="1600" i="0" dirty="0" err="1"/>
              <a:t>Mo‘yqalam</a:t>
            </a:r>
            <a:r>
              <a:rPr lang="ru-RU" sz="1600" i="0" dirty="0"/>
              <a:t>)</a:t>
            </a:r>
            <a:r>
              <a:rPr lang="en-US" sz="1600" i="0" dirty="0"/>
              <a:t>, </a:t>
            </a:r>
            <a:r>
              <a:rPr lang="ru-RU" sz="1600" i="0" dirty="0">
                <a:solidFill>
                  <a:srgbClr val="0070C0"/>
                </a:solidFill>
              </a:rPr>
              <a:t>Карандаш</a:t>
            </a:r>
            <a:r>
              <a:rPr lang="ru-RU" sz="1600" i="0" dirty="0"/>
              <a:t> (</a:t>
            </a:r>
            <a:r>
              <a:rPr lang="en-US" sz="1600" i="0" dirty="0"/>
              <a:t>Qalam</a:t>
            </a:r>
            <a:r>
              <a:rPr lang="ru-RU" sz="1600" i="0" dirty="0"/>
              <a:t>)</a:t>
            </a:r>
            <a:r>
              <a:rPr lang="en-US" sz="1600" i="0" dirty="0"/>
              <a:t>,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Линия</a:t>
            </a:r>
            <a:r>
              <a:rPr lang="en-US" sz="1600" i="0" dirty="0"/>
              <a:t> (</a:t>
            </a:r>
            <a:r>
              <a:rPr lang="en-US" sz="1600" i="0" dirty="0" err="1"/>
              <a:t>Chiziq</a:t>
            </a:r>
            <a:r>
              <a:rPr lang="en-US" sz="1600" i="0" dirty="0"/>
              <a:t>) </a:t>
            </a:r>
            <a:r>
              <a:rPr lang="en-US" sz="1600" i="0" dirty="0" err="1"/>
              <a:t>mavjud</a:t>
            </a:r>
            <a:r>
              <a:rPr lang="en-US" sz="1600" i="0" dirty="0"/>
              <a:t> </a:t>
            </a:r>
            <a:r>
              <a:rPr lang="en-US" sz="1600" i="0" dirty="0" err="1"/>
              <a:t>bo‘lib</a:t>
            </a:r>
            <a:r>
              <a:rPr lang="en-US" sz="1600" i="0" dirty="0"/>
              <a:t>,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mos</a:t>
            </a:r>
            <a:r>
              <a:rPr lang="en-US" sz="1600" i="0" dirty="0"/>
              <a:t> </a:t>
            </a:r>
            <a:r>
              <a:rPr lang="en-US" sz="1600" i="0" dirty="0" err="1"/>
              <a:t>ravishda</a:t>
            </a:r>
            <a:r>
              <a:rPr lang="en-US" sz="1600" i="0" dirty="0"/>
              <a:t> </a:t>
            </a:r>
            <a:r>
              <a:rPr lang="en-US" sz="1600" i="0" dirty="0" err="1"/>
              <a:t>chiziqlarni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, </a:t>
            </a:r>
            <a:r>
              <a:rPr lang="en-US" sz="1600" i="0" dirty="0" err="1"/>
              <a:t>sohalarni</a:t>
            </a:r>
            <a:r>
              <a:rPr lang="en-US" sz="1600" i="0" dirty="0"/>
              <a:t> </a:t>
            </a:r>
            <a:r>
              <a:rPr lang="en-US" sz="1600" i="0" dirty="0" err="1"/>
              <a:t>bo‘yash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tasvirga</a:t>
            </a:r>
            <a:r>
              <a:rPr lang="en-US" sz="1600" i="0" dirty="0"/>
              <a:t> </a:t>
            </a:r>
            <a:r>
              <a:rPr lang="en-US" sz="1600" i="0" dirty="0" err="1"/>
              <a:t>tayyor</a:t>
            </a:r>
            <a:r>
              <a:rPr lang="en-US" sz="1600" i="0" dirty="0"/>
              <a:t> </a:t>
            </a:r>
            <a:r>
              <a:rPr lang="en-US" sz="1600" i="0" dirty="0" err="1"/>
              <a:t>geometrik</a:t>
            </a:r>
            <a:r>
              <a:rPr lang="en-US" sz="1600" i="0" dirty="0"/>
              <a:t> </a:t>
            </a:r>
            <a:r>
              <a:rPr lang="en-US" sz="1600" i="0" dirty="0" err="1"/>
              <a:t>shakllarni</a:t>
            </a:r>
            <a:r>
              <a:rPr lang="en-US" sz="1600" i="0" dirty="0"/>
              <a:t> </a:t>
            </a:r>
            <a:r>
              <a:rPr lang="en-US" sz="1600" i="0" dirty="0" err="1"/>
              <a:t>kiritish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 </a:t>
            </a:r>
            <a:r>
              <a:rPr lang="en-US" sz="1600" i="0" dirty="0" err="1"/>
              <a:t>Bundan</a:t>
            </a:r>
            <a:r>
              <a:rPr lang="en-US" sz="1600" i="0" dirty="0"/>
              <a:t> </a:t>
            </a:r>
            <a:r>
              <a:rPr lang="en-US" sz="1600" i="0" dirty="0" err="1"/>
              <a:t>tashqari</a:t>
            </a:r>
            <a:r>
              <a:rPr lang="en-US" sz="1600" i="0" dirty="0"/>
              <a:t>, </a:t>
            </a:r>
            <a:r>
              <a:rPr lang="en-US" sz="1600" i="0" dirty="0" err="1"/>
              <a:t>tasvirlarga</a:t>
            </a:r>
            <a:r>
              <a:rPr lang="en-US" sz="1600" i="0" dirty="0"/>
              <a:t> </a:t>
            </a:r>
            <a:r>
              <a:rPr lang="en-US" sz="1600" i="0" dirty="0" err="1"/>
              <a:t>vektor</a:t>
            </a:r>
            <a:r>
              <a:rPr lang="en-US" sz="1600" i="0" dirty="0"/>
              <a:t> </a:t>
            </a:r>
            <a:r>
              <a:rPr lang="en-US" sz="1600" i="0" dirty="0" err="1"/>
              <a:t>grafikada</a:t>
            </a:r>
            <a:r>
              <a:rPr lang="en-US" sz="1600" i="0" dirty="0"/>
              <a:t> </a:t>
            </a:r>
            <a:r>
              <a:rPr lang="en-US" sz="1600" i="0" dirty="0" err="1"/>
              <a:t>elementlarni</a:t>
            </a:r>
            <a:r>
              <a:rPr lang="en-US" sz="1600" i="0" dirty="0"/>
              <a:t> </a:t>
            </a:r>
            <a:r>
              <a:rPr lang="en-US" sz="1600" i="0" dirty="0" err="1"/>
              <a:t>joylash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Перо</a:t>
            </a:r>
            <a:r>
              <a:rPr lang="en-US" sz="1600" i="0" dirty="0"/>
              <a:t> (Pat), deb </a:t>
            </a:r>
            <a:r>
              <a:rPr lang="en-US" sz="1600" i="0" dirty="0" err="1"/>
              <a:t>ataluvchi</a:t>
            </a:r>
            <a:r>
              <a:rPr lang="en-US" sz="1600" i="0" dirty="0"/>
              <a:t> </a:t>
            </a:r>
            <a:r>
              <a:rPr lang="en-US" sz="1600" i="0" dirty="0" err="1"/>
              <a:t>uskuna</a:t>
            </a:r>
            <a:r>
              <a:rPr lang="en-US" sz="1600" i="0" dirty="0"/>
              <a:t> ham </a:t>
            </a:r>
            <a:r>
              <a:rPr lang="en-US" sz="1600" i="0" dirty="0" err="1"/>
              <a:t>mavjud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ECEC254-50A7-4570-A06D-0302082237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14" y="714679"/>
            <a:ext cx="519826" cy="51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8CA6A6B-0D8E-4BD8-B6A1-2891E14965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900" y="714679"/>
            <a:ext cx="512400" cy="51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0AABE48-4EDC-4079-BBFA-B5078B981C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74" y="708025"/>
            <a:ext cx="519826" cy="519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4D23EC5-46CD-4237-9D81-C1BC9B04538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474" y="713570"/>
            <a:ext cx="519826" cy="519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9563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2EAC1B-2C3C-4FE7-84C0-5A5E9183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6395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Yodda</a:t>
            </a:r>
            <a:r>
              <a:rPr lang="en-US" dirty="0"/>
              <a:t> </a:t>
            </a:r>
            <a:r>
              <a:rPr lang="en-US" dirty="0" err="1"/>
              <a:t>saqlang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E56A88-D218-45F1-AD6C-A411E71A6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1241425"/>
            <a:ext cx="4893589" cy="923330"/>
          </a:xfrm>
        </p:spPr>
        <p:txBody>
          <a:bodyPr/>
          <a:lstStyle/>
          <a:p>
            <a:pPr algn="ctr"/>
            <a:r>
              <a:rPr lang="en-US" sz="2000" i="0" dirty="0"/>
              <a:t>Pat </a:t>
            </a:r>
            <a:r>
              <a:rPr lang="en-US" sz="2000" i="0" dirty="0" err="1"/>
              <a:t>yordamida</a:t>
            </a:r>
            <a:r>
              <a:rPr lang="en-US" sz="2000" i="0" dirty="0"/>
              <a:t> </a:t>
            </a:r>
            <a:r>
              <a:rPr lang="en-US" sz="2000" i="0" dirty="0" err="1"/>
              <a:t>yaratilgan</a:t>
            </a:r>
            <a:r>
              <a:rPr lang="en-US" sz="2000" i="0" dirty="0"/>
              <a:t> </a:t>
            </a:r>
            <a:r>
              <a:rPr lang="en-US" sz="2000" i="0" dirty="0" err="1"/>
              <a:t>konturni</a:t>
            </a:r>
            <a:r>
              <a:rPr lang="en-US" sz="2000" i="0" dirty="0"/>
              <a:t> </a:t>
            </a:r>
            <a:r>
              <a:rPr lang="en-US" sz="2000" i="0" dirty="0" err="1"/>
              <a:t>geometrik</a:t>
            </a:r>
            <a:r>
              <a:rPr lang="en-US" sz="2000" i="0" dirty="0"/>
              <a:t> </a:t>
            </a:r>
            <a:r>
              <a:rPr lang="en-US" sz="2000" i="0" dirty="0" err="1"/>
              <a:t>shaklga</a:t>
            </a:r>
            <a:r>
              <a:rPr lang="en-US" sz="2000" i="0" dirty="0"/>
              <a:t>, </a:t>
            </a:r>
            <a:r>
              <a:rPr lang="en-US" sz="2000" i="0" dirty="0" err="1"/>
              <a:t>niqobga</a:t>
            </a:r>
            <a:r>
              <a:rPr lang="en-US" sz="2000" i="0" dirty="0"/>
              <a:t> </a:t>
            </a:r>
            <a:r>
              <a:rPr lang="en-US" sz="2000" i="0" dirty="0" err="1"/>
              <a:t>yoki</a:t>
            </a:r>
            <a:r>
              <a:rPr lang="en-US" sz="2000" i="0" dirty="0"/>
              <a:t> </a:t>
            </a:r>
            <a:r>
              <a:rPr lang="en-US" sz="2000" i="0" dirty="0" err="1"/>
              <a:t>ajratilgan</a:t>
            </a:r>
            <a:r>
              <a:rPr lang="en-US" sz="2000" i="0" dirty="0"/>
              <a:t> </a:t>
            </a:r>
            <a:r>
              <a:rPr lang="en-US" sz="2000" i="0" dirty="0" err="1"/>
              <a:t>sohaga</a:t>
            </a:r>
            <a:r>
              <a:rPr lang="en-US" sz="2000" i="0" dirty="0"/>
              <a:t> </a:t>
            </a:r>
            <a:r>
              <a:rPr lang="en-US" sz="2000" i="0" dirty="0" err="1"/>
              <a:t>aylantirish</a:t>
            </a:r>
            <a:r>
              <a:rPr lang="en-US" sz="2000" i="0" dirty="0"/>
              <a:t> </a:t>
            </a:r>
            <a:r>
              <a:rPr lang="en-US" sz="2000" i="0" dirty="0" err="1"/>
              <a:t>mumkin</a:t>
            </a:r>
            <a:r>
              <a:rPr lang="en-US" sz="2000" i="0" dirty="0"/>
              <a:t>.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024352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topshiriqlar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xmlns="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820940" y="2277745"/>
            <a:ext cx="839305" cy="851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C52CAE-397B-4786-B8ED-7C694DAC7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784225"/>
            <a:ext cx="4724400" cy="1815882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AutoNum type="arabicParenR"/>
            </a:pPr>
            <a:r>
              <a:rPr lang="en-US" sz="1800" i="0" dirty="0" err="1"/>
              <a:t>Geometrik</a:t>
            </a:r>
            <a:r>
              <a:rPr lang="en-US" sz="1800" i="0" dirty="0"/>
              <a:t> </a:t>
            </a:r>
            <a:r>
              <a:rPr lang="en-US" sz="1800" i="0" dirty="0" err="1"/>
              <a:t>shakllarni</a:t>
            </a:r>
            <a:r>
              <a:rPr lang="en-US" sz="1800" i="0" dirty="0"/>
              <a:t> </a:t>
            </a:r>
            <a:r>
              <a:rPr lang="en-US" sz="1800" i="0" dirty="0" err="1"/>
              <a:t>tasvirga</a:t>
            </a:r>
            <a:r>
              <a:rPr lang="en-US" sz="1800" i="0" dirty="0"/>
              <a:t> </a:t>
            </a:r>
            <a:r>
              <a:rPr lang="en-US" sz="1800" i="0" dirty="0" err="1"/>
              <a:t>joylash</a:t>
            </a:r>
            <a:r>
              <a:rPr lang="en-US" sz="1800" i="0" dirty="0"/>
              <a:t> </a:t>
            </a:r>
            <a:r>
              <a:rPr lang="en-US" sz="1800" i="0" dirty="0" err="1"/>
              <a:t>uskunalari</a:t>
            </a:r>
            <a:r>
              <a:rPr lang="en-US" sz="1800" i="0" dirty="0"/>
              <a:t> </a:t>
            </a:r>
            <a:r>
              <a:rPr lang="en-US" sz="1800" i="0" dirty="0" err="1"/>
              <a:t>klaviatura</a:t>
            </a:r>
            <a:r>
              <a:rPr lang="en-US" sz="1800" i="0" dirty="0"/>
              <a:t> </a:t>
            </a:r>
            <a:r>
              <a:rPr lang="en-US" sz="1800" i="0" dirty="0" err="1"/>
              <a:t>orqali</a:t>
            </a:r>
            <a:r>
              <a:rPr lang="en-US" sz="1800" i="0" dirty="0"/>
              <a:t>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faollashtiriladi</a:t>
            </a:r>
            <a:r>
              <a:rPr lang="en-US" sz="1800" i="0" dirty="0"/>
              <a:t>?</a:t>
            </a:r>
          </a:p>
          <a:p>
            <a:pPr marL="342900" indent="-342900">
              <a:spcAft>
                <a:spcPts val="1200"/>
              </a:spcAft>
              <a:buAutoNum type="arabicParenR"/>
            </a:pPr>
            <a:r>
              <a:rPr lang="en-US" sz="1800" i="0" dirty="0"/>
              <a:t>Pat </a:t>
            </a:r>
            <a:r>
              <a:rPr lang="en-US" sz="1800" i="0" dirty="0" err="1"/>
              <a:t>uskunasi</a:t>
            </a:r>
            <a:r>
              <a:rPr lang="en-US" sz="1800" i="0" dirty="0"/>
              <a:t> </a:t>
            </a:r>
            <a:r>
              <a:rPr lang="en-US" sz="1800" i="0" dirty="0" err="1"/>
              <a:t>yordamida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nechta</a:t>
            </a:r>
            <a:r>
              <a:rPr lang="en-US" sz="1800" i="0" dirty="0"/>
              <a:t> </a:t>
            </a:r>
            <a:r>
              <a:rPr lang="en-US" sz="1800" i="0" dirty="0" err="1"/>
              <a:t>yopiq</a:t>
            </a:r>
            <a:r>
              <a:rPr lang="en-US" sz="1800" i="0" dirty="0"/>
              <a:t> </a:t>
            </a:r>
            <a:r>
              <a:rPr lang="en-US" sz="1800" i="0" dirty="0" err="1"/>
              <a:t>egri</a:t>
            </a:r>
            <a:r>
              <a:rPr lang="en-US" sz="1800" i="0" dirty="0"/>
              <a:t> </a:t>
            </a:r>
            <a:r>
              <a:rPr lang="en-US" sz="1800" i="0" dirty="0" err="1"/>
              <a:t>chiziq</a:t>
            </a:r>
            <a:r>
              <a:rPr lang="en-US" sz="1800" i="0" dirty="0"/>
              <a:t> </a:t>
            </a:r>
            <a:r>
              <a:rPr lang="en-US" sz="1800" i="0" dirty="0" err="1"/>
              <a:t>chizing</a:t>
            </a:r>
            <a:r>
              <a:rPr lang="en-US" sz="1800" i="0" dirty="0"/>
              <a:t>.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ajratilgan</a:t>
            </a:r>
            <a:r>
              <a:rPr lang="en-US" sz="1800" i="0" dirty="0"/>
              <a:t> </a:t>
            </a:r>
            <a:r>
              <a:rPr lang="en-US" sz="1800" i="0" dirty="0" err="1"/>
              <a:t>sohaga</a:t>
            </a:r>
            <a:r>
              <a:rPr lang="en-US" sz="1800" i="0" dirty="0"/>
              <a:t> </a:t>
            </a:r>
            <a:r>
              <a:rPr lang="en-US" sz="1800" i="0" dirty="0" err="1"/>
              <a:t>aylantiring</a:t>
            </a:r>
            <a:r>
              <a:rPr lang="en-US" sz="1800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E700FB-EA0A-4176-988F-E8C8411A2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Geometrik</a:t>
            </a:r>
            <a:r>
              <a:rPr lang="en-US" dirty="0"/>
              <a:t> </a:t>
            </a:r>
            <a:r>
              <a:rPr lang="en-US" dirty="0" err="1"/>
              <a:t>shakllar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9B2379C-3853-4FA9-8D24-D612E017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7700" y="931218"/>
            <a:ext cx="2402111" cy="1292662"/>
          </a:xfrm>
        </p:spPr>
        <p:txBody>
          <a:bodyPr/>
          <a:lstStyle/>
          <a:p>
            <a:pPr indent="266700" algn="just"/>
            <a:r>
              <a:rPr lang="en-US" i="0" dirty="0" err="1" smtClean="0">
                <a:solidFill>
                  <a:srgbClr val="0070C0"/>
                </a:solidFill>
              </a:rPr>
              <a:t>PhotoShop</a:t>
            </a:r>
            <a:r>
              <a:rPr lang="en-US" i="0" dirty="0" err="1" smtClean="0"/>
              <a:t>da</a:t>
            </a:r>
            <a:r>
              <a:rPr lang="en-US" i="0" dirty="0" smtClean="0"/>
              <a:t> </a:t>
            </a:r>
            <a:r>
              <a:rPr lang="en-US" i="0" dirty="0" err="1"/>
              <a:t>geometrik</a:t>
            </a:r>
            <a:r>
              <a:rPr lang="en-US" i="0" dirty="0"/>
              <a:t> </a:t>
            </a:r>
            <a:r>
              <a:rPr lang="en-US" i="0" dirty="0" err="1"/>
              <a:t>shakllarni</a:t>
            </a:r>
            <a:r>
              <a:rPr lang="en-US" i="0" dirty="0"/>
              <a:t> </a:t>
            </a:r>
            <a:r>
              <a:rPr lang="en-US" i="0" dirty="0" err="1"/>
              <a:t>tasvirga</a:t>
            </a:r>
            <a:r>
              <a:rPr lang="en-US" i="0" dirty="0"/>
              <a:t> </a:t>
            </a:r>
            <a:r>
              <a:rPr lang="en-US" i="0" dirty="0" err="1"/>
              <a:t>joylash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bir</a:t>
            </a:r>
            <a:r>
              <a:rPr lang="en-US" i="0" dirty="0"/>
              <a:t> </a:t>
            </a:r>
            <a:r>
              <a:rPr lang="en-US" i="0" dirty="0" err="1"/>
              <a:t>qator</a:t>
            </a:r>
            <a:r>
              <a:rPr lang="en-US" i="0" dirty="0"/>
              <a:t> </a:t>
            </a:r>
            <a:r>
              <a:rPr lang="en-US" i="0" dirty="0" err="1"/>
              <a:t>uskunalar</a:t>
            </a:r>
            <a:r>
              <a:rPr lang="en-US" i="0" dirty="0"/>
              <a:t> </a:t>
            </a:r>
            <a:r>
              <a:rPr lang="en-US" i="0" dirty="0" err="1"/>
              <a:t>mavjud</a:t>
            </a:r>
            <a:r>
              <a:rPr lang="en-US" i="0" dirty="0"/>
              <a:t> </a:t>
            </a:r>
            <a:r>
              <a:rPr lang="en-US" i="0" dirty="0" err="1"/>
              <a:t>bo‘lib</a:t>
            </a:r>
            <a:r>
              <a:rPr lang="en-US" i="0" dirty="0"/>
              <a:t>, </a:t>
            </a:r>
            <a:r>
              <a:rPr lang="en-US" i="0" dirty="0" err="1"/>
              <a:t>ular</a:t>
            </a:r>
            <a:r>
              <a:rPr lang="en-US" i="0" dirty="0"/>
              <a:t> </a:t>
            </a:r>
            <a:r>
              <a:rPr lang="en-US" i="0" dirty="0" err="1"/>
              <a:t>uskunalar</a:t>
            </a:r>
            <a:r>
              <a:rPr lang="en-US" i="0" dirty="0"/>
              <a:t> </a:t>
            </a:r>
            <a:r>
              <a:rPr lang="en-US" i="0" dirty="0" err="1"/>
              <a:t>panelining</a:t>
            </a:r>
            <a:r>
              <a:rPr lang="en-US" i="0" dirty="0"/>
              <a:t> </a:t>
            </a:r>
            <a:r>
              <a:rPr lang="en-US" i="0" dirty="0" err="1"/>
              <a:t>uchinchi</a:t>
            </a:r>
            <a:r>
              <a:rPr lang="en-US" i="0" dirty="0"/>
              <a:t> </a:t>
            </a:r>
            <a:r>
              <a:rPr lang="en-US" i="0" dirty="0" err="1"/>
              <a:t>bo‘lmida</a:t>
            </a:r>
            <a:r>
              <a:rPr lang="en-US" i="0" dirty="0"/>
              <a:t> </a:t>
            </a:r>
            <a:r>
              <a:rPr lang="en-US" i="0" dirty="0" err="1"/>
              <a:t>joylashgan</a:t>
            </a:r>
            <a:r>
              <a:rPr lang="en-US" i="0" dirty="0"/>
              <a:t>.</a:t>
            </a:r>
            <a:endParaRPr lang="en-GB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03C7305-B949-45B6-BE3A-752BF64F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1" y="931218"/>
            <a:ext cx="2933380" cy="1838124"/>
          </a:xfrm>
          <a:prstGeom prst="rect">
            <a:avLst/>
          </a:prstGeom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F2B1FB96-D4A4-49A0-A54A-FE35EEAD58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6011464"/>
              </p:ext>
            </p:extLst>
          </p:nvPr>
        </p:nvGraphicFramePr>
        <p:xfrm>
          <a:off x="3873500" y="2384425"/>
          <a:ext cx="1112156" cy="551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7F8570B-2392-4E2C-B0F1-3E255B35A239}"/>
              </a:ext>
            </a:extLst>
          </p:cNvPr>
          <p:cNvSpPr/>
          <p:nvPr/>
        </p:nvSpPr>
        <p:spPr>
          <a:xfrm>
            <a:off x="78869" y="1287529"/>
            <a:ext cx="342579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6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0DDE548-D349-43BB-B9BC-F0ABEB64A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5665" y="751701"/>
            <a:ext cx="4199394" cy="246221"/>
          </a:xfrm>
        </p:spPr>
        <p:txBody>
          <a:bodyPr/>
          <a:lstStyle/>
          <a:p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to‘rtburchak</a:t>
            </a:r>
            <a:endParaRPr lang="en-GB" sz="1600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F59E7CC-EC02-4283-8A5F-CD0828E93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7896" y="626484"/>
            <a:ext cx="609600" cy="2472267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054F5BA-C494-4FF8-A385-95D7CE5D8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Geometrik</a:t>
            </a:r>
            <a:r>
              <a:rPr lang="en-US" dirty="0"/>
              <a:t> </a:t>
            </a:r>
            <a:r>
              <a:rPr lang="en-US" dirty="0" err="1"/>
              <a:t>shakllar</a:t>
            </a:r>
            <a:endParaRPr lang="en-GB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7674DC78-2643-4BD3-8B5C-D22C1A74AA9C}"/>
              </a:ext>
            </a:extLst>
          </p:cNvPr>
          <p:cNvSpPr txBox="1">
            <a:spLocks/>
          </p:cNvSpPr>
          <p:nvPr/>
        </p:nvSpPr>
        <p:spPr>
          <a:xfrm>
            <a:off x="1265665" y="1150721"/>
            <a:ext cx="41993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0" kern="0" dirty="0" err="1"/>
              <a:t>Burchaklari</a:t>
            </a:r>
            <a:r>
              <a:rPr lang="en-US" sz="1600" i="0" kern="0" dirty="0"/>
              <a:t> </a:t>
            </a:r>
            <a:r>
              <a:rPr lang="en-US" sz="1600" i="0" kern="0" dirty="0" err="1"/>
              <a:t>doirasimon</a:t>
            </a:r>
            <a:r>
              <a:rPr lang="en-US" sz="1600" i="0" kern="0" dirty="0"/>
              <a:t> </a:t>
            </a:r>
            <a:r>
              <a:rPr lang="en-US" sz="1600" i="0" kern="0" dirty="0" err="1"/>
              <a:t>to‘g‘ri</a:t>
            </a:r>
            <a:r>
              <a:rPr lang="en-US" sz="1600" i="0" kern="0" dirty="0"/>
              <a:t> </a:t>
            </a:r>
            <a:r>
              <a:rPr lang="en-US" sz="1600" i="0" kern="0" dirty="0" err="1"/>
              <a:t>to‘rtburchak</a:t>
            </a:r>
            <a:endParaRPr lang="en-GB" sz="1600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F55CF9C3-EE0C-40EC-AF3B-77CBAC7328F3}"/>
              </a:ext>
            </a:extLst>
          </p:cNvPr>
          <p:cNvSpPr txBox="1">
            <a:spLocks/>
          </p:cNvSpPr>
          <p:nvPr/>
        </p:nvSpPr>
        <p:spPr>
          <a:xfrm>
            <a:off x="1265665" y="1543546"/>
            <a:ext cx="41993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0" kern="0" dirty="0" err="1"/>
              <a:t>Ellips</a:t>
            </a:r>
            <a:endParaRPr lang="en-GB" sz="1600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DA1B191A-A93A-4BEA-9BDA-3EA8EC399E9F}"/>
              </a:ext>
            </a:extLst>
          </p:cNvPr>
          <p:cNvSpPr txBox="1">
            <a:spLocks/>
          </p:cNvSpPr>
          <p:nvPr/>
        </p:nvSpPr>
        <p:spPr>
          <a:xfrm>
            <a:off x="1265665" y="1936371"/>
            <a:ext cx="41993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0" kern="0" dirty="0" err="1"/>
              <a:t>Muntazam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ko‘pburchak</a:t>
            </a:r>
            <a:endParaRPr lang="en-GB" sz="1600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BD7BB79F-4A10-4E13-AEA1-72CB7B22112A}"/>
              </a:ext>
            </a:extLst>
          </p:cNvPr>
          <p:cNvSpPr txBox="1">
            <a:spLocks/>
          </p:cNvSpPr>
          <p:nvPr/>
        </p:nvSpPr>
        <p:spPr>
          <a:xfrm>
            <a:off x="1265665" y="2323246"/>
            <a:ext cx="41993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0" kern="0" dirty="0" err="1"/>
              <a:t>To‘g‘ri</a:t>
            </a:r>
            <a:r>
              <a:rPr lang="en-US" sz="1600" i="0" kern="0" dirty="0"/>
              <a:t> </a:t>
            </a:r>
            <a:r>
              <a:rPr lang="en-US" sz="1600" i="0" kern="0" dirty="0" err="1"/>
              <a:t>chiziq</a:t>
            </a:r>
            <a:r>
              <a:rPr lang="en-US" sz="1600" i="0" kern="0" dirty="0"/>
              <a:t> </a:t>
            </a:r>
            <a:r>
              <a:rPr lang="en-US" sz="1600" i="0" kern="0" dirty="0" err="1"/>
              <a:t>kesmasi</a:t>
            </a:r>
            <a:endParaRPr lang="en-GB" sz="1600" i="0" kern="0" dirty="0"/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B1891520-A547-46E3-8FD0-2FC1E1B70A82}"/>
              </a:ext>
            </a:extLst>
          </p:cNvPr>
          <p:cNvSpPr txBox="1">
            <a:spLocks/>
          </p:cNvSpPr>
          <p:nvPr/>
        </p:nvSpPr>
        <p:spPr>
          <a:xfrm>
            <a:off x="1265665" y="2710121"/>
            <a:ext cx="41993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0" kern="0" dirty="0" err="1"/>
              <a:t>Ixtiyoriy</a:t>
            </a:r>
            <a:r>
              <a:rPr lang="en-US" sz="1600" i="0" kern="0" dirty="0"/>
              <a:t> </a:t>
            </a:r>
            <a:r>
              <a:rPr lang="en-US" sz="1600" i="0" kern="0" dirty="0" err="1"/>
              <a:t>geometrik</a:t>
            </a:r>
            <a:r>
              <a:rPr lang="en-US" sz="1600" i="0" kern="0" dirty="0"/>
              <a:t> </a:t>
            </a:r>
            <a:r>
              <a:rPr lang="en-US" sz="1600" i="0" kern="0" dirty="0" err="1"/>
              <a:t>shakl</a:t>
            </a: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219738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F6ACA8A-E238-4019-920C-72D2C6FF4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0100" y="1241425"/>
            <a:ext cx="2209800" cy="553998"/>
          </a:xfrm>
        </p:spPr>
        <p:txBody>
          <a:bodyPr/>
          <a:lstStyle/>
          <a:p>
            <a:pPr algn="just"/>
            <a:r>
              <a:rPr lang="en-US" sz="1800" i="0" dirty="0"/>
              <a:t>       Bu </a:t>
            </a:r>
            <a:r>
              <a:rPr lang="en-US" sz="1800" i="0" dirty="0" err="1"/>
              <a:t>uskunalardan</a:t>
            </a:r>
            <a:r>
              <a:rPr lang="en-US" sz="1800" i="0" dirty="0"/>
              <a:t> </a:t>
            </a:r>
            <a:r>
              <a:rPr lang="en-US" sz="1800" i="0" dirty="0" err="1"/>
              <a:t>birini</a:t>
            </a:r>
            <a:r>
              <a:rPr lang="en-US" sz="1800" i="0" dirty="0"/>
              <a:t> </a:t>
            </a:r>
            <a:r>
              <a:rPr lang="en-US" sz="1800" i="0" dirty="0" err="1"/>
              <a:t>tanlanganda</a:t>
            </a:r>
            <a:r>
              <a:rPr lang="en-US" sz="1800" i="0" dirty="0"/>
              <a:t> </a:t>
            </a:r>
            <a:r>
              <a:rPr lang="en-US" sz="1800" i="0" dirty="0" err="1"/>
              <a:t>uning</a:t>
            </a:r>
            <a:r>
              <a:rPr lang="en-US" sz="1800" i="0" dirty="0"/>
              <a:t> </a:t>
            </a:r>
            <a:r>
              <a:rPr lang="en-US" sz="1800" i="0" dirty="0" err="1"/>
              <a:t>parametrlari</a:t>
            </a:r>
            <a:r>
              <a:rPr lang="en-US" sz="1800" i="0" dirty="0"/>
              <a:t> </a:t>
            </a:r>
            <a:r>
              <a:rPr lang="en-US" sz="1800" i="0" dirty="0" err="1"/>
              <a:t>parametrlar</a:t>
            </a:r>
            <a:r>
              <a:rPr lang="en-US" sz="1800" i="0" dirty="0"/>
              <a:t> </a:t>
            </a:r>
            <a:r>
              <a:rPr lang="en-US" sz="1800" i="0" dirty="0" err="1"/>
              <a:t>panelida</a:t>
            </a:r>
            <a:r>
              <a:rPr lang="en-US" sz="1800" i="0" dirty="0"/>
              <a:t> </a:t>
            </a:r>
            <a:r>
              <a:rPr lang="en-US" sz="1800" i="0" dirty="0" err="1"/>
              <a:t>paydo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8AB0ECA-5D21-4095-9254-1DC059B07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84" y="936455"/>
            <a:ext cx="3161980" cy="198137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8B04F92-2EB3-478A-9866-6B0A5DA5D719}"/>
              </a:ext>
            </a:extLst>
          </p:cNvPr>
          <p:cNvSpPr/>
          <p:nvPr/>
        </p:nvSpPr>
        <p:spPr>
          <a:xfrm>
            <a:off x="497648" y="1371413"/>
            <a:ext cx="228600" cy="9899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12AFDDA-B88B-48DC-ADF6-676C65D66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1" y="250825"/>
            <a:ext cx="5765800" cy="326563"/>
          </a:xfrm>
          <a:prstGeom prst="rect">
            <a:avLst/>
          </a:prstGeom>
        </p:spPr>
      </p:pic>
      <p:cxnSp>
        <p:nvCxnSpPr>
          <p:cNvPr id="9" name="Соединитель: уступ 8">
            <a:extLst>
              <a:ext uri="{FF2B5EF4-FFF2-40B4-BE49-F238E27FC236}">
                <a16:creationId xmlns:a16="http://schemas.microsoft.com/office/drawing/2014/main" xmlns="" id="{5700B86D-EF7E-4807-8E1A-CCAB90872040}"/>
              </a:ext>
            </a:extLst>
          </p:cNvPr>
          <p:cNvCxnSpPr>
            <a:cxnSpLocks/>
          </p:cNvCxnSpPr>
          <p:nvPr/>
        </p:nvCxnSpPr>
        <p:spPr>
          <a:xfrm rot="10800000">
            <a:off x="3820352" y="644764"/>
            <a:ext cx="1066800" cy="478965"/>
          </a:xfrm>
          <a:prstGeom prst="bentConnector3">
            <a:avLst>
              <a:gd name="adj1" fmla="val 9970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3147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34B9CB-16B6-4C9E-B368-7C168093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457662"/>
            <a:ext cx="5486400" cy="3265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   B   </a:t>
            </a:r>
            <a:r>
              <a:rPr lang="en-US" dirty="0" smtClean="0">
                <a:solidFill>
                  <a:srgbClr val="0070C0"/>
                </a:solidFill>
              </a:rPr>
              <a:t>   C    </a:t>
            </a:r>
            <a:r>
              <a:rPr lang="en-US" dirty="0">
                <a:solidFill>
                  <a:srgbClr val="0070C0"/>
                </a:solidFill>
              </a:rPr>
              <a:t>D   E    F    G   </a:t>
            </a:r>
            <a:r>
              <a:rPr lang="en-US" dirty="0" smtClean="0">
                <a:solidFill>
                  <a:srgbClr val="0070C0"/>
                </a:solidFill>
              </a:rPr>
              <a:t>   H  </a:t>
            </a:r>
            <a:r>
              <a:rPr lang="en-US" dirty="0">
                <a:solidFill>
                  <a:srgbClr val="0070C0"/>
                </a:solidFill>
              </a:rPr>
              <a:t>I </a:t>
            </a:r>
            <a:r>
              <a:rPr lang="en-US" dirty="0" smtClean="0">
                <a:solidFill>
                  <a:srgbClr val="0070C0"/>
                </a:solidFill>
              </a:rPr>
              <a:t>J K L   </a:t>
            </a:r>
            <a:r>
              <a:rPr lang="en-US" dirty="0">
                <a:solidFill>
                  <a:srgbClr val="0070C0"/>
                </a:solidFill>
              </a:rPr>
              <a:t>M   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E5BF949-2A98-4BA8-93DD-49E3C01E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215" y="982040"/>
            <a:ext cx="4893589" cy="215444"/>
          </a:xfrm>
        </p:spPr>
        <p:txBody>
          <a:bodyPr/>
          <a:lstStyle/>
          <a:p>
            <a:r>
              <a:rPr lang="en-US" b="1" i="0" dirty="0">
                <a:solidFill>
                  <a:srgbClr val="0070C0"/>
                </a:solidFill>
              </a:rPr>
              <a:t>A</a:t>
            </a:r>
            <a:r>
              <a:rPr lang="en-US" i="0" dirty="0"/>
              <a:t> – </a:t>
            </a:r>
            <a:r>
              <a:rPr lang="en-US" i="0" dirty="0" err="1"/>
              <a:t>bu</a:t>
            </a:r>
            <a:r>
              <a:rPr lang="en-US" i="0" dirty="0"/>
              <a:t> </a:t>
            </a:r>
            <a:r>
              <a:rPr lang="en-US" i="0" dirty="0" err="1"/>
              <a:t>uskuna</a:t>
            </a:r>
            <a:r>
              <a:rPr lang="en-US" i="0" dirty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avvaldan</a:t>
            </a:r>
            <a:r>
              <a:rPr lang="en-US" i="0" dirty="0"/>
              <a:t> </a:t>
            </a:r>
            <a:r>
              <a:rPr lang="en-US" i="0" dirty="0" err="1"/>
              <a:t>o‘rnatilgan</a:t>
            </a:r>
            <a:r>
              <a:rPr lang="en-US" i="0" dirty="0"/>
              <a:t> </a:t>
            </a:r>
            <a:r>
              <a:rPr lang="en-US" i="0" dirty="0" err="1"/>
              <a:t>parametrlar</a:t>
            </a:r>
            <a:r>
              <a:rPr lang="en-US" i="0" dirty="0"/>
              <a:t>;</a:t>
            </a:r>
            <a:endParaRPr lang="en-GB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0305210-36B6-422D-8C93-77AB2CD7E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1" y="76661"/>
            <a:ext cx="5765800" cy="326563"/>
          </a:xfrm>
          <a:prstGeom prst="rect">
            <a:avLst/>
          </a:prstGeom>
        </p:spPr>
      </p:pic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8AC56AF9-12B3-4A89-B637-FA8C15E9728A}"/>
              </a:ext>
            </a:extLst>
          </p:cNvPr>
          <p:cNvSpPr txBox="1">
            <a:spLocks/>
          </p:cNvSpPr>
          <p:nvPr/>
        </p:nvSpPr>
        <p:spPr>
          <a:xfrm>
            <a:off x="676838" y="124253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B</a:t>
            </a:r>
            <a:r>
              <a:rPr lang="en-US" i="0" kern="0" dirty="0"/>
              <a:t> – </a:t>
            </a:r>
            <a:r>
              <a:rPr lang="en-US" i="0" kern="0" dirty="0" err="1"/>
              <a:t>shaklning</a:t>
            </a:r>
            <a:r>
              <a:rPr lang="en-US" i="0" kern="0" dirty="0"/>
              <a:t> </a:t>
            </a:r>
            <a:r>
              <a:rPr lang="en-US" i="0" kern="0" dirty="0" err="1"/>
              <a:t>turi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66B95868-0B20-4F30-93D5-DFB1E9EF0A56}"/>
              </a:ext>
            </a:extLst>
          </p:cNvPr>
          <p:cNvSpPr txBox="1">
            <a:spLocks/>
          </p:cNvSpPr>
          <p:nvPr/>
        </p:nvSpPr>
        <p:spPr>
          <a:xfrm>
            <a:off x="676837" y="151470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C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ichining</a:t>
            </a:r>
            <a:r>
              <a:rPr lang="en-US" i="0" kern="0" dirty="0"/>
              <a:t> </a:t>
            </a:r>
            <a:r>
              <a:rPr lang="en-US" i="0" kern="0" dirty="0" err="1"/>
              <a:t>rangi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78302C04-6ADF-466E-A577-EEA566F67BFC}"/>
              </a:ext>
            </a:extLst>
          </p:cNvPr>
          <p:cNvSpPr txBox="1">
            <a:spLocks/>
          </p:cNvSpPr>
          <p:nvPr/>
        </p:nvSpPr>
        <p:spPr>
          <a:xfrm>
            <a:off x="676836" y="177519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D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chegarasining</a:t>
            </a:r>
            <a:r>
              <a:rPr lang="en-US" i="0" kern="0" dirty="0"/>
              <a:t> </a:t>
            </a:r>
            <a:r>
              <a:rPr lang="en-US" i="0" kern="0" dirty="0" err="1"/>
              <a:t>rangi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0047C5D5-12C7-4A0E-BC25-B308D121479D}"/>
              </a:ext>
            </a:extLst>
          </p:cNvPr>
          <p:cNvSpPr txBox="1">
            <a:spLocks/>
          </p:cNvSpPr>
          <p:nvPr/>
        </p:nvSpPr>
        <p:spPr>
          <a:xfrm>
            <a:off x="673101" y="203568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E</a:t>
            </a:r>
            <a:r>
              <a:rPr lang="en-US" i="0" kern="0" dirty="0"/>
              <a:t> – </a:t>
            </a:r>
            <a:r>
              <a:rPr lang="en-US" i="0" kern="0" dirty="0" err="1"/>
              <a:t>chegarasi</a:t>
            </a:r>
            <a:r>
              <a:rPr lang="en-US" i="0" kern="0" dirty="0"/>
              <a:t> </a:t>
            </a:r>
            <a:r>
              <a:rPr lang="en-US" i="0" kern="0" dirty="0" err="1"/>
              <a:t>qalinligi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B1EA0E7A-0D54-4DEC-B2B1-F3699F37FECB}"/>
              </a:ext>
            </a:extLst>
          </p:cNvPr>
          <p:cNvSpPr txBox="1">
            <a:spLocks/>
          </p:cNvSpPr>
          <p:nvPr/>
        </p:nvSpPr>
        <p:spPr>
          <a:xfrm>
            <a:off x="681214" y="229617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F</a:t>
            </a:r>
            <a:r>
              <a:rPr lang="en-US" i="0" kern="0" dirty="0"/>
              <a:t> – </a:t>
            </a:r>
            <a:r>
              <a:rPr lang="en-US" i="0" kern="0" dirty="0" err="1"/>
              <a:t>chegaradagi</a:t>
            </a:r>
            <a:r>
              <a:rPr lang="en-US" i="0" kern="0" dirty="0"/>
              <a:t> </a:t>
            </a:r>
            <a:r>
              <a:rPr lang="en-US" i="0" kern="0" dirty="0" err="1"/>
              <a:t>chiziq</a:t>
            </a:r>
            <a:r>
              <a:rPr lang="en-US" i="0" kern="0" dirty="0"/>
              <a:t> </a:t>
            </a:r>
            <a:r>
              <a:rPr lang="en-US" i="0" kern="0" dirty="0" err="1"/>
              <a:t>turi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A97FDF73-754A-4C5A-913F-E844F44ADF5E}"/>
              </a:ext>
            </a:extLst>
          </p:cNvPr>
          <p:cNvSpPr txBox="1">
            <a:spLocks/>
          </p:cNvSpPr>
          <p:nvPr/>
        </p:nvSpPr>
        <p:spPr>
          <a:xfrm>
            <a:off x="681213" y="255666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G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bo‘yi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324A34EC-EEBD-487B-A52A-9413306F35CE}"/>
              </a:ext>
            </a:extLst>
          </p:cNvPr>
          <p:cNvSpPr txBox="1">
            <a:spLocks/>
          </p:cNvSpPr>
          <p:nvPr/>
        </p:nvSpPr>
        <p:spPr>
          <a:xfrm>
            <a:off x="673100" y="2817153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H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balandligi</a:t>
            </a:r>
            <a:r>
              <a:rPr lang="en-US" i="0" kern="0" dirty="0"/>
              <a:t>;</a:t>
            </a:r>
            <a:endParaRPr lang="en-GB" i="0" kern="0" dirty="0"/>
          </a:p>
        </p:txBody>
      </p:sp>
    </p:spTree>
    <p:extLst>
      <p:ext uri="{BB962C8B-B14F-4D97-AF65-F5344CB8AC3E}">
        <p14:creationId xmlns:p14="http://schemas.microsoft.com/office/powerpoint/2010/main" val="58883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7882B626-4818-485B-8464-0E3E1C10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00" y="457662"/>
            <a:ext cx="5486400" cy="3265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   B      C    D   E    F    G      H  I J K L   M   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20E684E8-758C-417F-8BB0-EE0E8846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215" y="982040"/>
            <a:ext cx="4893589" cy="215444"/>
          </a:xfrm>
        </p:spPr>
        <p:txBody>
          <a:bodyPr/>
          <a:lstStyle/>
          <a:p>
            <a:r>
              <a:rPr lang="en-US" b="1" i="0" dirty="0">
                <a:solidFill>
                  <a:srgbClr val="0070C0"/>
                </a:solidFill>
              </a:rPr>
              <a:t>I</a:t>
            </a:r>
            <a:r>
              <a:rPr lang="en-US" i="0" dirty="0"/>
              <a:t> – </a:t>
            </a:r>
            <a:r>
              <a:rPr lang="en-US" i="0" dirty="0" err="1"/>
              <a:t>shaklning</a:t>
            </a:r>
            <a:r>
              <a:rPr lang="en-US" i="0" dirty="0"/>
              <a:t> </a:t>
            </a:r>
            <a:r>
              <a:rPr lang="en-US" i="0" dirty="0" err="1"/>
              <a:t>avvalgi</a:t>
            </a:r>
            <a:r>
              <a:rPr lang="en-US" i="0" dirty="0"/>
              <a:t> </a:t>
            </a:r>
            <a:r>
              <a:rPr lang="en-US" i="0" dirty="0" err="1"/>
              <a:t>shakllar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bog‘lash</a:t>
            </a:r>
            <a:r>
              <a:rPr lang="en-US" i="0" dirty="0"/>
              <a:t> </a:t>
            </a:r>
            <a:r>
              <a:rPr lang="en-US" i="0" dirty="0" err="1"/>
              <a:t>turi</a:t>
            </a:r>
            <a:r>
              <a:rPr lang="en-US" i="0" dirty="0"/>
              <a:t>;</a:t>
            </a:r>
            <a:endParaRPr lang="en-GB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4E9F409-1A17-441D-80E2-2EB3FBE07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1" y="76661"/>
            <a:ext cx="5765800" cy="326563"/>
          </a:xfrm>
          <a:prstGeom prst="rect">
            <a:avLst/>
          </a:prstGeom>
        </p:spPr>
      </p:pic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2EB137E9-3176-4E17-AE33-0A5D5BC05213}"/>
              </a:ext>
            </a:extLst>
          </p:cNvPr>
          <p:cNvSpPr txBox="1">
            <a:spLocks/>
          </p:cNvSpPr>
          <p:nvPr/>
        </p:nvSpPr>
        <p:spPr>
          <a:xfrm>
            <a:off x="676838" y="124253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J</a:t>
            </a:r>
            <a:r>
              <a:rPr lang="en-US" i="0" kern="0" dirty="0"/>
              <a:t> – </a:t>
            </a:r>
            <a:r>
              <a:rPr lang="en-US" i="0" kern="0" dirty="0" err="1"/>
              <a:t>shakllarning</a:t>
            </a:r>
            <a:r>
              <a:rPr lang="en-US" i="0" kern="0" dirty="0"/>
              <a:t> </a:t>
            </a:r>
            <a:r>
              <a:rPr lang="en-US" i="0" kern="0" dirty="0" err="1" smtClean="0"/>
              <a:t>tekislash</a:t>
            </a:r>
            <a:r>
              <a:rPr lang="en-US" i="0" kern="0" dirty="0" smtClean="0"/>
              <a:t> </a:t>
            </a:r>
            <a:r>
              <a:rPr lang="en-US" i="0" kern="0" dirty="0" err="1"/>
              <a:t>usuli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4FC202B2-5881-444D-83B7-1AA35469FE54}"/>
              </a:ext>
            </a:extLst>
          </p:cNvPr>
          <p:cNvSpPr txBox="1">
            <a:spLocks/>
          </p:cNvSpPr>
          <p:nvPr/>
        </p:nvSpPr>
        <p:spPr>
          <a:xfrm>
            <a:off x="676837" y="1514703"/>
            <a:ext cx="48935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K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joylashgan</a:t>
            </a:r>
            <a:r>
              <a:rPr lang="en-US" i="0" kern="0" dirty="0"/>
              <a:t> </a:t>
            </a:r>
            <a:r>
              <a:rPr lang="en-US" i="0" kern="0" dirty="0" err="1"/>
              <a:t>qatlamning</a:t>
            </a:r>
            <a:r>
              <a:rPr lang="en-US" i="0" kern="0" dirty="0"/>
              <a:t> </a:t>
            </a:r>
            <a:r>
              <a:rPr lang="en-US" i="0" kern="0" dirty="0" err="1"/>
              <a:t>boshqa</a:t>
            </a:r>
            <a:r>
              <a:rPr lang="en-US" i="0" kern="0" dirty="0"/>
              <a:t> </a:t>
            </a:r>
            <a:r>
              <a:rPr lang="en-US" i="0" kern="0" dirty="0" err="1"/>
              <a:t>qatlamlar</a:t>
            </a:r>
            <a:r>
              <a:rPr lang="en-US" i="0" kern="0" dirty="0"/>
              <a:t> </a:t>
            </a:r>
            <a:r>
              <a:rPr lang="en-US" i="0" kern="0" dirty="0" err="1"/>
              <a:t>orasidagi</a:t>
            </a:r>
            <a:r>
              <a:rPr lang="en-US" i="0" kern="0" dirty="0"/>
              <a:t>        </a:t>
            </a:r>
            <a:r>
              <a:rPr lang="en-US" i="0" kern="0" dirty="0" err="1"/>
              <a:t>o‘rni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CCDA2D87-0E0B-4B94-B5A1-ACCE357BB489}"/>
              </a:ext>
            </a:extLst>
          </p:cNvPr>
          <p:cNvSpPr txBox="1">
            <a:spLocks/>
          </p:cNvSpPr>
          <p:nvPr/>
        </p:nvSpPr>
        <p:spPr>
          <a:xfrm>
            <a:off x="672459" y="1990654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L</a:t>
            </a:r>
            <a:r>
              <a:rPr lang="en-US" i="0" kern="0" dirty="0"/>
              <a:t> – </a:t>
            </a:r>
            <a:r>
              <a:rPr lang="en-US" i="0" kern="0" dirty="0" err="1"/>
              <a:t>shakl</a:t>
            </a:r>
            <a:r>
              <a:rPr lang="en-US" i="0" kern="0" dirty="0"/>
              <a:t> </a:t>
            </a:r>
            <a:r>
              <a:rPr lang="en-US" i="0" kern="0" dirty="0" err="1"/>
              <a:t>o‘lchamlarini</a:t>
            </a:r>
            <a:r>
              <a:rPr lang="en-US" i="0" kern="0" dirty="0"/>
              <a:t> </a:t>
            </a:r>
            <a:r>
              <a:rPr lang="en-US" i="0" kern="0" dirty="0" err="1"/>
              <a:t>oldindan</a:t>
            </a:r>
            <a:r>
              <a:rPr lang="en-US" i="0" kern="0" dirty="0"/>
              <a:t> </a:t>
            </a:r>
            <a:r>
              <a:rPr lang="en-US" i="0" kern="0" dirty="0" err="1"/>
              <a:t>aniqlab</a:t>
            </a:r>
            <a:r>
              <a:rPr lang="en-US" i="0" kern="0" dirty="0"/>
              <a:t> </a:t>
            </a:r>
            <a:r>
              <a:rPr lang="en-US" i="0" kern="0" dirty="0" err="1"/>
              <a:t>olish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4DEC925A-5FF7-4FAA-9112-26C6206A3AD2}"/>
              </a:ext>
            </a:extLst>
          </p:cNvPr>
          <p:cNvSpPr txBox="1">
            <a:spLocks/>
          </p:cNvSpPr>
          <p:nvPr/>
        </p:nvSpPr>
        <p:spPr>
          <a:xfrm>
            <a:off x="668724" y="2251144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M</a:t>
            </a:r>
            <a:r>
              <a:rPr lang="en-US" i="0" kern="0" dirty="0"/>
              <a:t> – </a:t>
            </a:r>
            <a:r>
              <a:rPr lang="en-US" i="0" kern="0" dirty="0" err="1"/>
              <a:t>burchaklardagi</a:t>
            </a:r>
            <a:r>
              <a:rPr lang="en-US" i="0" kern="0" dirty="0"/>
              <a:t> </a:t>
            </a:r>
            <a:r>
              <a:rPr lang="en-US" i="0" kern="0" dirty="0" err="1"/>
              <a:t>chorak</a:t>
            </a:r>
            <a:r>
              <a:rPr lang="en-US" i="0" kern="0" dirty="0"/>
              <a:t> </a:t>
            </a:r>
            <a:r>
              <a:rPr lang="en-US" i="0" kern="0" dirty="0" err="1"/>
              <a:t>doiraning</a:t>
            </a:r>
            <a:r>
              <a:rPr lang="en-US" i="0" kern="0" dirty="0"/>
              <a:t> </a:t>
            </a:r>
            <a:r>
              <a:rPr lang="en-US" i="0" kern="0" dirty="0" err="1"/>
              <a:t>radiusi</a:t>
            </a:r>
            <a:r>
              <a:rPr lang="en-US" i="0" kern="0" dirty="0"/>
              <a:t>;</a:t>
            </a:r>
            <a:endParaRPr lang="en-GB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52F01FF4-530F-4EB9-8EAC-92ABEDC7DFB2}"/>
              </a:ext>
            </a:extLst>
          </p:cNvPr>
          <p:cNvSpPr txBox="1">
            <a:spLocks/>
          </p:cNvSpPr>
          <p:nvPr/>
        </p:nvSpPr>
        <p:spPr>
          <a:xfrm>
            <a:off x="676837" y="2511634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N</a:t>
            </a:r>
            <a:r>
              <a:rPr lang="en-US" i="0" kern="0" dirty="0"/>
              <a:t> – </a:t>
            </a:r>
            <a:r>
              <a:rPr lang="en-US" i="0" kern="0" dirty="0" err="1"/>
              <a:t>shakllarning</a:t>
            </a:r>
            <a:r>
              <a:rPr lang="en-US" i="0" kern="0" dirty="0"/>
              <a:t> </a:t>
            </a:r>
            <a:r>
              <a:rPr lang="en-US" i="0" kern="0" dirty="0" err="1"/>
              <a:t>chegarasini</a:t>
            </a:r>
            <a:r>
              <a:rPr lang="en-US" i="0" kern="0" dirty="0"/>
              <a:t> </a:t>
            </a:r>
            <a:r>
              <a:rPr lang="en-US" i="0" kern="0" dirty="0" err="1" smtClean="0"/>
              <a:t>tekislash</a:t>
            </a:r>
            <a:r>
              <a:rPr lang="en-US" i="0" kern="0" dirty="0"/>
              <a:t>;</a:t>
            </a:r>
            <a:endParaRPr lang="en-GB" i="0" kern="0" dirty="0"/>
          </a:p>
        </p:txBody>
      </p:sp>
    </p:spTree>
    <p:extLst>
      <p:ext uri="{BB962C8B-B14F-4D97-AF65-F5344CB8AC3E}">
        <p14:creationId xmlns:p14="http://schemas.microsoft.com/office/powerpoint/2010/main" val="93446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6452916-CCBA-4157-A3AF-FA873FCE1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300" y="1165225"/>
            <a:ext cx="2827794" cy="830997"/>
          </a:xfrm>
        </p:spPr>
        <p:txBody>
          <a:bodyPr/>
          <a:lstStyle/>
          <a:p>
            <a:pPr algn="just"/>
            <a:r>
              <a:rPr lang="en-US" sz="1800" i="0" dirty="0"/>
              <a:t>        Bu </a:t>
            </a:r>
            <a:r>
              <a:rPr lang="en-US" sz="1800" i="0" dirty="0" err="1"/>
              <a:t>parametrlarga</a:t>
            </a:r>
            <a:r>
              <a:rPr lang="en-US" sz="1800" i="0" dirty="0"/>
              <a:t> </a:t>
            </a:r>
            <a:r>
              <a:rPr lang="en-US" sz="1800" i="0" dirty="0" err="1"/>
              <a:t>mos</a:t>
            </a:r>
            <a:r>
              <a:rPr lang="en-US" sz="1800" i="0" dirty="0"/>
              <a:t> </a:t>
            </a:r>
            <a:r>
              <a:rPr lang="en-US" sz="1800" i="0" dirty="0" err="1"/>
              <a:t>keladigan</a:t>
            </a:r>
            <a:r>
              <a:rPr lang="en-US" sz="1800" i="0" dirty="0"/>
              <a:t> </a:t>
            </a:r>
            <a:r>
              <a:rPr lang="en-US" sz="1800" i="0" dirty="0" err="1"/>
              <a:t>geometrik</a:t>
            </a:r>
            <a:r>
              <a:rPr lang="en-US" sz="1800" i="0" dirty="0"/>
              <a:t> </a:t>
            </a:r>
            <a:r>
              <a:rPr lang="en-US" sz="1800" i="0" dirty="0" err="1"/>
              <a:t>shakl</a:t>
            </a:r>
            <a:r>
              <a:rPr lang="en-US" sz="1800" i="0" dirty="0"/>
              <a:t> </a:t>
            </a:r>
            <a:r>
              <a:rPr lang="en-US" sz="1800" i="0" dirty="0" err="1"/>
              <a:t>quyidagi</a:t>
            </a:r>
            <a:r>
              <a:rPr lang="en-US" sz="1800" i="0" dirty="0"/>
              <a:t> </a:t>
            </a:r>
            <a:r>
              <a:rPr lang="en-US" sz="1800" i="0" dirty="0" err="1"/>
              <a:t>ko‘rinishga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</a:t>
            </a:r>
            <a:endParaRPr lang="en-GB" sz="18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BF526B-7272-4E8C-B0E2-1A7F53156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1" y="229062"/>
            <a:ext cx="5765800" cy="326563"/>
          </a:xfrm>
          <a:prstGeom prst="rect">
            <a:avLst/>
          </a:prstGeom>
        </p:spPr>
      </p:pic>
      <p:cxnSp>
        <p:nvCxnSpPr>
          <p:cNvPr id="13" name="Соединитель: уступ 12">
            <a:extLst>
              <a:ext uri="{FF2B5EF4-FFF2-40B4-BE49-F238E27FC236}">
                <a16:creationId xmlns:a16="http://schemas.microsoft.com/office/drawing/2014/main" xmlns="" id="{4E9031E2-6BF2-46F3-B616-0A34012B3F82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65751" y="839574"/>
            <a:ext cx="872698" cy="609600"/>
          </a:xfrm>
          <a:prstGeom prst="bentConnector3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E60A690F-0F67-4E96-888F-70B3B2455D2C}"/>
              </a:ext>
            </a:extLst>
          </p:cNvPr>
          <p:cNvSpPr/>
          <p:nvPr/>
        </p:nvSpPr>
        <p:spPr>
          <a:xfrm>
            <a:off x="3568700" y="1927225"/>
            <a:ext cx="1676400" cy="914400"/>
          </a:xfrm>
          <a:prstGeom prst="roundRect">
            <a:avLst>
              <a:gd name="adj" fmla="val 40476"/>
            </a:avLst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89C5753-1CD1-4F92-B477-E9B2ADA4CBAD}"/>
              </a:ext>
            </a:extLst>
          </p:cNvPr>
          <p:cNvSpPr/>
          <p:nvPr/>
        </p:nvSpPr>
        <p:spPr>
          <a:xfrm>
            <a:off x="43009" y="229062"/>
            <a:ext cx="340659" cy="3265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124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42D58C7-CAA0-47C4-A342-BC995B7E6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774826"/>
            <a:ext cx="4885195" cy="1446550"/>
          </a:xfrm>
        </p:spPr>
        <p:txBody>
          <a:bodyPr/>
          <a:lstStyle/>
          <a:p>
            <a:pPr algn="just"/>
            <a:r>
              <a:rPr lang="en-US" sz="1600" i="0" dirty="0"/>
              <a:t>        </a:t>
            </a:r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to‘rtburchak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ellips</a:t>
            </a:r>
            <a:r>
              <a:rPr lang="en-US" sz="1600" i="0" dirty="0"/>
              <a:t> </a:t>
            </a:r>
            <a:r>
              <a:rPr lang="en-US" sz="1600" i="0" dirty="0" err="1"/>
              <a:t>parametrlari</a:t>
            </a:r>
            <a:r>
              <a:rPr lang="en-US" sz="1600" i="0" dirty="0"/>
              <a:t> ham </a:t>
            </a:r>
            <a:r>
              <a:rPr lang="en-US" sz="1600" i="0" dirty="0" err="1" smtClean="0"/>
              <a:t>huddi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shu</a:t>
            </a:r>
            <a:r>
              <a:rPr lang="en-US" sz="1600" i="0" dirty="0" smtClean="0"/>
              <a:t>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/>
              <a:t>bo‘ladi</a:t>
            </a:r>
            <a:r>
              <a:rPr lang="en-US" sz="1600" i="0" dirty="0"/>
              <a:t>, </a:t>
            </a:r>
            <a:r>
              <a:rPr lang="en-US" sz="1600" i="0" dirty="0" err="1"/>
              <a:t>faqat</a:t>
            </a:r>
            <a:r>
              <a:rPr lang="en-US" sz="1600" i="0" dirty="0"/>
              <a:t> </a:t>
            </a:r>
            <a:r>
              <a:rPr lang="en-US" sz="1600" i="0" dirty="0" err="1"/>
              <a:t>ularda</a:t>
            </a:r>
            <a:r>
              <a:rPr lang="en-US" sz="1600" i="0" dirty="0"/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M</a:t>
            </a:r>
            <a:r>
              <a:rPr lang="en-US" sz="1600" i="0" dirty="0"/>
              <a:t> </a:t>
            </a:r>
            <a:r>
              <a:rPr lang="en-US" sz="1600" i="0" dirty="0" err="1"/>
              <a:t>parametri</a:t>
            </a:r>
            <a:r>
              <a:rPr lang="en-US" sz="1600" i="0" dirty="0"/>
              <a:t> </a:t>
            </a:r>
            <a:r>
              <a:rPr lang="en-US" sz="1600" i="0" dirty="0" err="1"/>
              <a:t>bo‘lmaydi</a:t>
            </a:r>
            <a:r>
              <a:rPr lang="en-US" sz="1600" i="0" dirty="0"/>
              <a:t> (</a:t>
            </a:r>
            <a:r>
              <a:rPr lang="en-US" sz="1600" i="0" dirty="0" err="1"/>
              <a:t>burchaklardagi</a:t>
            </a:r>
            <a:r>
              <a:rPr lang="en-US" sz="1600" i="0" dirty="0"/>
              <a:t> </a:t>
            </a:r>
            <a:r>
              <a:rPr lang="en-US" sz="1600" i="0" dirty="0" err="1"/>
              <a:t>chorak</a:t>
            </a:r>
            <a:r>
              <a:rPr lang="en-US" sz="1600" i="0" dirty="0"/>
              <a:t> </a:t>
            </a:r>
            <a:r>
              <a:rPr lang="en-US" sz="1600" i="0" dirty="0" err="1"/>
              <a:t>doiraning</a:t>
            </a:r>
            <a:r>
              <a:rPr lang="en-US" sz="1600" i="0" dirty="0"/>
              <a:t> </a:t>
            </a:r>
            <a:r>
              <a:rPr lang="en-US" sz="1600" i="0" dirty="0" err="1"/>
              <a:t>radiusi</a:t>
            </a:r>
            <a:r>
              <a:rPr lang="en-US" sz="1600" i="0" dirty="0"/>
              <a:t>).</a:t>
            </a:r>
          </a:p>
          <a:p>
            <a:pPr algn="just"/>
            <a:r>
              <a:rPr lang="en-US" sz="1600" i="0" dirty="0"/>
              <a:t>        </a:t>
            </a:r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chiziq</a:t>
            </a:r>
            <a:r>
              <a:rPr lang="en-US" sz="1600" i="0" dirty="0"/>
              <a:t> </a:t>
            </a:r>
            <a:r>
              <a:rPr lang="en-US" sz="1600" i="0" dirty="0" err="1"/>
              <a:t>kesmasi</a:t>
            </a:r>
            <a:r>
              <a:rPr lang="en-US" sz="1600" i="0" dirty="0"/>
              <a:t> </a:t>
            </a:r>
            <a:r>
              <a:rPr lang="en-US" sz="1600" i="0" dirty="0" err="1"/>
              <a:t>parametrlarida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E</a:t>
            </a:r>
            <a:r>
              <a:rPr lang="en-US" sz="1600" i="0" dirty="0"/>
              <a:t> </a:t>
            </a:r>
            <a:r>
              <a:rPr lang="en-US" sz="1600" i="0" dirty="0" err="1" smtClean="0"/>
              <a:t>parametrlar</a:t>
            </a:r>
            <a:r>
              <a:rPr lang="en-US" sz="1600" i="0" dirty="0" smtClean="0"/>
              <a:t> </a:t>
            </a:r>
            <a:r>
              <a:rPr lang="en-US" sz="1600" i="0" dirty="0" err="1"/>
              <a:t>ishlamaydi</a:t>
            </a:r>
            <a:r>
              <a:rPr lang="en-US" sz="1600" i="0" dirty="0"/>
              <a:t> (</a:t>
            </a:r>
            <a:r>
              <a:rPr lang="en-US" sz="1600" i="0" dirty="0" err="1"/>
              <a:t>chegarasi</a:t>
            </a:r>
            <a:r>
              <a:rPr lang="en-US" sz="1600" i="0" dirty="0"/>
              <a:t> </a:t>
            </a:r>
            <a:r>
              <a:rPr lang="en-US" sz="1600" i="0" dirty="0" err="1"/>
              <a:t>qalinligi</a:t>
            </a:r>
            <a:r>
              <a:rPr lang="en-US" sz="1600" i="0" dirty="0"/>
              <a:t>).</a:t>
            </a:r>
          </a:p>
          <a:p>
            <a:endParaRPr lang="en-GB" i="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1EBD81-5EE9-4FB8-8E0E-0F76AED83F45}"/>
              </a:ext>
            </a:extLst>
          </p:cNvPr>
          <p:cNvSpPr/>
          <p:nvPr/>
        </p:nvSpPr>
        <p:spPr>
          <a:xfrm>
            <a:off x="1054100" y="860425"/>
            <a:ext cx="1143000" cy="609600"/>
          </a:xfrm>
          <a:prstGeom prst="rect">
            <a:avLst/>
          </a:prstGeom>
          <a:solidFill>
            <a:srgbClr val="00B0F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8BE04107-2671-423F-9638-82C6339BAE86}"/>
              </a:ext>
            </a:extLst>
          </p:cNvPr>
          <p:cNvSpPr/>
          <p:nvPr/>
        </p:nvSpPr>
        <p:spPr>
          <a:xfrm>
            <a:off x="3023880" y="860425"/>
            <a:ext cx="1295400" cy="6096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7B0CE52F-664A-4A38-8A04-A7D7BA178A99}"/>
              </a:ext>
            </a:extLst>
          </p:cNvPr>
          <p:cNvCxnSpPr/>
          <p:nvPr/>
        </p:nvCxnSpPr>
        <p:spPr>
          <a:xfrm>
            <a:off x="4102100" y="2247393"/>
            <a:ext cx="2171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502FF9F5-22D7-4359-B1B3-CA84EDC6E626}"/>
              </a:ext>
            </a:extLst>
          </p:cNvPr>
          <p:cNvCxnSpPr/>
          <p:nvPr/>
        </p:nvCxnSpPr>
        <p:spPr>
          <a:xfrm>
            <a:off x="5164952" y="2734689"/>
            <a:ext cx="2171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1F31A5AF-A122-4FE3-AE27-AA641CFB0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Parametrlar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644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5159</TotalTime>
  <Words>794</Words>
  <Application>Microsoft Office PowerPoint</Application>
  <PresentationFormat>Произвольный</PresentationFormat>
  <Paragraphs>80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Informatika va axborot texnologiyalari</vt:lpstr>
      <vt:lpstr>Takrorlash</vt:lpstr>
      <vt:lpstr>Geometrik shakllar</vt:lpstr>
      <vt:lpstr>Geometrik shakllar</vt:lpstr>
      <vt:lpstr>Презентация PowerPoint</vt:lpstr>
      <vt:lpstr>A   B      C    D   E    F    G      H  I J K L   M   N</vt:lpstr>
      <vt:lpstr>A   B      C    D   E    F    G      H  I J K L   M   N</vt:lpstr>
      <vt:lpstr>Презентация PowerPoint</vt:lpstr>
      <vt:lpstr>Parametrlar</vt:lpstr>
      <vt:lpstr>Parametrlar</vt:lpstr>
      <vt:lpstr>Parametrlar</vt:lpstr>
      <vt:lpstr>Pat (Перо)</vt:lpstr>
      <vt:lpstr>Pat (Перо)</vt:lpstr>
      <vt:lpstr>Pat (Перо)</vt:lpstr>
      <vt:lpstr>     A   B          C        D   E   F G H L   M      N</vt:lpstr>
      <vt:lpstr>     A   B          C        D   E   F G H L   M      N</vt:lpstr>
      <vt:lpstr>Pat (Перо)</vt:lpstr>
      <vt:lpstr>Презентация PowerPoint</vt:lpstr>
      <vt:lpstr>Презентация PowerPoint</vt:lpstr>
      <vt:lpstr>Yodda saqlang!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Teacher</cp:lastModifiedBy>
  <cp:revision>753</cp:revision>
  <dcterms:created xsi:type="dcterms:W3CDTF">2020-04-13T08:05:16Z</dcterms:created>
  <dcterms:modified xsi:type="dcterms:W3CDTF">2020-12-17T09:14:59Z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