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20" r:id="rId2"/>
    <p:sldId id="349" r:id="rId3"/>
    <p:sldId id="348" r:id="rId4"/>
    <p:sldId id="346" r:id="rId5"/>
    <p:sldId id="347" r:id="rId6"/>
    <p:sldId id="350" r:id="rId7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AE378D-153A-4BC4-84C6-EB2240C169B2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FEDAB8C-D1EA-44E1-833E-794CF2BA0EF4}">
      <dgm:prSet phldrT="[Текст]"/>
      <dgm:spPr/>
      <dgm:t>
        <a:bodyPr/>
        <a:lstStyle/>
        <a:p>
          <a:r>
            <a:rPr lang="en-US" dirty="0"/>
            <a:t>B</a:t>
          </a:r>
          <a:endParaRPr lang="en-GB" dirty="0"/>
        </a:p>
      </dgm:t>
    </dgm:pt>
    <dgm:pt modelId="{E04D928A-6C14-422E-913D-F91747BFC9EC}" type="parTrans" cxnId="{B788659D-D703-4C7D-AFEF-BB0C1F8BF001}">
      <dgm:prSet/>
      <dgm:spPr/>
      <dgm:t>
        <a:bodyPr/>
        <a:lstStyle/>
        <a:p>
          <a:endParaRPr lang="en-GB"/>
        </a:p>
      </dgm:t>
    </dgm:pt>
    <dgm:pt modelId="{8707F919-470F-4195-9D06-FC8ABFFCBDCD}" type="sibTrans" cxnId="{B788659D-D703-4C7D-AFEF-BB0C1F8BF001}">
      <dgm:prSet/>
      <dgm:spPr/>
      <dgm:t>
        <a:bodyPr/>
        <a:lstStyle/>
        <a:p>
          <a:endParaRPr lang="en-GB"/>
        </a:p>
      </dgm:t>
    </dgm:pt>
    <dgm:pt modelId="{A1001267-086A-4F26-9F83-D39C11DB22EE}" type="pres">
      <dgm:prSet presAssocID="{44AE378D-153A-4BC4-84C6-EB2240C169B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6A68CC-F04B-45A2-91D5-768217BC5975}" type="pres">
      <dgm:prSet presAssocID="{EFEDAB8C-D1EA-44E1-833E-794CF2BA0EF4}" presName="node" presStyleLbl="node1" presStyleIdx="0" presStyleCnt="1" custLinFactX="134454" custLinFactY="1669" custLinFactNeighborX="2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88659D-D703-4C7D-AFEF-BB0C1F8BF001}" srcId="{44AE378D-153A-4BC4-84C6-EB2240C169B2}" destId="{EFEDAB8C-D1EA-44E1-833E-794CF2BA0EF4}" srcOrd="0" destOrd="0" parTransId="{E04D928A-6C14-422E-913D-F91747BFC9EC}" sibTransId="{8707F919-470F-4195-9D06-FC8ABFFCBDCD}"/>
    <dgm:cxn modelId="{FAE58A42-45A5-4D7E-A92F-16992BB68927}" type="presOf" srcId="{44AE378D-153A-4BC4-84C6-EB2240C169B2}" destId="{A1001267-086A-4F26-9F83-D39C11DB22EE}" srcOrd="0" destOrd="0" presId="urn:microsoft.com/office/officeart/2005/8/layout/default"/>
    <dgm:cxn modelId="{BF016294-3895-4838-BC1C-19649E08E3A1}" type="presOf" srcId="{EFEDAB8C-D1EA-44E1-833E-794CF2BA0EF4}" destId="{1A6A68CC-F04B-45A2-91D5-768217BC5975}" srcOrd="0" destOrd="0" presId="urn:microsoft.com/office/officeart/2005/8/layout/default"/>
    <dgm:cxn modelId="{F57C62AA-7B76-4A97-BA90-D17D6C138D6D}" type="presParOf" srcId="{A1001267-086A-4F26-9F83-D39C11DB22EE}" destId="{1A6A68CC-F04B-45A2-91D5-768217BC597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A68CC-F04B-45A2-91D5-768217BC5975}">
      <dsp:nvSpPr>
        <dsp:cNvPr id="0" name=""/>
        <dsp:cNvSpPr/>
      </dsp:nvSpPr>
      <dsp:spPr>
        <a:xfrm>
          <a:off x="0" y="142240"/>
          <a:ext cx="778933" cy="4673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B</a:t>
          </a:r>
          <a:endParaRPr lang="en-GB" sz="2100" kern="1200" dirty="0"/>
        </a:p>
      </dsp:txBody>
      <dsp:txXfrm>
        <a:off x="0" y="142240"/>
        <a:ext cx="778933" cy="467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xmlns="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xmlns="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xmlns="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xmlns="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4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xmlns="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DAC0F5F-1CC6-43DC-9343-978CF8405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090" y="1404437"/>
            <a:ext cx="4369521" cy="2063385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xmlns="" id="{AD615112-7459-4CA7-8C46-AA15F067C4B7}"/>
              </a:ext>
            </a:extLst>
          </p:cNvPr>
          <p:cNvSpPr txBox="1"/>
          <p:nvPr/>
        </p:nvSpPr>
        <p:spPr>
          <a:xfrm>
            <a:off x="914712" y="1209351"/>
            <a:ext cx="3263588" cy="8592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600"/>
              </a:spcAft>
            </a:pPr>
            <a:r>
              <a:rPr lang="en-US" sz="2400" spc="-10" dirty="0" err="1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70C0"/>
                </a:solidFill>
                <a:latin typeface="Arial"/>
                <a:cs typeface="Arial"/>
              </a:rPr>
              <a:t>: </a:t>
            </a:r>
            <a:endParaRPr lang="en-US" sz="2400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2700" marR="5080">
              <a:spcAft>
                <a:spcPts val="600"/>
              </a:spcAft>
            </a:pPr>
            <a:r>
              <a:rPr lang="en-US" sz="2400" b="1" spc="-10" dirty="0" err="1" smtClean="0">
                <a:solidFill>
                  <a:srgbClr val="0070C0"/>
                </a:solidFill>
                <a:latin typeface="Arial"/>
                <a:cs typeface="Arial"/>
              </a:rPr>
              <a:t>Amaliy</a:t>
            </a:r>
            <a:r>
              <a:rPr lang="en-US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mashg‘ulot</a:t>
            </a:r>
            <a:endParaRPr lang="ru-RU" sz="1600" b="1" spc="-1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95D3F1-FE38-441D-87AA-135D38631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Mo‘yqalam</a:t>
            </a:r>
            <a:r>
              <a:rPr lang="en-US" dirty="0"/>
              <a:t> </a:t>
            </a:r>
            <a:r>
              <a:rPr lang="en-US" dirty="0" err="1"/>
              <a:t>uskunasi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BE1B37A-16E1-4011-977B-70643F1FC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1825"/>
            <a:ext cx="3801361" cy="2431640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xmlns="" id="{6D15AF80-C7B5-46FF-96A3-D63E4ACFBA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069957"/>
              </p:ext>
            </p:extLst>
          </p:nvPr>
        </p:nvGraphicFramePr>
        <p:xfrm>
          <a:off x="4483100" y="1927225"/>
          <a:ext cx="778933" cy="60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ый треугольник 13">
            <a:extLst>
              <a:ext uri="{FF2B5EF4-FFF2-40B4-BE49-F238E27FC236}">
                <a16:creationId xmlns:a16="http://schemas.microsoft.com/office/drawing/2014/main" xmlns="" id="{292DB065-6318-488A-9148-B866DB511EA2}"/>
              </a:ext>
            </a:extLst>
          </p:cNvPr>
          <p:cNvSpPr/>
          <p:nvPr/>
        </p:nvSpPr>
        <p:spPr>
          <a:xfrm flipH="1">
            <a:off x="4617356" y="1012825"/>
            <a:ext cx="457200" cy="457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73F3857-FF8C-49C7-B997-A9A99E80C3D6}"/>
              </a:ext>
            </a:extLst>
          </p:cNvPr>
          <p:cNvSpPr/>
          <p:nvPr/>
        </p:nvSpPr>
        <p:spPr>
          <a:xfrm>
            <a:off x="139700" y="1012825"/>
            <a:ext cx="6096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9807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074839-66BA-4B09-8B56-39C79103D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6395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Кисть, Карандаш, Линия, Перо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A25E0EE-D971-4752-B3D6-45450918F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4410" y="1317625"/>
            <a:ext cx="5180649" cy="1723549"/>
          </a:xfrm>
        </p:spPr>
        <p:txBody>
          <a:bodyPr/>
          <a:lstStyle/>
          <a:p>
            <a:pPr algn="just"/>
            <a:r>
              <a:rPr lang="ru-RU" sz="1600" i="0" dirty="0">
                <a:solidFill>
                  <a:srgbClr val="0070C0"/>
                </a:solidFill>
              </a:rPr>
              <a:t>        </a:t>
            </a:r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 err="1"/>
              <a:t>da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 </a:t>
            </a:r>
            <a:r>
              <a:rPr lang="en-US" sz="1600" i="0" dirty="0" err="1"/>
              <a:t>uskunalaridan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Кисть</a:t>
            </a:r>
            <a:r>
              <a:rPr lang="ru-RU" sz="1600" i="0" dirty="0"/>
              <a:t> (</a:t>
            </a:r>
            <a:r>
              <a:rPr lang="en-US" sz="1600" i="0" dirty="0" err="1"/>
              <a:t>Mo‘yqalam</a:t>
            </a:r>
            <a:r>
              <a:rPr lang="ru-RU" sz="1600" i="0" dirty="0"/>
              <a:t>)</a:t>
            </a:r>
            <a:r>
              <a:rPr lang="en-US" sz="1600" i="0" dirty="0"/>
              <a:t>, </a:t>
            </a:r>
            <a:r>
              <a:rPr lang="ru-RU" sz="1600" i="0" dirty="0">
                <a:solidFill>
                  <a:srgbClr val="0070C0"/>
                </a:solidFill>
              </a:rPr>
              <a:t>Карандаш</a:t>
            </a:r>
            <a:r>
              <a:rPr lang="ru-RU" sz="1600" i="0" dirty="0"/>
              <a:t> (</a:t>
            </a:r>
            <a:r>
              <a:rPr lang="en-US" sz="1600" i="0" dirty="0"/>
              <a:t>Qalam</a:t>
            </a:r>
            <a:r>
              <a:rPr lang="ru-RU" sz="1600" i="0" dirty="0"/>
              <a:t>)</a:t>
            </a:r>
            <a:r>
              <a:rPr lang="en-US" sz="1600" i="0" dirty="0"/>
              <a:t>,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Линия</a:t>
            </a:r>
            <a:r>
              <a:rPr lang="en-US" sz="1600" i="0" dirty="0"/>
              <a:t> (</a:t>
            </a:r>
            <a:r>
              <a:rPr lang="en-US" sz="1600" i="0" dirty="0" err="1"/>
              <a:t>Chiziq</a:t>
            </a:r>
            <a:r>
              <a:rPr lang="en-US" sz="1600" i="0" dirty="0"/>
              <a:t>) </a:t>
            </a:r>
            <a:r>
              <a:rPr lang="en-US" sz="1600" i="0" dirty="0" err="1"/>
              <a:t>mavjud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mos</a:t>
            </a:r>
            <a:r>
              <a:rPr lang="en-US" sz="1600" i="0" dirty="0"/>
              <a:t> </a:t>
            </a:r>
            <a:r>
              <a:rPr lang="en-US" sz="1600" i="0" dirty="0" err="1"/>
              <a:t>ravishda</a:t>
            </a:r>
            <a:r>
              <a:rPr lang="en-US" sz="1600" i="0" dirty="0"/>
              <a:t> </a:t>
            </a:r>
            <a:r>
              <a:rPr lang="en-US" sz="1600" i="0" dirty="0" err="1"/>
              <a:t>chiziqlarni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, </a:t>
            </a:r>
            <a:r>
              <a:rPr lang="en-US" sz="1600" i="0" dirty="0" err="1"/>
              <a:t>sohalarni</a:t>
            </a:r>
            <a:r>
              <a:rPr lang="en-US" sz="1600" i="0" dirty="0"/>
              <a:t> </a:t>
            </a:r>
            <a:r>
              <a:rPr lang="en-US" sz="1600" i="0" dirty="0" err="1"/>
              <a:t>bo‘yash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tasvirga</a:t>
            </a:r>
            <a:r>
              <a:rPr lang="en-US" sz="1600" i="0" dirty="0"/>
              <a:t> </a:t>
            </a:r>
            <a:r>
              <a:rPr lang="en-US" sz="1600" i="0" dirty="0" err="1"/>
              <a:t>tayyor</a:t>
            </a:r>
            <a:r>
              <a:rPr lang="en-US" sz="1600" i="0" dirty="0"/>
              <a:t> </a:t>
            </a:r>
            <a:r>
              <a:rPr lang="en-US" sz="1600" i="0" dirty="0" err="1"/>
              <a:t>geometrik</a:t>
            </a:r>
            <a:r>
              <a:rPr lang="en-US" sz="1600" i="0" dirty="0"/>
              <a:t> </a:t>
            </a:r>
            <a:r>
              <a:rPr lang="en-US" sz="1600" i="0" dirty="0" err="1"/>
              <a:t>shakllarni</a:t>
            </a:r>
            <a:r>
              <a:rPr lang="en-US" sz="1600" i="0" dirty="0"/>
              <a:t> </a:t>
            </a:r>
            <a:r>
              <a:rPr lang="en-US" sz="1600" i="0" dirty="0" err="1"/>
              <a:t>kiritish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 </a:t>
            </a:r>
            <a:r>
              <a:rPr lang="en-US" sz="1600" i="0" dirty="0" err="1"/>
              <a:t>Bundan</a:t>
            </a:r>
            <a:r>
              <a:rPr lang="en-US" sz="1600" i="0" dirty="0"/>
              <a:t> </a:t>
            </a:r>
            <a:r>
              <a:rPr lang="en-US" sz="1600" i="0" dirty="0" err="1"/>
              <a:t>tashqari</a:t>
            </a:r>
            <a:r>
              <a:rPr lang="en-US" sz="1600" i="0" dirty="0"/>
              <a:t>, </a:t>
            </a:r>
            <a:r>
              <a:rPr lang="en-US" sz="1600" i="0" dirty="0" err="1"/>
              <a:t>tasvirlarga</a:t>
            </a:r>
            <a:r>
              <a:rPr lang="en-US" sz="1600" i="0" dirty="0"/>
              <a:t> </a:t>
            </a:r>
            <a:r>
              <a:rPr lang="en-US" sz="1600" i="0" dirty="0" err="1"/>
              <a:t>vektor</a:t>
            </a:r>
            <a:r>
              <a:rPr lang="en-US" sz="1600" i="0" dirty="0"/>
              <a:t> </a:t>
            </a:r>
            <a:r>
              <a:rPr lang="en-US" sz="1600" i="0" dirty="0" err="1"/>
              <a:t>grafikada</a:t>
            </a:r>
            <a:r>
              <a:rPr lang="en-US" sz="1600" i="0" dirty="0"/>
              <a:t> </a:t>
            </a:r>
            <a:r>
              <a:rPr lang="en-US" sz="1600" i="0" dirty="0" err="1"/>
              <a:t>elementlarni</a:t>
            </a:r>
            <a:r>
              <a:rPr lang="en-US" sz="1600" i="0" dirty="0"/>
              <a:t> </a:t>
            </a:r>
            <a:r>
              <a:rPr lang="en-US" sz="1600" i="0" dirty="0" err="1"/>
              <a:t>joylash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Перо</a:t>
            </a:r>
            <a:r>
              <a:rPr lang="en-US" sz="1600" i="0" dirty="0"/>
              <a:t> (Pat), deb </a:t>
            </a:r>
            <a:r>
              <a:rPr lang="en-US" sz="1600" i="0" dirty="0" err="1"/>
              <a:t>ataluvchi</a:t>
            </a:r>
            <a:r>
              <a:rPr lang="en-US" sz="1600" i="0" dirty="0"/>
              <a:t> </a:t>
            </a:r>
            <a:r>
              <a:rPr lang="en-US" sz="1600" i="0" dirty="0" err="1"/>
              <a:t>uskuna</a:t>
            </a:r>
            <a:r>
              <a:rPr lang="en-US" sz="1600" i="0" dirty="0"/>
              <a:t> ham </a:t>
            </a:r>
            <a:r>
              <a:rPr lang="en-US" sz="1600" i="0" dirty="0" err="1"/>
              <a:t>mavjud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ECEC254-50A7-4570-A06D-0302082237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14" y="714679"/>
            <a:ext cx="519826" cy="51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8CA6A6B-0D8E-4BD8-B6A1-2891E1496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00" y="714679"/>
            <a:ext cx="512400" cy="51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0AABE48-4EDC-4079-BBFA-B5078B981C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74" y="708025"/>
            <a:ext cx="519826" cy="519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4D23EC5-46CD-4237-9D81-C1BC9B0453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474" y="713570"/>
            <a:ext cx="519826" cy="519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9563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EFFDBDF-4CDB-414B-A7FF-5A2E8DA73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9400" y="889655"/>
            <a:ext cx="2679701" cy="1969770"/>
          </a:xfrm>
        </p:spPr>
        <p:txBody>
          <a:bodyPr/>
          <a:lstStyle/>
          <a:p>
            <a:pPr algn="just"/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/>
              <a:t> </a:t>
            </a:r>
            <a:r>
              <a:rPr lang="en-US" sz="1600" i="0" dirty="0" err="1"/>
              <a:t>foydalanuvchilari</a:t>
            </a:r>
            <a:r>
              <a:rPr lang="en-US" sz="1600" i="0" dirty="0"/>
              <a:t> </a:t>
            </a:r>
            <a:r>
              <a:rPr lang="en-US" sz="1600" i="0" dirty="0" err="1"/>
              <a:t>orasida</a:t>
            </a:r>
            <a:r>
              <a:rPr lang="en-US" sz="1600" i="0" dirty="0"/>
              <a:t> </a:t>
            </a:r>
            <a:r>
              <a:rPr lang="en-US" sz="1600" i="0" dirty="0" err="1"/>
              <a:t>fotograflar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birgalikda</a:t>
            </a:r>
            <a:r>
              <a:rPr lang="en-US" sz="1600" i="0" dirty="0"/>
              <a:t> </a:t>
            </a:r>
            <a:r>
              <a:rPr lang="en-US" sz="1600" i="0" dirty="0" err="1"/>
              <a:t>dizaynerlar</a:t>
            </a:r>
            <a:r>
              <a:rPr lang="en-US" sz="1600" i="0" dirty="0"/>
              <a:t>, </a:t>
            </a:r>
            <a:r>
              <a:rPr lang="en-US" sz="1600" i="0" dirty="0" err="1"/>
              <a:t>ras-somlar</a:t>
            </a:r>
            <a:r>
              <a:rPr lang="en-US" sz="1600" i="0" dirty="0"/>
              <a:t> ham </a:t>
            </a:r>
            <a:r>
              <a:rPr lang="en-US" sz="1600" i="0" dirty="0" err="1"/>
              <a:t>ko‘p</a:t>
            </a:r>
            <a:r>
              <a:rPr lang="en-US" sz="1600" i="0" dirty="0"/>
              <a:t> </a:t>
            </a:r>
            <a:r>
              <a:rPr lang="en-US" sz="1600" i="0" dirty="0" err="1"/>
              <a:t>uchraydi</a:t>
            </a:r>
            <a:r>
              <a:rPr lang="en-US" sz="1600" i="0" dirty="0"/>
              <a:t>.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tayyor</a:t>
            </a:r>
            <a:r>
              <a:rPr lang="en-US" sz="1600" i="0" dirty="0"/>
              <a:t> </a:t>
            </a:r>
            <a:r>
              <a:rPr lang="en-US" sz="1600" i="0" dirty="0" err="1"/>
              <a:t>rasmlarni</a:t>
            </a:r>
            <a:r>
              <a:rPr lang="en-US" sz="1600" i="0" dirty="0"/>
              <a:t> </a:t>
            </a:r>
            <a:r>
              <a:rPr lang="en-US" sz="1600" i="0" dirty="0" err="1"/>
              <a:t>qayta</a:t>
            </a:r>
            <a:r>
              <a:rPr lang="en-US" sz="1600" i="0" dirty="0"/>
              <a:t> </a:t>
            </a:r>
            <a:r>
              <a:rPr lang="en-US" sz="1600" i="0" dirty="0" err="1"/>
              <a:t>ishlash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birga</a:t>
            </a:r>
            <a:r>
              <a:rPr lang="en-US" sz="1600" i="0" dirty="0"/>
              <a:t>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tasvirlarni</a:t>
            </a:r>
            <a:r>
              <a:rPr lang="en-US" sz="1600" i="0" dirty="0"/>
              <a:t> </a:t>
            </a:r>
            <a:r>
              <a:rPr lang="en-US" sz="1600" i="0" dirty="0" err="1"/>
              <a:t>yaratish</a:t>
            </a:r>
            <a:r>
              <a:rPr lang="en-US" sz="1600" i="0" dirty="0"/>
              <a:t> ham </a:t>
            </a:r>
            <a:r>
              <a:rPr lang="en-US" sz="1600" i="0" dirty="0" err="1"/>
              <a:t>muhim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2EFC3948-9EE9-486D-823B-A133CA397F88}"/>
              </a:ext>
            </a:extLst>
          </p:cNvPr>
          <p:cNvSpPr txBox="1">
            <a:spLocks/>
          </p:cNvSpPr>
          <p:nvPr/>
        </p:nvSpPr>
        <p:spPr>
          <a:xfrm>
            <a:off x="334781" y="149440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/>
              <a:t>Mo‘yqalam va Qalam</a:t>
            </a:r>
            <a:endParaRPr lang="en-GB" kern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D5CD0E2-4101-464C-8468-BA24F42A05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37" y="708025"/>
            <a:ext cx="1951263" cy="233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3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AD1CE0F-E528-4C79-AC69-88EB46F52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6AFCC9D-D5A2-47C6-BD9C-D86572D085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47" y="741234"/>
            <a:ext cx="2432153" cy="22594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E0B1239-B322-434B-A3C3-58DDDEE8E1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988" y="741234"/>
            <a:ext cx="3012626" cy="225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08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6-Amaliy mashg'ulot">
            <a:hlinkClick r:id="" action="ppaction://media"/>
            <a:extLst>
              <a:ext uri="{FF2B5EF4-FFF2-40B4-BE49-F238E27FC236}">
                <a16:creationId xmlns:a16="http://schemas.microsoft.com/office/drawing/2014/main" xmlns="" id="{630349F8-1382-42A5-A207-703BF3086E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0700" y="7683"/>
            <a:ext cx="4724400" cy="322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0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43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4593</TotalTime>
  <Words>110</Words>
  <Application>Microsoft Office PowerPoint</Application>
  <PresentationFormat>Произвольный</PresentationFormat>
  <Paragraphs>10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INFORMATIKA VA AXBOROT TEXNOLOGIYALARI</vt:lpstr>
      <vt:lpstr>Mo‘yqalam uskunasi</vt:lpstr>
      <vt:lpstr>Кисть, Карандаш, Линия, Перо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Учетная запись Майкрософт</cp:lastModifiedBy>
  <cp:revision>658</cp:revision>
  <dcterms:created xsi:type="dcterms:W3CDTF">2020-04-13T08:05:16Z</dcterms:created>
  <dcterms:modified xsi:type="dcterms:W3CDTF">2020-12-10T05:22:03Z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