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320" r:id="rId2"/>
    <p:sldId id="359" r:id="rId3"/>
    <p:sldId id="360" r:id="rId4"/>
    <p:sldId id="365" r:id="rId5"/>
    <p:sldId id="344" r:id="rId6"/>
    <p:sldId id="346" r:id="rId7"/>
    <p:sldId id="347" r:id="rId8"/>
    <p:sldId id="348" r:id="rId9"/>
    <p:sldId id="349" r:id="rId10"/>
    <p:sldId id="351" r:id="rId11"/>
    <p:sldId id="352" r:id="rId12"/>
    <p:sldId id="353" r:id="rId13"/>
    <p:sldId id="354" r:id="rId14"/>
    <p:sldId id="355" r:id="rId15"/>
    <p:sldId id="356" r:id="rId16"/>
    <p:sldId id="361" r:id="rId17"/>
    <p:sldId id="357" r:id="rId18"/>
    <p:sldId id="362" r:id="rId19"/>
    <p:sldId id="363" r:id="rId20"/>
    <p:sldId id="364" r:id="rId21"/>
    <p:sldId id="358" r:id="rId22"/>
    <p:sldId id="345" r:id="rId23"/>
  </p:sldIdLst>
  <p:sldSz cx="5765800" cy="3244850"/>
  <p:notesSz cx="5765800" cy="3244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>
      <p:cViewPr varScale="1">
        <p:scale>
          <a:sx n="136" d="100"/>
          <a:sy n="136" d="100"/>
        </p:scale>
        <p:origin x="852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B2DD60-DD5A-405F-B7F8-B01ADC95F2E1}" type="doc">
      <dgm:prSet loTypeId="urn:microsoft.com/office/officeart/2005/8/layout/process1" loCatId="process" qsTypeId="urn:microsoft.com/office/officeart/2005/8/quickstyle/simple5" qsCatId="simple" csTypeId="urn:microsoft.com/office/officeart/2005/8/colors/colorful2" csCatId="colorful" phldr="1"/>
      <dgm:spPr/>
    </dgm:pt>
    <dgm:pt modelId="{59A380BD-D544-4788-830B-74A461D9FF76}">
      <dgm:prSet phldrT="[Текст]"/>
      <dgm:spPr/>
      <dgm:t>
        <a:bodyPr/>
        <a:lstStyle/>
        <a:p>
          <a:r>
            <a:rPr lang="en-US" b="1" dirty="0" err="1">
              <a:latin typeface="Arial" panose="020B0604020202020204" pitchFamily="34" charset="0"/>
              <a:cs typeface="Arial" panose="020B0604020202020204" pitchFamily="34" charset="0"/>
            </a:rPr>
            <a:t>Asosiy</a:t>
          </a:r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>
              <a:latin typeface="Arial" panose="020B0604020202020204" pitchFamily="34" charset="0"/>
              <a:cs typeface="Arial" panose="020B0604020202020204" pitchFamily="34" charset="0"/>
            </a:rPr>
            <a:t>menyu</a:t>
          </a:r>
          <a:endParaRPr lang="en-GB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D95851C-14EB-448C-8919-9D61FCD580CB}" type="parTrans" cxnId="{4938F5BD-0317-4DA4-B7DA-FAF7B5F1DE3F}">
      <dgm:prSet/>
      <dgm:spPr/>
      <dgm:t>
        <a:bodyPr/>
        <a:lstStyle/>
        <a:p>
          <a:endParaRPr lang="en-GB"/>
        </a:p>
      </dgm:t>
    </dgm:pt>
    <dgm:pt modelId="{46FE1057-D21A-4689-83CA-7991D04CD94D}" type="sibTrans" cxnId="{4938F5BD-0317-4DA4-B7DA-FAF7B5F1DE3F}">
      <dgm:prSet/>
      <dgm:spPr/>
      <dgm:t>
        <a:bodyPr/>
        <a:lstStyle/>
        <a:p>
          <a:endParaRPr lang="en-GB"/>
        </a:p>
      </dgm:t>
    </dgm:pt>
    <dgm:pt modelId="{09C71C1A-1EDE-4C2A-81A8-3E1FABDC5997}">
      <dgm:prSet phldrT="[Текст]" custT="1"/>
      <dgm:spPr/>
      <dgm:t>
        <a:bodyPr/>
        <a:lstStyle/>
        <a:p>
          <a:r>
            <a:rPr lang="en-US" sz="4400" b="1" dirty="0" err="1">
              <a:latin typeface="Arial" panose="020B0604020202020204" pitchFamily="34" charset="0"/>
              <a:cs typeface="Arial" panose="020B0604020202020204" pitchFamily="34" charset="0"/>
            </a:rPr>
            <a:t>Filtr</a:t>
          </a:r>
          <a:endParaRPr lang="en-GB" sz="4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05568E-1175-4EF5-8B40-6B8A6AECF04A}" type="parTrans" cxnId="{090C9595-12AC-445C-87D8-F8C578C671E8}">
      <dgm:prSet/>
      <dgm:spPr/>
      <dgm:t>
        <a:bodyPr/>
        <a:lstStyle/>
        <a:p>
          <a:endParaRPr lang="en-GB"/>
        </a:p>
      </dgm:t>
    </dgm:pt>
    <dgm:pt modelId="{8E350008-056E-468C-B6A9-7757808CA57D}" type="sibTrans" cxnId="{090C9595-12AC-445C-87D8-F8C578C671E8}">
      <dgm:prSet/>
      <dgm:spPr/>
      <dgm:t>
        <a:bodyPr/>
        <a:lstStyle/>
        <a:p>
          <a:endParaRPr lang="en-GB"/>
        </a:p>
      </dgm:t>
    </dgm:pt>
    <dgm:pt modelId="{E0D545FA-BDA6-4395-9747-477338E61A37}" type="pres">
      <dgm:prSet presAssocID="{03B2DD60-DD5A-405F-B7F8-B01ADC95F2E1}" presName="Name0" presStyleCnt="0">
        <dgm:presLayoutVars>
          <dgm:dir/>
          <dgm:resizeHandles val="exact"/>
        </dgm:presLayoutVars>
      </dgm:prSet>
      <dgm:spPr/>
    </dgm:pt>
    <dgm:pt modelId="{3B3DB7A0-3155-4CE8-98E5-3469CB3CBAD3}" type="pres">
      <dgm:prSet presAssocID="{59A380BD-D544-4788-830B-74A461D9FF76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AAF812-58C0-4E44-A19B-D85E5D9D0FB3}" type="pres">
      <dgm:prSet presAssocID="{46FE1057-D21A-4689-83CA-7991D04CD94D}" presName="sibTrans" presStyleLbl="sibTrans2D1" presStyleIdx="0" presStyleCnt="1"/>
      <dgm:spPr/>
      <dgm:t>
        <a:bodyPr/>
        <a:lstStyle/>
        <a:p>
          <a:endParaRPr lang="ru-RU"/>
        </a:p>
      </dgm:t>
    </dgm:pt>
    <dgm:pt modelId="{A74D14B0-91A6-411C-BCCD-FFC0C693344F}" type="pres">
      <dgm:prSet presAssocID="{46FE1057-D21A-4689-83CA-7991D04CD94D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BFE42D79-1757-47E4-BCD0-DB18F7743A1B}" type="pres">
      <dgm:prSet presAssocID="{09C71C1A-1EDE-4C2A-81A8-3E1FABDC5997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BC4103-0815-4C9F-A6C0-127F7D95AC0F}" type="presOf" srcId="{09C71C1A-1EDE-4C2A-81A8-3E1FABDC5997}" destId="{BFE42D79-1757-47E4-BCD0-DB18F7743A1B}" srcOrd="0" destOrd="0" presId="urn:microsoft.com/office/officeart/2005/8/layout/process1"/>
    <dgm:cxn modelId="{090C9595-12AC-445C-87D8-F8C578C671E8}" srcId="{03B2DD60-DD5A-405F-B7F8-B01ADC95F2E1}" destId="{09C71C1A-1EDE-4C2A-81A8-3E1FABDC5997}" srcOrd="1" destOrd="0" parTransId="{6405568E-1175-4EF5-8B40-6B8A6AECF04A}" sibTransId="{8E350008-056E-468C-B6A9-7757808CA57D}"/>
    <dgm:cxn modelId="{FCBF29A3-5892-482D-99AD-18DFC7CE3BD9}" type="presOf" srcId="{03B2DD60-DD5A-405F-B7F8-B01ADC95F2E1}" destId="{E0D545FA-BDA6-4395-9747-477338E61A37}" srcOrd="0" destOrd="0" presId="urn:microsoft.com/office/officeart/2005/8/layout/process1"/>
    <dgm:cxn modelId="{4938F5BD-0317-4DA4-B7DA-FAF7B5F1DE3F}" srcId="{03B2DD60-DD5A-405F-B7F8-B01ADC95F2E1}" destId="{59A380BD-D544-4788-830B-74A461D9FF76}" srcOrd="0" destOrd="0" parTransId="{1D95851C-14EB-448C-8919-9D61FCD580CB}" sibTransId="{46FE1057-D21A-4689-83CA-7991D04CD94D}"/>
    <dgm:cxn modelId="{5F480806-DDE5-43E3-8527-2E1CD8BECD52}" type="presOf" srcId="{46FE1057-D21A-4689-83CA-7991D04CD94D}" destId="{A74D14B0-91A6-411C-BCCD-FFC0C693344F}" srcOrd="1" destOrd="0" presId="urn:microsoft.com/office/officeart/2005/8/layout/process1"/>
    <dgm:cxn modelId="{8F04BC9F-BBA5-41EF-8019-83579CEEBDC5}" type="presOf" srcId="{59A380BD-D544-4788-830B-74A461D9FF76}" destId="{3B3DB7A0-3155-4CE8-98E5-3469CB3CBAD3}" srcOrd="0" destOrd="0" presId="urn:microsoft.com/office/officeart/2005/8/layout/process1"/>
    <dgm:cxn modelId="{C8D99452-8BFD-4419-8413-8F04D73166B6}" type="presOf" srcId="{46FE1057-D21A-4689-83CA-7991D04CD94D}" destId="{28AAF812-58C0-4E44-A19B-D85E5D9D0FB3}" srcOrd="0" destOrd="0" presId="urn:microsoft.com/office/officeart/2005/8/layout/process1"/>
    <dgm:cxn modelId="{B2615926-8DB4-4977-B65E-9D2D4C655970}" type="presParOf" srcId="{E0D545FA-BDA6-4395-9747-477338E61A37}" destId="{3B3DB7A0-3155-4CE8-98E5-3469CB3CBAD3}" srcOrd="0" destOrd="0" presId="urn:microsoft.com/office/officeart/2005/8/layout/process1"/>
    <dgm:cxn modelId="{63AA829D-EAF0-4F05-90E6-8FB2CFFEC9F1}" type="presParOf" srcId="{E0D545FA-BDA6-4395-9747-477338E61A37}" destId="{28AAF812-58C0-4E44-A19B-D85E5D9D0FB3}" srcOrd="1" destOrd="0" presId="urn:microsoft.com/office/officeart/2005/8/layout/process1"/>
    <dgm:cxn modelId="{841C0CBB-46D2-40C3-878D-25D66B95DFC1}" type="presParOf" srcId="{28AAF812-58C0-4E44-A19B-D85E5D9D0FB3}" destId="{A74D14B0-91A6-411C-BCCD-FFC0C693344F}" srcOrd="0" destOrd="0" presId="urn:microsoft.com/office/officeart/2005/8/layout/process1"/>
    <dgm:cxn modelId="{ABE3C934-6D48-4D13-BC4F-C0160A74118D}" type="presParOf" srcId="{E0D545FA-BDA6-4395-9747-477338E61A37}" destId="{BFE42D79-1757-47E4-BCD0-DB18F7743A1B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AE378D-153A-4BC4-84C6-EB2240C169B2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FEDAB8C-D1EA-44E1-833E-794CF2BA0EF4}">
      <dgm:prSet phldrT="[Текст]"/>
      <dgm:spPr/>
      <dgm:t>
        <a:bodyPr/>
        <a:lstStyle/>
        <a:p>
          <a:r>
            <a:rPr lang="en-US" dirty="0"/>
            <a:t>B</a:t>
          </a:r>
          <a:endParaRPr lang="en-GB" dirty="0"/>
        </a:p>
      </dgm:t>
    </dgm:pt>
    <dgm:pt modelId="{E04D928A-6C14-422E-913D-F91747BFC9EC}" type="parTrans" cxnId="{B788659D-D703-4C7D-AFEF-BB0C1F8BF001}">
      <dgm:prSet/>
      <dgm:spPr/>
      <dgm:t>
        <a:bodyPr/>
        <a:lstStyle/>
        <a:p>
          <a:endParaRPr lang="en-GB"/>
        </a:p>
      </dgm:t>
    </dgm:pt>
    <dgm:pt modelId="{8707F919-470F-4195-9D06-FC8ABFFCBDCD}" type="sibTrans" cxnId="{B788659D-D703-4C7D-AFEF-BB0C1F8BF001}">
      <dgm:prSet/>
      <dgm:spPr/>
      <dgm:t>
        <a:bodyPr/>
        <a:lstStyle/>
        <a:p>
          <a:endParaRPr lang="en-GB"/>
        </a:p>
      </dgm:t>
    </dgm:pt>
    <dgm:pt modelId="{A1001267-086A-4F26-9F83-D39C11DB22EE}" type="pres">
      <dgm:prSet presAssocID="{44AE378D-153A-4BC4-84C6-EB2240C169B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A6A68CC-F04B-45A2-91D5-768217BC5975}" type="pres">
      <dgm:prSet presAssocID="{EFEDAB8C-D1EA-44E1-833E-794CF2BA0EF4}" presName="node" presStyleLbl="node1" presStyleIdx="0" presStyleCnt="1" custLinFactX="134454" custLinFactY="1669" custLinFactNeighborX="2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88659D-D703-4C7D-AFEF-BB0C1F8BF001}" srcId="{44AE378D-153A-4BC4-84C6-EB2240C169B2}" destId="{EFEDAB8C-D1EA-44E1-833E-794CF2BA0EF4}" srcOrd="0" destOrd="0" parTransId="{E04D928A-6C14-422E-913D-F91747BFC9EC}" sibTransId="{8707F919-470F-4195-9D06-FC8ABFFCBDCD}"/>
    <dgm:cxn modelId="{FAE58A42-45A5-4D7E-A92F-16992BB68927}" type="presOf" srcId="{44AE378D-153A-4BC4-84C6-EB2240C169B2}" destId="{A1001267-086A-4F26-9F83-D39C11DB22EE}" srcOrd="0" destOrd="0" presId="urn:microsoft.com/office/officeart/2005/8/layout/default"/>
    <dgm:cxn modelId="{BF016294-3895-4838-BC1C-19649E08E3A1}" type="presOf" srcId="{EFEDAB8C-D1EA-44E1-833E-794CF2BA0EF4}" destId="{1A6A68CC-F04B-45A2-91D5-768217BC5975}" srcOrd="0" destOrd="0" presId="urn:microsoft.com/office/officeart/2005/8/layout/default"/>
    <dgm:cxn modelId="{F57C62AA-7B76-4A97-BA90-D17D6C138D6D}" type="presParOf" srcId="{A1001267-086A-4F26-9F83-D39C11DB22EE}" destId="{1A6A68CC-F04B-45A2-91D5-768217BC5975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CAAFB7-30C0-4F00-BBBA-E58FAEBA396B}" type="doc">
      <dgm:prSet loTypeId="urn:microsoft.com/office/officeart/2005/8/layout/defaul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1B3EDDE5-C4CF-4A6A-8BBA-86964F611C0A}">
      <dgm:prSet phldrT="[Текст]"/>
      <dgm:spPr/>
      <dgm:t>
        <a:bodyPr/>
        <a:lstStyle/>
        <a:p>
          <a:r>
            <a:rPr lang="en-US" dirty="0"/>
            <a:t>Shift</a:t>
          </a:r>
          <a:endParaRPr lang="en-GB" dirty="0"/>
        </a:p>
      </dgm:t>
    </dgm:pt>
    <dgm:pt modelId="{027E2140-CCCC-4C33-8403-16669F4FA798}" type="parTrans" cxnId="{8789AEC1-1982-446D-9BB3-70C7B0CE927F}">
      <dgm:prSet/>
      <dgm:spPr/>
      <dgm:t>
        <a:bodyPr/>
        <a:lstStyle/>
        <a:p>
          <a:endParaRPr lang="en-GB"/>
        </a:p>
      </dgm:t>
    </dgm:pt>
    <dgm:pt modelId="{34CC1644-4BD5-4455-A6EB-E5E8229F295E}" type="sibTrans" cxnId="{8789AEC1-1982-446D-9BB3-70C7B0CE927F}">
      <dgm:prSet/>
      <dgm:spPr/>
      <dgm:t>
        <a:bodyPr/>
        <a:lstStyle/>
        <a:p>
          <a:endParaRPr lang="en-GB"/>
        </a:p>
      </dgm:t>
    </dgm:pt>
    <dgm:pt modelId="{A39AB90E-F654-45D6-910B-91A3686040BA}" type="pres">
      <dgm:prSet presAssocID="{1BCAAFB7-30C0-4F00-BBBA-E58FAEBA396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9A9E26-A9EA-473E-883F-3F5CB9D4CABF}" type="pres">
      <dgm:prSet presAssocID="{1B3EDDE5-C4CF-4A6A-8BBA-86964F611C0A}" presName="node" presStyleLbl="node1" presStyleIdx="0" presStyleCnt="1" custScaleY="74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50E7E7-405C-4C3F-ADE7-1A7F98CDF884}" type="presOf" srcId="{1B3EDDE5-C4CF-4A6A-8BBA-86964F611C0A}" destId="{AA9A9E26-A9EA-473E-883F-3F5CB9D4CABF}" srcOrd="0" destOrd="0" presId="urn:microsoft.com/office/officeart/2005/8/layout/default"/>
    <dgm:cxn modelId="{8789AEC1-1982-446D-9BB3-70C7B0CE927F}" srcId="{1BCAAFB7-30C0-4F00-BBBA-E58FAEBA396B}" destId="{1B3EDDE5-C4CF-4A6A-8BBA-86964F611C0A}" srcOrd="0" destOrd="0" parTransId="{027E2140-CCCC-4C33-8403-16669F4FA798}" sibTransId="{34CC1644-4BD5-4455-A6EB-E5E8229F295E}"/>
    <dgm:cxn modelId="{570CE4EC-31E3-4A74-B3F7-15841A5C1E70}" type="presOf" srcId="{1BCAAFB7-30C0-4F00-BBBA-E58FAEBA396B}" destId="{A39AB90E-F654-45D6-910B-91A3686040BA}" srcOrd="0" destOrd="0" presId="urn:microsoft.com/office/officeart/2005/8/layout/default"/>
    <dgm:cxn modelId="{329E02A2-F4FD-431C-A179-4E715A1E3244}" type="presParOf" srcId="{A39AB90E-F654-45D6-910B-91A3686040BA}" destId="{AA9A9E26-A9EA-473E-883F-3F5CB9D4CABF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CAAFB7-30C0-4F00-BBBA-E58FAEBA396B}" type="doc">
      <dgm:prSet loTypeId="urn:microsoft.com/office/officeart/2005/8/layout/defaul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1B3EDDE5-C4CF-4A6A-8BBA-86964F611C0A}">
      <dgm:prSet phldrT="[Текст]"/>
      <dgm:spPr/>
      <dgm:t>
        <a:bodyPr/>
        <a:lstStyle/>
        <a:p>
          <a:r>
            <a:rPr lang="en-US" dirty="0"/>
            <a:t>Ctrl</a:t>
          </a:r>
          <a:endParaRPr lang="en-GB" dirty="0"/>
        </a:p>
      </dgm:t>
    </dgm:pt>
    <dgm:pt modelId="{027E2140-CCCC-4C33-8403-16669F4FA798}" type="parTrans" cxnId="{8789AEC1-1982-446D-9BB3-70C7B0CE927F}">
      <dgm:prSet/>
      <dgm:spPr/>
      <dgm:t>
        <a:bodyPr/>
        <a:lstStyle/>
        <a:p>
          <a:endParaRPr lang="en-GB"/>
        </a:p>
      </dgm:t>
    </dgm:pt>
    <dgm:pt modelId="{34CC1644-4BD5-4455-A6EB-E5E8229F295E}" type="sibTrans" cxnId="{8789AEC1-1982-446D-9BB3-70C7B0CE927F}">
      <dgm:prSet/>
      <dgm:spPr/>
      <dgm:t>
        <a:bodyPr/>
        <a:lstStyle/>
        <a:p>
          <a:endParaRPr lang="en-GB"/>
        </a:p>
      </dgm:t>
    </dgm:pt>
    <dgm:pt modelId="{A39AB90E-F654-45D6-910B-91A3686040BA}" type="pres">
      <dgm:prSet presAssocID="{1BCAAFB7-30C0-4F00-BBBA-E58FAEBA396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9A9E26-A9EA-473E-883F-3F5CB9D4CABF}" type="pres">
      <dgm:prSet presAssocID="{1B3EDDE5-C4CF-4A6A-8BBA-86964F611C0A}" presName="node" presStyleLbl="node1" presStyleIdx="0" presStyleCnt="1" custScaleY="74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50E7E7-405C-4C3F-ADE7-1A7F98CDF884}" type="presOf" srcId="{1B3EDDE5-C4CF-4A6A-8BBA-86964F611C0A}" destId="{AA9A9E26-A9EA-473E-883F-3F5CB9D4CABF}" srcOrd="0" destOrd="0" presId="urn:microsoft.com/office/officeart/2005/8/layout/default"/>
    <dgm:cxn modelId="{8789AEC1-1982-446D-9BB3-70C7B0CE927F}" srcId="{1BCAAFB7-30C0-4F00-BBBA-E58FAEBA396B}" destId="{1B3EDDE5-C4CF-4A6A-8BBA-86964F611C0A}" srcOrd="0" destOrd="0" parTransId="{027E2140-CCCC-4C33-8403-16669F4FA798}" sibTransId="{34CC1644-4BD5-4455-A6EB-E5E8229F295E}"/>
    <dgm:cxn modelId="{570CE4EC-31E3-4A74-B3F7-15841A5C1E70}" type="presOf" srcId="{1BCAAFB7-30C0-4F00-BBBA-E58FAEBA396B}" destId="{A39AB90E-F654-45D6-910B-91A3686040BA}" srcOrd="0" destOrd="0" presId="urn:microsoft.com/office/officeart/2005/8/layout/default"/>
    <dgm:cxn modelId="{329E02A2-F4FD-431C-A179-4E715A1E3244}" type="presParOf" srcId="{A39AB90E-F654-45D6-910B-91A3686040BA}" destId="{AA9A9E26-A9EA-473E-883F-3F5CB9D4CABF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BCAAFB7-30C0-4F00-BBBA-E58FAEBA396B}" type="doc">
      <dgm:prSet loTypeId="urn:microsoft.com/office/officeart/2005/8/layout/defaul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1B3EDDE5-C4CF-4A6A-8BBA-86964F611C0A}">
      <dgm:prSet phldrT="[Текст]"/>
      <dgm:spPr/>
      <dgm:t>
        <a:bodyPr/>
        <a:lstStyle/>
        <a:p>
          <a:r>
            <a:rPr lang="en-US" dirty="0"/>
            <a:t>Alt</a:t>
          </a:r>
          <a:endParaRPr lang="en-GB" dirty="0"/>
        </a:p>
      </dgm:t>
    </dgm:pt>
    <dgm:pt modelId="{027E2140-CCCC-4C33-8403-16669F4FA798}" type="parTrans" cxnId="{8789AEC1-1982-446D-9BB3-70C7B0CE927F}">
      <dgm:prSet/>
      <dgm:spPr/>
      <dgm:t>
        <a:bodyPr/>
        <a:lstStyle/>
        <a:p>
          <a:endParaRPr lang="en-GB"/>
        </a:p>
      </dgm:t>
    </dgm:pt>
    <dgm:pt modelId="{34CC1644-4BD5-4455-A6EB-E5E8229F295E}" type="sibTrans" cxnId="{8789AEC1-1982-446D-9BB3-70C7B0CE927F}">
      <dgm:prSet/>
      <dgm:spPr/>
      <dgm:t>
        <a:bodyPr/>
        <a:lstStyle/>
        <a:p>
          <a:endParaRPr lang="en-GB"/>
        </a:p>
      </dgm:t>
    </dgm:pt>
    <dgm:pt modelId="{A39AB90E-F654-45D6-910B-91A3686040BA}" type="pres">
      <dgm:prSet presAssocID="{1BCAAFB7-30C0-4F00-BBBA-E58FAEBA396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9A9E26-A9EA-473E-883F-3F5CB9D4CABF}" type="pres">
      <dgm:prSet presAssocID="{1B3EDDE5-C4CF-4A6A-8BBA-86964F611C0A}" presName="node" presStyleLbl="node1" presStyleIdx="0" presStyleCnt="1" custScaleY="74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50E7E7-405C-4C3F-ADE7-1A7F98CDF884}" type="presOf" srcId="{1B3EDDE5-C4CF-4A6A-8BBA-86964F611C0A}" destId="{AA9A9E26-A9EA-473E-883F-3F5CB9D4CABF}" srcOrd="0" destOrd="0" presId="urn:microsoft.com/office/officeart/2005/8/layout/default"/>
    <dgm:cxn modelId="{8789AEC1-1982-446D-9BB3-70C7B0CE927F}" srcId="{1BCAAFB7-30C0-4F00-BBBA-E58FAEBA396B}" destId="{1B3EDDE5-C4CF-4A6A-8BBA-86964F611C0A}" srcOrd="0" destOrd="0" parTransId="{027E2140-CCCC-4C33-8403-16669F4FA798}" sibTransId="{34CC1644-4BD5-4455-A6EB-E5E8229F295E}"/>
    <dgm:cxn modelId="{570CE4EC-31E3-4A74-B3F7-15841A5C1E70}" type="presOf" srcId="{1BCAAFB7-30C0-4F00-BBBA-E58FAEBA396B}" destId="{A39AB90E-F654-45D6-910B-91A3686040BA}" srcOrd="0" destOrd="0" presId="urn:microsoft.com/office/officeart/2005/8/layout/default"/>
    <dgm:cxn modelId="{329E02A2-F4FD-431C-A179-4E715A1E3244}" type="presParOf" srcId="{A39AB90E-F654-45D6-910B-91A3686040BA}" destId="{AA9A9E26-A9EA-473E-883F-3F5CB9D4CABF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3DB7A0-3155-4CE8-98E5-3469CB3CBAD3}">
      <dsp:nvSpPr>
        <dsp:cNvPr id="0" name=""/>
        <dsp:cNvSpPr/>
      </dsp:nvSpPr>
      <dsp:spPr>
        <a:xfrm>
          <a:off x="750" y="778479"/>
          <a:ext cx="1600985" cy="10056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err="1">
              <a:latin typeface="Arial" panose="020B0604020202020204" pitchFamily="34" charset="0"/>
              <a:cs typeface="Arial" panose="020B0604020202020204" pitchFamily="34" charset="0"/>
            </a:rPr>
            <a:t>Asosiy</a:t>
          </a:r>
          <a:r>
            <a:rPr lang="en-US" sz="2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600" b="1" kern="1200" dirty="0" err="1">
              <a:latin typeface="Arial" panose="020B0604020202020204" pitchFamily="34" charset="0"/>
              <a:cs typeface="Arial" panose="020B0604020202020204" pitchFamily="34" charset="0"/>
            </a:rPr>
            <a:t>menyu</a:t>
          </a:r>
          <a:endParaRPr lang="en-GB" sz="2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204" y="807933"/>
        <a:ext cx="1542077" cy="946711"/>
      </dsp:txXfrm>
    </dsp:sp>
    <dsp:sp modelId="{28AAF812-58C0-4E44-A19B-D85E5D9D0FB3}">
      <dsp:nvSpPr>
        <dsp:cNvPr id="0" name=""/>
        <dsp:cNvSpPr/>
      </dsp:nvSpPr>
      <dsp:spPr>
        <a:xfrm>
          <a:off x="1761834" y="1082766"/>
          <a:ext cx="339408" cy="39704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700" kern="1200"/>
        </a:p>
      </dsp:txBody>
      <dsp:txXfrm>
        <a:off x="1761834" y="1162175"/>
        <a:ext cx="237586" cy="238226"/>
      </dsp:txXfrm>
    </dsp:sp>
    <dsp:sp modelId="{BFE42D79-1757-47E4-BCD0-DB18F7743A1B}">
      <dsp:nvSpPr>
        <dsp:cNvPr id="0" name=""/>
        <dsp:cNvSpPr/>
      </dsp:nvSpPr>
      <dsp:spPr>
        <a:xfrm>
          <a:off x="2242130" y="778479"/>
          <a:ext cx="1600985" cy="10056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err="1">
              <a:latin typeface="Arial" panose="020B0604020202020204" pitchFamily="34" charset="0"/>
              <a:cs typeface="Arial" panose="020B0604020202020204" pitchFamily="34" charset="0"/>
            </a:rPr>
            <a:t>Filtr</a:t>
          </a:r>
          <a:endParaRPr lang="en-GB" sz="4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71584" y="807933"/>
        <a:ext cx="1542077" cy="9467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6A68CC-F04B-45A2-91D5-768217BC5975}">
      <dsp:nvSpPr>
        <dsp:cNvPr id="0" name=""/>
        <dsp:cNvSpPr/>
      </dsp:nvSpPr>
      <dsp:spPr>
        <a:xfrm>
          <a:off x="0" y="142240"/>
          <a:ext cx="778933" cy="46735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/>
            <a:t>B</a:t>
          </a:r>
          <a:endParaRPr lang="en-GB" sz="2100" kern="1200" dirty="0"/>
        </a:p>
      </dsp:txBody>
      <dsp:txXfrm>
        <a:off x="0" y="142240"/>
        <a:ext cx="778933" cy="4673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9A9E26-A9EA-473E-883F-3F5CB9D4CABF}">
      <dsp:nvSpPr>
        <dsp:cNvPr id="0" name=""/>
        <dsp:cNvSpPr/>
      </dsp:nvSpPr>
      <dsp:spPr>
        <a:xfrm>
          <a:off x="818" y="363"/>
          <a:ext cx="1674762" cy="74716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/>
            <a:t>Shift</a:t>
          </a:r>
          <a:endParaRPr lang="en-GB" sz="3400" kern="1200" dirty="0"/>
        </a:p>
      </dsp:txBody>
      <dsp:txXfrm>
        <a:off x="818" y="363"/>
        <a:ext cx="1674762" cy="7471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9A9E26-A9EA-473E-883F-3F5CB9D4CABF}">
      <dsp:nvSpPr>
        <dsp:cNvPr id="0" name=""/>
        <dsp:cNvSpPr/>
      </dsp:nvSpPr>
      <dsp:spPr>
        <a:xfrm>
          <a:off x="818" y="363"/>
          <a:ext cx="1674762" cy="74716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/>
            <a:t>Ctrl</a:t>
          </a:r>
          <a:endParaRPr lang="en-GB" sz="3400" kern="1200" dirty="0"/>
        </a:p>
      </dsp:txBody>
      <dsp:txXfrm>
        <a:off x="818" y="363"/>
        <a:ext cx="1674762" cy="74716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9A9E26-A9EA-473E-883F-3F5CB9D4CABF}">
      <dsp:nvSpPr>
        <dsp:cNvPr id="0" name=""/>
        <dsp:cNvSpPr/>
      </dsp:nvSpPr>
      <dsp:spPr>
        <a:xfrm>
          <a:off x="818" y="363"/>
          <a:ext cx="1674762" cy="74716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/>
            <a:t>Alt</a:t>
          </a:r>
          <a:endParaRPr lang="en-GB" sz="3400" kern="1200" dirty="0"/>
        </a:p>
      </dsp:txBody>
      <dsp:txXfrm>
        <a:off x="818" y="363"/>
        <a:ext cx="1674762" cy="7471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E10CF-B033-4812-AD78-980F63133465}" type="datetimeFigureOut">
              <a:rPr lang="en-GB" smtClean="0"/>
              <a:pPr/>
              <a:t>10/12/2020</a:t>
            </a:fld>
            <a:endParaRPr lang="en-GB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6829A-CB88-467E-8655-4240A6B445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70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xmlns="" id="{1A2AD370-A84D-489B-9B12-3F13EFACD04E}"/>
              </a:ext>
            </a:extLst>
          </p:cNvPr>
          <p:cNvSpPr/>
          <p:nvPr/>
        </p:nvSpPr>
        <p:spPr>
          <a:xfrm>
            <a:off x="-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xmlns="" id="{BCA479FA-01CD-4764-9122-65960CE0B7DE}"/>
              </a:ext>
            </a:extLst>
          </p:cNvPr>
          <p:cNvSpPr/>
          <p:nvPr/>
        </p:nvSpPr>
        <p:spPr>
          <a:xfrm>
            <a:off x="167993" y="1186293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xmlns="" id="{AD48F187-A871-4799-B0F4-AFA305E548EF}"/>
              </a:ext>
            </a:extLst>
          </p:cNvPr>
          <p:cNvSpPr/>
          <p:nvPr/>
        </p:nvSpPr>
        <p:spPr>
          <a:xfrm>
            <a:off x="172878" y="2155825"/>
            <a:ext cx="344170" cy="74891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xmlns="" id="{DE6856A3-7B1F-4722-A615-FF4EF14B40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1598" y="249024"/>
            <a:ext cx="4254500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2000" spc="-5" dirty="0"/>
              <a:t>INFORMATIKA VA AXBOROT TEXNOLOGIYALARI</a:t>
            </a:r>
            <a:endParaRPr lang="en-US" sz="2000" dirty="0"/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xmlns="" id="{C2710C8F-3E68-4924-B155-F7B072AA3F3F}"/>
              </a:ext>
            </a:extLst>
          </p:cNvPr>
          <p:cNvGrpSpPr/>
          <p:nvPr/>
        </p:nvGrpSpPr>
        <p:grpSpPr>
          <a:xfrm>
            <a:off x="4559300" y="212867"/>
            <a:ext cx="1098360" cy="634365"/>
            <a:chOff x="4686759" y="212867"/>
            <a:chExt cx="634365" cy="63436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xmlns="" id="{17904163-5005-42E8-B2B3-08870DCB607B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xmlns="" id="{4F1A5587-E489-49BA-BF3C-0B599C337BDF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>
            <a:extLst>
              <a:ext uri="{FF2B5EF4-FFF2-40B4-BE49-F238E27FC236}">
                <a16:creationId xmlns:a16="http://schemas.microsoft.com/office/drawing/2014/main" xmlns="" id="{AF298A55-6A4A-4284-9B31-3EAFC45AFA77}"/>
              </a:ext>
            </a:extLst>
          </p:cNvPr>
          <p:cNvSpPr txBox="1"/>
          <p:nvPr/>
        </p:nvSpPr>
        <p:spPr>
          <a:xfrm>
            <a:off x="4606100" y="322663"/>
            <a:ext cx="1051560" cy="38536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sz="225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250" b="1" spc="10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400" b="1" spc="5" dirty="0" err="1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lang="en-US" sz="2400" b="1" dirty="0">
              <a:latin typeface="Arial"/>
              <a:cs typeface="Arial"/>
            </a:endParaRPr>
          </a:p>
        </p:txBody>
      </p:sp>
      <p:sp>
        <p:nvSpPr>
          <p:cNvPr id="13" name="object 11">
            <a:extLst>
              <a:ext uri="{FF2B5EF4-FFF2-40B4-BE49-F238E27FC236}">
                <a16:creationId xmlns:a16="http://schemas.microsoft.com/office/drawing/2014/main" xmlns="" id="{DC9A5E04-87F5-4D7A-8352-2E6A0F82503F}"/>
              </a:ext>
            </a:extLst>
          </p:cNvPr>
          <p:cNvSpPr/>
          <p:nvPr/>
        </p:nvSpPr>
        <p:spPr>
          <a:xfrm>
            <a:off x="134973" y="294122"/>
            <a:ext cx="646986" cy="514672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8DAC0F5F-1CC6-43DC-9343-978CF8405E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4090" y="1404437"/>
            <a:ext cx="4369521" cy="2063385"/>
          </a:xfrm>
          <a:prstGeom prst="rect">
            <a:avLst/>
          </a:prstGeom>
        </p:spPr>
      </p:pic>
      <p:sp>
        <p:nvSpPr>
          <p:cNvPr id="17" name="object 4">
            <a:extLst>
              <a:ext uri="{FF2B5EF4-FFF2-40B4-BE49-F238E27FC236}">
                <a16:creationId xmlns:a16="http://schemas.microsoft.com/office/drawing/2014/main" xmlns="" id="{AD615112-7459-4CA7-8C46-AA15F067C4B7}"/>
              </a:ext>
            </a:extLst>
          </p:cNvPr>
          <p:cNvSpPr txBox="1"/>
          <p:nvPr/>
        </p:nvSpPr>
        <p:spPr>
          <a:xfrm>
            <a:off x="914712" y="1209351"/>
            <a:ext cx="3891386" cy="78226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spcAft>
                <a:spcPts val="1200"/>
              </a:spcAft>
            </a:pPr>
            <a:r>
              <a:rPr lang="en-US" sz="2400" b="1" spc="-10" dirty="0" err="1">
                <a:solidFill>
                  <a:srgbClr val="0070C0"/>
                </a:solidFill>
                <a:latin typeface="Arial"/>
                <a:cs typeface="Arial"/>
              </a:rPr>
              <a:t>Mavzu</a:t>
            </a:r>
            <a:r>
              <a:rPr lang="en-US" sz="2400" b="1" spc="-10" dirty="0">
                <a:solidFill>
                  <a:srgbClr val="0070C0"/>
                </a:solidFill>
                <a:latin typeface="Arial"/>
                <a:cs typeface="Arial"/>
              </a:rPr>
              <a:t>: </a:t>
            </a:r>
            <a:r>
              <a:rPr lang="en-US" sz="2400" b="1" spc="-10" dirty="0" err="1">
                <a:solidFill>
                  <a:srgbClr val="0070C0"/>
                </a:solidFill>
                <a:latin typeface="Arial"/>
                <a:cs typeface="Arial"/>
              </a:rPr>
              <a:t>Mo‘yqalam</a:t>
            </a:r>
            <a:r>
              <a:rPr lang="en-US" sz="2400" b="1" spc="-1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70C0"/>
                </a:solidFill>
                <a:latin typeface="Arial"/>
                <a:cs typeface="Arial"/>
              </a:rPr>
              <a:t>va</a:t>
            </a:r>
            <a:r>
              <a:rPr lang="en-US" sz="2400" b="1" spc="-1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 smtClean="0">
                <a:solidFill>
                  <a:srgbClr val="0070C0"/>
                </a:solidFill>
                <a:latin typeface="Arial"/>
                <a:cs typeface="Arial"/>
              </a:rPr>
              <a:t>qalam</a:t>
            </a:r>
            <a:r>
              <a:rPr lang="en-US" sz="2400" b="1" spc="-10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 smtClean="0">
                <a:solidFill>
                  <a:srgbClr val="0070C0"/>
                </a:solidFill>
                <a:latin typeface="Arial"/>
                <a:cs typeface="Arial"/>
              </a:rPr>
              <a:t>bilan</a:t>
            </a:r>
            <a:r>
              <a:rPr lang="en-US" sz="2400" b="1" spc="-10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2400" b="1" spc="-10" dirty="0" err="1">
                <a:solidFill>
                  <a:srgbClr val="0070C0"/>
                </a:solidFill>
                <a:latin typeface="Arial"/>
                <a:cs typeface="Arial"/>
              </a:rPr>
              <a:t>ishlash</a:t>
            </a:r>
            <a:endParaRPr lang="ru-RU" sz="1600" b="1" spc="-10" dirty="0">
              <a:solidFill>
                <a:srgbClr val="0070C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630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A0A0977-A5A1-4D60-B6CB-54BCCEAD1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98426"/>
            <a:ext cx="5172959" cy="381000"/>
          </a:xfrm>
        </p:spPr>
        <p:txBody>
          <a:bodyPr/>
          <a:lstStyle/>
          <a:p>
            <a:pPr algn="ctr"/>
            <a:r>
              <a:rPr lang="en-US" dirty="0" err="1"/>
              <a:t>Parametrlar</a:t>
            </a:r>
            <a:r>
              <a:rPr lang="en-US" dirty="0"/>
              <a:t> </a:t>
            </a:r>
            <a:r>
              <a:rPr lang="en-US" dirty="0" err="1"/>
              <a:t>paneli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0CAA8D1-C958-404D-86E9-B66AA7667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1393825"/>
            <a:ext cx="313195" cy="307777"/>
          </a:xfrm>
        </p:spPr>
        <p:txBody>
          <a:bodyPr/>
          <a:lstStyle/>
          <a:p>
            <a:r>
              <a:rPr lang="en-US" sz="2000" b="1" i="0" dirty="0"/>
              <a:t>A</a:t>
            </a:r>
            <a:endParaRPr lang="en-GB" sz="2000" b="1" i="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BAED6C2-1DD9-4532-9F7A-8625DDBB4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13" y="591763"/>
            <a:ext cx="5549445" cy="497263"/>
          </a:xfrm>
          <a:prstGeom prst="rect">
            <a:avLst/>
          </a:prstGeom>
        </p:spPr>
      </p:pic>
      <p:sp>
        <p:nvSpPr>
          <p:cNvPr id="6" name="Текст 2">
            <a:extLst>
              <a:ext uri="{FF2B5EF4-FFF2-40B4-BE49-F238E27FC236}">
                <a16:creationId xmlns:a16="http://schemas.microsoft.com/office/drawing/2014/main" xmlns="" id="{96D80BA1-B213-46C6-BF44-B5DE90381466}"/>
              </a:ext>
            </a:extLst>
          </p:cNvPr>
          <p:cNvSpPr txBox="1">
            <a:spLocks/>
          </p:cNvSpPr>
          <p:nvPr/>
        </p:nvSpPr>
        <p:spPr>
          <a:xfrm>
            <a:off x="893305" y="1387021"/>
            <a:ext cx="31319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0" kern="0" dirty="0"/>
              <a:t>B</a:t>
            </a:r>
            <a:endParaRPr lang="en-GB" sz="2000" b="1" i="0" kern="0" dirty="0"/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xmlns="" id="{8D352113-3DB7-4AA0-9E6C-588BEE493056}"/>
              </a:ext>
            </a:extLst>
          </p:cNvPr>
          <p:cNvSpPr txBox="1">
            <a:spLocks/>
          </p:cNvSpPr>
          <p:nvPr/>
        </p:nvSpPr>
        <p:spPr>
          <a:xfrm>
            <a:off x="1228271" y="1393825"/>
            <a:ext cx="31319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0" kern="0" dirty="0"/>
              <a:t>C</a:t>
            </a:r>
            <a:endParaRPr lang="en-GB" sz="2000" b="1" i="0" kern="0" dirty="0"/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E01261EB-639B-45DB-84EA-CBD668E28462}"/>
              </a:ext>
            </a:extLst>
          </p:cNvPr>
          <p:cNvSpPr txBox="1">
            <a:spLocks/>
          </p:cNvSpPr>
          <p:nvPr/>
        </p:nvSpPr>
        <p:spPr>
          <a:xfrm>
            <a:off x="1904998" y="1393825"/>
            <a:ext cx="31319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0" kern="0" dirty="0"/>
              <a:t>D</a:t>
            </a:r>
            <a:endParaRPr lang="en-GB" sz="2000" b="1" i="0" kern="0" dirty="0"/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xmlns="" id="{85027ECA-F7B6-4C0F-BEDB-74D45AEB4E9F}"/>
              </a:ext>
            </a:extLst>
          </p:cNvPr>
          <p:cNvSpPr txBox="1">
            <a:spLocks/>
          </p:cNvSpPr>
          <p:nvPr/>
        </p:nvSpPr>
        <p:spPr>
          <a:xfrm>
            <a:off x="3182137" y="1393825"/>
            <a:ext cx="31319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0" kern="0" dirty="0"/>
              <a:t>E</a:t>
            </a:r>
            <a:endParaRPr lang="en-GB" sz="2000" b="1" i="0" kern="0" dirty="0"/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xmlns="" id="{37E12943-FF05-4C5A-AD81-A1A9E9D94CAE}"/>
              </a:ext>
            </a:extLst>
          </p:cNvPr>
          <p:cNvSpPr txBox="1">
            <a:spLocks/>
          </p:cNvSpPr>
          <p:nvPr/>
        </p:nvSpPr>
        <p:spPr>
          <a:xfrm>
            <a:off x="3502589" y="1387020"/>
            <a:ext cx="31319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0" kern="0" dirty="0"/>
              <a:t>F</a:t>
            </a:r>
            <a:endParaRPr lang="en-GB" sz="2000" b="1" i="0" kern="0" dirty="0"/>
          </a:p>
        </p:txBody>
      </p:sp>
      <p:sp>
        <p:nvSpPr>
          <p:cNvPr id="11" name="Текст 2">
            <a:extLst>
              <a:ext uri="{FF2B5EF4-FFF2-40B4-BE49-F238E27FC236}">
                <a16:creationId xmlns:a16="http://schemas.microsoft.com/office/drawing/2014/main" xmlns="" id="{25A371A1-FB28-48A1-84C4-04A937B3B661}"/>
              </a:ext>
            </a:extLst>
          </p:cNvPr>
          <p:cNvSpPr txBox="1">
            <a:spLocks/>
          </p:cNvSpPr>
          <p:nvPr/>
        </p:nvSpPr>
        <p:spPr>
          <a:xfrm>
            <a:off x="4102100" y="1387020"/>
            <a:ext cx="31319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0" kern="0" dirty="0"/>
              <a:t>G</a:t>
            </a:r>
            <a:endParaRPr lang="en-GB" sz="2000" b="1" i="0" kern="0" dirty="0"/>
          </a:p>
        </p:txBody>
      </p:sp>
      <p:sp>
        <p:nvSpPr>
          <p:cNvPr id="12" name="Текст 2">
            <a:extLst>
              <a:ext uri="{FF2B5EF4-FFF2-40B4-BE49-F238E27FC236}">
                <a16:creationId xmlns:a16="http://schemas.microsoft.com/office/drawing/2014/main" xmlns="" id="{207A99AE-7A48-461D-9DF6-9EAF3827BA90}"/>
              </a:ext>
            </a:extLst>
          </p:cNvPr>
          <p:cNvSpPr txBox="1">
            <a:spLocks/>
          </p:cNvSpPr>
          <p:nvPr/>
        </p:nvSpPr>
        <p:spPr>
          <a:xfrm>
            <a:off x="4427995" y="1393825"/>
            <a:ext cx="31319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0" kern="0" dirty="0"/>
              <a:t>H</a:t>
            </a:r>
            <a:endParaRPr lang="en-GB" sz="2000" b="1" i="0" kern="0" dirty="0"/>
          </a:p>
        </p:txBody>
      </p: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xmlns="" id="{683011F6-F6A2-4541-82FF-9DE520A23089}"/>
              </a:ext>
            </a:extLst>
          </p:cNvPr>
          <p:cNvCxnSpPr>
            <a:cxnSpLocks/>
          </p:cNvCxnSpPr>
          <p:nvPr/>
        </p:nvCxnSpPr>
        <p:spPr>
          <a:xfrm flipH="1" flipV="1">
            <a:off x="606989" y="1102972"/>
            <a:ext cx="1" cy="2908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xmlns="" id="{9025F140-F266-41BD-BAD9-A927B9209E34}"/>
              </a:ext>
            </a:extLst>
          </p:cNvPr>
          <p:cNvCxnSpPr>
            <a:cxnSpLocks/>
          </p:cNvCxnSpPr>
          <p:nvPr/>
        </p:nvCxnSpPr>
        <p:spPr>
          <a:xfrm flipH="1" flipV="1">
            <a:off x="977052" y="1102972"/>
            <a:ext cx="1" cy="2908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xmlns="" id="{8EAACCD2-F061-4A30-8283-98396066645C}"/>
              </a:ext>
            </a:extLst>
          </p:cNvPr>
          <p:cNvCxnSpPr>
            <a:cxnSpLocks/>
          </p:cNvCxnSpPr>
          <p:nvPr/>
        </p:nvCxnSpPr>
        <p:spPr>
          <a:xfrm flipH="1" flipV="1">
            <a:off x="1308097" y="1102972"/>
            <a:ext cx="1" cy="2908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xmlns="" id="{F3BA0068-5408-4C40-A221-74C8953AA679}"/>
              </a:ext>
            </a:extLst>
          </p:cNvPr>
          <p:cNvCxnSpPr>
            <a:cxnSpLocks/>
          </p:cNvCxnSpPr>
          <p:nvPr/>
        </p:nvCxnSpPr>
        <p:spPr>
          <a:xfrm flipH="1" flipV="1">
            <a:off x="2003989" y="1102972"/>
            <a:ext cx="1" cy="2908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Текст 2">
            <a:extLst>
              <a:ext uri="{FF2B5EF4-FFF2-40B4-BE49-F238E27FC236}">
                <a16:creationId xmlns:a16="http://schemas.microsoft.com/office/drawing/2014/main" xmlns="" id="{9E994A60-A90D-4059-90FF-BFB0483C0F73}"/>
              </a:ext>
            </a:extLst>
          </p:cNvPr>
          <p:cNvSpPr txBox="1">
            <a:spLocks/>
          </p:cNvSpPr>
          <p:nvPr/>
        </p:nvSpPr>
        <p:spPr>
          <a:xfrm>
            <a:off x="436105" y="1807943"/>
            <a:ext cx="51137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A</a:t>
            </a:r>
            <a:r>
              <a:rPr lang="en-US" i="0" kern="0" dirty="0"/>
              <a:t> – </a:t>
            </a:r>
            <a:r>
              <a:rPr lang="en-US" i="0" kern="0" dirty="0" err="1"/>
              <a:t>tayyor</a:t>
            </a:r>
            <a:r>
              <a:rPr lang="en-US" i="0" kern="0" dirty="0"/>
              <a:t> </a:t>
            </a:r>
            <a:r>
              <a:rPr lang="en-US" i="0" kern="0" dirty="0" err="1"/>
              <a:t>mo‘yqalamlarni</a:t>
            </a:r>
            <a:r>
              <a:rPr lang="en-US" i="0" kern="0" dirty="0"/>
              <a:t> </a:t>
            </a:r>
            <a:r>
              <a:rPr lang="en-US" i="0" kern="0" dirty="0" err="1"/>
              <a:t>tanlash</a:t>
            </a:r>
            <a:r>
              <a:rPr lang="en-US" i="0" kern="0" dirty="0"/>
              <a:t>.</a:t>
            </a:r>
            <a:endParaRPr lang="en-GB" i="0" kern="0" dirty="0"/>
          </a:p>
        </p:txBody>
      </p:sp>
      <p:sp>
        <p:nvSpPr>
          <p:cNvPr id="25" name="Текст 2">
            <a:extLst>
              <a:ext uri="{FF2B5EF4-FFF2-40B4-BE49-F238E27FC236}">
                <a16:creationId xmlns:a16="http://schemas.microsoft.com/office/drawing/2014/main" xmlns="" id="{8F336DEB-FB94-4356-A320-76457AB8C989}"/>
              </a:ext>
            </a:extLst>
          </p:cNvPr>
          <p:cNvSpPr txBox="1">
            <a:spLocks/>
          </p:cNvSpPr>
          <p:nvPr/>
        </p:nvSpPr>
        <p:spPr>
          <a:xfrm>
            <a:off x="422608" y="2076910"/>
            <a:ext cx="51137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B</a:t>
            </a:r>
            <a:r>
              <a:rPr lang="en-US" i="0" kern="0" dirty="0"/>
              <a:t> – </a:t>
            </a:r>
            <a:r>
              <a:rPr lang="en-US" i="0" kern="0" dirty="0" err="1"/>
              <a:t>mo‘yqalamning</a:t>
            </a:r>
            <a:r>
              <a:rPr lang="en-US" i="0" kern="0" dirty="0"/>
              <a:t> </a:t>
            </a:r>
            <a:r>
              <a:rPr lang="en-US" i="0" kern="0" dirty="0" err="1"/>
              <a:t>diametri</a:t>
            </a:r>
            <a:r>
              <a:rPr lang="en-US" i="0" kern="0" dirty="0"/>
              <a:t> </a:t>
            </a:r>
            <a:r>
              <a:rPr lang="en-US" i="0" kern="0" dirty="0" err="1"/>
              <a:t>va</a:t>
            </a:r>
            <a:r>
              <a:rPr lang="en-US" i="0" kern="0" dirty="0"/>
              <a:t> </a:t>
            </a:r>
            <a:r>
              <a:rPr lang="en-US" i="0" kern="0" dirty="0" err="1"/>
              <a:t>ko‘rinishini</a:t>
            </a:r>
            <a:r>
              <a:rPr lang="en-US" i="0" kern="0" dirty="0"/>
              <a:t> </a:t>
            </a:r>
            <a:r>
              <a:rPr lang="en-US" i="0" kern="0" dirty="0" err="1"/>
              <a:t>tanlaydi</a:t>
            </a:r>
            <a:r>
              <a:rPr lang="en-US" i="0" kern="0" dirty="0"/>
              <a:t>.</a:t>
            </a:r>
            <a:endParaRPr lang="en-GB" i="0" kern="0" dirty="0"/>
          </a:p>
        </p:txBody>
      </p:sp>
      <p:sp>
        <p:nvSpPr>
          <p:cNvPr id="26" name="Текст 2">
            <a:extLst>
              <a:ext uri="{FF2B5EF4-FFF2-40B4-BE49-F238E27FC236}">
                <a16:creationId xmlns:a16="http://schemas.microsoft.com/office/drawing/2014/main" xmlns="" id="{781CDC88-120C-46B1-AE07-BDBA76261091}"/>
              </a:ext>
            </a:extLst>
          </p:cNvPr>
          <p:cNvSpPr txBox="1">
            <a:spLocks/>
          </p:cNvSpPr>
          <p:nvPr/>
        </p:nvSpPr>
        <p:spPr>
          <a:xfrm>
            <a:off x="422608" y="2345877"/>
            <a:ext cx="51137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C</a:t>
            </a:r>
            <a:r>
              <a:rPr lang="en-US" i="0" kern="0" dirty="0"/>
              <a:t> – </a:t>
            </a:r>
            <a:r>
              <a:rPr lang="en-US" i="0" kern="0" dirty="0" err="1"/>
              <a:t>mo‘yqalam</a:t>
            </a:r>
            <a:r>
              <a:rPr lang="en-US" i="0" kern="0" dirty="0"/>
              <a:t> </a:t>
            </a:r>
            <a:r>
              <a:rPr lang="en-US" i="0" kern="0" dirty="0" err="1"/>
              <a:t>palitrasini</a:t>
            </a:r>
            <a:r>
              <a:rPr lang="en-US" i="0" kern="0" dirty="0"/>
              <a:t> </a:t>
            </a:r>
            <a:r>
              <a:rPr lang="en-US" i="0" kern="0" dirty="0" err="1"/>
              <a:t>ekranga</a:t>
            </a:r>
            <a:r>
              <a:rPr lang="en-US" i="0" kern="0" dirty="0"/>
              <a:t> </a:t>
            </a:r>
            <a:r>
              <a:rPr lang="en-US" i="0" kern="0" dirty="0" err="1"/>
              <a:t>chiqaradi</a:t>
            </a:r>
            <a:r>
              <a:rPr lang="en-US" i="0" kern="0" dirty="0"/>
              <a:t>.</a:t>
            </a:r>
            <a:endParaRPr lang="en-GB" i="0" kern="0" dirty="0"/>
          </a:p>
        </p:txBody>
      </p:sp>
      <p:sp>
        <p:nvSpPr>
          <p:cNvPr id="27" name="Текст 2">
            <a:extLst>
              <a:ext uri="{FF2B5EF4-FFF2-40B4-BE49-F238E27FC236}">
                <a16:creationId xmlns:a16="http://schemas.microsoft.com/office/drawing/2014/main" xmlns="" id="{30FB6B3F-4E5F-45E6-A309-A9809BB8B768}"/>
              </a:ext>
            </a:extLst>
          </p:cNvPr>
          <p:cNvSpPr txBox="1">
            <a:spLocks/>
          </p:cNvSpPr>
          <p:nvPr/>
        </p:nvSpPr>
        <p:spPr>
          <a:xfrm>
            <a:off x="436105" y="2614844"/>
            <a:ext cx="511378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D</a:t>
            </a:r>
            <a:r>
              <a:rPr lang="en-US" i="0" kern="0" dirty="0"/>
              <a:t> – </a:t>
            </a:r>
            <a:r>
              <a:rPr lang="en-US" i="0" kern="0" dirty="0" err="1"/>
              <a:t>rasmdagi</a:t>
            </a:r>
            <a:r>
              <a:rPr lang="en-US" i="0" kern="0" dirty="0"/>
              <a:t> </a:t>
            </a:r>
            <a:r>
              <a:rPr lang="en-US" i="0" kern="0" dirty="0" err="1"/>
              <a:t>va</a:t>
            </a:r>
            <a:r>
              <a:rPr lang="en-US" i="0" kern="0" dirty="0"/>
              <a:t> </a:t>
            </a:r>
            <a:r>
              <a:rPr lang="en-US" i="0" kern="0" dirty="0" err="1"/>
              <a:t>mo‘yqalam</a:t>
            </a:r>
            <a:r>
              <a:rPr lang="en-US" i="0" kern="0" dirty="0"/>
              <a:t> </a:t>
            </a:r>
            <a:r>
              <a:rPr lang="en-US" i="0" kern="0" dirty="0" err="1"/>
              <a:t>ranglarini</a:t>
            </a:r>
            <a:r>
              <a:rPr lang="en-US" i="0" kern="0" dirty="0"/>
              <a:t> </a:t>
            </a:r>
            <a:r>
              <a:rPr lang="en-US" i="0" kern="0" dirty="0" err="1"/>
              <a:t>aralashtirish</a:t>
            </a:r>
            <a:r>
              <a:rPr lang="en-US" i="0" kern="0" dirty="0"/>
              <a:t> </a:t>
            </a:r>
            <a:r>
              <a:rPr lang="en-US" i="0" kern="0" dirty="0" err="1"/>
              <a:t>tartibi</a:t>
            </a:r>
            <a:r>
              <a:rPr lang="en-US" i="0" kern="0" dirty="0"/>
              <a:t> (</a:t>
            </a:r>
            <a:r>
              <a:rPr lang="en-US" i="0" kern="0" dirty="0" err="1"/>
              <a:t>yigirmadan</a:t>
            </a:r>
            <a:r>
              <a:rPr lang="en-US" i="0" kern="0" dirty="0"/>
              <a:t> </a:t>
            </a:r>
            <a:r>
              <a:rPr lang="en-US" i="0" kern="0" dirty="0" err="1"/>
              <a:t>ortiq</a:t>
            </a:r>
            <a:r>
              <a:rPr lang="en-US" i="0" kern="0" dirty="0"/>
              <a:t> </a:t>
            </a:r>
            <a:r>
              <a:rPr lang="en-US" i="0" kern="0" dirty="0" err="1"/>
              <a:t>variantlar</a:t>
            </a:r>
            <a:r>
              <a:rPr lang="en-US" i="0" kern="0" dirty="0"/>
              <a:t> </a:t>
            </a:r>
            <a:r>
              <a:rPr lang="en-US" i="0" kern="0" dirty="0" err="1" smtClean="0"/>
              <a:t>mavjud</a:t>
            </a:r>
            <a:r>
              <a:rPr lang="en-US" i="0" kern="0" dirty="0" smtClean="0"/>
              <a:t>).</a:t>
            </a:r>
            <a:endParaRPr lang="en-GB" i="0" kern="0" dirty="0"/>
          </a:p>
        </p:txBody>
      </p:sp>
    </p:spTree>
    <p:extLst>
      <p:ext uri="{BB962C8B-B14F-4D97-AF65-F5344CB8AC3E}">
        <p14:creationId xmlns:p14="http://schemas.microsoft.com/office/powerpoint/2010/main" val="681480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5701CB5-1908-4EBE-92D5-51BB226D1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5" y="1807943"/>
            <a:ext cx="5113789" cy="430887"/>
          </a:xfrm>
        </p:spPr>
        <p:txBody>
          <a:bodyPr/>
          <a:lstStyle/>
          <a:p>
            <a:r>
              <a:rPr lang="en-US" b="1" i="0" dirty="0">
                <a:solidFill>
                  <a:srgbClr val="0070C0"/>
                </a:solidFill>
              </a:rPr>
              <a:t>E</a:t>
            </a:r>
            <a:r>
              <a:rPr lang="en-US" i="0" dirty="0"/>
              <a:t> – </a:t>
            </a:r>
            <a:r>
              <a:rPr lang="en-US" i="0" dirty="0" err="1"/>
              <a:t>mo‘yqalamda</a:t>
            </a:r>
            <a:r>
              <a:rPr lang="en-US" i="0" dirty="0"/>
              <a:t> </a:t>
            </a:r>
            <a:r>
              <a:rPr lang="en-US" i="0" dirty="0" err="1"/>
              <a:t>chizilgan</a:t>
            </a:r>
            <a:r>
              <a:rPr lang="en-US" i="0" dirty="0"/>
              <a:t> </a:t>
            </a:r>
            <a:r>
              <a:rPr lang="en-US" i="0" dirty="0" err="1"/>
              <a:t>tasvirning</a:t>
            </a:r>
            <a:r>
              <a:rPr lang="en-US" i="0" dirty="0"/>
              <a:t> </a:t>
            </a:r>
            <a:r>
              <a:rPr lang="en-US" i="0" dirty="0" err="1" smtClean="0"/>
              <a:t>shaffofmasligi</a:t>
            </a:r>
            <a:r>
              <a:rPr lang="en-US" i="0" dirty="0" smtClean="0"/>
              <a:t> </a:t>
            </a:r>
            <a:r>
              <a:rPr lang="en-US" i="0" dirty="0"/>
              <a:t>(</a:t>
            </a:r>
            <a:r>
              <a:rPr lang="en-US" i="0" dirty="0" err="1"/>
              <a:t>shaffoflik</a:t>
            </a:r>
            <a:r>
              <a:rPr lang="en-US" i="0" dirty="0"/>
              <a:t> </a:t>
            </a:r>
            <a:r>
              <a:rPr lang="en-US" i="0" dirty="0" err="1"/>
              <a:t>ortgan</a:t>
            </a:r>
            <a:r>
              <a:rPr lang="en-US" i="0" dirty="0"/>
              <a:t> sari </a:t>
            </a:r>
            <a:r>
              <a:rPr lang="en-US" i="0" dirty="0" err="1"/>
              <a:t>bo‘yalgan</a:t>
            </a:r>
            <a:r>
              <a:rPr lang="en-US" i="0" dirty="0"/>
              <a:t> </a:t>
            </a:r>
            <a:r>
              <a:rPr lang="en-US" i="0" dirty="0" err="1"/>
              <a:t>soha</a:t>
            </a:r>
            <a:r>
              <a:rPr lang="en-US" i="0" dirty="0"/>
              <a:t> </a:t>
            </a:r>
            <a:r>
              <a:rPr lang="en-US" i="0" dirty="0" err="1"/>
              <a:t>ostidagi</a:t>
            </a:r>
            <a:r>
              <a:rPr lang="en-US" i="0" dirty="0"/>
              <a:t> </a:t>
            </a:r>
            <a:r>
              <a:rPr lang="en-US" i="0" dirty="0" err="1"/>
              <a:t>tasvir</a:t>
            </a:r>
            <a:r>
              <a:rPr lang="en-US" i="0" dirty="0"/>
              <a:t> </a:t>
            </a:r>
            <a:r>
              <a:rPr lang="en-US" i="0" dirty="0" err="1"/>
              <a:t>ko‘proq</a:t>
            </a:r>
            <a:r>
              <a:rPr lang="en-US" i="0" dirty="0"/>
              <a:t> </a:t>
            </a:r>
            <a:r>
              <a:rPr lang="en-US" i="0" dirty="0" err="1"/>
              <a:t>ko‘rinib</a:t>
            </a:r>
            <a:r>
              <a:rPr lang="en-US" i="0" dirty="0"/>
              <a:t> </a:t>
            </a:r>
            <a:r>
              <a:rPr lang="en-US" i="0" dirty="0" err="1"/>
              <a:t>turadi</a:t>
            </a:r>
            <a:r>
              <a:rPr lang="en-US" i="0" dirty="0"/>
              <a:t>).</a:t>
            </a:r>
            <a:endParaRPr lang="en-GB" i="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0CD1738E-7559-4AF0-944B-2EF2DC97B38B}"/>
              </a:ext>
            </a:extLst>
          </p:cNvPr>
          <p:cNvSpPr txBox="1">
            <a:spLocks/>
          </p:cNvSpPr>
          <p:nvPr/>
        </p:nvSpPr>
        <p:spPr>
          <a:xfrm>
            <a:off x="292100" y="98426"/>
            <a:ext cx="517295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kern="0" dirty="0" err="1"/>
              <a:t>Parametrlar</a:t>
            </a:r>
            <a:r>
              <a:rPr lang="en-US" kern="0" dirty="0"/>
              <a:t> </a:t>
            </a:r>
            <a:r>
              <a:rPr lang="en-US" kern="0" dirty="0" err="1"/>
              <a:t>paneli</a:t>
            </a:r>
            <a:endParaRPr lang="en-GB" kern="0" dirty="0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06B761EF-5B12-4CA7-9D9C-E04EB570EB33}"/>
              </a:ext>
            </a:extLst>
          </p:cNvPr>
          <p:cNvSpPr txBox="1">
            <a:spLocks/>
          </p:cNvSpPr>
          <p:nvPr/>
        </p:nvSpPr>
        <p:spPr>
          <a:xfrm>
            <a:off x="520700" y="1393825"/>
            <a:ext cx="31319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0" kern="0"/>
              <a:t>A</a:t>
            </a:r>
            <a:endParaRPr lang="en-GB" sz="2000" b="1" i="0" kern="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A368C4AE-F62B-4A76-AA5C-880C3E832E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13" y="591763"/>
            <a:ext cx="5549445" cy="497263"/>
          </a:xfrm>
          <a:prstGeom prst="rect">
            <a:avLst/>
          </a:prstGeom>
        </p:spPr>
      </p:pic>
      <p:sp>
        <p:nvSpPr>
          <p:cNvPr id="7" name="Текст 2">
            <a:extLst>
              <a:ext uri="{FF2B5EF4-FFF2-40B4-BE49-F238E27FC236}">
                <a16:creationId xmlns:a16="http://schemas.microsoft.com/office/drawing/2014/main" xmlns="" id="{ADB6D48D-0D03-4BF9-B118-D34F7CC22BB0}"/>
              </a:ext>
            </a:extLst>
          </p:cNvPr>
          <p:cNvSpPr txBox="1">
            <a:spLocks/>
          </p:cNvSpPr>
          <p:nvPr/>
        </p:nvSpPr>
        <p:spPr>
          <a:xfrm>
            <a:off x="893305" y="1387021"/>
            <a:ext cx="31319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0" kern="0" dirty="0"/>
              <a:t>B</a:t>
            </a:r>
            <a:endParaRPr lang="en-GB" sz="2000" b="1" i="0" kern="0" dirty="0"/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5347C66E-2AAB-4585-9ED3-F141CD05B28F}"/>
              </a:ext>
            </a:extLst>
          </p:cNvPr>
          <p:cNvSpPr txBox="1">
            <a:spLocks/>
          </p:cNvSpPr>
          <p:nvPr/>
        </p:nvSpPr>
        <p:spPr>
          <a:xfrm>
            <a:off x="1228271" y="1393825"/>
            <a:ext cx="31319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0" kern="0" dirty="0"/>
              <a:t>C</a:t>
            </a:r>
            <a:endParaRPr lang="en-GB" sz="2000" b="1" i="0" kern="0" dirty="0"/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xmlns="" id="{BEA846B5-7302-4465-8D2A-EABE1D97B874}"/>
              </a:ext>
            </a:extLst>
          </p:cNvPr>
          <p:cNvSpPr txBox="1">
            <a:spLocks/>
          </p:cNvSpPr>
          <p:nvPr/>
        </p:nvSpPr>
        <p:spPr>
          <a:xfrm>
            <a:off x="1904998" y="1393825"/>
            <a:ext cx="31319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0" kern="0" dirty="0"/>
              <a:t>D</a:t>
            </a:r>
            <a:endParaRPr lang="en-GB" sz="2000" b="1" i="0" kern="0" dirty="0"/>
          </a:p>
        </p:txBody>
      </p:sp>
      <p:sp>
        <p:nvSpPr>
          <p:cNvPr id="10" name="Текст 2">
            <a:extLst>
              <a:ext uri="{FF2B5EF4-FFF2-40B4-BE49-F238E27FC236}">
                <a16:creationId xmlns:a16="http://schemas.microsoft.com/office/drawing/2014/main" xmlns="" id="{A753F445-C2CF-4412-A6E5-78D39B8965A3}"/>
              </a:ext>
            </a:extLst>
          </p:cNvPr>
          <p:cNvSpPr txBox="1">
            <a:spLocks/>
          </p:cNvSpPr>
          <p:nvPr/>
        </p:nvSpPr>
        <p:spPr>
          <a:xfrm>
            <a:off x="3182137" y="1393825"/>
            <a:ext cx="31319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0" kern="0" dirty="0"/>
              <a:t>E</a:t>
            </a:r>
            <a:endParaRPr lang="en-GB" sz="2000" b="1" i="0" kern="0" dirty="0"/>
          </a:p>
        </p:txBody>
      </p:sp>
      <p:sp>
        <p:nvSpPr>
          <p:cNvPr id="11" name="Текст 2">
            <a:extLst>
              <a:ext uri="{FF2B5EF4-FFF2-40B4-BE49-F238E27FC236}">
                <a16:creationId xmlns:a16="http://schemas.microsoft.com/office/drawing/2014/main" xmlns="" id="{2FDF502A-FBE6-486C-8092-9967BF2380A0}"/>
              </a:ext>
            </a:extLst>
          </p:cNvPr>
          <p:cNvSpPr txBox="1">
            <a:spLocks/>
          </p:cNvSpPr>
          <p:nvPr/>
        </p:nvSpPr>
        <p:spPr>
          <a:xfrm>
            <a:off x="3502589" y="1387020"/>
            <a:ext cx="31319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0" kern="0" dirty="0"/>
              <a:t>F</a:t>
            </a:r>
            <a:endParaRPr lang="en-GB" sz="2000" b="1" i="0" kern="0" dirty="0"/>
          </a:p>
        </p:txBody>
      </p:sp>
      <p:sp>
        <p:nvSpPr>
          <p:cNvPr id="12" name="Текст 2">
            <a:extLst>
              <a:ext uri="{FF2B5EF4-FFF2-40B4-BE49-F238E27FC236}">
                <a16:creationId xmlns:a16="http://schemas.microsoft.com/office/drawing/2014/main" xmlns="" id="{5B7A210B-8431-4F01-98FC-9330AC7A5C10}"/>
              </a:ext>
            </a:extLst>
          </p:cNvPr>
          <p:cNvSpPr txBox="1">
            <a:spLocks/>
          </p:cNvSpPr>
          <p:nvPr/>
        </p:nvSpPr>
        <p:spPr>
          <a:xfrm>
            <a:off x="4102100" y="1387020"/>
            <a:ext cx="31319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0" kern="0" dirty="0"/>
              <a:t>G</a:t>
            </a:r>
            <a:endParaRPr lang="en-GB" sz="2000" b="1" i="0" kern="0" dirty="0"/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xmlns="" id="{A74C0094-45DA-4B23-861A-9A30222807A4}"/>
              </a:ext>
            </a:extLst>
          </p:cNvPr>
          <p:cNvSpPr txBox="1">
            <a:spLocks/>
          </p:cNvSpPr>
          <p:nvPr/>
        </p:nvSpPr>
        <p:spPr>
          <a:xfrm>
            <a:off x="4427995" y="1393825"/>
            <a:ext cx="313195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0" kern="0" dirty="0"/>
              <a:t>H</a:t>
            </a:r>
            <a:endParaRPr lang="en-GB" sz="2000" b="1" i="0" kern="0" dirty="0"/>
          </a:p>
        </p:txBody>
      </p: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xmlns="" id="{4F416803-C4B9-4319-AD88-7C31F3A94F8D}"/>
              </a:ext>
            </a:extLst>
          </p:cNvPr>
          <p:cNvCxnSpPr>
            <a:cxnSpLocks/>
          </p:cNvCxnSpPr>
          <p:nvPr/>
        </p:nvCxnSpPr>
        <p:spPr>
          <a:xfrm flipH="1" flipV="1">
            <a:off x="3266615" y="1095999"/>
            <a:ext cx="1" cy="2908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xmlns="" id="{90F3F942-C649-4E9E-92C4-DC1FA6581AF2}"/>
              </a:ext>
            </a:extLst>
          </p:cNvPr>
          <p:cNvCxnSpPr>
            <a:cxnSpLocks/>
          </p:cNvCxnSpPr>
          <p:nvPr/>
        </p:nvCxnSpPr>
        <p:spPr>
          <a:xfrm flipH="1" flipV="1">
            <a:off x="4178300" y="1095998"/>
            <a:ext cx="1" cy="2908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xmlns="" id="{F5D2A250-1056-4DBE-9D09-43DC17568AA3}"/>
              </a:ext>
            </a:extLst>
          </p:cNvPr>
          <p:cNvCxnSpPr>
            <a:cxnSpLocks/>
          </p:cNvCxnSpPr>
          <p:nvPr/>
        </p:nvCxnSpPr>
        <p:spPr>
          <a:xfrm flipH="1" flipV="1">
            <a:off x="4507755" y="1103426"/>
            <a:ext cx="1" cy="2908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Текст 2">
            <a:extLst>
              <a:ext uri="{FF2B5EF4-FFF2-40B4-BE49-F238E27FC236}">
                <a16:creationId xmlns:a16="http://schemas.microsoft.com/office/drawing/2014/main" xmlns="" id="{FC30F9B9-9A89-41B1-B076-4A4606BB241D}"/>
              </a:ext>
            </a:extLst>
          </p:cNvPr>
          <p:cNvSpPr txBox="1">
            <a:spLocks/>
          </p:cNvSpPr>
          <p:nvPr/>
        </p:nvSpPr>
        <p:spPr>
          <a:xfrm>
            <a:off x="436105" y="2308225"/>
            <a:ext cx="50289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G</a:t>
            </a:r>
            <a:r>
              <a:rPr lang="en-US" i="0" kern="0" dirty="0"/>
              <a:t> – </a:t>
            </a:r>
            <a:r>
              <a:rPr lang="en-US" i="0" kern="0" dirty="0" err="1"/>
              <a:t>mo‘yqalam</a:t>
            </a:r>
            <a:r>
              <a:rPr lang="en-US" i="0" kern="0" dirty="0"/>
              <a:t> </a:t>
            </a:r>
            <a:r>
              <a:rPr lang="en-US" i="0" kern="0" dirty="0" err="1"/>
              <a:t>tolalarining</a:t>
            </a:r>
            <a:r>
              <a:rPr lang="en-US" i="0" kern="0" dirty="0"/>
              <a:t> </a:t>
            </a:r>
            <a:r>
              <a:rPr lang="en-US" i="0" kern="0" dirty="0" err="1"/>
              <a:t>qattiqligi</a:t>
            </a:r>
            <a:r>
              <a:rPr lang="en-US" i="0" kern="0" dirty="0"/>
              <a:t> </a:t>
            </a:r>
            <a:r>
              <a:rPr lang="en-US" i="0" kern="0" dirty="0" err="1"/>
              <a:t>kamaygan</a:t>
            </a:r>
            <a:r>
              <a:rPr lang="en-US" i="0" kern="0" dirty="0"/>
              <a:t> sari </a:t>
            </a:r>
            <a:r>
              <a:rPr lang="en-US" i="0" kern="0" dirty="0" err="1"/>
              <a:t>bo‘yalgan</a:t>
            </a:r>
            <a:r>
              <a:rPr lang="en-US" i="0" kern="0" dirty="0"/>
              <a:t> </a:t>
            </a:r>
            <a:r>
              <a:rPr lang="en-US" i="0" kern="0" dirty="0" err="1"/>
              <a:t>soha</a:t>
            </a:r>
            <a:r>
              <a:rPr lang="en-US" i="0" kern="0" dirty="0"/>
              <a:t> </a:t>
            </a:r>
            <a:r>
              <a:rPr lang="en-US" i="0" kern="0" dirty="0" err="1"/>
              <a:t>bo‘yoq</a:t>
            </a:r>
            <a:r>
              <a:rPr lang="en-US" i="0" kern="0" dirty="0"/>
              <a:t> </a:t>
            </a:r>
            <a:r>
              <a:rPr lang="en-US" i="0" kern="0" dirty="0" err="1"/>
              <a:t>bilan</a:t>
            </a:r>
            <a:r>
              <a:rPr lang="en-US" i="0" kern="0" dirty="0"/>
              <a:t> </a:t>
            </a:r>
            <a:r>
              <a:rPr lang="en-US" i="0" kern="0" dirty="0" err="1"/>
              <a:t>qoplanishi</a:t>
            </a:r>
            <a:r>
              <a:rPr lang="en-US" i="0" kern="0" dirty="0"/>
              <a:t> </a:t>
            </a:r>
            <a:r>
              <a:rPr lang="en-US" i="0" kern="0" dirty="0" err="1"/>
              <a:t>foizi</a:t>
            </a:r>
            <a:r>
              <a:rPr lang="en-US" i="0" kern="0" dirty="0"/>
              <a:t> </a:t>
            </a:r>
            <a:r>
              <a:rPr lang="en-US" i="0" kern="0" dirty="0" err="1"/>
              <a:t>ortib</a:t>
            </a:r>
            <a:r>
              <a:rPr lang="en-US" i="0" kern="0" dirty="0"/>
              <a:t> </a:t>
            </a:r>
            <a:r>
              <a:rPr lang="en-US" i="0" kern="0" dirty="0" err="1"/>
              <a:t>boradi</a:t>
            </a:r>
            <a:r>
              <a:rPr lang="en-US" i="0" kern="0" dirty="0"/>
              <a:t>. </a:t>
            </a:r>
            <a:endParaRPr lang="en-GB" i="0" kern="0" dirty="0"/>
          </a:p>
        </p:txBody>
      </p:sp>
      <p:sp>
        <p:nvSpPr>
          <p:cNvPr id="23" name="Текст 2">
            <a:extLst>
              <a:ext uri="{FF2B5EF4-FFF2-40B4-BE49-F238E27FC236}">
                <a16:creationId xmlns:a16="http://schemas.microsoft.com/office/drawing/2014/main" xmlns="" id="{30DA324A-4CBF-4979-8B1F-85425D4DC68E}"/>
              </a:ext>
            </a:extLst>
          </p:cNvPr>
          <p:cNvSpPr txBox="1">
            <a:spLocks/>
          </p:cNvSpPr>
          <p:nvPr/>
        </p:nvSpPr>
        <p:spPr>
          <a:xfrm>
            <a:off x="436104" y="2772866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0" dirty="0">
                <a:solidFill>
                  <a:srgbClr val="0070C0"/>
                </a:solidFill>
              </a:rPr>
              <a:t>H</a:t>
            </a:r>
            <a:r>
              <a:rPr lang="en-US" i="0" kern="0" dirty="0"/>
              <a:t> – </a:t>
            </a:r>
            <a:r>
              <a:rPr lang="en-US" i="0" kern="0" dirty="0" err="1"/>
              <a:t>bo‘yoqni</a:t>
            </a:r>
            <a:r>
              <a:rPr lang="en-US" i="0" kern="0" dirty="0"/>
              <a:t> </a:t>
            </a:r>
            <a:r>
              <a:rPr lang="en-US" i="0" kern="0" dirty="0" err="1"/>
              <a:t>surkash</a:t>
            </a:r>
            <a:r>
              <a:rPr lang="en-US" i="0" kern="0" dirty="0"/>
              <a:t> </a:t>
            </a:r>
            <a:r>
              <a:rPr lang="en-US" i="0" kern="0" dirty="0" err="1"/>
              <a:t>tartibidan</a:t>
            </a:r>
            <a:r>
              <a:rPr lang="en-US" i="0" kern="0" dirty="0"/>
              <a:t> </a:t>
            </a:r>
            <a:r>
              <a:rPr lang="en-US" i="0" kern="0" dirty="0" err="1"/>
              <a:t>purkash</a:t>
            </a:r>
            <a:r>
              <a:rPr lang="en-US" i="0" kern="0" dirty="0"/>
              <a:t> </a:t>
            </a:r>
            <a:r>
              <a:rPr lang="en-US" i="0" kern="0" dirty="0" err="1"/>
              <a:t>tartibiga</a:t>
            </a:r>
            <a:r>
              <a:rPr lang="en-US" i="0" kern="0" dirty="0"/>
              <a:t> </a:t>
            </a:r>
            <a:r>
              <a:rPr lang="en-US" i="0" kern="0" dirty="0" err="1"/>
              <a:t>o‘tkazadi</a:t>
            </a:r>
            <a:r>
              <a:rPr lang="en-US" i="0" kern="0" dirty="0"/>
              <a:t>.</a:t>
            </a:r>
            <a:endParaRPr lang="en-GB" i="0" kern="0" dirty="0"/>
          </a:p>
        </p:txBody>
      </p:sp>
    </p:spTree>
    <p:extLst>
      <p:ext uri="{BB962C8B-B14F-4D97-AF65-F5344CB8AC3E}">
        <p14:creationId xmlns:p14="http://schemas.microsoft.com/office/powerpoint/2010/main" val="302651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DAD4EF-B6E4-4B5C-83C5-8C5AD88FF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Mo‘yqalam</a:t>
            </a:r>
            <a:r>
              <a:rPr lang="en-US" dirty="0"/>
              <a:t> </a:t>
            </a:r>
            <a:r>
              <a:rPr lang="en-US" dirty="0" err="1"/>
              <a:t>parametri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E5233A6-F3BE-484F-BEFE-2A1D04FAD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78100" y="860425"/>
            <a:ext cx="3048000" cy="1969770"/>
          </a:xfrm>
        </p:spPr>
        <p:txBody>
          <a:bodyPr/>
          <a:lstStyle/>
          <a:p>
            <a:pPr algn="just"/>
            <a:r>
              <a:rPr lang="en-US" sz="1600" i="0" dirty="0"/>
              <a:t>       Bu </a:t>
            </a:r>
            <a:r>
              <a:rPr lang="en-US" sz="1600" i="0" dirty="0" err="1"/>
              <a:t>parametrlarning</a:t>
            </a:r>
            <a:r>
              <a:rPr lang="en-US" sz="1600" i="0" dirty="0"/>
              <a:t> har </a:t>
            </a:r>
            <a:r>
              <a:rPr lang="en-US" sz="1600" i="0" dirty="0" err="1"/>
              <a:t>birini</a:t>
            </a:r>
            <a:r>
              <a:rPr lang="en-US" sz="1600" i="0" dirty="0"/>
              <a:t> </a:t>
            </a:r>
            <a:r>
              <a:rPr lang="en-US" sz="1600" i="0" dirty="0" err="1"/>
              <a:t>yoki</a:t>
            </a:r>
            <a:r>
              <a:rPr lang="en-US" sz="1600" i="0" dirty="0"/>
              <a:t> </a:t>
            </a:r>
            <a:r>
              <a:rPr lang="en-US" sz="1600" i="0" dirty="0" err="1"/>
              <a:t>bir</a:t>
            </a:r>
            <a:r>
              <a:rPr lang="en-US" sz="1600" i="0" dirty="0"/>
              <a:t> </a:t>
            </a:r>
            <a:r>
              <a:rPr lang="en-US" sz="1600" i="0" dirty="0" err="1"/>
              <a:t>nechtasini</a:t>
            </a:r>
            <a:r>
              <a:rPr lang="en-US" sz="1600" i="0" dirty="0"/>
              <a:t> </a:t>
            </a:r>
            <a:r>
              <a:rPr lang="en-US" sz="1600" i="0" dirty="0" err="1"/>
              <a:t>o‘zgartirib</a:t>
            </a:r>
            <a:r>
              <a:rPr lang="en-US" sz="1600" i="0" dirty="0"/>
              <a:t>, </a:t>
            </a:r>
            <a:r>
              <a:rPr lang="en-US" sz="1600" i="0" dirty="0" err="1"/>
              <a:t>turli-tuman</a:t>
            </a:r>
            <a:r>
              <a:rPr lang="en-US" sz="1600" i="0" dirty="0"/>
              <a:t> </a:t>
            </a:r>
            <a:r>
              <a:rPr lang="en-US" sz="1600" i="0" dirty="0" err="1"/>
              <a:t>barglarni</a:t>
            </a:r>
            <a:r>
              <a:rPr lang="en-US" sz="1600" i="0" dirty="0"/>
              <a:t> </a:t>
            </a:r>
            <a:r>
              <a:rPr lang="en-US" sz="1600" i="0" dirty="0" err="1"/>
              <a:t>olish</a:t>
            </a:r>
            <a:r>
              <a:rPr lang="en-US" sz="1600" i="0" dirty="0"/>
              <a:t>, </a:t>
            </a:r>
            <a:r>
              <a:rPr lang="en-US" sz="1600" i="0" dirty="0" err="1"/>
              <a:t>ular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tasvirni</a:t>
            </a:r>
            <a:r>
              <a:rPr lang="en-US" sz="1600" i="0" dirty="0"/>
              <a:t> </a:t>
            </a:r>
            <a:r>
              <a:rPr lang="en-US" sz="1600" i="0" dirty="0" err="1"/>
              <a:t>to‘ldirish</a:t>
            </a:r>
            <a:r>
              <a:rPr lang="en-US" sz="1600" i="0" dirty="0"/>
              <a:t> </a:t>
            </a:r>
            <a:r>
              <a:rPr lang="en-US" sz="1600" i="0" dirty="0"/>
              <a:t> </a:t>
            </a:r>
            <a:r>
              <a:rPr lang="en-US" sz="1600" i="0" dirty="0" smtClean="0"/>
              <a:t>     </a:t>
            </a:r>
            <a:r>
              <a:rPr lang="en-US" sz="1600" i="0" dirty="0" err="1" smtClean="0"/>
              <a:t>mumkin</a:t>
            </a:r>
            <a:r>
              <a:rPr lang="en-US" sz="1600" i="0" dirty="0"/>
              <a:t>. </a:t>
            </a:r>
            <a:r>
              <a:rPr lang="en-US" sz="1600" i="0" dirty="0" err="1" smtClean="0"/>
              <a:t>Mo‘yqalamning</a:t>
            </a:r>
            <a:r>
              <a:rPr lang="en-US" sz="1600" i="0" dirty="0"/>
              <a:t> </a:t>
            </a:r>
            <a:r>
              <a:rPr lang="en-US" sz="1600" i="0" dirty="0" err="1" smtClean="0"/>
              <a:t>rangini</a:t>
            </a:r>
            <a:r>
              <a:rPr lang="en-US" sz="1600" i="0" dirty="0" smtClean="0"/>
              <a:t> </a:t>
            </a:r>
            <a:r>
              <a:rPr lang="en-US" sz="1600" i="0" dirty="0" err="1"/>
              <a:t>o‘zgartirish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>
                <a:solidFill>
                  <a:srgbClr val="0070C0"/>
                </a:solidFill>
              </a:rPr>
              <a:t>PhotoShop</a:t>
            </a:r>
            <a:r>
              <a:rPr lang="en-US" sz="1600" i="0" dirty="0" err="1"/>
              <a:t>ning</a:t>
            </a:r>
            <a:r>
              <a:rPr lang="en-US" sz="1600" i="0" dirty="0"/>
              <a:t> </a:t>
            </a:r>
            <a:r>
              <a:rPr lang="en-US" sz="1600" i="0" dirty="0" err="1"/>
              <a:t>asosiy</a:t>
            </a:r>
            <a:r>
              <a:rPr lang="en-US" sz="1600" i="0" dirty="0"/>
              <a:t> </a:t>
            </a:r>
            <a:r>
              <a:rPr lang="en-US" sz="1600" i="0" dirty="0" err="1"/>
              <a:t>rangini</a:t>
            </a:r>
            <a:r>
              <a:rPr lang="en-US" sz="1600" i="0" dirty="0"/>
              <a:t> </a:t>
            </a:r>
            <a:r>
              <a:rPr lang="en-US" sz="1600" i="0" dirty="0" err="1"/>
              <a:t>o‘zgartirish</a:t>
            </a:r>
            <a:r>
              <a:rPr lang="en-US" sz="1600" i="0" dirty="0"/>
              <a:t> </a:t>
            </a:r>
            <a:r>
              <a:rPr lang="en-US" sz="1600" i="0" dirty="0" err="1"/>
              <a:t>kerak</a:t>
            </a:r>
            <a:r>
              <a:rPr lang="en-US" sz="1600" i="0" dirty="0"/>
              <a:t> </a:t>
            </a:r>
            <a:r>
              <a:rPr lang="en-US" sz="1600" i="0" dirty="0" err="1"/>
              <a:t>bo‘ladi</a:t>
            </a:r>
            <a:r>
              <a:rPr lang="en-US" sz="1600" i="0" dirty="0"/>
              <a:t>. </a:t>
            </a:r>
            <a:endParaRPr lang="en-GB" sz="1600" i="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B3ABB8B-E0CB-4EA4-8514-BCC05C45BF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01" y="555624"/>
            <a:ext cx="2120119" cy="260131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2EA721B-19AA-4A57-B82D-785E1D7900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500" y="708025"/>
            <a:ext cx="603900" cy="59527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2120555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F4F4636-0B1D-4C3D-A52B-C0F8DA388C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54299" y="708026"/>
            <a:ext cx="2810759" cy="2403002"/>
          </a:xfrm>
        </p:spPr>
        <p:txBody>
          <a:bodyPr/>
          <a:lstStyle/>
          <a:p>
            <a:pPr algn="just"/>
            <a:r>
              <a:rPr lang="en-US" sz="1600" i="0" dirty="0"/>
              <a:t>      Bir </a:t>
            </a:r>
            <a:r>
              <a:rPr lang="en-US" sz="1600" i="0" dirty="0" err="1"/>
              <a:t>qarashda</a:t>
            </a:r>
            <a:r>
              <a:rPr lang="en-US" sz="1600" i="0" dirty="0"/>
              <a:t> </a:t>
            </a:r>
            <a:r>
              <a:rPr lang="en-US" sz="1600" i="0" dirty="0" err="1"/>
              <a:t>mo‘yqalam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qalam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ishlash</a:t>
            </a:r>
            <a:r>
              <a:rPr lang="en-US" sz="1600" i="0" dirty="0"/>
              <a:t> </a:t>
            </a:r>
            <a:r>
              <a:rPr lang="en-US" sz="1600" i="0" dirty="0" err="1"/>
              <a:t>orasida</a:t>
            </a:r>
            <a:r>
              <a:rPr lang="en-US" sz="1600" i="0" dirty="0"/>
              <a:t> </a:t>
            </a:r>
            <a:r>
              <a:rPr lang="en-US" sz="1600" i="0" dirty="0" err="1"/>
              <a:t>farq</a:t>
            </a:r>
            <a:r>
              <a:rPr lang="en-US" sz="1600" i="0" dirty="0"/>
              <a:t> </a:t>
            </a:r>
            <a:r>
              <a:rPr lang="en-US" sz="1600" i="0" dirty="0" err="1"/>
              <a:t>yo‘qdek</a:t>
            </a:r>
            <a:r>
              <a:rPr lang="en-US" sz="1600" i="0" dirty="0"/>
              <a:t> </a:t>
            </a:r>
            <a:r>
              <a:rPr lang="en-US" sz="1600" i="0" dirty="0" err="1"/>
              <a:t>ko‘rinsa</a:t>
            </a:r>
            <a:r>
              <a:rPr lang="en-US" sz="1600" i="0" dirty="0"/>
              <a:t>-da, </a:t>
            </a:r>
            <a:r>
              <a:rPr lang="en-US" sz="1600" i="0" dirty="0" err="1"/>
              <a:t>ular</a:t>
            </a:r>
            <a:r>
              <a:rPr lang="en-US" sz="1600" i="0" dirty="0"/>
              <a:t> </a:t>
            </a:r>
            <a:r>
              <a:rPr lang="en-US" sz="1600" i="0" dirty="0" err="1"/>
              <a:t>turli</a:t>
            </a:r>
            <a:r>
              <a:rPr lang="en-US" sz="1600" i="0" dirty="0"/>
              <a:t> </a:t>
            </a:r>
            <a:r>
              <a:rPr lang="en-US" sz="1600" i="0" dirty="0" err="1"/>
              <a:t>maqsadlarda</a:t>
            </a:r>
            <a:r>
              <a:rPr lang="en-US" sz="1600" i="0" dirty="0"/>
              <a:t> </a:t>
            </a:r>
            <a:r>
              <a:rPr lang="en-US" sz="1600" i="0" dirty="0" err="1"/>
              <a:t>ishlatiladi</a:t>
            </a:r>
            <a:r>
              <a:rPr lang="en-US" sz="1600" i="0" dirty="0"/>
              <a:t>.</a:t>
            </a:r>
          </a:p>
          <a:p>
            <a:pPr algn="just"/>
            <a:r>
              <a:rPr lang="en-US" sz="1600" i="0" dirty="0"/>
              <a:t>      Qalam </a:t>
            </a:r>
            <a:r>
              <a:rPr lang="en-US" sz="1600" i="0" dirty="0" err="1"/>
              <a:t>yordamida</a:t>
            </a:r>
            <a:r>
              <a:rPr lang="en-US" sz="1600" i="0" dirty="0"/>
              <a:t> </a:t>
            </a:r>
            <a:r>
              <a:rPr lang="en-US" sz="1600" i="0" dirty="0" err="1"/>
              <a:t>chiziq</a:t>
            </a:r>
            <a:r>
              <a:rPr lang="en-US" sz="1600" i="0" dirty="0"/>
              <a:t> </a:t>
            </a:r>
            <a:r>
              <a:rPr lang="en-US" sz="1600" i="0" dirty="0" err="1"/>
              <a:t>chizilganida</a:t>
            </a:r>
            <a:r>
              <a:rPr lang="en-US" sz="1600" i="0" dirty="0"/>
              <a:t> </a:t>
            </a:r>
            <a:r>
              <a:rPr lang="en-US" sz="1600" i="0" dirty="0" err="1"/>
              <a:t>bu</a:t>
            </a:r>
            <a:r>
              <a:rPr lang="en-US" sz="1600" i="0" dirty="0"/>
              <a:t> </a:t>
            </a:r>
            <a:r>
              <a:rPr lang="en-US" sz="1600" i="0" dirty="0" err="1"/>
              <a:t>chiziqning</a:t>
            </a:r>
            <a:r>
              <a:rPr lang="en-US" sz="1600" i="0" dirty="0"/>
              <a:t> </a:t>
            </a:r>
            <a:r>
              <a:rPr lang="en-US" sz="1600" i="0" dirty="0" err="1"/>
              <a:t>chetlari</a:t>
            </a:r>
            <a:r>
              <a:rPr lang="en-US" sz="1600" i="0" dirty="0"/>
              <a:t> </a:t>
            </a:r>
            <a:r>
              <a:rPr lang="en-US" sz="1600" i="0" dirty="0" err="1"/>
              <a:t>aniq</a:t>
            </a:r>
            <a:r>
              <a:rPr lang="en-US" sz="1600" i="0" dirty="0"/>
              <a:t> </a:t>
            </a:r>
            <a:r>
              <a:rPr lang="en-US" sz="1600" i="0" dirty="0" err="1"/>
              <a:t>ajralib</a:t>
            </a:r>
            <a:r>
              <a:rPr lang="en-US" sz="1600" i="0" dirty="0"/>
              <a:t> </a:t>
            </a:r>
            <a:r>
              <a:rPr lang="en-US" sz="1600" i="0" dirty="0" err="1"/>
              <a:t>turadi</a:t>
            </a:r>
            <a:r>
              <a:rPr lang="en-US" sz="1600" i="0" dirty="0"/>
              <a:t>. </a:t>
            </a:r>
            <a:r>
              <a:rPr lang="en-US" sz="1600" i="0" dirty="0" err="1"/>
              <a:t>Mo‘yqalamda</a:t>
            </a:r>
            <a:r>
              <a:rPr lang="en-US" sz="1600" i="0" dirty="0"/>
              <a:t> </a:t>
            </a:r>
            <a:r>
              <a:rPr lang="en-US" sz="1600" i="0" dirty="0" err="1"/>
              <a:t>esa</a:t>
            </a:r>
            <a:r>
              <a:rPr lang="en-US" sz="1600" i="0" dirty="0"/>
              <a:t> </a:t>
            </a:r>
            <a:r>
              <a:rPr lang="en-US" sz="1600" i="0" dirty="0" err="1"/>
              <a:t>bunday</a:t>
            </a:r>
            <a:r>
              <a:rPr lang="en-US" sz="1600" i="0" dirty="0"/>
              <a:t> </a:t>
            </a:r>
            <a:r>
              <a:rPr lang="en-US" sz="1600" i="0" dirty="0" err="1"/>
              <a:t>bo‘lishi</a:t>
            </a:r>
            <a:r>
              <a:rPr lang="en-US" sz="1600" i="0" dirty="0"/>
              <a:t> </a:t>
            </a:r>
            <a:r>
              <a:rPr lang="en-US" sz="1600" i="0" dirty="0" err="1"/>
              <a:t>shart</a:t>
            </a:r>
            <a:r>
              <a:rPr lang="en-US" sz="1600" i="0" dirty="0"/>
              <a:t> </a:t>
            </a:r>
            <a:r>
              <a:rPr lang="en-US" sz="1600" i="0" dirty="0" err="1"/>
              <a:t>emas</a:t>
            </a:r>
            <a:r>
              <a:rPr lang="en-US" sz="1600" i="0" dirty="0"/>
              <a:t>. </a:t>
            </a:r>
            <a:endParaRPr lang="en-GB" sz="1600" i="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267CAA7-B939-4E4F-BDDD-1401A7BED4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01" y="555624"/>
            <a:ext cx="2120119" cy="260131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D5246CA-40D4-4754-BF56-06DFC91AC7E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214" y="615881"/>
            <a:ext cx="566400" cy="55831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0BEFF14F-1112-4387-8C6F-8C7BA60E1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Mo‘yqalam</a:t>
            </a:r>
            <a:r>
              <a:rPr lang="en-US" dirty="0"/>
              <a:t> </a:t>
            </a:r>
            <a:r>
              <a:rPr lang="en-US" dirty="0" err="1"/>
              <a:t>parametri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9686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77B8F0A-0E16-412A-AB9C-650617446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97100" y="982040"/>
            <a:ext cx="3132594" cy="1723549"/>
          </a:xfrm>
        </p:spPr>
        <p:txBody>
          <a:bodyPr/>
          <a:lstStyle/>
          <a:p>
            <a:pPr algn="just"/>
            <a:r>
              <a:rPr lang="en-US" sz="1600" i="0" dirty="0"/>
              <a:t>       </a:t>
            </a:r>
            <a:r>
              <a:rPr lang="en-US" sz="1600" i="0" dirty="0" err="1"/>
              <a:t>Mo‘yqalam</a:t>
            </a:r>
            <a:r>
              <a:rPr lang="en-US" sz="1600" i="0" dirty="0"/>
              <a:t> </a:t>
            </a:r>
            <a:r>
              <a:rPr lang="en-US" sz="1600" i="0" dirty="0" err="1"/>
              <a:t>birinchi</a:t>
            </a:r>
            <a:r>
              <a:rPr lang="en-US" sz="1600" i="0" dirty="0"/>
              <a:t> </a:t>
            </a:r>
            <a:r>
              <a:rPr lang="en-US" sz="1600" i="0" dirty="0" err="1"/>
              <a:t>navbatda</a:t>
            </a:r>
            <a:r>
              <a:rPr lang="en-US" sz="1600" i="0" dirty="0"/>
              <a:t> </a:t>
            </a:r>
            <a:r>
              <a:rPr lang="en-US" sz="1600" i="0" dirty="0" err="1"/>
              <a:t>bo‘yash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ishlatiladi</a:t>
            </a:r>
            <a:r>
              <a:rPr lang="en-US" sz="1600" i="0" dirty="0"/>
              <a:t>. </a:t>
            </a:r>
            <a:r>
              <a:rPr lang="en-US" sz="1600" i="0" dirty="0" err="1"/>
              <a:t>Bo‘yash</a:t>
            </a:r>
            <a:r>
              <a:rPr lang="en-US" sz="1600" i="0" dirty="0"/>
              <a:t> </a:t>
            </a:r>
            <a:r>
              <a:rPr lang="en-US" sz="1600" i="0" dirty="0" err="1"/>
              <a:t>esa</a:t>
            </a:r>
            <a:r>
              <a:rPr lang="en-US" sz="1600" i="0" dirty="0"/>
              <a:t> </a:t>
            </a:r>
            <a:r>
              <a:rPr lang="en-US" sz="1600" i="0" dirty="0" err="1"/>
              <a:t>mo‘yqalam</a:t>
            </a:r>
            <a:r>
              <a:rPr lang="en-US" sz="1600" i="0" dirty="0"/>
              <a:t> </a:t>
            </a:r>
            <a:r>
              <a:rPr lang="en-US" sz="1600" i="0" dirty="0" err="1"/>
              <a:t>qanday</a:t>
            </a:r>
            <a:r>
              <a:rPr lang="en-US" sz="1600" i="0" dirty="0"/>
              <a:t> </a:t>
            </a:r>
            <a:r>
              <a:rPr lang="en-US" sz="1600" i="0" dirty="0" err="1"/>
              <a:t>tezlik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tortilganiga</a:t>
            </a:r>
            <a:r>
              <a:rPr lang="en-US" sz="1600" i="0" dirty="0"/>
              <a:t>, </a:t>
            </a:r>
            <a:r>
              <a:rPr lang="en-US" sz="1600" i="0" dirty="0" err="1"/>
              <a:t>qanday</a:t>
            </a:r>
            <a:r>
              <a:rPr lang="en-US" sz="1600" i="0" dirty="0"/>
              <a:t> </a:t>
            </a:r>
            <a:r>
              <a:rPr lang="en-US" sz="1600" i="0" dirty="0" err="1"/>
              <a:t>kuch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bosilgani</a:t>
            </a:r>
            <a:r>
              <a:rPr lang="en-US" sz="1600" i="0" dirty="0"/>
              <a:t>, </a:t>
            </a:r>
            <a:r>
              <a:rPr lang="en-US" sz="1600" i="0" dirty="0" err="1"/>
              <a:t>bo‘yoq</a:t>
            </a:r>
            <a:r>
              <a:rPr lang="en-US" sz="1600" i="0" dirty="0"/>
              <a:t> </a:t>
            </a:r>
            <a:r>
              <a:rPr lang="en-US" sz="1600" i="0" dirty="0" err="1"/>
              <a:t>surtilayotgani</a:t>
            </a:r>
            <a:r>
              <a:rPr lang="en-US" sz="1600" i="0" dirty="0"/>
              <a:t> </a:t>
            </a:r>
            <a:r>
              <a:rPr lang="en-US" sz="1600" i="0" dirty="0" err="1"/>
              <a:t>yoki</a:t>
            </a:r>
            <a:r>
              <a:rPr lang="en-US" sz="1600" i="0" dirty="0"/>
              <a:t> </a:t>
            </a:r>
            <a:r>
              <a:rPr lang="en-US" sz="1600" i="0" dirty="0" err="1"/>
              <a:t>purkalishiga</a:t>
            </a:r>
            <a:r>
              <a:rPr lang="en-US" sz="1600" i="0" dirty="0"/>
              <a:t> </a:t>
            </a:r>
            <a:r>
              <a:rPr lang="en-US" sz="1600" i="0" dirty="0" err="1"/>
              <a:t>bog‘liq</a:t>
            </a:r>
            <a:r>
              <a:rPr lang="en-US" sz="1600" i="0" dirty="0"/>
              <a:t> </a:t>
            </a:r>
            <a:r>
              <a:rPr lang="en-US" sz="1600" i="0" dirty="0" err="1"/>
              <a:t>ravishda</a:t>
            </a:r>
            <a:r>
              <a:rPr lang="en-US" sz="1600" i="0" dirty="0"/>
              <a:t> </a:t>
            </a:r>
            <a:r>
              <a:rPr lang="en-US" sz="1600" i="0" dirty="0" err="1"/>
              <a:t>o‘zgaradi</a:t>
            </a:r>
            <a:r>
              <a:rPr lang="en-US" sz="1600" i="0" dirty="0"/>
              <a:t>.</a:t>
            </a:r>
            <a:endParaRPr lang="en-GB" sz="1600" i="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C879F167-7DD7-4190-847A-0793D6CB7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uz-Cyrl-UZ" dirty="0"/>
              <a:t>Кисть </a:t>
            </a:r>
            <a:r>
              <a:rPr lang="en-US" dirty="0"/>
              <a:t>(</a:t>
            </a:r>
            <a:r>
              <a:rPr lang="en-US" dirty="0" err="1"/>
              <a:t>Mo‘yqalam</a:t>
            </a:r>
            <a:r>
              <a:rPr lang="en-US" dirty="0"/>
              <a:t>)</a:t>
            </a:r>
            <a:endParaRPr lang="en-GB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2C789CB-CFA6-497D-9C11-0A1A383DB7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06" y="1165225"/>
            <a:ext cx="1414586" cy="13943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57943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05EBF47-1FAB-48B3-9FB1-CDC531C28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8265" y="910336"/>
            <a:ext cx="2446794" cy="307777"/>
          </a:xfrm>
        </p:spPr>
        <p:txBody>
          <a:bodyPr/>
          <a:lstStyle/>
          <a:p>
            <a:pPr algn="ctr"/>
            <a:r>
              <a:rPr lang="en-US" sz="2000" b="1" i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</a:rPr>
              <a:t>Shaffoligi</a:t>
            </a:r>
            <a:endParaRPr lang="en-GB" sz="2000" b="1" i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186077A8-C2F9-4D53-A3CB-B4B37527C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Qalam </a:t>
            </a:r>
            <a:r>
              <a:rPr lang="en-US" dirty="0" err="1"/>
              <a:t>parametri</a:t>
            </a:r>
            <a:endParaRPr lang="en-GB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E0B266BF-780A-44EE-A762-03FD719B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16" y="548824"/>
            <a:ext cx="2714884" cy="2600859"/>
          </a:xfrm>
          <a:prstGeom prst="rect">
            <a:avLst/>
          </a:prstGeom>
        </p:spPr>
      </p:pic>
      <p:cxnSp>
        <p:nvCxnSpPr>
          <p:cNvPr id="11" name="Соединитель: уступ 10">
            <a:extLst>
              <a:ext uri="{FF2B5EF4-FFF2-40B4-BE49-F238E27FC236}">
                <a16:creationId xmlns:a16="http://schemas.microsoft.com/office/drawing/2014/main" xmlns="" id="{44CEE19D-B84B-4D9E-A04D-549B4B23A9E5}"/>
              </a:ext>
            </a:extLst>
          </p:cNvPr>
          <p:cNvCxnSpPr>
            <a:cxnSpLocks/>
          </p:cNvCxnSpPr>
          <p:nvPr/>
        </p:nvCxnSpPr>
        <p:spPr>
          <a:xfrm rot="10800000">
            <a:off x="2273303" y="784225"/>
            <a:ext cx="609597" cy="205510"/>
          </a:xfrm>
          <a:prstGeom prst="bentConnector3">
            <a:avLst>
              <a:gd name="adj1" fmla="val 98810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Соединитель: уступ 14">
            <a:extLst>
              <a:ext uri="{FF2B5EF4-FFF2-40B4-BE49-F238E27FC236}">
                <a16:creationId xmlns:a16="http://schemas.microsoft.com/office/drawing/2014/main" xmlns="" id="{AF81E493-1D45-40EC-A304-74786E7F03E7}"/>
              </a:ext>
            </a:extLst>
          </p:cNvPr>
          <p:cNvCxnSpPr>
            <a:cxnSpLocks/>
          </p:cNvCxnSpPr>
          <p:nvPr/>
        </p:nvCxnSpPr>
        <p:spPr>
          <a:xfrm rot="10800000">
            <a:off x="1358905" y="1097460"/>
            <a:ext cx="1523995" cy="557645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Соединитель: уступ 16">
            <a:extLst>
              <a:ext uri="{FF2B5EF4-FFF2-40B4-BE49-F238E27FC236}">
                <a16:creationId xmlns:a16="http://schemas.microsoft.com/office/drawing/2014/main" xmlns="" id="{17E531FF-8793-4EBA-A5A4-E743A7BD6482}"/>
              </a:ext>
            </a:extLst>
          </p:cNvPr>
          <p:cNvCxnSpPr>
            <a:cxnSpLocks/>
          </p:cNvCxnSpPr>
          <p:nvPr/>
        </p:nvCxnSpPr>
        <p:spPr>
          <a:xfrm rot="10800000">
            <a:off x="1358907" y="1786033"/>
            <a:ext cx="1523993" cy="548481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Текст 2">
            <a:extLst>
              <a:ext uri="{FF2B5EF4-FFF2-40B4-BE49-F238E27FC236}">
                <a16:creationId xmlns:a16="http://schemas.microsoft.com/office/drawing/2014/main" xmlns="" id="{6FCB0487-3DB7-4942-8D02-51A682B4FF02}"/>
              </a:ext>
            </a:extLst>
          </p:cNvPr>
          <p:cNvSpPr txBox="1">
            <a:spLocks/>
          </p:cNvSpPr>
          <p:nvPr/>
        </p:nvSpPr>
        <p:spPr>
          <a:xfrm>
            <a:off x="3018265" y="1506232"/>
            <a:ext cx="2446794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i="0" kern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</a:rPr>
              <a:t>Hajmi</a:t>
            </a:r>
            <a:endParaRPr lang="en-GB" sz="2000" b="1" i="0" kern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25" name="Текст 2">
            <a:extLst>
              <a:ext uri="{FF2B5EF4-FFF2-40B4-BE49-F238E27FC236}">
                <a16:creationId xmlns:a16="http://schemas.microsoft.com/office/drawing/2014/main" xmlns="" id="{E76E1354-CFC1-40C1-8C20-9CF29175EF24}"/>
              </a:ext>
            </a:extLst>
          </p:cNvPr>
          <p:cNvSpPr txBox="1">
            <a:spLocks/>
          </p:cNvSpPr>
          <p:nvPr/>
        </p:nvSpPr>
        <p:spPr>
          <a:xfrm>
            <a:off x="3018265" y="2026737"/>
            <a:ext cx="2446794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i="0" kern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</a:rPr>
              <a:t>Yumshoq</a:t>
            </a:r>
            <a:r>
              <a:rPr lang="en-US" sz="2000" b="1" i="0" kern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</a:rPr>
              <a:t> </a:t>
            </a:r>
            <a:r>
              <a:rPr lang="en-US" sz="2000" b="1" i="0" kern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</a:rPr>
              <a:t>yoki</a:t>
            </a:r>
            <a:r>
              <a:rPr lang="en-US" sz="2000" b="1" i="0" kern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</a:rPr>
              <a:t> </a:t>
            </a:r>
            <a:r>
              <a:rPr lang="en-US" sz="2000" b="1" i="0" kern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</a:rPr>
              <a:t>qattiqligi</a:t>
            </a:r>
            <a:endParaRPr lang="en-GB" sz="2000" b="1" i="0" kern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7812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4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428C685-123B-4FF8-A327-E23426FAC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54300" y="741234"/>
            <a:ext cx="2895600" cy="1822485"/>
          </a:xfrm>
        </p:spPr>
        <p:txBody>
          <a:bodyPr/>
          <a:lstStyle/>
          <a:p>
            <a:pPr algn="just"/>
            <a:r>
              <a:rPr lang="en-US" sz="1600" i="0" dirty="0"/>
              <a:t>       </a:t>
            </a:r>
            <a:r>
              <a:rPr lang="en-US" sz="1600" i="0" dirty="0" err="1"/>
              <a:t>Qalamning</a:t>
            </a:r>
            <a:r>
              <a:rPr lang="en-US" sz="1600" i="0" dirty="0"/>
              <a:t> </a:t>
            </a:r>
            <a:r>
              <a:rPr lang="en-US" sz="1600" i="0" dirty="0" err="1"/>
              <a:t>parametrlar</a:t>
            </a:r>
            <a:r>
              <a:rPr lang="en-US" sz="1600" i="0" dirty="0"/>
              <a:t> </a:t>
            </a:r>
            <a:r>
              <a:rPr lang="en-US" sz="1600" i="0" dirty="0" err="1"/>
              <a:t>paneli</a:t>
            </a:r>
            <a:r>
              <a:rPr lang="en-US" sz="1600" i="0" dirty="0"/>
              <a:t> </a:t>
            </a:r>
            <a:r>
              <a:rPr lang="en-US" sz="1600" i="0" dirty="0" err="1"/>
              <a:t>mo‘yqalam</a:t>
            </a:r>
            <a:r>
              <a:rPr lang="en-US" sz="1600" i="0" dirty="0"/>
              <a:t> </a:t>
            </a:r>
            <a:r>
              <a:rPr lang="en-US" sz="1600" i="0" dirty="0" err="1"/>
              <a:t>parametrlari</a:t>
            </a:r>
            <a:r>
              <a:rPr lang="en-US" sz="1600" i="0" dirty="0"/>
              <a:t> </a:t>
            </a:r>
            <a:r>
              <a:rPr lang="en-US" sz="1600" i="0" dirty="0" err="1"/>
              <a:t>paneli</a:t>
            </a:r>
            <a:r>
              <a:rPr lang="en-US" sz="1600" i="0" dirty="0"/>
              <a:t> </a:t>
            </a:r>
            <a:r>
              <a:rPr lang="en-US" sz="1600" i="0" dirty="0" err="1"/>
              <a:t>kabi</a:t>
            </a:r>
            <a:r>
              <a:rPr lang="en-US" sz="1600" i="0" dirty="0"/>
              <a:t> </a:t>
            </a:r>
            <a:r>
              <a:rPr lang="en-US" sz="1600" i="0" dirty="0" err="1"/>
              <a:t>ko‘rinishga</a:t>
            </a:r>
            <a:r>
              <a:rPr lang="en-US" sz="1600" i="0" dirty="0"/>
              <a:t> </a:t>
            </a:r>
            <a:r>
              <a:rPr lang="en-US" sz="1600" i="0" dirty="0" err="1"/>
              <a:t>ega</a:t>
            </a:r>
            <a:r>
              <a:rPr lang="en-US" sz="1600" i="0" dirty="0"/>
              <a:t>. </a:t>
            </a:r>
            <a:r>
              <a:rPr lang="en-US" sz="1600" i="0" dirty="0" err="1"/>
              <a:t>Qalamning</a:t>
            </a:r>
            <a:r>
              <a:rPr lang="en-US" sz="1600" i="0" dirty="0"/>
              <a:t> </a:t>
            </a:r>
            <a:r>
              <a:rPr lang="en-US" sz="1600" i="0" dirty="0" err="1"/>
              <a:t>parametrlarini</a:t>
            </a:r>
            <a:r>
              <a:rPr lang="en-US" sz="1600" i="0" dirty="0"/>
              <a:t> ham </a:t>
            </a:r>
            <a:r>
              <a:rPr lang="en-US" sz="1600" i="0" dirty="0" err="1"/>
              <a:t>mo‘yqalam</a:t>
            </a:r>
            <a:r>
              <a:rPr lang="en-US" sz="1600" i="0" dirty="0"/>
              <a:t> </a:t>
            </a:r>
            <a:r>
              <a:rPr lang="en-US" sz="1600" i="0" dirty="0" err="1"/>
              <a:t>parametrlari</a:t>
            </a:r>
            <a:r>
              <a:rPr lang="en-US" sz="1600" i="0" dirty="0"/>
              <a:t> </a:t>
            </a:r>
            <a:r>
              <a:rPr lang="en-US" sz="1600" i="0" dirty="0" err="1"/>
              <a:t>kabi</a:t>
            </a:r>
            <a:r>
              <a:rPr lang="en-US" sz="1600" i="0" dirty="0"/>
              <a:t> </a:t>
            </a:r>
            <a:r>
              <a:rPr lang="en-US" sz="1600" i="0" dirty="0" err="1"/>
              <a:t>o‘zgartirish</a:t>
            </a:r>
            <a:r>
              <a:rPr lang="en-US" sz="1600" i="0" dirty="0"/>
              <a:t> </a:t>
            </a:r>
            <a:r>
              <a:rPr lang="en-US" sz="1600" i="0" dirty="0" err="1"/>
              <a:t>mumkin</a:t>
            </a:r>
            <a:r>
              <a:rPr lang="en-US" sz="1600" i="0" dirty="0"/>
              <a:t>.</a:t>
            </a:r>
            <a:endParaRPr lang="en-GB" sz="1600" i="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81F7645-5AC0-4B29-AE0B-8001D26E98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" y="741234"/>
            <a:ext cx="2262675" cy="2167643"/>
          </a:xfrm>
          <a:prstGeom prst="rect">
            <a:avLst/>
          </a:prstGeom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4D168BBE-0DAF-48A0-AB8D-AE55BAB1F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Qalam </a:t>
            </a:r>
            <a:r>
              <a:rPr lang="en-US" dirty="0" err="1"/>
              <a:t>parametri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49828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AF9B4BA-D73A-4DE3-88DF-2318CCD24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Карандаш (</a:t>
            </a:r>
            <a:r>
              <a:rPr lang="en-US" dirty="0"/>
              <a:t>Qalam</a:t>
            </a:r>
            <a:r>
              <a:rPr lang="ru-RU" dirty="0"/>
              <a:t>)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E6BB199-3204-4710-A4A3-E7A9C8F1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16100" y="631825"/>
            <a:ext cx="3678602" cy="2215991"/>
          </a:xfrm>
        </p:spPr>
        <p:txBody>
          <a:bodyPr/>
          <a:lstStyle/>
          <a:p>
            <a:pPr algn="just"/>
            <a:r>
              <a:rPr lang="en-US" sz="1600" i="0" dirty="0"/>
              <a:t>       Qalam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chiziq</a:t>
            </a:r>
            <a:r>
              <a:rPr lang="en-US" sz="1600" i="0" dirty="0"/>
              <a:t> </a:t>
            </a:r>
            <a:r>
              <a:rPr lang="en-US" sz="1600" i="0" dirty="0" err="1"/>
              <a:t>chizish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sichqonchaning</a:t>
            </a:r>
            <a:r>
              <a:rPr lang="en-US" sz="1600" i="0" dirty="0"/>
              <a:t> chap </a:t>
            </a:r>
            <a:r>
              <a:rPr lang="en-US" sz="1600" i="0" dirty="0" err="1"/>
              <a:t>tugmasini</a:t>
            </a:r>
            <a:r>
              <a:rPr lang="en-US" sz="1600" i="0" dirty="0"/>
              <a:t> </a:t>
            </a:r>
            <a:r>
              <a:rPr lang="en-US" sz="1600" i="0" dirty="0" err="1"/>
              <a:t>bosib</a:t>
            </a:r>
            <a:r>
              <a:rPr lang="en-US" sz="1600" i="0" dirty="0"/>
              <a:t>, u </a:t>
            </a:r>
            <a:r>
              <a:rPr lang="en-US" sz="1600" i="0" dirty="0" err="1"/>
              <a:t>suriladi</a:t>
            </a:r>
            <a:r>
              <a:rPr lang="en-US" sz="1600" i="0" dirty="0"/>
              <a:t>. </a:t>
            </a:r>
            <a:r>
              <a:rPr lang="en-US" sz="1600" i="0" dirty="0" err="1"/>
              <a:t>Bunda</a:t>
            </a:r>
            <a:r>
              <a:rPr lang="en-US" sz="1600" i="0" dirty="0"/>
              <a:t> </a:t>
            </a:r>
            <a:r>
              <a:rPr lang="en-US" sz="1600" i="0" dirty="0" err="1"/>
              <a:t>to‘g‘ri</a:t>
            </a:r>
            <a:r>
              <a:rPr lang="en-US" sz="1600" i="0" dirty="0"/>
              <a:t> </a:t>
            </a:r>
            <a:r>
              <a:rPr lang="en-US" sz="1600" i="0" dirty="0" err="1"/>
              <a:t>chiziq</a:t>
            </a:r>
            <a:r>
              <a:rPr lang="en-US" sz="1600" i="0" dirty="0"/>
              <a:t> </a:t>
            </a:r>
            <a:r>
              <a:rPr lang="en-US" sz="1600" i="0" dirty="0" err="1"/>
              <a:t>kesmalarini</a:t>
            </a:r>
            <a:r>
              <a:rPr lang="en-US" sz="1600" i="0" dirty="0"/>
              <a:t> </a:t>
            </a:r>
            <a:r>
              <a:rPr lang="en-US" sz="1600" i="0" dirty="0" err="1"/>
              <a:t>chizish</a:t>
            </a:r>
            <a:r>
              <a:rPr lang="en-US" sz="1600" i="0" dirty="0"/>
              <a:t> </a:t>
            </a:r>
            <a:r>
              <a:rPr lang="en-US" sz="1600" i="0" dirty="0" err="1"/>
              <a:t>juda</a:t>
            </a:r>
            <a:r>
              <a:rPr lang="en-US" sz="1600" i="0" dirty="0"/>
              <a:t> </a:t>
            </a:r>
            <a:r>
              <a:rPr lang="en-US" sz="1600" i="0" dirty="0" err="1"/>
              <a:t>qiyin</a:t>
            </a:r>
            <a:r>
              <a:rPr lang="en-US" sz="1600" i="0" dirty="0"/>
              <a:t>. Agar Qalam </a:t>
            </a:r>
            <a:r>
              <a:rPr lang="en-US" sz="1600" i="0" dirty="0" err="1"/>
              <a:t>yordamida</a:t>
            </a:r>
            <a:r>
              <a:rPr lang="en-US" sz="1600" i="0" dirty="0"/>
              <a:t> </a:t>
            </a:r>
            <a:r>
              <a:rPr lang="en-US" sz="1600" i="0" dirty="0" err="1"/>
              <a:t>kesma</a:t>
            </a:r>
            <a:r>
              <a:rPr lang="en-US" sz="1600" i="0" dirty="0"/>
              <a:t> </a:t>
            </a:r>
            <a:r>
              <a:rPr lang="en-US" sz="1600" i="0" dirty="0" err="1"/>
              <a:t>chizish</a:t>
            </a:r>
            <a:r>
              <a:rPr lang="en-US" sz="1600" i="0" dirty="0"/>
              <a:t> </a:t>
            </a:r>
            <a:r>
              <a:rPr lang="en-US" sz="1600" i="0" dirty="0" err="1"/>
              <a:t>kerak</a:t>
            </a:r>
            <a:r>
              <a:rPr lang="en-US" sz="1600" i="0" dirty="0"/>
              <a:t> </a:t>
            </a:r>
            <a:r>
              <a:rPr lang="en-US" sz="1600" i="0" dirty="0" err="1"/>
              <a:t>bo‘lsa</a:t>
            </a:r>
            <a:r>
              <a:rPr lang="en-US" sz="1600" i="0" dirty="0"/>
              <a:t>, </a:t>
            </a:r>
            <a:r>
              <a:rPr lang="en-US" sz="1600" i="0" dirty="0">
                <a:solidFill>
                  <a:srgbClr val="0070C0"/>
                </a:solidFill>
              </a:rPr>
              <a:t>Shift</a:t>
            </a:r>
            <a:r>
              <a:rPr lang="en-US" sz="1600" i="0" dirty="0"/>
              <a:t> </a:t>
            </a:r>
            <a:r>
              <a:rPr lang="en-US" sz="1600" i="0" dirty="0" err="1" smtClean="0"/>
              <a:t>tugmasini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bosib</a:t>
            </a:r>
            <a:r>
              <a:rPr lang="en-US" sz="1600" i="0" dirty="0" smtClean="0"/>
              <a:t> </a:t>
            </a:r>
            <a:r>
              <a:rPr lang="en-US" sz="1600" i="0" dirty="0" err="1"/>
              <a:t>turib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kesmaning</a:t>
            </a:r>
            <a:r>
              <a:rPr lang="en-US" sz="1600" i="0" dirty="0" smtClean="0"/>
              <a:t> </a:t>
            </a:r>
            <a:r>
              <a:rPr lang="en-US" sz="1600" i="0" dirty="0" err="1"/>
              <a:t>uchlari</a:t>
            </a:r>
            <a:r>
              <a:rPr lang="en-US" sz="1600" i="0" dirty="0"/>
              <a:t> </a:t>
            </a:r>
            <a:r>
              <a:rPr lang="en-US" sz="1600" i="0" dirty="0" err="1"/>
              <a:t>bo‘lishi</a:t>
            </a:r>
            <a:r>
              <a:rPr lang="en-US" sz="1600" i="0" dirty="0"/>
              <a:t> </a:t>
            </a:r>
            <a:r>
              <a:rPr lang="en-US" sz="1600" i="0" dirty="0" err="1"/>
              <a:t>kerak</a:t>
            </a:r>
            <a:r>
              <a:rPr lang="en-US" sz="1600" i="0" dirty="0"/>
              <a:t> </a:t>
            </a:r>
            <a:r>
              <a:rPr lang="en-US" sz="1600" i="0" dirty="0" err="1"/>
              <a:t>bo‘lgan</a:t>
            </a:r>
            <a:r>
              <a:rPr lang="en-US" sz="1600" i="0" dirty="0"/>
              <a:t> </a:t>
            </a:r>
            <a:r>
              <a:rPr lang="en-US" sz="1600" i="0" dirty="0" err="1"/>
              <a:t>joyda</a:t>
            </a:r>
            <a:r>
              <a:rPr lang="en-US" sz="1600" i="0" dirty="0"/>
              <a:t> </a:t>
            </a:r>
            <a:r>
              <a:rPr lang="en-US" sz="1600" i="0" dirty="0" err="1"/>
              <a:t>sichqonchaning</a:t>
            </a:r>
            <a:r>
              <a:rPr lang="en-US" sz="1600" i="0" dirty="0"/>
              <a:t> </a:t>
            </a:r>
            <a:r>
              <a:rPr lang="en-US" sz="1600" i="0" dirty="0" smtClean="0"/>
              <a:t>chap </a:t>
            </a:r>
            <a:r>
              <a:rPr lang="en-US" sz="1600" i="0" dirty="0" err="1"/>
              <a:t>tugmasini</a:t>
            </a:r>
            <a:r>
              <a:rPr lang="en-US" sz="1600" i="0" dirty="0"/>
              <a:t> </a:t>
            </a:r>
            <a:r>
              <a:rPr lang="en-US" sz="1600" i="0" dirty="0" err="1"/>
              <a:t>bosish</a:t>
            </a:r>
            <a:r>
              <a:rPr lang="en-US" sz="1600" i="0" dirty="0"/>
              <a:t> </a:t>
            </a:r>
            <a:r>
              <a:rPr lang="en-US" sz="1600" i="0" dirty="0" err="1"/>
              <a:t>kerak</a:t>
            </a:r>
            <a:r>
              <a:rPr lang="en-US" sz="1600" i="0" dirty="0"/>
              <a:t> </a:t>
            </a:r>
            <a:r>
              <a:rPr lang="en-US" sz="1600" i="0" dirty="0" err="1"/>
              <a:t>bo‘ladi</a:t>
            </a:r>
            <a:r>
              <a:rPr lang="en-US" sz="1600" i="0" dirty="0"/>
              <a:t>.</a:t>
            </a:r>
            <a:endParaRPr lang="en-GB" sz="1600" i="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774F5380-2620-4D35-8AB7-0B0CEBBAAB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241425"/>
            <a:ext cx="1198200" cy="1198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395319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ABD57E6-9B7E-42DA-BA1D-F8A9D257D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1734076"/>
            <a:ext cx="4808993" cy="1107996"/>
          </a:xfrm>
        </p:spPr>
        <p:txBody>
          <a:bodyPr/>
          <a:lstStyle/>
          <a:p>
            <a:pPr algn="just"/>
            <a:r>
              <a:rPr lang="en-US" sz="1800" i="0" dirty="0"/>
              <a:t>        </a:t>
            </a:r>
            <a:r>
              <a:rPr lang="en-US" sz="1800" i="0" dirty="0">
                <a:solidFill>
                  <a:srgbClr val="0070C0"/>
                </a:solidFill>
              </a:rPr>
              <a:t>Shift</a:t>
            </a:r>
            <a:r>
              <a:rPr lang="en-US" sz="1800" i="0" dirty="0"/>
              <a:t> </a:t>
            </a:r>
            <a:r>
              <a:rPr lang="en-US" sz="1800" i="0" dirty="0" err="1"/>
              <a:t>tugmasini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sichqonchaning</a:t>
            </a:r>
            <a:r>
              <a:rPr lang="en-US" sz="1800" i="0" dirty="0"/>
              <a:t> chap </a:t>
            </a:r>
            <a:r>
              <a:rPr lang="en-US" sz="1800" i="0" dirty="0" err="1"/>
              <a:t>tugmasi</a:t>
            </a:r>
            <a:r>
              <a:rPr lang="en-US" sz="1800" i="0" dirty="0"/>
              <a:t> </a:t>
            </a:r>
            <a:r>
              <a:rPr lang="en-US" sz="1800" i="0" dirty="0" err="1"/>
              <a:t>bosib</a:t>
            </a:r>
            <a:r>
              <a:rPr lang="en-US" sz="1800" i="0" dirty="0"/>
              <a:t> </a:t>
            </a:r>
            <a:r>
              <a:rPr lang="en-US" sz="1800" i="0" dirty="0" err="1"/>
              <a:t>turib</a:t>
            </a:r>
            <a:r>
              <a:rPr lang="en-US" sz="1800" i="0" dirty="0"/>
              <a:t>, </a:t>
            </a:r>
            <a:r>
              <a:rPr lang="en-US" sz="1800" i="0" dirty="0" err="1"/>
              <a:t>sichqonchani</a:t>
            </a:r>
            <a:r>
              <a:rPr lang="en-US" sz="1800" i="0" dirty="0"/>
              <a:t> </a:t>
            </a:r>
            <a:r>
              <a:rPr lang="en-US" sz="1800" i="0" dirty="0" err="1"/>
              <a:t>harakatlantirsak</a:t>
            </a:r>
            <a:r>
              <a:rPr lang="en-US" sz="1800" i="0" dirty="0"/>
              <a:t>, harakat </a:t>
            </a:r>
            <a:r>
              <a:rPr lang="en-US" sz="1800" i="0" dirty="0" err="1"/>
              <a:t>yo‘nalishiga</a:t>
            </a:r>
            <a:r>
              <a:rPr lang="en-US" sz="1800" i="0" dirty="0"/>
              <a:t> </a:t>
            </a:r>
            <a:r>
              <a:rPr lang="en-US" sz="1800" i="0" dirty="0" err="1"/>
              <a:t>qarab</a:t>
            </a:r>
            <a:r>
              <a:rPr lang="en-US" sz="1800" i="0" dirty="0"/>
              <a:t> </a:t>
            </a:r>
            <a:r>
              <a:rPr lang="en-US" sz="1800" i="0" dirty="0" err="1"/>
              <a:t>vertikal</a:t>
            </a:r>
            <a:r>
              <a:rPr lang="en-US" sz="1800" i="0" dirty="0"/>
              <a:t> </a:t>
            </a:r>
            <a:r>
              <a:rPr lang="en-US" sz="1800" i="0" dirty="0" err="1"/>
              <a:t>yoki</a:t>
            </a:r>
            <a:r>
              <a:rPr lang="en-US" sz="1800" i="0" dirty="0"/>
              <a:t> </a:t>
            </a:r>
            <a:r>
              <a:rPr lang="en-US" sz="1800" i="0" dirty="0" err="1"/>
              <a:t>gorizantal</a:t>
            </a:r>
            <a:r>
              <a:rPr lang="en-US" sz="1800" i="0" dirty="0"/>
              <a:t> </a:t>
            </a:r>
            <a:r>
              <a:rPr lang="en-US" sz="1800" i="0" dirty="0" err="1"/>
              <a:t>kesmalar</a:t>
            </a:r>
            <a:r>
              <a:rPr lang="en-US" sz="1800" i="0" dirty="0"/>
              <a:t> </a:t>
            </a:r>
            <a:r>
              <a:rPr lang="en-US" sz="1800" i="0" dirty="0" err="1"/>
              <a:t>chiziladi</a:t>
            </a:r>
            <a:r>
              <a:rPr lang="en-US" sz="1800" i="0" dirty="0"/>
              <a:t>.</a:t>
            </a:r>
            <a:endParaRPr lang="en-GB" sz="1800" i="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2C716B3B-FCA2-4238-8437-961957BA5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Карандаш (</a:t>
            </a:r>
            <a:r>
              <a:rPr lang="en-US" dirty="0"/>
              <a:t>Qalam</a:t>
            </a:r>
            <a:r>
              <a:rPr lang="ru-RU" dirty="0"/>
              <a:t>)</a:t>
            </a:r>
            <a:endParaRPr lang="en-GB" dirty="0"/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xmlns="" id="{E31A86E8-227A-4FC9-9F6B-E1C067A8CC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1179183"/>
              </p:ext>
            </p:extLst>
          </p:nvPr>
        </p:nvGraphicFramePr>
        <p:xfrm>
          <a:off x="1968500" y="702041"/>
          <a:ext cx="1676400" cy="747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45850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>
            <a:extLst>
              <a:ext uri="{FF2B5EF4-FFF2-40B4-BE49-F238E27FC236}">
                <a16:creationId xmlns:a16="http://schemas.microsoft.com/office/drawing/2014/main" xmlns="" id="{A9C11074-1D87-4E6D-898B-C906BD57DB5D}"/>
              </a:ext>
            </a:extLst>
          </p:cNvPr>
          <p:cNvSpPr txBox="1">
            <a:spLocks/>
          </p:cNvSpPr>
          <p:nvPr/>
        </p:nvSpPr>
        <p:spPr>
          <a:xfrm>
            <a:off x="520700" y="1734076"/>
            <a:ext cx="4808993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800" i="0" kern="0" dirty="0"/>
              <a:t>        Agar </a:t>
            </a:r>
            <a:r>
              <a:rPr lang="en-US" sz="1800" i="0" kern="0" dirty="0">
                <a:solidFill>
                  <a:srgbClr val="0070C0"/>
                </a:solidFill>
              </a:rPr>
              <a:t>Ctrl</a:t>
            </a:r>
            <a:r>
              <a:rPr lang="en-US" sz="1800" i="0" kern="0" dirty="0"/>
              <a:t> </a:t>
            </a:r>
            <a:r>
              <a:rPr lang="en-US" sz="1800" i="0" kern="0" dirty="0" err="1"/>
              <a:t>tugmasi</a:t>
            </a:r>
            <a:r>
              <a:rPr lang="en-US" sz="1800" i="0" kern="0" dirty="0"/>
              <a:t> </a:t>
            </a:r>
            <a:r>
              <a:rPr lang="en-US" sz="1800" i="0" kern="0" dirty="0" err="1"/>
              <a:t>bosilsa</a:t>
            </a:r>
            <a:r>
              <a:rPr lang="en-US" sz="1800" i="0" kern="0" dirty="0"/>
              <a:t>, </a:t>
            </a:r>
            <a:r>
              <a:rPr lang="en-US" sz="1800" i="0" kern="0" dirty="0" err="1"/>
              <a:t>chizilgan</a:t>
            </a:r>
            <a:r>
              <a:rPr lang="en-US" sz="1800" i="0" kern="0" dirty="0"/>
              <a:t> </a:t>
            </a:r>
            <a:r>
              <a:rPr lang="en-US" sz="1800" i="0" kern="0" dirty="0" err="1"/>
              <a:t>chiziqni</a:t>
            </a:r>
            <a:r>
              <a:rPr lang="en-US" sz="1800" i="0" kern="0" dirty="0"/>
              <a:t> </a:t>
            </a:r>
            <a:r>
              <a:rPr lang="en-US" sz="1800" i="0" kern="0" dirty="0" err="1"/>
              <a:t>siljitish</a:t>
            </a:r>
            <a:r>
              <a:rPr lang="en-US" sz="1800" i="0" kern="0" dirty="0"/>
              <a:t> </a:t>
            </a:r>
            <a:r>
              <a:rPr lang="en-US" sz="1800" i="0" kern="0" dirty="0" err="1"/>
              <a:t>mumkin</a:t>
            </a:r>
            <a:r>
              <a:rPr lang="en-US" sz="1800" i="0" kern="0" dirty="0"/>
              <a:t> </a:t>
            </a:r>
            <a:r>
              <a:rPr lang="en-US" sz="1800" i="0" kern="0" dirty="0" err="1"/>
              <a:t>bo‘ladi</a:t>
            </a:r>
            <a:r>
              <a:rPr lang="en-US" sz="1800" i="0" kern="0" dirty="0"/>
              <a:t> (</a:t>
            </a:r>
            <a:r>
              <a:rPr lang="en-US" sz="1800" i="0" kern="0" dirty="0" err="1"/>
              <a:t>siljitish</a:t>
            </a:r>
            <a:r>
              <a:rPr lang="en-US" sz="1800" i="0" kern="0" dirty="0"/>
              <a:t> </a:t>
            </a:r>
            <a:r>
              <a:rPr lang="en-US" sz="1800" i="0" kern="0" dirty="0" err="1"/>
              <a:t>uskunasi</a:t>
            </a:r>
            <a:r>
              <a:rPr lang="en-US" sz="1800" i="0" kern="0" dirty="0"/>
              <a:t> </a:t>
            </a:r>
            <a:r>
              <a:rPr lang="en-US" sz="1800" i="0" kern="0" dirty="0" err="1"/>
              <a:t>vaqtincha</a:t>
            </a:r>
            <a:r>
              <a:rPr lang="en-US" sz="1800" i="0" kern="0" dirty="0"/>
              <a:t> </a:t>
            </a:r>
            <a:r>
              <a:rPr lang="en-US" sz="1800" i="0" kern="0" dirty="0" err="1"/>
              <a:t>ishga</a:t>
            </a:r>
            <a:r>
              <a:rPr lang="en-US" sz="1800" i="0" kern="0" dirty="0"/>
              <a:t> </a:t>
            </a:r>
            <a:r>
              <a:rPr lang="en-US" sz="1800" i="0" kern="0" dirty="0" err="1"/>
              <a:t>tushiriladi</a:t>
            </a:r>
            <a:r>
              <a:rPr lang="en-US" sz="1800" i="0" kern="0" dirty="0"/>
              <a:t>).</a:t>
            </a:r>
            <a:endParaRPr lang="en-GB" sz="1800" i="0" kern="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3832A37E-A6F0-422D-837C-E1F3742E4705}"/>
              </a:ext>
            </a:extLst>
          </p:cNvPr>
          <p:cNvSpPr txBox="1">
            <a:spLocks/>
          </p:cNvSpPr>
          <p:nvPr/>
        </p:nvSpPr>
        <p:spPr>
          <a:xfrm>
            <a:off x="300739" y="102424"/>
            <a:ext cx="516432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kern="0" dirty="0"/>
              <a:t>Карандаш (</a:t>
            </a:r>
            <a:r>
              <a:rPr lang="en-US" kern="0" dirty="0"/>
              <a:t>Qalam</a:t>
            </a:r>
            <a:r>
              <a:rPr lang="ru-RU" kern="0" dirty="0"/>
              <a:t>)</a:t>
            </a:r>
            <a:endParaRPr lang="en-GB" kern="0" dirty="0"/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xmlns="" id="{BFC75653-A39D-4DF3-9ADF-6200CD0352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6374424"/>
              </p:ext>
            </p:extLst>
          </p:nvPr>
        </p:nvGraphicFramePr>
        <p:xfrm>
          <a:off x="1968500" y="702041"/>
          <a:ext cx="1676400" cy="747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77060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DFD40D0-C741-4615-9CEE-15AF6922D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Takrorlash</a:t>
            </a:r>
            <a:endParaRPr lang="en-GB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xmlns="" id="{82C0F12D-BBA1-4A53-BDA3-4BF10CD2C7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6734204"/>
              </p:ext>
            </p:extLst>
          </p:nvPr>
        </p:nvGraphicFramePr>
        <p:xfrm>
          <a:off x="960965" y="417895"/>
          <a:ext cx="3843867" cy="2562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2636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>
            <a:extLst>
              <a:ext uri="{FF2B5EF4-FFF2-40B4-BE49-F238E27FC236}">
                <a16:creationId xmlns:a16="http://schemas.microsoft.com/office/drawing/2014/main" xmlns="" id="{3D49D2F8-DF1A-4784-BA1B-6FB38A902959}"/>
              </a:ext>
            </a:extLst>
          </p:cNvPr>
          <p:cNvSpPr txBox="1">
            <a:spLocks/>
          </p:cNvSpPr>
          <p:nvPr/>
        </p:nvSpPr>
        <p:spPr>
          <a:xfrm>
            <a:off x="596900" y="1622425"/>
            <a:ext cx="4808993" cy="1384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800" i="0" kern="0" dirty="0"/>
              <a:t>        </a:t>
            </a:r>
            <a:r>
              <a:rPr lang="en-US" sz="1800" i="0" kern="0" dirty="0">
                <a:solidFill>
                  <a:srgbClr val="0070C0"/>
                </a:solidFill>
              </a:rPr>
              <a:t>Alt</a:t>
            </a:r>
            <a:r>
              <a:rPr lang="en-US" sz="1800" i="0" kern="0" dirty="0"/>
              <a:t> </a:t>
            </a:r>
            <a:r>
              <a:rPr lang="en-US" sz="1800" i="0" kern="0" dirty="0" err="1"/>
              <a:t>tugmasi</a:t>
            </a:r>
            <a:r>
              <a:rPr lang="en-US" sz="1800" i="0" kern="0" dirty="0"/>
              <a:t> </a:t>
            </a:r>
            <a:r>
              <a:rPr lang="en-US" sz="1800" i="0" kern="0" dirty="0" err="1"/>
              <a:t>esa</a:t>
            </a:r>
            <a:r>
              <a:rPr lang="en-US" sz="1800" i="0" kern="0" dirty="0"/>
              <a:t> </a:t>
            </a:r>
            <a:r>
              <a:rPr lang="en-US" sz="1800" i="0" kern="0" dirty="0" err="1"/>
              <a:t>tomizg‘ich</a:t>
            </a:r>
            <a:r>
              <a:rPr lang="en-US" sz="1800" i="0" kern="0" dirty="0"/>
              <a:t> </a:t>
            </a:r>
            <a:r>
              <a:rPr lang="en-US" sz="1800" i="0" kern="0" dirty="0" err="1"/>
              <a:t>uskunasini</a:t>
            </a:r>
            <a:r>
              <a:rPr lang="en-US" sz="1800" i="0" kern="0" dirty="0"/>
              <a:t> </a:t>
            </a:r>
            <a:r>
              <a:rPr lang="en-US" sz="1800" i="0" kern="0" dirty="0" err="1"/>
              <a:t>vaqtinchalik</a:t>
            </a:r>
            <a:r>
              <a:rPr lang="en-US" sz="1800" i="0" kern="0" dirty="0"/>
              <a:t> </a:t>
            </a:r>
            <a:r>
              <a:rPr lang="en-US" sz="1800" i="0" kern="0" dirty="0" err="1"/>
              <a:t>ishga</a:t>
            </a:r>
            <a:r>
              <a:rPr lang="en-US" sz="1800" i="0" kern="0" dirty="0"/>
              <a:t> </a:t>
            </a:r>
            <a:r>
              <a:rPr lang="en-US" sz="1800" i="0" kern="0" dirty="0" err="1"/>
              <a:t>tushiradi</a:t>
            </a:r>
            <a:r>
              <a:rPr lang="en-US" sz="1800" i="0" kern="0" dirty="0"/>
              <a:t>. </a:t>
            </a:r>
            <a:r>
              <a:rPr lang="en-US" sz="1800" i="0" kern="0" dirty="0">
                <a:solidFill>
                  <a:srgbClr val="0070C0"/>
                </a:solidFill>
              </a:rPr>
              <a:t>Alt</a:t>
            </a:r>
            <a:r>
              <a:rPr lang="en-US" sz="1800" i="0" kern="0" dirty="0"/>
              <a:t> </a:t>
            </a:r>
            <a:r>
              <a:rPr lang="en-US" sz="1800" i="0" kern="0" dirty="0" err="1"/>
              <a:t>ni</a:t>
            </a:r>
            <a:r>
              <a:rPr lang="en-US" sz="1800" i="0" kern="0" dirty="0"/>
              <a:t> </a:t>
            </a:r>
            <a:r>
              <a:rPr lang="en-US" sz="1800" i="0" kern="0" dirty="0" err="1"/>
              <a:t>bosib</a:t>
            </a:r>
            <a:r>
              <a:rPr lang="en-US" sz="1800" i="0" kern="0" dirty="0"/>
              <a:t> </a:t>
            </a:r>
            <a:r>
              <a:rPr lang="en-US" sz="1800" i="0" kern="0" dirty="0" err="1"/>
              <a:t>turib</a:t>
            </a:r>
            <a:r>
              <a:rPr lang="en-US" sz="1800" i="0" kern="0" dirty="0"/>
              <a:t>, </a:t>
            </a:r>
            <a:r>
              <a:rPr lang="en-US" sz="1800" i="0" kern="0" dirty="0" err="1"/>
              <a:t>tasvirning</a:t>
            </a:r>
            <a:r>
              <a:rPr lang="en-US" sz="1800" i="0" kern="0" dirty="0"/>
              <a:t> </a:t>
            </a:r>
            <a:r>
              <a:rPr lang="en-US" sz="1800" i="0" kern="0" dirty="0" err="1"/>
              <a:t>biror</a:t>
            </a:r>
            <a:r>
              <a:rPr lang="en-US" sz="1800" i="0" kern="0" dirty="0"/>
              <a:t> </a:t>
            </a:r>
            <a:r>
              <a:rPr lang="en-US" sz="1800" i="0" kern="0" dirty="0" err="1"/>
              <a:t>joyiga</a:t>
            </a:r>
            <a:r>
              <a:rPr lang="en-US" sz="1800" i="0" kern="0" dirty="0"/>
              <a:t> </a:t>
            </a:r>
            <a:r>
              <a:rPr lang="en-US" sz="1800" i="0" kern="0" dirty="0" err="1"/>
              <a:t>sichqonchani</a:t>
            </a:r>
            <a:r>
              <a:rPr lang="en-US" sz="1800" i="0" kern="0" dirty="0"/>
              <a:t> </a:t>
            </a:r>
            <a:r>
              <a:rPr lang="en-US" sz="1800" i="0" kern="0" dirty="0" err="1"/>
              <a:t>olib</a:t>
            </a:r>
            <a:r>
              <a:rPr lang="en-US" sz="1800" i="0" kern="0" dirty="0"/>
              <a:t> </a:t>
            </a:r>
            <a:r>
              <a:rPr lang="en-US" sz="1800" i="0" kern="0" dirty="0" err="1"/>
              <a:t>kelib</a:t>
            </a:r>
            <a:r>
              <a:rPr lang="en-US" sz="1800" i="0" kern="0" dirty="0"/>
              <a:t>, chap </a:t>
            </a:r>
            <a:r>
              <a:rPr lang="en-US" sz="1800" i="0" kern="0" dirty="0" err="1"/>
              <a:t>tugmasi</a:t>
            </a:r>
            <a:r>
              <a:rPr lang="en-US" sz="1800" i="0" kern="0" dirty="0"/>
              <a:t> </a:t>
            </a:r>
            <a:r>
              <a:rPr lang="en-US" sz="1800" i="0" kern="0" dirty="0" err="1"/>
              <a:t>bosilsa</a:t>
            </a:r>
            <a:r>
              <a:rPr lang="en-US" sz="1800" i="0" kern="0" dirty="0"/>
              <a:t>, </a:t>
            </a:r>
            <a:r>
              <a:rPr lang="en-US" sz="1800" i="0" kern="0" dirty="0" err="1"/>
              <a:t>shu</a:t>
            </a:r>
            <a:r>
              <a:rPr lang="en-US" sz="1800" i="0" kern="0" dirty="0"/>
              <a:t> </a:t>
            </a:r>
            <a:r>
              <a:rPr lang="en-US" sz="1800" i="0" kern="0" dirty="0" err="1"/>
              <a:t>nuqtaning</a:t>
            </a:r>
            <a:r>
              <a:rPr lang="en-US" sz="1800" i="0" kern="0" dirty="0"/>
              <a:t> </a:t>
            </a:r>
            <a:r>
              <a:rPr lang="en-US" sz="1800" i="0" kern="0" dirty="0" err="1"/>
              <a:t>rangi</a:t>
            </a:r>
            <a:r>
              <a:rPr lang="en-US" sz="1800" i="0" kern="0" dirty="0"/>
              <a:t> </a:t>
            </a:r>
            <a:r>
              <a:rPr lang="en-US" sz="1800" i="0" kern="0" dirty="0" err="1"/>
              <a:t>asosiy</a:t>
            </a:r>
            <a:r>
              <a:rPr lang="en-US" sz="1800" i="0" kern="0" dirty="0"/>
              <a:t> rang </a:t>
            </a:r>
            <a:r>
              <a:rPr lang="en-US" sz="1800" i="0" kern="0" dirty="0" err="1"/>
              <a:t>sifatida</a:t>
            </a:r>
            <a:r>
              <a:rPr lang="en-US" sz="1800" i="0" kern="0" dirty="0"/>
              <a:t> </a:t>
            </a:r>
            <a:r>
              <a:rPr lang="en-US" sz="1800" i="0" kern="0" dirty="0" err="1"/>
              <a:t>tanlanadi</a:t>
            </a:r>
            <a:r>
              <a:rPr lang="en-US" sz="1800" i="0" kern="0" dirty="0"/>
              <a:t>.</a:t>
            </a:r>
            <a:endParaRPr lang="en-GB" sz="1800" i="0" kern="0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DBAA01A1-C7FE-4C0A-A23C-23411E9898E4}"/>
              </a:ext>
            </a:extLst>
          </p:cNvPr>
          <p:cNvSpPr txBox="1">
            <a:spLocks/>
          </p:cNvSpPr>
          <p:nvPr/>
        </p:nvSpPr>
        <p:spPr>
          <a:xfrm>
            <a:off x="300739" y="102424"/>
            <a:ext cx="516432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kern="0" dirty="0"/>
              <a:t>Карандаш (</a:t>
            </a:r>
            <a:r>
              <a:rPr lang="en-US" kern="0" dirty="0"/>
              <a:t>Qalam</a:t>
            </a:r>
            <a:r>
              <a:rPr lang="ru-RU" kern="0" dirty="0"/>
              <a:t>)</a:t>
            </a:r>
            <a:endParaRPr lang="en-GB" kern="0" dirty="0"/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xmlns="" id="{D4E038D0-1A4A-4F22-9D5C-B86A0F8536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9547024"/>
              </p:ext>
            </p:extLst>
          </p:nvPr>
        </p:nvGraphicFramePr>
        <p:xfrm>
          <a:off x="1968500" y="702041"/>
          <a:ext cx="1676400" cy="747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09487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82EAC1B-2C3C-4FE7-84C0-5A5E9183C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6395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Yodda</a:t>
            </a:r>
            <a:r>
              <a:rPr lang="en-US" dirty="0"/>
              <a:t> </a:t>
            </a:r>
            <a:r>
              <a:rPr lang="en-US" dirty="0" err="1"/>
              <a:t>saqlang</a:t>
            </a:r>
            <a:r>
              <a:rPr lang="en-US" dirty="0"/>
              <a:t>!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E56A88-D218-45F1-AD6C-A411E71A6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4" y="1241425"/>
            <a:ext cx="4893589" cy="738664"/>
          </a:xfrm>
        </p:spPr>
        <p:txBody>
          <a:bodyPr/>
          <a:lstStyle/>
          <a:p>
            <a:pPr algn="ctr"/>
            <a:r>
              <a:rPr lang="en-US" sz="2400" b="1" i="0" dirty="0"/>
              <a:t>Qalam </a:t>
            </a:r>
            <a:r>
              <a:rPr lang="en-US" sz="2400" b="1" i="0" dirty="0" err="1"/>
              <a:t>uskunasi</a:t>
            </a:r>
            <a:r>
              <a:rPr lang="en-US" sz="2400" b="1" i="0" dirty="0"/>
              <a:t> </a:t>
            </a:r>
            <a:r>
              <a:rPr lang="en-US" sz="2400" b="1" i="0" dirty="0" err="1"/>
              <a:t>yordamida</a:t>
            </a:r>
            <a:r>
              <a:rPr lang="en-US" sz="2400" b="1" i="0" dirty="0"/>
              <a:t> </a:t>
            </a:r>
            <a:r>
              <a:rPr lang="en-US" sz="2400" b="1" i="0" dirty="0" err="1"/>
              <a:t>asosan</a:t>
            </a:r>
            <a:r>
              <a:rPr lang="en-US" sz="2400" b="1" i="0" dirty="0"/>
              <a:t> </a:t>
            </a:r>
            <a:r>
              <a:rPr lang="en-US" sz="2400" b="1" i="0" dirty="0" err="1"/>
              <a:t>chiziqlar</a:t>
            </a:r>
            <a:r>
              <a:rPr lang="en-US" sz="2400" b="1" i="0" dirty="0"/>
              <a:t> </a:t>
            </a:r>
            <a:r>
              <a:rPr lang="en-US" sz="2400" b="1" i="0" dirty="0" err="1"/>
              <a:t>chiziladi</a:t>
            </a:r>
            <a:r>
              <a:rPr lang="en-US" sz="2400" b="1" i="0" dirty="0"/>
              <a:t>.</a:t>
            </a:r>
            <a:endParaRPr lang="en-GB" sz="2400" b="1" i="0" dirty="0"/>
          </a:p>
        </p:txBody>
      </p:sp>
    </p:spTree>
    <p:extLst>
      <p:ext uri="{BB962C8B-B14F-4D97-AF65-F5344CB8AC3E}">
        <p14:creationId xmlns:p14="http://schemas.microsoft.com/office/powerpoint/2010/main" val="10243523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A72A73E-4295-4EBF-BF71-540DED802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Mustaqil</a:t>
            </a:r>
            <a:r>
              <a:rPr lang="en-US" dirty="0"/>
              <a:t> </a:t>
            </a:r>
            <a:r>
              <a:rPr lang="en-US" dirty="0" err="1"/>
              <a:t>bajarish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 smtClean="0"/>
              <a:t>topshiriq</a:t>
            </a:r>
            <a:r>
              <a:rPr lang="en-US" dirty="0" err="1" smtClean="0"/>
              <a:t>lar</a:t>
            </a:r>
            <a:endParaRPr lang="en-GB" dirty="0"/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xmlns="" id="{55139033-2104-42A0-8449-B4C06CAE75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7"/>
          <a:stretch/>
        </p:blipFill>
        <p:spPr bwMode="auto">
          <a:xfrm>
            <a:off x="4483100" y="1774825"/>
            <a:ext cx="1200006" cy="121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CC52CAE-397B-4786-B8ED-7C694DAC7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012825"/>
            <a:ext cx="4267200" cy="1538883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AutoNum type="arabicParenR"/>
            </a:pPr>
            <a:r>
              <a:rPr lang="en-US" sz="1800" i="0" dirty="0" err="1"/>
              <a:t>Mo‘yqalam</a:t>
            </a:r>
            <a:r>
              <a:rPr lang="en-US" sz="1800" i="0" dirty="0"/>
              <a:t> </a:t>
            </a:r>
            <a:r>
              <a:rPr lang="en-US" sz="1800" i="0" dirty="0" err="1"/>
              <a:t>uskunalar</a:t>
            </a:r>
            <a:r>
              <a:rPr lang="en-US" sz="1800" i="0" dirty="0"/>
              <a:t> </a:t>
            </a:r>
            <a:r>
              <a:rPr lang="en-US" sz="1800" i="0" dirty="0" err="1"/>
              <a:t>panelining</a:t>
            </a:r>
            <a:r>
              <a:rPr lang="en-US" sz="1800" i="0" dirty="0"/>
              <a:t> </a:t>
            </a:r>
            <a:r>
              <a:rPr lang="en-US" sz="1800" i="0" dirty="0" err="1"/>
              <a:t>qayerida</a:t>
            </a:r>
            <a:r>
              <a:rPr lang="en-US" sz="1800" i="0" dirty="0"/>
              <a:t> </a:t>
            </a:r>
            <a:r>
              <a:rPr lang="en-US" sz="1800" i="0" dirty="0" err="1"/>
              <a:t>joylashgan</a:t>
            </a:r>
            <a:r>
              <a:rPr lang="en-US" sz="1800" i="0" dirty="0"/>
              <a:t>?</a:t>
            </a:r>
          </a:p>
          <a:p>
            <a:pPr marL="342900" indent="-342900">
              <a:spcAft>
                <a:spcPts val="1200"/>
              </a:spcAft>
              <a:buAutoNum type="arabicParenR"/>
            </a:pPr>
            <a:r>
              <a:rPr lang="en-US" sz="1800" i="0" dirty="0"/>
              <a:t>Qalam </a:t>
            </a:r>
            <a:r>
              <a:rPr lang="en-US" sz="1800" i="0" dirty="0" err="1"/>
              <a:t>yordamida</a:t>
            </a:r>
            <a:r>
              <a:rPr lang="en-US" sz="1800" i="0" dirty="0"/>
              <a:t> </a:t>
            </a:r>
            <a:r>
              <a:rPr lang="en-US" sz="1800" i="0" dirty="0" err="1"/>
              <a:t>uchburchak</a:t>
            </a:r>
            <a:r>
              <a:rPr lang="en-US" sz="1800" i="0" dirty="0"/>
              <a:t>, </a:t>
            </a:r>
            <a:r>
              <a:rPr lang="en-US" sz="1800" i="0" dirty="0" err="1"/>
              <a:t>uning</a:t>
            </a:r>
            <a:r>
              <a:rPr lang="en-US" sz="1800" i="0" dirty="0"/>
              <a:t> </a:t>
            </a:r>
            <a:r>
              <a:rPr lang="en-US" sz="1800" i="0" dirty="0" err="1"/>
              <a:t>medianalari</a:t>
            </a:r>
            <a:r>
              <a:rPr lang="en-US" sz="1800" i="0" dirty="0"/>
              <a:t>, </a:t>
            </a:r>
            <a:r>
              <a:rPr lang="en-US" sz="1800" i="0" dirty="0" err="1"/>
              <a:t>balandliklari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bissektrisalarini</a:t>
            </a:r>
            <a:r>
              <a:rPr lang="en-US" sz="1800" i="0" dirty="0"/>
              <a:t> </a:t>
            </a:r>
            <a:r>
              <a:rPr lang="en-US" sz="1800" i="0" dirty="0" err="1"/>
              <a:t>chizing</a:t>
            </a:r>
            <a:r>
              <a:rPr lang="en-US" sz="1800" i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01281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EC6791E-7D87-4E6B-A3CC-91ECB7E042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51212"/>
            <a:ext cx="3445833" cy="3142426"/>
          </a:xfrm>
          <a:prstGeom prst="rect">
            <a:avLst/>
          </a:prstGeom>
        </p:spPr>
      </p:pic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C02DDD38-499E-4825-8472-7CDCE632F81C}"/>
              </a:ext>
            </a:extLst>
          </p:cNvPr>
          <p:cNvSpPr txBox="1">
            <a:spLocks/>
          </p:cNvSpPr>
          <p:nvPr/>
        </p:nvSpPr>
        <p:spPr>
          <a:xfrm>
            <a:off x="3721100" y="385603"/>
            <a:ext cx="1905000" cy="523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i="0" kern="0" dirty="0" err="1">
                <a:solidFill>
                  <a:srgbClr val="0070C0"/>
                </a:solidFill>
              </a:rPr>
              <a:t>Filtrlar</a:t>
            </a:r>
            <a:endParaRPr lang="en-US" sz="2000" b="1" i="0" kern="0" dirty="0">
              <a:solidFill>
                <a:srgbClr val="0070C0"/>
              </a:solidFill>
            </a:endParaRPr>
          </a:p>
          <a:p>
            <a:endParaRPr lang="en-GB" i="0" kern="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AABEA38C-52C6-41C5-B3E1-43E10660534C}"/>
              </a:ext>
            </a:extLst>
          </p:cNvPr>
          <p:cNvSpPr/>
          <p:nvPr/>
        </p:nvSpPr>
        <p:spPr>
          <a:xfrm>
            <a:off x="749300" y="631825"/>
            <a:ext cx="2057400" cy="9144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Выноска: двойная изогнутая линия с чертой 6">
            <a:extLst>
              <a:ext uri="{FF2B5EF4-FFF2-40B4-BE49-F238E27FC236}">
                <a16:creationId xmlns:a16="http://schemas.microsoft.com/office/drawing/2014/main" xmlns="" id="{80731C66-8520-467A-969A-B1B46509DAAB}"/>
              </a:ext>
            </a:extLst>
          </p:cNvPr>
          <p:cNvSpPr/>
          <p:nvPr/>
        </p:nvSpPr>
        <p:spPr>
          <a:xfrm>
            <a:off x="4025900" y="936625"/>
            <a:ext cx="1600200" cy="457200"/>
          </a:xfrm>
          <a:prstGeom prst="accentCallout3">
            <a:avLst>
              <a:gd name="adj1" fmla="val 18750"/>
              <a:gd name="adj2" fmla="val -8333"/>
              <a:gd name="adj3" fmla="val 18750"/>
              <a:gd name="adj4" fmla="val -22501"/>
              <a:gd name="adj5" fmla="val 60330"/>
              <a:gd name="adj6" fmla="val -22501"/>
              <a:gd name="adj7" fmla="val 63376"/>
              <a:gd name="adj8" fmla="val -76810"/>
            </a:avLst>
          </a:prstGeom>
          <a:solidFill>
            <a:srgbClr val="0070C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bo‘lim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Выноска: двойная изогнутая линия с чертой 7">
            <a:extLst>
              <a:ext uri="{FF2B5EF4-FFF2-40B4-BE49-F238E27FC236}">
                <a16:creationId xmlns:a16="http://schemas.microsoft.com/office/drawing/2014/main" xmlns="" id="{F45E0C11-2F07-4B88-A0AA-B652FFA83B44}"/>
              </a:ext>
            </a:extLst>
          </p:cNvPr>
          <p:cNvSpPr/>
          <p:nvPr/>
        </p:nvSpPr>
        <p:spPr>
          <a:xfrm>
            <a:off x="3924300" y="2003425"/>
            <a:ext cx="1701800" cy="457200"/>
          </a:xfrm>
          <a:prstGeom prst="accentCallout3">
            <a:avLst>
              <a:gd name="adj1" fmla="val 18750"/>
              <a:gd name="adj2" fmla="val -8333"/>
              <a:gd name="adj3" fmla="val 18750"/>
              <a:gd name="adj4" fmla="val -22501"/>
              <a:gd name="adj5" fmla="val 60330"/>
              <a:gd name="adj6" fmla="val -22501"/>
              <a:gd name="adj7" fmla="val 60070"/>
              <a:gd name="adj8" fmla="val -65709"/>
            </a:avLst>
          </a:prstGeom>
          <a:solidFill>
            <a:srgbClr val="0070C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bo‘lim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62171D8A-3F30-4E61-A941-5EDFA07A3772}"/>
              </a:ext>
            </a:extLst>
          </p:cNvPr>
          <p:cNvSpPr/>
          <p:nvPr/>
        </p:nvSpPr>
        <p:spPr>
          <a:xfrm>
            <a:off x="749300" y="1607310"/>
            <a:ext cx="2057400" cy="157121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4362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241BD7CD-2F2B-45CA-8CC1-F7DCD0B6D5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900" y="107435"/>
            <a:ext cx="3352799" cy="3119966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235247E3-1FCE-49ED-8E14-1818CB7D00AD}"/>
              </a:ext>
            </a:extLst>
          </p:cNvPr>
          <p:cNvSpPr/>
          <p:nvPr/>
        </p:nvSpPr>
        <p:spPr>
          <a:xfrm>
            <a:off x="3141727" y="1506551"/>
            <a:ext cx="152400" cy="1524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0DC8F15F-0698-4110-A111-E64495E9BE95}"/>
              </a:ext>
            </a:extLst>
          </p:cNvPr>
          <p:cNvSpPr/>
          <p:nvPr/>
        </p:nvSpPr>
        <p:spPr>
          <a:xfrm>
            <a:off x="3370609" y="1887551"/>
            <a:ext cx="1417290" cy="12192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A5F8B3BE-D33E-4FCD-BA84-80E81C2C586A}"/>
              </a:ext>
            </a:extLst>
          </p:cNvPr>
          <p:cNvSpPr/>
          <p:nvPr/>
        </p:nvSpPr>
        <p:spPr>
          <a:xfrm>
            <a:off x="1282700" y="2994025"/>
            <a:ext cx="1676400" cy="2508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Соединитель: уступ 14">
            <a:extLst>
              <a:ext uri="{FF2B5EF4-FFF2-40B4-BE49-F238E27FC236}">
                <a16:creationId xmlns:a16="http://schemas.microsoft.com/office/drawing/2014/main" xmlns="" id="{1C14C54D-20A5-4D20-BC23-DC3437A67B18}"/>
              </a:ext>
            </a:extLst>
          </p:cNvPr>
          <p:cNvCxnSpPr/>
          <p:nvPr/>
        </p:nvCxnSpPr>
        <p:spPr>
          <a:xfrm>
            <a:off x="292100" y="2460625"/>
            <a:ext cx="762001" cy="646126"/>
          </a:xfrm>
          <a:prstGeom prst="bentConnector3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826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1C07E1-F36C-42A3-B425-1EE13B7D9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781" y="149440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Mo‘yqalam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 smtClean="0"/>
              <a:t>qalam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6DD8056-38CB-4E72-898D-8894B8ECD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3180" y="599110"/>
            <a:ext cx="5164320" cy="307777"/>
          </a:xfrm>
        </p:spPr>
        <p:txBody>
          <a:bodyPr/>
          <a:lstStyle/>
          <a:p>
            <a:pPr algn="ctr"/>
            <a:r>
              <a:rPr lang="en-US" sz="2000" i="0" dirty="0" err="1"/>
              <a:t>Uskunalar</a:t>
            </a:r>
            <a:r>
              <a:rPr lang="en-US" sz="2000" i="0" dirty="0"/>
              <a:t> </a:t>
            </a:r>
            <a:r>
              <a:rPr lang="en-US" sz="2000" i="0" dirty="0" err="1"/>
              <a:t>paneli</a:t>
            </a:r>
            <a:r>
              <a:rPr lang="en-US" sz="2000" i="0" dirty="0"/>
              <a:t> 4 </a:t>
            </a:r>
            <a:r>
              <a:rPr lang="en-US" sz="2000" i="0" dirty="0" err="1" smtClean="0"/>
              <a:t>qismga</a:t>
            </a:r>
            <a:r>
              <a:rPr lang="en-US" sz="2000" i="0" dirty="0" smtClean="0"/>
              <a:t> </a:t>
            </a:r>
            <a:r>
              <a:rPr lang="en-US" sz="2000" i="0" dirty="0" err="1" smtClean="0"/>
              <a:t>ajtratilgan</a:t>
            </a:r>
            <a:r>
              <a:rPr lang="en-US" sz="2000" i="0" dirty="0" smtClean="0"/>
              <a:t>.</a:t>
            </a:r>
            <a:endParaRPr lang="en-GB" sz="2000" i="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196F144-A72E-40EE-96BE-75AA9B278B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159" y="2164180"/>
            <a:ext cx="793609" cy="97842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BC98844-7934-4936-A2ED-C3B03B074A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1058" y="1861443"/>
            <a:ext cx="862316" cy="128772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7967948E-4168-479D-88A4-9647FEE12B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1728" y="2496271"/>
            <a:ext cx="784074" cy="64633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E024527C-D8EE-4444-9BEE-36A74C1845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1200" y="1854876"/>
            <a:ext cx="679633" cy="1287726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xmlns="" id="{6FE78F3A-2915-45AA-91DB-68508F744142}"/>
              </a:ext>
            </a:extLst>
          </p:cNvPr>
          <p:cNvSpPr txBox="1">
            <a:spLocks/>
          </p:cNvSpPr>
          <p:nvPr/>
        </p:nvSpPr>
        <p:spPr>
          <a:xfrm>
            <a:off x="233180" y="1433294"/>
            <a:ext cx="1104566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kern="0" dirty="0" err="1">
                <a:solidFill>
                  <a:srgbClr val="0070C0"/>
                </a:solidFill>
              </a:rPr>
              <a:t>Birinchi</a:t>
            </a:r>
            <a:r>
              <a:rPr lang="en-US" sz="1400" kern="0" dirty="0">
                <a:solidFill>
                  <a:srgbClr val="0070C0"/>
                </a:solidFill>
              </a:rPr>
              <a:t> </a:t>
            </a:r>
            <a:r>
              <a:rPr lang="en-US" sz="1400" kern="0" dirty="0" err="1">
                <a:solidFill>
                  <a:srgbClr val="0070C0"/>
                </a:solidFill>
              </a:rPr>
              <a:t>qismida</a:t>
            </a:r>
            <a:r>
              <a:rPr lang="en-US" sz="1400" kern="0" dirty="0">
                <a:solidFill>
                  <a:srgbClr val="0070C0"/>
                </a:solidFill>
              </a:rPr>
              <a:t> </a:t>
            </a:r>
            <a:endParaRPr lang="en-US" sz="1400" kern="0" dirty="0" smtClean="0">
              <a:solidFill>
                <a:srgbClr val="0070C0"/>
              </a:solidFill>
            </a:endParaRPr>
          </a:p>
          <a:p>
            <a:pPr algn="ctr"/>
            <a:r>
              <a:rPr lang="en-US" sz="1400" kern="0" dirty="0" smtClean="0">
                <a:solidFill>
                  <a:srgbClr val="0070C0"/>
                </a:solidFill>
              </a:rPr>
              <a:t>6 </a:t>
            </a:r>
            <a:r>
              <a:rPr lang="en-US" sz="1400" kern="0" dirty="0">
                <a:solidFill>
                  <a:srgbClr val="0070C0"/>
                </a:solidFill>
              </a:rPr>
              <a:t>ta </a:t>
            </a:r>
            <a:r>
              <a:rPr lang="en-US" sz="1400" kern="0" dirty="0" err="1">
                <a:solidFill>
                  <a:srgbClr val="0070C0"/>
                </a:solidFill>
              </a:rPr>
              <a:t>uskuna</a:t>
            </a:r>
            <a:endParaRPr lang="en-GB" sz="1400" kern="0" dirty="0">
              <a:solidFill>
                <a:srgbClr val="0070C0"/>
              </a:solidFill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2150130B-7DA4-45AC-9C82-27A64117BE54}"/>
              </a:ext>
            </a:extLst>
          </p:cNvPr>
          <p:cNvSpPr txBox="1">
            <a:spLocks/>
          </p:cNvSpPr>
          <p:nvPr/>
        </p:nvSpPr>
        <p:spPr>
          <a:xfrm>
            <a:off x="1713304" y="1165225"/>
            <a:ext cx="1093396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kern="0" dirty="0" err="1">
                <a:solidFill>
                  <a:srgbClr val="0070C0"/>
                </a:solidFill>
              </a:rPr>
              <a:t>Ikkinchi</a:t>
            </a:r>
            <a:r>
              <a:rPr lang="en-US" sz="1400" kern="0" dirty="0">
                <a:solidFill>
                  <a:srgbClr val="0070C0"/>
                </a:solidFill>
              </a:rPr>
              <a:t> </a:t>
            </a:r>
            <a:r>
              <a:rPr lang="en-US" sz="1400" kern="0" dirty="0" err="1">
                <a:solidFill>
                  <a:srgbClr val="0070C0"/>
                </a:solidFill>
              </a:rPr>
              <a:t>qismida</a:t>
            </a:r>
            <a:r>
              <a:rPr lang="en-US" sz="1400" kern="0" dirty="0">
                <a:solidFill>
                  <a:srgbClr val="0070C0"/>
                </a:solidFill>
              </a:rPr>
              <a:t> 8 ta </a:t>
            </a:r>
            <a:r>
              <a:rPr lang="en-US" sz="1400" kern="0" dirty="0" err="1">
                <a:solidFill>
                  <a:srgbClr val="0070C0"/>
                </a:solidFill>
              </a:rPr>
              <a:t>uskuna</a:t>
            </a:r>
            <a:endParaRPr lang="en-GB" sz="1400" kern="0" dirty="0">
              <a:solidFill>
                <a:srgbClr val="0070C0"/>
              </a:solidFill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6971F771-AB27-4A3B-BBE3-17259BF507A2}"/>
              </a:ext>
            </a:extLst>
          </p:cNvPr>
          <p:cNvSpPr txBox="1">
            <a:spLocks/>
          </p:cNvSpPr>
          <p:nvPr/>
        </p:nvSpPr>
        <p:spPr>
          <a:xfrm>
            <a:off x="2931886" y="1814294"/>
            <a:ext cx="113695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kern="0" dirty="0" err="1">
                <a:solidFill>
                  <a:srgbClr val="0070C0"/>
                </a:solidFill>
              </a:rPr>
              <a:t>Uchinchi</a:t>
            </a:r>
            <a:r>
              <a:rPr lang="en-US" sz="1400" kern="0" dirty="0">
                <a:solidFill>
                  <a:srgbClr val="0070C0"/>
                </a:solidFill>
              </a:rPr>
              <a:t> </a:t>
            </a:r>
            <a:r>
              <a:rPr lang="en-US" sz="1400" kern="0" dirty="0" err="1">
                <a:solidFill>
                  <a:srgbClr val="0070C0"/>
                </a:solidFill>
              </a:rPr>
              <a:t>qismida</a:t>
            </a:r>
            <a:r>
              <a:rPr lang="en-US" sz="1400" kern="0" dirty="0">
                <a:solidFill>
                  <a:srgbClr val="0070C0"/>
                </a:solidFill>
              </a:rPr>
              <a:t> </a:t>
            </a:r>
            <a:r>
              <a:rPr lang="en-US" sz="1400" kern="0" dirty="0" smtClean="0">
                <a:solidFill>
                  <a:srgbClr val="0070C0"/>
                </a:solidFill>
              </a:rPr>
              <a:t> 4 </a:t>
            </a:r>
            <a:r>
              <a:rPr lang="en-US" sz="1400" kern="0" dirty="0">
                <a:solidFill>
                  <a:srgbClr val="0070C0"/>
                </a:solidFill>
              </a:rPr>
              <a:t>ta </a:t>
            </a:r>
            <a:r>
              <a:rPr lang="en-US" sz="1400" kern="0" dirty="0" err="1">
                <a:solidFill>
                  <a:srgbClr val="0070C0"/>
                </a:solidFill>
              </a:rPr>
              <a:t>uskuna</a:t>
            </a:r>
            <a:endParaRPr lang="en-GB" sz="1400" kern="0" dirty="0">
              <a:solidFill>
                <a:srgbClr val="0070C0"/>
              </a:solidFill>
            </a:endParaRPr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76872870-2B80-451E-9BCF-F60FD77CADC1}"/>
              </a:ext>
            </a:extLst>
          </p:cNvPr>
          <p:cNvSpPr txBox="1">
            <a:spLocks/>
          </p:cNvSpPr>
          <p:nvPr/>
        </p:nvSpPr>
        <p:spPr>
          <a:xfrm>
            <a:off x="4287357" y="1165225"/>
            <a:ext cx="1110143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kern="0" dirty="0" err="1">
                <a:solidFill>
                  <a:srgbClr val="0070C0"/>
                </a:solidFill>
              </a:rPr>
              <a:t>To‘rtinchi</a:t>
            </a:r>
            <a:r>
              <a:rPr lang="en-US" sz="1400" kern="0" dirty="0">
                <a:solidFill>
                  <a:srgbClr val="0070C0"/>
                </a:solidFill>
              </a:rPr>
              <a:t> </a:t>
            </a:r>
            <a:r>
              <a:rPr lang="en-US" sz="1400" kern="0" dirty="0" err="1">
                <a:solidFill>
                  <a:srgbClr val="0070C0"/>
                </a:solidFill>
              </a:rPr>
              <a:t>qismida</a:t>
            </a:r>
            <a:r>
              <a:rPr lang="en-US" sz="1400" kern="0" dirty="0">
                <a:solidFill>
                  <a:srgbClr val="0070C0"/>
                </a:solidFill>
              </a:rPr>
              <a:t> </a:t>
            </a:r>
            <a:endParaRPr lang="en-US" sz="1400" kern="0" dirty="0" smtClean="0">
              <a:solidFill>
                <a:srgbClr val="0070C0"/>
              </a:solidFill>
            </a:endParaRPr>
          </a:p>
          <a:p>
            <a:pPr algn="ctr"/>
            <a:r>
              <a:rPr lang="en-US" sz="1400" kern="0" dirty="0" smtClean="0">
                <a:solidFill>
                  <a:srgbClr val="0070C0"/>
                </a:solidFill>
              </a:rPr>
              <a:t>7 </a:t>
            </a:r>
            <a:r>
              <a:rPr lang="en-US" sz="1400" kern="0" dirty="0">
                <a:solidFill>
                  <a:srgbClr val="0070C0"/>
                </a:solidFill>
              </a:rPr>
              <a:t>ta </a:t>
            </a:r>
            <a:r>
              <a:rPr lang="en-US" sz="1400" kern="0" dirty="0" err="1">
                <a:solidFill>
                  <a:srgbClr val="0070C0"/>
                </a:solidFill>
              </a:rPr>
              <a:t>uskuna</a:t>
            </a:r>
            <a:endParaRPr lang="en-GB" sz="1400" kern="0" dirty="0">
              <a:solidFill>
                <a:srgbClr val="0070C0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786EE5A2-5860-436E-B429-2A524FBE58A0}"/>
              </a:ext>
            </a:extLst>
          </p:cNvPr>
          <p:cNvSpPr/>
          <p:nvPr/>
        </p:nvSpPr>
        <p:spPr>
          <a:xfrm>
            <a:off x="1664318" y="1089025"/>
            <a:ext cx="1218582" cy="7225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9C2968E7-E6A5-430E-B85F-CF0B9A27F92A}"/>
              </a:ext>
            </a:extLst>
          </p:cNvPr>
          <p:cNvSpPr/>
          <p:nvPr/>
        </p:nvSpPr>
        <p:spPr>
          <a:xfrm flipH="1" flipV="1">
            <a:off x="1816874" y="2172601"/>
            <a:ext cx="444145" cy="3740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2617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EFFDBDF-4CDB-414B-A7FF-5A2E8DA73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19400" y="889655"/>
            <a:ext cx="2679701" cy="1969770"/>
          </a:xfrm>
        </p:spPr>
        <p:txBody>
          <a:bodyPr/>
          <a:lstStyle/>
          <a:p>
            <a:pPr algn="just"/>
            <a:r>
              <a:rPr lang="en-US" sz="1600" i="0" dirty="0" err="1">
                <a:solidFill>
                  <a:srgbClr val="0070C0"/>
                </a:solidFill>
              </a:rPr>
              <a:t>PhotoShop</a:t>
            </a:r>
            <a:r>
              <a:rPr lang="en-US" sz="1600" i="0" dirty="0"/>
              <a:t> </a:t>
            </a:r>
            <a:r>
              <a:rPr lang="en-US" sz="1600" i="0" dirty="0" err="1"/>
              <a:t>foydalanuvchilari</a:t>
            </a:r>
            <a:r>
              <a:rPr lang="en-US" sz="1600" i="0" dirty="0"/>
              <a:t> </a:t>
            </a:r>
            <a:r>
              <a:rPr lang="en-US" sz="1600" i="0" dirty="0" err="1"/>
              <a:t>orasida</a:t>
            </a:r>
            <a:r>
              <a:rPr lang="en-US" sz="1600" i="0" dirty="0"/>
              <a:t> </a:t>
            </a:r>
            <a:r>
              <a:rPr lang="en-US" sz="1600" i="0" dirty="0" err="1"/>
              <a:t>fotograflar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birgalikda</a:t>
            </a:r>
            <a:r>
              <a:rPr lang="en-US" sz="1600" i="0" dirty="0"/>
              <a:t> </a:t>
            </a:r>
            <a:r>
              <a:rPr lang="en-US" sz="1600" i="0" dirty="0" err="1"/>
              <a:t>dizaynerlar</a:t>
            </a:r>
            <a:r>
              <a:rPr lang="en-US" sz="1600" i="0" dirty="0"/>
              <a:t>, </a:t>
            </a:r>
            <a:r>
              <a:rPr lang="en-US" sz="1600" i="0" dirty="0" err="1"/>
              <a:t>ras-somlar</a:t>
            </a:r>
            <a:r>
              <a:rPr lang="en-US" sz="1600" i="0" dirty="0"/>
              <a:t> ham </a:t>
            </a:r>
            <a:r>
              <a:rPr lang="en-US" sz="1600" i="0" dirty="0" err="1"/>
              <a:t>ko‘p</a:t>
            </a:r>
            <a:r>
              <a:rPr lang="en-US" sz="1600" i="0" dirty="0"/>
              <a:t> </a:t>
            </a:r>
            <a:r>
              <a:rPr lang="en-US" sz="1600" i="0" dirty="0" err="1"/>
              <a:t>uchraydi</a:t>
            </a:r>
            <a:r>
              <a:rPr lang="en-US" sz="1600" i="0" dirty="0"/>
              <a:t>. </a:t>
            </a:r>
            <a:r>
              <a:rPr lang="en-US" sz="1600" i="0" dirty="0" err="1"/>
              <a:t>Ular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tayyor</a:t>
            </a:r>
            <a:r>
              <a:rPr lang="en-US" sz="1600" i="0" dirty="0"/>
              <a:t> </a:t>
            </a:r>
            <a:r>
              <a:rPr lang="en-US" sz="1600" i="0" dirty="0" err="1"/>
              <a:t>rasmlarni</a:t>
            </a:r>
            <a:r>
              <a:rPr lang="en-US" sz="1600" i="0" dirty="0"/>
              <a:t> </a:t>
            </a:r>
            <a:r>
              <a:rPr lang="en-US" sz="1600" i="0" dirty="0" err="1"/>
              <a:t>qayta</a:t>
            </a:r>
            <a:r>
              <a:rPr lang="en-US" sz="1600" i="0" dirty="0"/>
              <a:t> </a:t>
            </a:r>
            <a:r>
              <a:rPr lang="en-US" sz="1600" i="0" dirty="0" err="1"/>
              <a:t>ishlash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birga</a:t>
            </a:r>
            <a:r>
              <a:rPr lang="en-US" sz="1600" i="0" dirty="0"/>
              <a:t> </a:t>
            </a:r>
            <a:r>
              <a:rPr lang="en-US" sz="1600" i="0" dirty="0" err="1"/>
              <a:t>yangi</a:t>
            </a:r>
            <a:r>
              <a:rPr lang="en-US" sz="1600" i="0" dirty="0"/>
              <a:t> </a:t>
            </a:r>
            <a:r>
              <a:rPr lang="en-US" sz="1600" i="0" dirty="0" err="1"/>
              <a:t>tasvirlarni</a:t>
            </a:r>
            <a:r>
              <a:rPr lang="en-US" sz="1600" i="0" dirty="0"/>
              <a:t> </a:t>
            </a:r>
            <a:r>
              <a:rPr lang="en-US" sz="1600" i="0" dirty="0" err="1"/>
              <a:t>yaratish</a:t>
            </a:r>
            <a:r>
              <a:rPr lang="en-US" sz="1600" i="0" dirty="0"/>
              <a:t> ham </a:t>
            </a:r>
            <a:r>
              <a:rPr lang="en-US" sz="1600" i="0" dirty="0" err="1"/>
              <a:t>muhim</a:t>
            </a:r>
            <a:r>
              <a:rPr lang="en-US" sz="1600" i="0" dirty="0"/>
              <a:t>. </a:t>
            </a:r>
            <a:endParaRPr lang="en-GB" sz="1600" i="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2EFC3948-9EE9-486D-823B-A133CA397F88}"/>
              </a:ext>
            </a:extLst>
          </p:cNvPr>
          <p:cNvSpPr txBox="1">
            <a:spLocks/>
          </p:cNvSpPr>
          <p:nvPr/>
        </p:nvSpPr>
        <p:spPr>
          <a:xfrm>
            <a:off x="334781" y="149440"/>
            <a:ext cx="516432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kern="0" dirty="0" err="1"/>
              <a:t>Mo‘yqalam</a:t>
            </a:r>
            <a:r>
              <a:rPr lang="en-US" kern="0" dirty="0"/>
              <a:t> </a:t>
            </a:r>
            <a:r>
              <a:rPr lang="en-US" kern="0" dirty="0" err="1"/>
              <a:t>va</a:t>
            </a:r>
            <a:r>
              <a:rPr lang="en-US" kern="0" dirty="0"/>
              <a:t> </a:t>
            </a:r>
            <a:r>
              <a:rPr lang="en-US" kern="0" dirty="0" err="1" smtClean="0"/>
              <a:t>qalam</a:t>
            </a:r>
            <a:endParaRPr lang="en-GB" kern="0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4D5CD0E2-4101-464C-8468-BA24F42A05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37" y="708025"/>
            <a:ext cx="1951263" cy="233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738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AD1CE0F-E528-4C79-AC69-88EB46F52D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6AFCC9D-D5A2-47C6-BD9C-D86572D085D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47" y="741234"/>
            <a:ext cx="2432153" cy="225947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0E0B1239-B322-434B-A3C3-58DDDEE8E1B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988" y="741234"/>
            <a:ext cx="3012626" cy="2259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9084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6074839-66BA-4B09-8B56-39C79103D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10" y="98426"/>
            <a:ext cx="5180649" cy="381000"/>
          </a:xfrm>
        </p:spPr>
        <p:txBody>
          <a:bodyPr/>
          <a:lstStyle/>
          <a:p>
            <a:pPr algn="ctr"/>
            <a:r>
              <a:rPr lang="ru-RU" dirty="0"/>
              <a:t>Кисть, Карандаш, Линия, Перо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A25E0EE-D971-4752-B3D6-45450918F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4410" y="1317625"/>
            <a:ext cx="5180649" cy="1723549"/>
          </a:xfrm>
        </p:spPr>
        <p:txBody>
          <a:bodyPr/>
          <a:lstStyle/>
          <a:p>
            <a:pPr algn="just"/>
            <a:r>
              <a:rPr lang="ru-RU" sz="1600" i="0" dirty="0">
                <a:solidFill>
                  <a:srgbClr val="0070C0"/>
                </a:solidFill>
              </a:rPr>
              <a:t>        </a:t>
            </a:r>
            <a:r>
              <a:rPr lang="en-US" sz="1600" i="0" dirty="0" err="1">
                <a:solidFill>
                  <a:srgbClr val="0070C0"/>
                </a:solidFill>
              </a:rPr>
              <a:t>PhotoShop</a:t>
            </a:r>
            <a:r>
              <a:rPr lang="en-US" sz="1600" i="0" dirty="0" err="1"/>
              <a:t>da</a:t>
            </a:r>
            <a:r>
              <a:rPr lang="en-US" sz="1600" i="0" dirty="0"/>
              <a:t> </a:t>
            </a:r>
            <a:r>
              <a:rPr lang="en-US" sz="1600" i="0" dirty="0" err="1"/>
              <a:t>chizish</a:t>
            </a:r>
            <a:r>
              <a:rPr lang="en-US" sz="1600" i="0" dirty="0"/>
              <a:t> </a:t>
            </a:r>
            <a:r>
              <a:rPr lang="en-US" sz="1600" i="0" dirty="0" err="1"/>
              <a:t>uskunalaridan</a:t>
            </a:r>
            <a:r>
              <a:rPr lang="en-US" sz="1600" i="0" dirty="0"/>
              <a:t> </a:t>
            </a:r>
            <a:r>
              <a:rPr lang="ru-RU" sz="1600" i="0" dirty="0">
                <a:solidFill>
                  <a:srgbClr val="0070C0"/>
                </a:solidFill>
              </a:rPr>
              <a:t>Кисть</a:t>
            </a:r>
            <a:r>
              <a:rPr lang="ru-RU" sz="1600" i="0" dirty="0"/>
              <a:t> (</a:t>
            </a:r>
            <a:r>
              <a:rPr lang="en-US" sz="1600" i="0" dirty="0" err="1"/>
              <a:t>Mo‘yqalam</a:t>
            </a:r>
            <a:r>
              <a:rPr lang="ru-RU" sz="1600" i="0" dirty="0"/>
              <a:t>)</a:t>
            </a:r>
            <a:r>
              <a:rPr lang="en-US" sz="1600" i="0" dirty="0"/>
              <a:t>, </a:t>
            </a:r>
            <a:r>
              <a:rPr lang="ru-RU" sz="1600" i="0" dirty="0">
                <a:solidFill>
                  <a:srgbClr val="0070C0"/>
                </a:solidFill>
              </a:rPr>
              <a:t>Карандаш</a:t>
            </a:r>
            <a:r>
              <a:rPr lang="ru-RU" sz="1600" i="0" dirty="0"/>
              <a:t> (</a:t>
            </a:r>
            <a:r>
              <a:rPr lang="en-US" sz="1600" i="0" dirty="0"/>
              <a:t>Qalam</a:t>
            </a:r>
            <a:r>
              <a:rPr lang="ru-RU" sz="1600" i="0" dirty="0"/>
              <a:t>)</a:t>
            </a:r>
            <a:r>
              <a:rPr lang="en-US" sz="1600" i="0" dirty="0"/>
              <a:t>,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ru-RU" sz="1600" i="0" dirty="0">
                <a:solidFill>
                  <a:srgbClr val="0070C0"/>
                </a:solidFill>
              </a:rPr>
              <a:t>Линия</a:t>
            </a:r>
            <a:r>
              <a:rPr lang="en-US" sz="1600" i="0" dirty="0"/>
              <a:t> (</a:t>
            </a:r>
            <a:r>
              <a:rPr lang="en-US" sz="1600" i="0" dirty="0" err="1"/>
              <a:t>Chiziq</a:t>
            </a:r>
            <a:r>
              <a:rPr lang="en-US" sz="1600" i="0" dirty="0"/>
              <a:t>) </a:t>
            </a:r>
            <a:r>
              <a:rPr lang="en-US" sz="1600" i="0" dirty="0" err="1"/>
              <a:t>mavjud</a:t>
            </a:r>
            <a:r>
              <a:rPr lang="en-US" sz="1600" i="0" dirty="0"/>
              <a:t> </a:t>
            </a:r>
            <a:r>
              <a:rPr lang="en-US" sz="1600" i="0" dirty="0" err="1"/>
              <a:t>bo‘lib</a:t>
            </a:r>
            <a:r>
              <a:rPr lang="en-US" sz="1600" i="0" dirty="0"/>
              <a:t>, </a:t>
            </a:r>
            <a:r>
              <a:rPr lang="en-US" sz="1600" i="0" dirty="0" err="1"/>
              <a:t>ular</a:t>
            </a:r>
            <a:r>
              <a:rPr lang="en-US" sz="1600" i="0" dirty="0"/>
              <a:t> </a:t>
            </a:r>
            <a:r>
              <a:rPr lang="en-US" sz="1600" i="0" dirty="0" err="1"/>
              <a:t>yordamida</a:t>
            </a:r>
            <a:r>
              <a:rPr lang="en-US" sz="1600" i="0" dirty="0"/>
              <a:t> </a:t>
            </a:r>
            <a:r>
              <a:rPr lang="en-US" sz="1600" i="0" dirty="0" err="1"/>
              <a:t>mos</a:t>
            </a:r>
            <a:r>
              <a:rPr lang="en-US" sz="1600" i="0" dirty="0"/>
              <a:t> </a:t>
            </a:r>
            <a:r>
              <a:rPr lang="en-US" sz="1600" i="0" dirty="0" err="1"/>
              <a:t>ravishda</a:t>
            </a:r>
            <a:r>
              <a:rPr lang="en-US" sz="1600" i="0" dirty="0"/>
              <a:t> </a:t>
            </a:r>
            <a:r>
              <a:rPr lang="en-US" sz="1600" i="0" dirty="0" err="1"/>
              <a:t>chiziqlarni</a:t>
            </a:r>
            <a:r>
              <a:rPr lang="en-US" sz="1600" i="0" dirty="0"/>
              <a:t> </a:t>
            </a:r>
            <a:r>
              <a:rPr lang="en-US" sz="1600" i="0" dirty="0" err="1"/>
              <a:t>chizish</a:t>
            </a:r>
            <a:r>
              <a:rPr lang="en-US" sz="1600" i="0" dirty="0"/>
              <a:t>, </a:t>
            </a:r>
            <a:r>
              <a:rPr lang="en-US" sz="1600" i="0" dirty="0" err="1"/>
              <a:t>sohalarni</a:t>
            </a:r>
            <a:r>
              <a:rPr lang="en-US" sz="1600" i="0" dirty="0"/>
              <a:t> </a:t>
            </a:r>
            <a:r>
              <a:rPr lang="en-US" sz="1600" i="0" dirty="0" err="1"/>
              <a:t>bo‘yash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tasvirga</a:t>
            </a:r>
            <a:r>
              <a:rPr lang="en-US" sz="1600" i="0" dirty="0"/>
              <a:t> </a:t>
            </a:r>
            <a:r>
              <a:rPr lang="en-US" sz="1600" i="0" dirty="0" err="1"/>
              <a:t>tayyor</a:t>
            </a:r>
            <a:r>
              <a:rPr lang="en-US" sz="1600" i="0" dirty="0"/>
              <a:t> </a:t>
            </a:r>
            <a:r>
              <a:rPr lang="en-US" sz="1600" i="0" dirty="0" err="1"/>
              <a:t>geometrik</a:t>
            </a:r>
            <a:r>
              <a:rPr lang="en-US" sz="1600" i="0" dirty="0"/>
              <a:t> </a:t>
            </a:r>
            <a:r>
              <a:rPr lang="en-US" sz="1600" i="0" dirty="0" err="1"/>
              <a:t>shakllarni</a:t>
            </a:r>
            <a:r>
              <a:rPr lang="en-US" sz="1600" i="0" dirty="0"/>
              <a:t> </a:t>
            </a:r>
            <a:r>
              <a:rPr lang="en-US" sz="1600" i="0" dirty="0" err="1"/>
              <a:t>kiritish</a:t>
            </a:r>
            <a:r>
              <a:rPr lang="en-US" sz="1600" i="0" dirty="0"/>
              <a:t> </a:t>
            </a:r>
            <a:r>
              <a:rPr lang="en-US" sz="1600" i="0" dirty="0" err="1"/>
              <a:t>mumkin</a:t>
            </a:r>
            <a:r>
              <a:rPr lang="en-US" sz="1600" i="0" dirty="0"/>
              <a:t>. </a:t>
            </a:r>
            <a:r>
              <a:rPr lang="en-US" sz="1600" i="0" dirty="0" err="1"/>
              <a:t>Bundan</a:t>
            </a:r>
            <a:r>
              <a:rPr lang="en-US" sz="1600" i="0" dirty="0"/>
              <a:t> </a:t>
            </a:r>
            <a:r>
              <a:rPr lang="en-US" sz="1600" i="0" dirty="0" err="1"/>
              <a:t>tashqari</a:t>
            </a:r>
            <a:r>
              <a:rPr lang="en-US" sz="1600" i="0" dirty="0"/>
              <a:t>, </a:t>
            </a:r>
            <a:r>
              <a:rPr lang="en-US" sz="1600" i="0" dirty="0" err="1"/>
              <a:t>tasvirlarga</a:t>
            </a:r>
            <a:r>
              <a:rPr lang="en-US" sz="1600" i="0" dirty="0"/>
              <a:t> </a:t>
            </a:r>
            <a:r>
              <a:rPr lang="en-US" sz="1600" i="0" dirty="0" err="1"/>
              <a:t>vektor</a:t>
            </a:r>
            <a:r>
              <a:rPr lang="en-US" sz="1600" i="0" dirty="0"/>
              <a:t> </a:t>
            </a:r>
            <a:r>
              <a:rPr lang="en-US" sz="1600" i="0" dirty="0" err="1"/>
              <a:t>grafikada</a:t>
            </a:r>
            <a:r>
              <a:rPr lang="en-US" sz="1600" i="0" dirty="0"/>
              <a:t> </a:t>
            </a:r>
            <a:r>
              <a:rPr lang="en-US" sz="1600" i="0" dirty="0" err="1"/>
              <a:t>elementlarni</a:t>
            </a:r>
            <a:r>
              <a:rPr lang="en-US" sz="1600" i="0" dirty="0"/>
              <a:t> </a:t>
            </a:r>
            <a:r>
              <a:rPr lang="en-US" sz="1600" i="0" dirty="0" err="1"/>
              <a:t>joylash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ru-RU" sz="1600" i="0" dirty="0">
                <a:solidFill>
                  <a:srgbClr val="0070C0"/>
                </a:solidFill>
              </a:rPr>
              <a:t>Перо</a:t>
            </a:r>
            <a:r>
              <a:rPr lang="en-US" sz="1600" i="0" dirty="0"/>
              <a:t> (Pat), deb </a:t>
            </a:r>
            <a:r>
              <a:rPr lang="en-US" sz="1600" i="0" dirty="0" err="1"/>
              <a:t>ataluvchi</a:t>
            </a:r>
            <a:r>
              <a:rPr lang="en-US" sz="1600" i="0" dirty="0"/>
              <a:t> </a:t>
            </a:r>
            <a:r>
              <a:rPr lang="en-US" sz="1600" i="0" dirty="0" err="1"/>
              <a:t>uskuna</a:t>
            </a:r>
            <a:r>
              <a:rPr lang="en-US" sz="1600" i="0" dirty="0"/>
              <a:t> ham </a:t>
            </a:r>
            <a:r>
              <a:rPr lang="en-US" sz="1600" i="0" dirty="0" err="1"/>
              <a:t>mavjud</a:t>
            </a:r>
            <a:r>
              <a:rPr lang="en-US" sz="1600" i="0" dirty="0"/>
              <a:t>. </a:t>
            </a:r>
            <a:endParaRPr lang="en-GB" sz="1600" i="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ECEC254-50A7-4570-A06D-0302082237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14" y="714679"/>
            <a:ext cx="519826" cy="512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8CA6A6B-0D8E-4BD8-B6A1-2891E14965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900" y="714679"/>
            <a:ext cx="512400" cy="512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E0AABE48-4EDC-4079-BBFA-B5078B981C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474" y="708025"/>
            <a:ext cx="519826" cy="5198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D4D23EC5-46CD-4237-9D81-C1BC9B04538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474" y="713570"/>
            <a:ext cx="519826" cy="5198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95630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95D3F1-FE38-441D-87AA-135D38631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Mo‘yqalam</a:t>
            </a:r>
            <a:r>
              <a:rPr lang="en-US" dirty="0"/>
              <a:t> </a:t>
            </a:r>
            <a:r>
              <a:rPr lang="en-US" dirty="0" err="1"/>
              <a:t>uskunasi</a:t>
            </a:r>
            <a:endParaRPr lang="en-GB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BE1B37A-16E1-4011-977B-70643F1FC2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" y="631825"/>
            <a:ext cx="3801361" cy="2431640"/>
          </a:xfrm>
          <a:prstGeom prst="rect">
            <a:avLst/>
          </a:prstGeom>
        </p:spPr>
      </p:pic>
      <p:graphicFrame>
        <p:nvGraphicFramePr>
          <p:cNvPr id="10" name="Схема 9">
            <a:extLst>
              <a:ext uri="{FF2B5EF4-FFF2-40B4-BE49-F238E27FC236}">
                <a16:creationId xmlns:a16="http://schemas.microsoft.com/office/drawing/2014/main" xmlns="" id="{6D15AF80-C7B5-46FF-96A3-D63E4ACFBA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069957"/>
              </p:ext>
            </p:extLst>
          </p:nvPr>
        </p:nvGraphicFramePr>
        <p:xfrm>
          <a:off x="4483100" y="1927225"/>
          <a:ext cx="778933" cy="60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Прямоугольный треугольник 13">
            <a:extLst>
              <a:ext uri="{FF2B5EF4-FFF2-40B4-BE49-F238E27FC236}">
                <a16:creationId xmlns:a16="http://schemas.microsoft.com/office/drawing/2014/main" xmlns="" id="{292DB065-6318-488A-9148-B866DB511EA2}"/>
              </a:ext>
            </a:extLst>
          </p:cNvPr>
          <p:cNvSpPr/>
          <p:nvPr/>
        </p:nvSpPr>
        <p:spPr>
          <a:xfrm flipH="1">
            <a:off x="4617356" y="1012825"/>
            <a:ext cx="457200" cy="4572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073F3857-FF8C-49C7-B997-A9A99E80C3D6}"/>
              </a:ext>
            </a:extLst>
          </p:cNvPr>
          <p:cNvSpPr/>
          <p:nvPr/>
        </p:nvSpPr>
        <p:spPr>
          <a:xfrm>
            <a:off x="139700" y="1012825"/>
            <a:ext cx="609600" cy="533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9807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4626</TotalTime>
  <Words>556</Words>
  <Application>Microsoft Office PowerPoint</Application>
  <PresentationFormat>Произвольный</PresentationFormat>
  <Paragraphs>77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INFORMATIKA VA AXBOROT TEXNOLOGIYALARI</vt:lpstr>
      <vt:lpstr>Takrorlash</vt:lpstr>
      <vt:lpstr>Презентация PowerPoint</vt:lpstr>
      <vt:lpstr>Презентация PowerPoint</vt:lpstr>
      <vt:lpstr>Mo‘yqalam va qalam</vt:lpstr>
      <vt:lpstr>Презентация PowerPoint</vt:lpstr>
      <vt:lpstr>Презентация PowerPoint</vt:lpstr>
      <vt:lpstr>Кисть, Карандаш, Линия, Перо</vt:lpstr>
      <vt:lpstr>Mo‘yqalam uskunasi</vt:lpstr>
      <vt:lpstr>Parametrlar paneli</vt:lpstr>
      <vt:lpstr>Презентация PowerPoint</vt:lpstr>
      <vt:lpstr>Mo‘yqalam parametri</vt:lpstr>
      <vt:lpstr>Mo‘yqalam parametri</vt:lpstr>
      <vt:lpstr>Кисть (Mo‘yqalam)</vt:lpstr>
      <vt:lpstr>Qalam parametri</vt:lpstr>
      <vt:lpstr>Qalam parametri</vt:lpstr>
      <vt:lpstr>Карандаш (Qalam)</vt:lpstr>
      <vt:lpstr>Карандаш (Qalam)</vt:lpstr>
      <vt:lpstr>Презентация PowerPoint</vt:lpstr>
      <vt:lpstr>Презентация PowerPoint</vt:lpstr>
      <vt:lpstr>Yodda saqlang!</vt:lpstr>
      <vt:lpstr>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User</dc:creator>
  <cp:lastModifiedBy>Учетная запись Майкрософт</cp:lastModifiedBy>
  <cp:revision>663</cp:revision>
  <dcterms:created xsi:type="dcterms:W3CDTF">2020-04-13T08:05:16Z</dcterms:created>
  <dcterms:modified xsi:type="dcterms:W3CDTF">2020-12-10T05:19:26Z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