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20" r:id="rId2"/>
    <p:sldId id="381" r:id="rId3"/>
    <p:sldId id="374" r:id="rId4"/>
    <p:sldId id="375" r:id="rId5"/>
    <p:sldId id="376" r:id="rId6"/>
    <p:sldId id="379" r:id="rId7"/>
    <p:sldId id="382" r:id="rId8"/>
    <p:sldId id="384" r:id="rId9"/>
    <p:sldId id="385" r:id="rId10"/>
    <p:sldId id="386" r:id="rId11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132" d="100"/>
          <a:sy n="132" d="100"/>
        </p:scale>
        <p:origin x="930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D4987E-8978-4205-8BF6-8C21387A74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7C3EAEA-F93B-4E1F-9AB9-D2680169BC6E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Asosiy</a:t>
          </a:r>
          <a:r>
            <a:rPr lang="en-US" dirty="0"/>
            <a:t> </a:t>
          </a:r>
          <a:r>
            <a:rPr lang="en-US" dirty="0" err="1"/>
            <a:t>menyu</a:t>
          </a:r>
          <a:endParaRPr lang="en-GB" dirty="0"/>
        </a:p>
      </dgm:t>
    </dgm:pt>
    <dgm:pt modelId="{11F21130-0C84-4C9F-B3C8-BB129CE88112}" type="parTrans" cxnId="{9602BE8A-4179-4002-9C66-19A3CF7E4AAE}">
      <dgm:prSet/>
      <dgm:spPr/>
      <dgm:t>
        <a:bodyPr/>
        <a:lstStyle/>
        <a:p>
          <a:endParaRPr lang="en-GB"/>
        </a:p>
      </dgm:t>
    </dgm:pt>
    <dgm:pt modelId="{EA1E7617-F64A-4E5F-AC15-E336545753B7}" type="sibTrans" cxnId="{9602BE8A-4179-4002-9C66-19A3CF7E4AAE}">
      <dgm:prSet/>
      <dgm:spPr/>
      <dgm:t>
        <a:bodyPr/>
        <a:lstStyle/>
        <a:p>
          <a:endParaRPr lang="en-GB"/>
        </a:p>
      </dgm:t>
    </dgm:pt>
    <dgm:pt modelId="{F4BF1ADA-8EA3-4766-9C42-2EB2A15DE1B8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Tasvir</a:t>
          </a:r>
          <a:endParaRPr lang="en-GB" dirty="0"/>
        </a:p>
      </dgm:t>
    </dgm:pt>
    <dgm:pt modelId="{70C9E575-05B1-42D6-AD41-39CCC7057A4A}" type="parTrans" cxnId="{87F997E8-DD6E-4362-B525-6E2C35B34930}">
      <dgm:prSet/>
      <dgm:spPr/>
      <dgm:t>
        <a:bodyPr/>
        <a:lstStyle/>
        <a:p>
          <a:endParaRPr lang="en-GB"/>
        </a:p>
      </dgm:t>
    </dgm:pt>
    <dgm:pt modelId="{F800CD20-74B3-43B7-BB11-FCD535650F54}" type="sibTrans" cxnId="{87F997E8-DD6E-4362-B525-6E2C35B34930}">
      <dgm:prSet/>
      <dgm:spPr/>
      <dgm:t>
        <a:bodyPr/>
        <a:lstStyle/>
        <a:p>
          <a:endParaRPr lang="en-GB"/>
        </a:p>
      </dgm:t>
    </dgm:pt>
    <dgm:pt modelId="{FEF529E2-329A-4DD8-A370-F698BF716380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Tartib</a:t>
          </a:r>
          <a:endParaRPr lang="en-GB" dirty="0"/>
        </a:p>
      </dgm:t>
    </dgm:pt>
    <dgm:pt modelId="{296C53C6-B283-49D0-A9F7-02F2B8F8FACC}" type="parTrans" cxnId="{B37D2B7E-9F3C-446E-9B6F-774BF7C6C68A}">
      <dgm:prSet/>
      <dgm:spPr/>
      <dgm:t>
        <a:bodyPr/>
        <a:lstStyle/>
        <a:p>
          <a:endParaRPr lang="en-GB"/>
        </a:p>
      </dgm:t>
    </dgm:pt>
    <dgm:pt modelId="{AD1B2299-A4FC-4E5B-BD2F-DE2A2BF83E2A}" type="sibTrans" cxnId="{B37D2B7E-9F3C-446E-9B6F-774BF7C6C68A}">
      <dgm:prSet/>
      <dgm:spPr/>
      <dgm:t>
        <a:bodyPr/>
        <a:lstStyle/>
        <a:p>
          <a:endParaRPr lang="en-GB"/>
        </a:p>
      </dgm:t>
    </dgm:pt>
    <dgm:pt modelId="{6A992618-AC8E-439A-9B7A-907392FC5343}" type="pres">
      <dgm:prSet presAssocID="{BDD4987E-8978-4205-8BF6-8C21387A74F8}" presName="Name0" presStyleCnt="0">
        <dgm:presLayoutVars>
          <dgm:dir/>
          <dgm:animLvl val="lvl"/>
          <dgm:resizeHandles val="exact"/>
        </dgm:presLayoutVars>
      </dgm:prSet>
      <dgm:spPr/>
    </dgm:pt>
    <dgm:pt modelId="{36D98DA6-B359-4F81-990A-DFF9F18E4118}" type="pres">
      <dgm:prSet presAssocID="{F7C3EAEA-F93B-4E1F-9AB9-D2680169BC6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F2F4681-6155-40C0-8F9A-7859044537B4}" type="pres">
      <dgm:prSet presAssocID="{EA1E7617-F64A-4E5F-AC15-E336545753B7}" presName="parTxOnlySpace" presStyleCnt="0"/>
      <dgm:spPr/>
    </dgm:pt>
    <dgm:pt modelId="{3322A0BD-DDAC-4A94-A52F-4AC314549497}" type="pres">
      <dgm:prSet presAssocID="{F4BF1ADA-8EA3-4766-9C42-2EB2A15DE1B8}" presName="parTxOnly" presStyleLbl="node1" presStyleIdx="1" presStyleCnt="3" custScaleX="73436">
        <dgm:presLayoutVars>
          <dgm:chMax val="0"/>
          <dgm:chPref val="0"/>
          <dgm:bulletEnabled val="1"/>
        </dgm:presLayoutVars>
      </dgm:prSet>
      <dgm:spPr/>
    </dgm:pt>
    <dgm:pt modelId="{71FD37CD-38F4-4EB8-A21C-D91C68B151B6}" type="pres">
      <dgm:prSet presAssocID="{F800CD20-74B3-43B7-BB11-FCD535650F54}" presName="parTxOnlySpace" presStyleCnt="0"/>
      <dgm:spPr/>
    </dgm:pt>
    <dgm:pt modelId="{057DEF0B-0BB1-4605-8187-DE62D88EE7B4}" type="pres">
      <dgm:prSet presAssocID="{FEF529E2-329A-4DD8-A370-F698BF716380}" presName="parTxOnly" presStyleLbl="node1" presStyleIdx="2" presStyleCnt="3" custScaleX="63385">
        <dgm:presLayoutVars>
          <dgm:chMax val="0"/>
          <dgm:chPref val="0"/>
          <dgm:bulletEnabled val="1"/>
        </dgm:presLayoutVars>
      </dgm:prSet>
      <dgm:spPr/>
    </dgm:pt>
  </dgm:ptLst>
  <dgm:cxnLst>
    <dgm:cxn modelId="{B2342773-8A4A-498C-9D28-E4FF4A736FC1}" type="presOf" srcId="{FEF529E2-329A-4DD8-A370-F698BF716380}" destId="{057DEF0B-0BB1-4605-8187-DE62D88EE7B4}" srcOrd="0" destOrd="0" presId="urn:microsoft.com/office/officeart/2005/8/layout/chevron1"/>
    <dgm:cxn modelId="{B37D2B7E-9F3C-446E-9B6F-774BF7C6C68A}" srcId="{BDD4987E-8978-4205-8BF6-8C21387A74F8}" destId="{FEF529E2-329A-4DD8-A370-F698BF716380}" srcOrd="2" destOrd="0" parTransId="{296C53C6-B283-49D0-A9F7-02F2B8F8FACC}" sibTransId="{AD1B2299-A4FC-4E5B-BD2F-DE2A2BF83E2A}"/>
    <dgm:cxn modelId="{949BE781-3535-461C-86D8-F1665DF0553D}" type="presOf" srcId="{F4BF1ADA-8EA3-4766-9C42-2EB2A15DE1B8}" destId="{3322A0BD-DDAC-4A94-A52F-4AC314549497}" srcOrd="0" destOrd="0" presId="urn:microsoft.com/office/officeart/2005/8/layout/chevron1"/>
    <dgm:cxn modelId="{6AD58C83-401B-4539-A2D0-F336ACE4C3A2}" type="presOf" srcId="{F7C3EAEA-F93B-4E1F-9AB9-D2680169BC6E}" destId="{36D98DA6-B359-4F81-990A-DFF9F18E4118}" srcOrd="0" destOrd="0" presId="urn:microsoft.com/office/officeart/2005/8/layout/chevron1"/>
    <dgm:cxn modelId="{9602BE8A-4179-4002-9C66-19A3CF7E4AAE}" srcId="{BDD4987E-8978-4205-8BF6-8C21387A74F8}" destId="{F7C3EAEA-F93B-4E1F-9AB9-D2680169BC6E}" srcOrd="0" destOrd="0" parTransId="{11F21130-0C84-4C9F-B3C8-BB129CE88112}" sibTransId="{EA1E7617-F64A-4E5F-AC15-E336545753B7}"/>
    <dgm:cxn modelId="{E8326DB0-C35B-4189-8C3E-D20652D318B7}" type="presOf" srcId="{BDD4987E-8978-4205-8BF6-8C21387A74F8}" destId="{6A992618-AC8E-439A-9B7A-907392FC5343}" srcOrd="0" destOrd="0" presId="urn:microsoft.com/office/officeart/2005/8/layout/chevron1"/>
    <dgm:cxn modelId="{87F997E8-DD6E-4362-B525-6E2C35B34930}" srcId="{BDD4987E-8978-4205-8BF6-8C21387A74F8}" destId="{F4BF1ADA-8EA3-4766-9C42-2EB2A15DE1B8}" srcOrd="1" destOrd="0" parTransId="{70C9E575-05B1-42D6-AD41-39CCC7057A4A}" sibTransId="{F800CD20-74B3-43B7-BB11-FCD535650F54}"/>
    <dgm:cxn modelId="{F175480D-85D2-485B-B072-27752D2D3625}" type="presParOf" srcId="{6A992618-AC8E-439A-9B7A-907392FC5343}" destId="{36D98DA6-B359-4F81-990A-DFF9F18E4118}" srcOrd="0" destOrd="0" presId="urn:microsoft.com/office/officeart/2005/8/layout/chevron1"/>
    <dgm:cxn modelId="{D6B1550C-5B14-4670-B99E-777120514F6B}" type="presParOf" srcId="{6A992618-AC8E-439A-9B7A-907392FC5343}" destId="{8F2F4681-6155-40C0-8F9A-7859044537B4}" srcOrd="1" destOrd="0" presId="urn:microsoft.com/office/officeart/2005/8/layout/chevron1"/>
    <dgm:cxn modelId="{F44E35E3-5C5D-417F-8A98-F15F2D3C4823}" type="presParOf" srcId="{6A992618-AC8E-439A-9B7A-907392FC5343}" destId="{3322A0BD-DDAC-4A94-A52F-4AC314549497}" srcOrd="2" destOrd="0" presId="urn:microsoft.com/office/officeart/2005/8/layout/chevron1"/>
    <dgm:cxn modelId="{38729C80-D3D2-4977-BCE7-20C6DCA82FD5}" type="presParOf" srcId="{6A992618-AC8E-439A-9B7A-907392FC5343}" destId="{71FD37CD-38F4-4EB8-A21C-D91C68B151B6}" srcOrd="3" destOrd="0" presId="urn:microsoft.com/office/officeart/2005/8/layout/chevron1"/>
    <dgm:cxn modelId="{D1C73EA0-D948-4AA2-BF93-BC82D66050C6}" type="presParOf" srcId="{6A992618-AC8E-439A-9B7A-907392FC5343}" destId="{057DEF0B-0BB1-4605-8187-DE62D88EE7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98DA6-B359-4F81-990A-DFF9F18E4118}">
      <dsp:nvSpPr>
        <dsp:cNvPr id="0" name=""/>
        <dsp:cNvSpPr/>
      </dsp:nvSpPr>
      <dsp:spPr>
        <a:xfrm>
          <a:off x="1505" y="0"/>
          <a:ext cx="2349231" cy="498639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Asosiy</a:t>
          </a:r>
          <a:r>
            <a:rPr lang="en-US" sz="2400" kern="1200" dirty="0"/>
            <a:t> </a:t>
          </a:r>
          <a:r>
            <a:rPr lang="en-US" sz="2400" kern="1200" dirty="0" err="1"/>
            <a:t>menyu</a:t>
          </a:r>
          <a:endParaRPr lang="en-GB" sz="2400" kern="1200" dirty="0"/>
        </a:p>
      </dsp:txBody>
      <dsp:txXfrm>
        <a:off x="250825" y="0"/>
        <a:ext cx="1850592" cy="498639"/>
      </dsp:txXfrm>
    </dsp:sp>
    <dsp:sp modelId="{3322A0BD-DDAC-4A94-A52F-4AC314549497}">
      <dsp:nvSpPr>
        <dsp:cNvPr id="0" name=""/>
        <dsp:cNvSpPr/>
      </dsp:nvSpPr>
      <dsp:spPr>
        <a:xfrm>
          <a:off x="2115813" y="0"/>
          <a:ext cx="1725181" cy="498639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Tasvir</a:t>
          </a:r>
          <a:endParaRPr lang="en-GB" sz="2400" kern="1200" dirty="0"/>
        </a:p>
      </dsp:txBody>
      <dsp:txXfrm>
        <a:off x="2365133" y="0"/>
        <a:ext cx="1226542" cy="498639"/>
      </dsp:txXfrm>
    </dsp:sp>
    <dsp:sp modelId="{057DEF0B-0BB1-4605-8187-DE62D88EE7B4}">
      <dsp:nvSpPr>
        <dsp:cNvPr id="0" name=""/>
        <dsp:cNvSpPr/>
      </dsp:nvSpPr>
      <dsp:spPr>
        <a:xfrm>
          <a:off x="3606071" y="0"/>
          <a:ext cx="1489060" cy="498639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Tartib</a:t>
          </a:r>
          <a:endParaRPr lang="en-GB" sz="2400" kern="1200" dirty="0"/>
        </a:p>
      </dsp:txBody>
      <dsp:txXfrm>
        <a:off x="3855391" y="0"/>
        <a:ext cx="990421" cy="498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17/11/2020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30" y="1698625"/>
            <a:ext cx="3759921" cy="1775518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27464" y="1274246"/>
            <a:ext cx="3949388" cy="4129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Amaliy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mashg‘ulot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-dars Amaliy mashgulot">
            <a:hlinkClick r:id="" action="ppaction://media"/>
            <a:extLst>
              <a:ext uri="{FF2B5EF4-FFF2-40B4-BE49-F238E27FC236}">
                <a16:creationId xmlns:a16="http://schemas.microsoft.com/office/drawing/2014/main" id="{D71B3465-2D01-4A2A-BBBB-651C87EFB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0" y="7111"/>
            <a:ext cx="5316537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451E2-AEED-431C-A597-05481F72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4195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RGB </a:t>
            </a:r>
            <a:r>
              <a:rPr lang="en-US" dirty="0" err="1"/>
              <a:t>Tartibi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6943D9-19E0-422F-810E-B127D5782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2262260"/>
            <a:ext cx="4893589" cy="738664"/>
          </a:xfrm>
        </p:spPr>
        <p:txBody>
          <a:bodyPr/>
          <a:lstStyle/>
          <a:p>
            <a:pPr algn="just"/>
            <a:r>
              <a:rPr lang="en-US" sz="1600" i="0" dirty="0" err="1"/>
              <a:t>Biror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rasm</a:t>
            </a:r>
            <a:r>
              <a:rPr lang="en-US" sz="1600" i="0" dirty="0"/>
              <a:t> </a:t>
            </a:r>
            <a:r>
              <a:rPr lang="en-US" sz="1600" i="0" dirty="0" err="1"/>
              <a:t>yuklab</a:t>
            </a:r>
            <a:r>
              <a:rPr lang="en-US" sz="1600" i="0" dirty="0"/>
              <a:t> </a:t>
            </a:r>
            <a:r>
              <a:rPr lang="en-US" sz="1600" i="0" dirty="0" err="1"/>
              <a:t>olinadi</a:t>
            </a:r>
            <a:r>
              <a:rPr lang="en-US" sz="1600" i="0" dirty="0"/>
              <a:t>. </a:t>
            </a:r>
            <a:r>
              <a:rPr lang="en-US" sz="1600" i="0" dirty="0" err="1"/>
              <a:t>Rasmda</a:t>
            </a:r>
            <a:r>
              <a:rPr lang="en-US" sz="1600" i="0" dirty="0"/>
              <a:t> </a:t>
            </a:r>
            <a:r>
              <a:rPr lang="en-US" sz="1600" i="0" dirty="0" err="1"/>
              <a:t>faqat</a:t>
            </a:r>
            <a:r>
              <a:rPr lang="en-US" sz="1600" i="0" dirty="0"/>
              <a:t> </a:t>
            </a:r>
            <a:r>
              <a:rPr lang="en-US" sz="1600" i="0" dirty="0" err="1"/>
              <a:t>bitta</a:t>
            </a:r>
            <a:r>
              <a:rPr lang="en-US" sz="1600" i="0" dirty="0"/>
              <a:t> </a:t>
            </a:r>
            <a:r>
              <a:rPr lang="en-US" sz="1600" i="0" dirty="0" err="1"/>
              <a:t>tashkil</a:t>
            </a:r>
            <a:r>
              <a:rPr lang="en-US" sz="1600" i="0" dirty="0"/>
              <a:t> </a:t>
            </a:r>
            <a:r>
              <a:rPr lang="en-US" sz="1600" i="0" dirty="0" err="1"/>
              <a:t>etuvchini</a:t>
            </a:r>
            <a:r>
              <a:rPr lang="en-US" sz="1600" i="0" dirty="0"/>
              <a:t> </a:t>
            </a:r>
            <a:r>
              <a:rPr lang="en-US" sz="1600" i="0" dirty="0" err="1"/>
              <a:t>qoldirish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unga</a:t>
            </a:r>
            <a:r>
              <a:rPr lang="en-US" sz="1600" i="0" dirty="0"/>
              <a:t> </a:t>
            </a:r>
            <a:r>
              <a:rPr lang="en-US" sz="1600" i="0" dirty="0" err="1"/>
              <a:t>mos</a:t>
            </a:r>
            <a:r>
              <a:rPr lang="en-US" sz="1600" i="0" dirty="0"/>
              <a:t> </a:t>
            </a:r>
            <a:r>
              <a:rPr lang="en-US" sz="1600" i="0" dirty="0" err="1"/>
              <a:t>kanalni</a:t>
            </a:r>
            <a:r>
              <a:rPr lang="en-US" sz="1600" i="0" dirty="0"/>
              <a:t> </a:t>
            </a:r>
            <a:r>
              <a:rPr lang="en-US" sz="1600" i="0" dirty="0" err="1"/>
              <a:t>qoldirib</a:t>
            </a:r>
            <a:r>
              <a:rPr lang="en-US" sz="1600" i="0" dirty="0"/>
              <a:t>, </a:t>
            </a:r>
            <a:r>
              <a:rPr lang="en-US" sz="1600" i="0" dirty="0" err="1"/>
              <a:t>qolganini</a:t>
            </a:r>
            <a:r>
              <a:rPr lang="en-US" sz="1600" i="0" dirty="0"/>
              <a:t> </a:t>
            </a:r>
            <a:r>
              <a:rPr lang="en-US" sz="1600" i="0" dirty="0" err="1"/>
              <a:t>yopish</a:t>
            </a:r>
            <a:r>
              <a:rPr lang="en-US" sz="1600" i="0" dirty="0"/>
              <a:t> </a:t>
            </a:r>
            <a:r>
              <a:rPr lang="en-US" sz="1600" i="0" dirty="0" err="1"/>
              <a:t>kerak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A734D1-1A46-427C-B164-A7E290C0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62" y="708025"/>
            <a:ext cx="3228975" cy="143827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A8CE555-E7C3-4024-9C7E-6775557391C2}"/>
              </a:ext>
            </a:extLst>
          </p:cNvPr>
          <p:cNvSpPr txBox="1">
            <a:spLocks/>
          </p:cNvSpPr>
          <p:nvPr/>
        </p:nvSpPr>
        <p:spPr>
          <a:xfrm>
            <a:off x="4180114" y="786298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Ctrl+2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505D284-DDCE-427D-B0FF-72164C37D960}"/>
              </a:ext>
            </a:extLst>
          </p:cNvPr>
          <p:cNvSpPr txBox="1">
            <a:spLocks/>
          </p:cNvSpPr>
          <p:nvPr/>
        </p:nvSpPr>
        <p:spPr>
          <a:xfrm>
            <a:off x="4178300" y="1125074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Ctrl+3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0B22EB9-0D25-4566-AC59-86E1BD0889B9}"/>
              </a:ext>
            </a:extLst>
          </p:cNvPr>
          <p:cNvSpPr txBox="1">
            <a:spLocks/>
          </p:cNvSpPr>
          <p:nvPr/>
        </p:nvSpPr>
        <p:spPr>
          <a:xfrm>
            <a:off x="4183744" y="1462584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Ctrl+4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7CEB1D4-AA0C-4AFA-9D12-5286A3140D47}"/>
              </a:ext>
            </a:extLst>
          </p:cNvPr>
          <p:cNvSpPr txBox="1">
            <a:spLocks/>
          </p:cNvSpPr>
          <p:nvPr/>
        </p:nvSpPr>
        <p:spPr>
          <a:xfrm>
            <a:off x="4178300" y="1802626"/>
            <a:ext cx="838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kern="0" dirty="0">
                <a:solidFill>
                  <a:srgbClr val="0070C0"/>
                </a:solidFill>
              </a:rPr>
              <a:t>Ctrl+5</a:t>
            </a:r>
            <a:endParaRPr lang="en-GB" sz="1800" kern="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DB4E2C-19C3-4359-B50E-B0E9F0EF055E}"/>
              </a:ext>
            </a:extLst>
          </p:cNvPr>
          <p:cNvSpPr/>
          <p:nvPr/>
        </p:nvSpPr>
        <p:spPr>
          <a:xfrm>
            <a:off x="485090" y="1063297"/>
            <a:ext cx="217038" cy="1016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42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E992C5-4AB5-4632-975C-F68FB6CE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86" y="-7599"/>
            <a:ext cx="2173780" cy="1621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F7522-A678-4B40-B618-BA57CF1F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6" y="1622426"/>
            <a:ext cx="2173780" cy="1625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A027D4-36C6-4132-83DC-06B8D2B4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350" y="-8633"/>
            <a:ext cx="2173779" cy="162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1E0277-C154-4879-B1E5-F84E8B6EE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49" y="1622425"/>
            <a:ext cx="2173779" cy="16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DA52F04-B693-4464-9366-1CD7C657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827" y="1608364"/>
            <a:ext cx="4861824" cy="1107996"/>
          </a:xfrm>
        </p:spPr>
        <p:txBody>
          <a:bodyPr/>
          <a:lstStyle/>
          <a:p>
            <a:pPr algn="just"/>
            <a:r>
              <a:rPr lang="en-US" sz="1800" i="0" dirty="0" err="1"/>
              <a:t>Buning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asosiy</a:t>
            </a:r>
            <a:r>
              <a:rPr lang="en-US" sz="1800" i="0" dirty="0"/>
              <a:t> </a:t>
            </a:r>
            <a:r>
              <a:rPr lang="en-US" sz="1800" i="0" dirty="0" err="1"/>
              <a:t>menyuning</a:t>
            </a:r>
            <a:r>
              <a:rPr lang="en-US" sz="1800" i="0" dirty="0"/>
              <a:t> </a:t>
            </a:r>
            <a:r>
              <a:rPr lang="ru-RU" sz="1800" i="0" dirty="0">
                <a:solidFill>
                  <a:srgbClr val="0070C0"/>
                </a:solidFill>
              </a:rPr>
              <a:t>Изображения</a:t>
            </a:r>
            <a:r>
              <a:rPr lang="en-US" sz="1800" i="0" dirty="0"/>
              <a:t> (</a:t>
            </a:r>
            <a:r>
              <a:rPr lang="en-US" sz="1800" i="0" dirty="0" err="1"/>
              <a:t>Tasvir</a:t>
            </a:r>
            <a:r>
              <a:rPr lang="en-US" sz="1800" i="0" dirty="0"/>
              <a:t>) </a:t>
            </a:r>
            <a:r>
              <a:rPr lang="en-US" sz="1800" i="0" dirty="0" err="1"/>
              <a:t>bo‘lmining</a:t>
            </a:r>
            <a:r>
              <a:rPr lang="en-US" sz="1800" i="0" dirty="0"/>
              <a:t> </a:t>
            </a:r>
            <a:r>
              <a:rPr lang="en-US" sz="1800" i="0" dirty="0" err="1"/>
              <a:t>birinchi</a:t>
            </a:r>
            <a:r>
              <a:rPr lang="en-US" sz="1800" i="0" dirty="0"/>
              <a:t> </a:t>
            </a:r>
            <a:r>
              <a:rPr lang="en-US" sz="1800" i="0" dirty="0" err="1"/>
              <a:t>bandi</a:t>
            </a:r>
            <a:r>
              <a:rPr lang="en-US" sz="1800" i="0" dirty="0"/>
              <a:t> – </a:t>
            </a:r>
            <a:r>
              <a:rPr lang="ru-RU" sz="1800" i="0" dirty="0">
                <a:solidFill>
                  <a:srgbClr val="0070C0"/>
                </a:solidFill>
              </a:rPr>
              <a:t>Режим</a:t>
            </a:r>
            <a:r>
              <a:rPr lang="ru-RU" sz="1800" i="0" dirty="0"/>
              <a:t> </a:t>
            </a:r>
            <a:r>
              <a:rPr lang="en-US" sz="1800" i="0" dirty="0"/>
              <a:t>(</a:t>
            </a:r>
            <a:r>
              <a:rPr lang="en-US" sz="1800" i="0" dirty="0" err="1"/>
              <a:t>Tartib</a:t>
            </a:r>
            <a:r>
              <a:rPr lang="en-US" sz="1800" i="0" dirty="0"/>
              <a:t>) </a:t>
            </a:r>
            <a:r>
              <a:rPr lang="en-US" sz="1800" i="0" dirty="0" err="1"/>
              <a:t>ni</a:t>
            </a:r>
            <a:r>
              <a:rPr lang="en-US" sz="1800" i="0" dirty="0"/>
              <a:t>, </a:t>
            </a:r>
            <a:r>
              <a:rPr lang="en-US" sz="1800" i="0" dirty="0" err="1"/>
              <a:t>paydo</a:t>
            </a:r>
            <a:r>
              <a:rPr lang="en-US" sz="1800" i="0" dirty="0"/>
              <a:t> </a:t>
            </a:r>
            <a:r>
              <a:rPr lang="en-US" sz="1800" i="0" dirty="0" err="1"/>
              <a:t>bo‘lgan</a:t>
            </a:r>
            <a:r>
              <a:rPr lang="en-US" sz="1800" i="0" dirty="0"/>
              <a:t> </a:t>
            </a:r>
            <a:r>
              <a:rPr lang="en-US" sz="1800" i="0" dirty="0" err="1"/>
              <a:t>yangi</a:t>
            </a:r>
            <a:r>
              <a:rPr lang="en-US" sz="1800" i="0" dirty="0"/>
              <a:t> </a:t>
            </a:r>
            <a:r>
              <a:rPr lang="en-US" sz="1800" i="0" dirty="0" err="1"/>
              <a:t>menyudan</a:t>
            </a:r>
            <a:r>
              <a:rPr lang="en-US" sz="1800" i="0" dirty="0"/>
              <a:t> </a:t>
            </a:r>
            <a:r>
              <a:rPr lang="en-US" sz="1800" i="0" dirty="0">
                <a:solidFill>
                  <a:srgbClr val="0070C0"/>
                </a:solidFill>
              </a:rPr>
              <a:t>CMYK</a:t>
            </a:r>
            <a:r>
              <a:rPr lang="en-US" sz="1800" i="0" dirty="0"/>
              <a:t> </a:t>
            </a:r>
            <a:r>
              <a:rPr lang="en-US" sz="1800" i="0" dirty="0" err="1"/>
              <a:t>bandini</a:t>
            </a:r>
            <a:r>
              <a:rPr lang="en-US" sz="1800" i="0" dirty="0"/>
              <a:t> </a:t>
            </a:r>
            <a:r>
              <a:rPr lang="en-US" sz="1800" i="0" dirty="0" err="1"/>
              <a:t>tanlaymiz</a:t>
            </a:r>
            <a:r>
              <a:rPr lang="en-US" sz="1800" i="0" dirty="0"/>
              <a:t>.</a:t>
            </a:r>
            <a:endParaRPr lang="en-GB" sz="1800" i="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00DD32-4B18-4D90-B3F9-510C6FC46484}"/>
              </a:ext>
            </a:extLst>
          </p:cNvPr>
          <p:cNvSpPr txBox="1">
            <a:spLocks/>
          </p:cNvSpPr>
          <p:nvPr/>
        </p:nvSpPr>
        <p:spPr>
          <a:xfrm>
            <a:off x="300739" y="124195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kern="0" dirty="0"/>
              <a:t>CMYK </a:t>
            </a:r>
            <a:r>
              <a:rPr lang="en-US" kern="0" dirty="0" err="1"/>
              <a:t>Tartibi</a:t>
            </a:r>
            <a:endParaRPr lang="en-GB" kern="0" dirty="0"/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55176CC-EC7F-477C-B339-62AC7A69A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22699"/>
              </p:ext>
            </p:extLst>
          </p:nvPr>
        </p:nvGraphicFramePr>
        <p:xfrm>
          <a:off x="368421" y="784225"/>
          <a:ext cx="5096637" cy="49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21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9F3AAA-39DA-4E97-B483-1BF20C80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8" y="12541"/>
            <a:ext cx="2290857" cy="1706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2955A-6539-4A26-97E9-8E66C4B4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43" y="1510796"/>
            <a:ext cx="2290857" cy="1703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D984B-2553-4E4B-A622-CA2EF3542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32" y="1515997"/>
            <a:ext cx="2291749" cy="1709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7537C-E3D8-4207-98F5-D04B8941D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42" y="15114"/>
            <a:ext cx="2290858" cy="17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38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B7539-C5DC-43E7-B33E-9061C95A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8B87B5-3B4B-4FFF-AEB7-9DA909633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28724-C339-4BA6-AADF-646B3676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" y="44629"/>
            <a:ext cx="5586443" cy="314084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7CE838-18E8-4BD6-A771-84C1E72EFF2D}"/>
              </a:ext>
            </a:extLst>
          </p:cNvPr>
          <p:cNvSpPr/>
          <p:nvPr/>
        </p:nvSpPr>
        <p:spPr>
          <a:xfrm>
            <a:off x="1838771" y="37785"/>
            <a:ext cx="304800" cy="1024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Выноска: изогнутая линия 7">
            <a:extLst>
              <a:ext uri="{FF2B5EF4-FFF2-40B4-BE49-F238E27FC236}">
                <a16:creationId xmlns:a16="http://schemas.microsoft.com/office/drawing/2014/main" id="{FD74447D-BEC7-4898-9296-01B24DD42C37}"/>
              </a:ext>
            </a:extLst>
          </p:cNvPr>
          <p:cNvSpPr/>
          <p:nvPr/>
        </p:nvSpPr>
        <p:spPr>
          <a:xfrm>
            <a:off x="749300" y="708025"/>
            <a:ext cx="838200" cy="304800"/>
          </a:xfrm>
          <a:prstGeom prst="borderCallout2">
            <a:avLst>
              <a:gd name="adj1" fmla="val 18750"/>
              <a:gd name="adj2" fmla="val -8333"/>
              <a:gd name="adj3" fmla="val -50671"/>
              <a:gd name="adj4" fmla="val -9229"/>
              <a:gd name="adj5" fmla="val -178409"/>
              <a:gd name="adj6" fmla="val 123844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Филтр</a:t>
            </a:r>
            <a:endParaRPr lang="en-GB" b="1" dirty="0"/>
          </a:p>
        </p:txBody>
      </p:sp>
      <p:sp>
        <p:nvSpPr>
          <p:cNvPr id="10" name="Выноска: изогнутая линия 9">
            <a:extLst>
              <a:ext uri="{FF2B5EF4-FFF2-40B4-BE49-F238E27FC236}">
                <a16:creationId xmlns:a16="http://schemas.microsoft.com/office/drawing/2014/main" id="{BACE7E75-4024-4CC9-9301-CFA339CA336E}"/>
              </a:ext>
            </a:extLst>
          </p:cNvPr>
          <p:cNvSpPr/>
          <p:nvPr/>
        </p:nvSpPr>
        <p:spPr>
          <a:xfrm>
            <a:off x="673100" y="1843688"/>
            <a:ext cx="1318071" cy="388338"/>
          </a:xfrm>
          <a:prstGeom prst="borderCallout2">
            <a:avLst>
              <a:gd name="adj1" fmla="val 18750"/>
              <a:gd name="adj2" fmla="val -8333"/>
              <a:gd name="adj3" fmla="val -50671"/>
              <a:gd name="adj4" fmla="val -9229"/>
              <a:gd name="adj5" fmla="val -170625"/>
              <a:gd name="adj6" fmla="val 9345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Искажение</a:t>
            </a:r>
            <a:endParaRPr lang="en-GB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9F4EBD3-4198-4A59-ACE1-44391025D910}"/>
              </a:ext>
            </a:extLst>
          </p:cNvPr>
          <p:cNvSpPr/>
          <p:nvPr/>
        </p:nvSpPr>
        <p:spPr>
          <a:xfrm>
            <a:off x="3111500" y="1089025"/>
            <a:ext cx="663131" cy="754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21FFDF-FDEF-4403-AFF2-385B9F68A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1212"/>
            <a:ext cx="3445833" cy="3142426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37A43683-69EF-4798-A134-87C3063710F4}"/>
              </a:ext>
            </a:extLst>
          </p:cNvPr>
          <p:cNvSpPr txBox="1">
            <a:spLocks/>
          </p:cNvSpPr>
          <p:nvPr/>
        </p:nvSpPr>
        <p:spPr>
          <a:xfrm>
            <a:off x="3721100" y="385603"/>
            <a:ext cx="19050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0" kern="0" dirty="0" err="1">
                <a:solidFill>
                  <a:srgbClr val="0070C0"/>
                </a:solidFill>
              </a:rPr>
              <a:t>Filtrlar</a:t>
            </a:r>
            <a:endParaRPr lang="en-US" sz="2000" b="1" i="0" kern="0" dirty="0">
              <a:solidFill>
                <a:srgbClr val="0070C0"/>
              </a:solidFill>
            </a:endParaRPr>
          </a:p>
          <a:p>
            <a:endParaRPr lang="en-GB" i="0" kern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46A217-41D0-4DCB-BA7D-A957773311E3}"/>
              </a:ext>
            </a:extLst>
          </p:cNvPr>
          <p:cNvSpPr/>
          <p:nvPr/>
        </p:nvSpPr>
        <p:spPr>
          <a:xfrm>
            <a:off x="749300" y="631825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13B479-C630-46BE-B326-E632A02FA4A8}"/>
              </a:ext>
            </a:extLst>
          </p:cNvPr>
          <p:cNvSpPr/>
          <p:nvPr/>
        </p:nvSpPr>
        <p:spPr>
          <a:xfrm>
            <a:off x="749300" y="1607310"/>
            <a:ext cx="2057400" cy="1571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Выноска: двойная изогнутая линия с чертой 14">
            <a:extLst>
              <a:ext uri="{FF2B5EF4-FFF2-40B4-BE49-F238E27FC236}">
                <a16:creationId xmlns:a16="http://schemas.microsoft.com/office/drawing/2014/main" id="{DC8CC2BB-A945-4836-A9C8-38930360BAE2}"/>
              </a:ext>
            </a:extLst>
          </p:cNvPr>
          <p:cNvSpPr/>
          <p:nvPr/>
        </p:nvSpPr>
        <p:spPr>
          <a:xfrm>
            <a:off x="4025900" y="936625"/>
            <a:ext cx="1600200" cy="4572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22501"/>
              <a:gd name="adj5" fmla="val 60330"/>
              <a:gd name="adj6" fmla="val -22501"/>
              <a:gd name="adj7" fmla="val 63376"/>
              <a:gd name="adj8" fmla="val -76810"/>
            </a:avLst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Выноска: двойная изогнутая линия с чертой 16">
            <a:extLst>
              <a:ext uri="{FF2B5EF4-FFF2-40B4-BE49-F238E27FC236}">
                <a16:creationId xmlns:a16="http://schemas.microsoft.com/office/drawing/2014/main" id="{EF02A3FC-4F2D-4BB4-B027-F18989D9DE85}"/>
              </a:ext>
            </a:extLst>
          </p:cNvPr>
          <p:cNvSpPr/>
          <p:nvPr/>
        </p:nvSpPr>
        <p:spPr>
          <a:xfrm>
            <a:off x="3924300" y="2003425"/>
            <a:ext cx="1701800" cy="457200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22501"/>
              <a:gd name="adj5" fmla="val 60330"/>
              <a:gd name="adj6" fmla="val -22501"/>
              <a:gd name="adj7" fmla="val 60070"/>
              <a:gd name="adj8" fmla="val -65709"/>
            </a:avLst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5C000-5140-48B2-9293-1E6DABB6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2" y="140209"/>
            <a:ext cx="5588912" cy="276999"/>
          </a:xfrm>
        </p:spPr>
        <p:txBody>
          <a:bodyPr/>
          <a:lstStyle/>
          <a:p>
            <a:pPr algn="ctr"/>
            <a:r>
              <a:rPr lang="en-US" sz="1800" dirty="0" err="1"/>
              <a:t>Filtrlarni</a:t>
            </a:r>
            <a:r>
              <a:rPr lang="en-US" sz="1800" dirty="0"/>
              <a:t> </a:t>
            </a:r>
            <a:r>
              <a:rPr lang="en-US" sz="1800" dirty="0" err="1"/>
              <a:t>qo‘llanishi</a:t>
            </a:r>
            <a:r>
              <a:rPr lang="en-US" sz="1800" dirty="0"/>
              <a:t>: </a:t>
            </a:r>
            <a:r>
              <a:rPr lang="ru-RU" sz="1800" dirty="0"/>
              <a:t>Стилизация</a:t>
            </a:r>
            <a:r>
              <a:rPr lang="en-US" sz="1800" dirty="0"/>
              <a:t> (</a:t>
            </a:r>
            <a:r>
              <a:rPr lang="en-US" sz="1800" dirty="0" err="1"/>
              <a:t>Stillashtirish</a:t>
            </a:r>
            <a:r>
              <a:rPr lang="en-US" sz="1800" dirty="0"/>
              <a:t>) </a:t>
            </a:r>
            <a:endParaRPr lang="en-GB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080F5B-42CE-4E20-AB6A-93893AA6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4" y="577859"/>
            <a:ext cx="1931871" cy="12731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1C72C-D169-4263-B63E-F5F07B10B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28" y="1257051"/>
            <a:ext cx="1931872" cy="127977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7ADE1B-F72B-4128-9527-CEB2F03EF43E}"/>
              </a:ext>
            </a:extLst>
          </p:cNvPr>
          <p:cNvSpPr/>
          <p:nvPr/>
        </p:nvSpPr>
        <p:spPr>
          <a:xfrm>
            <a:off x="345976" y="2028176"/>
            <a:ext cx="1295400" cy="304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Filtrsiz</a:t>
            </a:r>
            <a:endParaRPr lang="en-GB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E3B461-19C1-4B3A-BDCB-0FEA3BCC297A}"/>
              </a:ext>
            </a:extLst>
          </p:cNvPr>
          <p:cNvSpPr/>
          <p:nvPr/>
        </p:nvSpPr>
        <p:spPr>
          <a:xfrm>
            <a:off x="1950339" y="2689735"/>
            <a:ext cx="1676400" cy="304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Chetini</a:t>
            </a:r>
            <a:r>
              <a:rPr lang="en-US" dirty="0"/>
              <a:t> </a:t>
            </a:r>
            <a:r>
              <a:rPr lang="en-US" dirty="0" err="1"/>
              <a:t>ajratish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4E168-2B2D-43C0-94CA-F8211B08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684" y="1877765"/>
            <a:ext cx="1931922" cy="12797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FDFC5A-AF13-464E-9E2A-AC770A722044}"/>
              </a:ext>
            </a:extLst>
          </p:cNvPr>
          <p:cNvSpPr/>
          <p:nvPr/>
        </p:nvSpPr>
        <p:spPr>
          <a:xfrm>
            <a:off x="4041644" y="1393825"/>
            <a:ext cx="1524000" cy="3154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O‘yib</a:t>
            </a:r>
            <a:r>
              <a:rPr lang="en-US" dirty="0"/>
              <a:t> </a:t>
            </a:r>
            <a:r>
              <a:rPr lang="en-US" dirty="0" err="1"/>
              <a:t>chiqish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42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AA2D07D-E306-4DB4-BAAC-6EFDD1938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1" y="662089"/>
            <a:ext cx="1371600" cy="276999"/>
          </a:xfrm>
        </p:spPr>
        <p:txBody>
          <a:bodyPr/>
          <a:lstStyle/>
          <a:p>
            <a:pPr algn="ctr"/>
            <a:r>
              <a:rPr lang="en-US" sz="1800" i="0" dirty="0" err="1"/>
              <a:t>Filtrsiz</a:t>
            </a:r>
            <a:endParaRPr lang="en-GB" sz="18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988AA6-6A04-4130-B436-90286DDF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2" y="140209"/>
            <a:ext cx="5588912" cy="276999"/>
          </a:xfrm>
        </p:spPr>
        <p:txBody>
          <a:bodyPr/>
          <a:lstStyle/>
          <a:p>
            <a:pPr algn="ctr"/>
            <a:r>
              <a:rPr lang="en-US" sz="1800" dirty="0" err="1"/>
              <a:t>Filtrlarni</a:t>
            </a:r>
            <a:r>
              <a:rPr lang="en-US" sz="1800" dirty="0"/>
              <a:t> </a:t>
            </a:r>
            <a:r>
              <a:rPr lang="en-US" sz="1800" dirty="0" err="1"/>
              <a:t>qo‘llanishi</a:t>
            </a:r>
            <a:r>
              <a:rPr lang="en-US" sz="1800" dirty="0"/>
              <a:t>: </a:t>
            </a:r>
            <a:r>
              <a:rPr lang="ru-RU" sz="1800"/>
              <a:t>Искажения</a:t>
            </a:r>
            <a:r>
              <a:rPr lang="en-US" sz="1800"/>
              <a:t> </a:t>
            </a:r>
            <a:r>
              <a:rPr lang="en-US" sz="1800" dirty="0"/>
              <a:t>(</a:t>
            </a:r>
            <a:r>
              <a:rPr lang="en-US" sz="1800" dirty="0" err="1"/>
              <a:t>Buzilish</a:t>
            </a:r>
            <a:r>
              <a:rPr lang="en-US" sz="1800" dirty="0"/>
              <a:t>) </a:t>
            </a:r>
            <a:endParaRPr lang="en-GB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15325-46B9-4C80-9337-A9E8CEA6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0" y="1068638"/>
            <a:ext cx="1560178" cy="20360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490FC-CFC1-4939-8D67-ECB68F6E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380" y="1073153"/>
            <a:ext cx="1560178" cy="2031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092775-9835-404C-8C58-F6A352485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580" y="1080655"/>
            <a:ext cx="1560178" cy="2023986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82FCCC7B-89C6-42C7-9188-A48A1E9B5FEE}"/>
              </a:ext>
            </a:extLst>
          </p:cNvPr>
          <p:cNvSpPr txBox="1">
            <a:spLocks/>
          </p:cNvSpPr>
          <p:nvPr/>
        </p:nvSpPr>
        <p:spPr>
          <a:xfrm>
            <a:off x="2209869" y="661632"/>
            <a:ext cx="137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/>
              <a:t>Zigzag</a:t>
            </a:r>
            <a:endParaRPr lang="en-GB" sz="1800" i="0" kern="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BBC27DF-2C22-4399-BF6C-8A3A11892175}"/>
              </a:ext>
            </a:extLst>
          </p:cNvPr>
          <p:cNvSpPr txBox="1">
            <a:spLocks/>
          </p:cNvSpPr>
          <p:nvPr/>
        </p:nvSpPr>
        <p:spPr>
          <a:xfrm>
            <a:off x="3980801" y="678306"/>
            <a:ext cx="137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 err="1"/>
              <a:t>To‘lqinli</a:t>
            </a:r>
            <a:endParaRPr lang="en-GB" sz="1800" i="0" kern="0" dirty="0"/>
          </a:p>
        </p:txBody>
      </p:sp>
    </p:spTree>
    <p:extLst>
      <p:ext uri="{BB962C8B-B14F-4D97-AF65-F5344CB8AC3E}">
        <p14:creationId xmlns:p14="http://schemas.microsoft.com/office/powerpoint/2010/main" val="2874535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127</Words>
  <Application>Microsoft Office PowerPoint</Application>
  <PresentationFormat>Произвольный</PresentationFormat>
  <Paragraphs>27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INFORMATIKA VA AXBOROT TEXNOLOGIYALARI</vt:lpstr>
      <vt:lpstr>RGB Tartibi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Filtrlarni qo‘llanishi: Стилизация (Stillashtirish) </vt:lpstr>
      <vt:lpstr>Filtrlarni qo‘llanishi: Искажения (Buzilish)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591</cp:revision>
  <dcterms:created xsi:type="dcterms:W3CDTF">2020-04-13T08:05:16Z</dcterms:created>
  <dcterms:modified xsi:type="dcterms:W3CDTF">2020-11-18T06:04:34Z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