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20" r:id="rId2"/>
    <p:sldId id="363" r:id="rId3"/>
    <p:sldId id="364" r:id="rId4"/>
    <p:sldId id="372" r:id="rId5"/>
    <p:sldId id="365" r:id="rId6"/>
    <p:sldId id="366" r:id="rId7"/>
    <p:sldId id="367" r:id="rId8"/>
    <p:sldId id="373" r:id="rId9"/>
    <p:sldId id="380" r:id="rId10"/>
    <p:sldId id="381" r:id="rId11"/>
    <p:sldId id="374" r:id="rId12"/>
    <p:sldId id="375" r:id="rId13"/>
    <p:sldId id="376" r:id="rId14"/>
    <p:sldId id="377" r:id="rId15"/>
    <p:sldId id="378" r:id="rId16"/>
    <p:sldId id="379" r:id="rId17"/>
    <p:sldId id="382" r:id="rId18"/>
    <p:sldId id="383" r:id="rId19"/>
    <p:sldId id="384" r:id="rId20"/>
    <p:sldId id="385" r:id="rId21"/>
    <p:sldId id="386" r:id="rId22"/>
    <p:sldId id="344" r:id="rId23"/>
    <p:sldId id="345" r:id="rId24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32" d="100"/>
          <a:sy n="132" d="100"/>
        </p:scale>
        <p:origin x="93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C63F9-1078-4874-AA6C-9ED67A13FEE7}" type="doc">
      <dgm:prSet loTypeId="urn:microsoft.com/office/officeart/2005/8/layout/chevron1" loCatId="process" qsTypeId="urn:microsoft.com/office/officeart/2005/8/quickstyle/simple5" qsCatId="simple" csTypeId="urn:microsoft.com/office/officeart/2005/8/colors/colorful1" csCatId="colorful" phldr="1"/>
      <dgm:spPr/>
    </dgm:pt>
    <dgm:pt modelId="{2EED4451-9E4C-4C43-B6C6-4499E10CF97F}">
      <dgm:prSet phldrT="[Текст]" phldr="1"/>
      <dgm:spPr/>
      <dgm:t>
        <a:bodyPr/>
        <a:lstStyle/>
        <a:p>
          <a:endParaRPr lang="en-GB" dirty="0"/>
        </a:p>
      </dgm:t>
    </dgm:pt>
    <dgm:pt modelId="{363AF5A1-9701-43ED-9483-30201A571898}" type="parTrans" cxnId="{C90FAB19-55C9-4230-BBFB-88FAB153718F}">
      <dgm:prSet/>
      <dgm:spPr/>
      <dgm:t>
        <a:bodyPr/>
        <a:lstStyle/>
        <a:p>
          <a:endParaRPr lang="en-GB"/>
        </a:p>
      </dgm:t>
    </dgm:pt>
    <dgm:pt modelId="{657377FD-05E8-47B7-BD38-DC7885E107BF}" type="sibTrans" cxnId="{C90FAB19-55C9-4230-BBFB-88FAB153718F}">
      <dgm:prSet/>
      <dgm:spPr/>
      <dgm:t>
        <a:bodyPr/>
        <a:lstStyle/>
        <a:p>
          <a:endParaRPr lang="en-GB"/>
        </a:p>
      </dgm:t>
    </dgm:pt>
    <dgm:pt modelId="{D476A6D2-33C7-445B-ABED-B6D5A83D0B71}">
      <dgm:prSet phldrT="[Текст]" phldr="1"/>
      <dgm:spPr/>
      <dgm:t>
        <a:bodyPr/>
        <a:lstStyle/>
        <a:p>
          <a:endParaRPr lang="en-GB"/>
        </a:p>
      </dgm:t>
    </dgm:pt>
    <dgm:pt modelId="{152F8E19-AED5-48E1-A889-D0B5D2720390}" type="parTrans" cxnId="{78B6F28E-67D2-4E73-8F25-86E1B96F029A}">
      <dgm:prSet/>
      <dgm:spPr/>
      <dgm:t>
        <a:bodyPr/>
        <a:lstStyle/>
        <a:p>
          <a:endParaRPr lang="en-GB"/>
        </a:p>
      </dgm:t>
    </dgm:pt>
    <dgm:pt modelId="{D15DB689-7CBB-4A4A-A08F-D51B34DE3BB2}" type="sibTrans" cxnId="{78B6F28E-67D2-4E73-8F25-86E1B96F029A}">
      <dgm:prSet/>
      <dgm:spPr/>
      <dgm:t>
        <a:bodyPr/>
        <a:lstStyle/>
        <a:p>
          <a:endParaRPr lang="en-GB"/>
        </a:p>
      </dgm:t>
    </dgm:pt>
    <dgm:pt modelId="{BFAE7FB8-E944-4496-9BCA-6C9D97CAB792}">
      <dgm:prSet phldrT="[Текст]" phldr="1"/>
      <dgm:spPr/>
      <dgm:t>
        <a:bodyPr/>
        <a:lstStyle/>
        <a:p>
          <a:endParaRPr lang="en-GB"/>
        </a:p>
      </dgm:t>
    </dgm:pt>
    <dgm:pt modelId="{4E2CF4EE-587A-49E8-937A-C061981C7017}" type="parTrans" cxnId="{3A392DD2-136C-4B95-B6EF-270578267CFB}">
      <dgm:prSet/>
      <dgm:spPr/>
      <dgm:t>
        <a:bodyPr/>
        <a:lstStyle/>
        <a:p>
          <a:endParaRPr lang="en-GB"/>
        </a:p>
      </dgm:t>
    </dgm:pt>
    <dgm:pt modelId="{8B1DD778-1DC3-4C17-B855-BDCFBEC769A2}" type="sibTrans" cxnId="{3A392DD2-136C-4B95-B6EF-270578267CFB}">
      <dgm:prSet/>
      <dgm:spPr/>
      <dgm:t>
        <a:bodyPr/>
        <a:lstStyle/>
        <a:p>
          <a:endParaRPr lang="en-GB"/>
        </a:p>
      </dgm:t>
    </dgm:pt>
    <dgm:pt modelId="{77002070-27E8-4056-94E4-A8F69E7B2646}">
      <dgm:prSet phldrT="[Текст]" phldr="1"/>
      <dgm:spPr/>
      <dgm:t>
        <a:bodyPr/>
        <a:lstStyle/>
        <a:p>
          <a:endParaRPr lang="en-GB"/>
        </a:p>
      </dgm:t>
    </dgm:pt>
    <dgm:pt modelId="{EB498803-A6ED-4C37-97F0-BF30BCAA4B35}" type="parTrans" cxnId="{1BFB4CF6-1596-49E3-BC2B-08F90B968037}">
      <dgm:prSet/>
      <dgm:spPr/>
      <dgm:t>
        <a:bodyPr/>
        <a:lstStyle/>
        <a:p>
          <a:endParaRPr lang="en-GB"/>
        </a:p>
      </dgm:t>
    </dgm:pt>
    <dgm:pt modelId="{4E7122DE-CEBF-4164-85C1-15DD110EACFE}" type="sibTrans" cxnId="{1BFB4CF6-1596-49E3-BC2B-08F90B968037}">
      <dgm:prSet/>
      <dgm:spPr/>
      <dgm:t>
        <a:bodyPr/>
        <a:lstStyle/>
        <a:p>
          <a:endParaRPr lang="en-GB"/>
        </a:p>
      </dgm:t>
    </dgm:pt>
    <dgm:pt modelId="{2D71F35E-931F-479B-82FD-1107AAF1C5D2}">
      <dgm:prSet phldrT="[Текст]" phldr="1"/>
      <dgm:spPr/>
      <dgm:t>
        <a:bodyPr/>
        <a:lstStyle/>
        <a:p>
          <a:endParaRPr lang="en-GB"/>
        </a:p>
      </dgm:t>
    </dgm:pt>
    <dgm:pt modelId="{A0F751F6-58DA-4B80-88B4-BA43E0247662}" type="parTrans" cxnId="{EFD6044C-B002-4BA4-8E7E-C5E0C97696E5}">
      <dgm:prSet/>
      <dgm:spPr/>
      <dgm:t>
        <a:bodyPr/>
        <a:lstStyle/>
        <a:p>
          <a:endParaRPr lang="en-GB"/>
        </a:p>
      </dgm:t>
    </dgm:pt>
    <dgm:pt modelId="{CA56B6A8-5D01-4139-9BEE-070B20CD0F51}" type="sibTrans" cxnId="{EFD6044C-B002-4BA4-8E7E-C5E0C97696E5}">
      <dgm:prSet/>
      <dgm:spPr/>
      <dgm:t>
        <a:bodyPr/>
        <a:lstStyle/>
        <a:p>
          <a:endParaRPr lang="en-GB"/>
        </a:p>
      </dgm:t>
    </dgm:pt>
    <dgm:pt modelId="{ED26F31A-2AD5-4B6D-BA69-6A1801220072}">
      <dgm:prSet phldrT="[Текст]" phldr="1"/>
      <dgm:spPr/>
      <dgm:t>
        <a:bodyPr/>
        <a:lstStyle/>
        <a:p>
          <a:endParaRPr lang="en-GB"/>
        </a:p>
      </dgm:t>
    </dgm:pt>
    <dgm:pt modelId="{490821EF-50C9-42A6-8BA3-9AD9EC204A6B}" type="parTrans" cxnId="{813C6627-6D7C-4D3F-B3D3-F04D22563DA4}">
      <dgm:prSet/>
      <dgm:spPr/>
      <dgm:t>
        <a:bodyPr/>
        <a:lstStyle/>
        <a:p>
          <a:endParaRPr lang="en-GB"/>
        </a:p>
      </dgm:t>
    </dgm:pt>
    <dgm:pt modelId="{F0530C8A-8A03-46E8-AE08-64F0A9EBD82B}" type="sibTrans" cxnId="{813C6627-6D7C-4D3F-B3D3-F04D22563DA4}">
      <dgm:prSet/>
      <dgm:spPr/>
      <dgm:t>
        <a:bodyPr/>
        <a:lstStyle/>
        <a:p>
          <a:endParaRPr lang="en-GB"/>
        </a:p>
      </dgm:t>
    </dgm:pt>
    <dgm:pt modelId="{09707EDF-0F29-4266-87AD-F9FD92285868}" type="pres">
      <dgm:prSet presAssocID="{41EC63F9-1078-4874-AA6C-9ED67A13FEE7}" presName="Name0" presStyleCnt="0">
        <dgm:presLayoutVars>
          <dgm:dir/>
          <dgm:animLvl val="lvl"/>
          <dgm:resizeHandles val="exact"/>
        </dgm:presLayoutVars>
      </dgm:prSet>
      <dgm:spPr/>
    </dgm:pt>
    <dgm:pt modelId="{5E58EC92-163F-4C55-A756-7469909CA972}" type="pres">
      <dgm:prSet presAssocID="{2EED4451-9E4C-4C43-B6C6-4499E10CF97F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75FFA84-E5F6-4AF9-BF51-F34D9E11D57D}" type="pres">
      <dgm:prSet presAssocID="{657377FD-05E8-47B7-BD38-DC7885E107BF}" presName="parTxOnlySpace" presStyleCnt="0"/>
      <dgm:spPr/>
    </dgm:pt>
    <dgm:pt modelId="{4AB231C7-5801-478C-B95A-B112ADDC05B8}" type="pres">
      <dgm:prSet presAssocID="{D476A6D2-33C7-445B-ABED-B6D5A83D0B7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7B46761-A660-4958-9DC0-80AF17C64688}" type="pres">
      <dgm:prSet presAssocID="{D15DB689-7CBB-4A4A-A08F-D51B34DE3BB2}" presName="parTxOnlySpace" presStyleCnt="0"/>
      <dgm:spPr/>
    </dgm:pt>
    <dgm:pt modelId="{2E5FA8F0-B882-4625-9760-EFDB7D0640E1}" type="pres">
      <dgm:prSet presAssocID="{BFAE7FB8-E944-4496-9BCA-6C9D97CAB79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41F5EB5-DD2D-47D3-BF0A-F9C1FC9E0A15}" type="pres">
      <dgm:prSet presAssocID="{8B1DD778-1DC3-4C17-B855-BDCFBEC769A2}" presName="parTxOnlySpace" presStyleCnt="0"/>
      <dgm:spPr/>
    </dgm:pt>
    <dgm:pt modelId="{0A8B6FFA-7883-4663-9A6F-1C80C2BB56C2}" type="pres">
      <dgm:prSet presAssocID="{77002070-27E8-4056-94E4-A8F69E7B264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E9FC574-957C-4586-91DC-F684A8A4CF2A}" type="pres">
      <dgm:prSet presAssocID="{4E7122DE-CEBF-4164-85C1-15DD110EACFE}" presName="parTxOnlySpace" presStyleCnt="0"/>
      <dgm:spPr/>
    </dgm:pt>
    <dgm:pt modelId="{AFCF31BB-F1B7-45F8-AC06-A170856DF432}" type="pres">
      <dgm:prSet presAssocID="{2D71F35E-931F-479B-82FD-1107AAF1C5D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AA349B0-CF3B-4FC8-BDFD-1FE9763167C5}" type="pres">
      <dgm:prSet presAssocID="{CA56B6A8-5D01-4139-9BEE-070B20CD0F51}" presName="parTxOnlySpace" presStyleCnt="0"/>
      <dgm:spPr/>
    </dgm:pt>
    <dgm:pt modelId="{ED45A1B3-15CC-46C6-8728-D9B4514FFDEA}" type="pres">
      <dgm:prSet presAssocID="{ED26F31A-2AD5-4B6D-BA69-6A1801220072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D254050F-42F8-4FA1-A761-D55724293C4A}" type="presOf" srcId="{2EED4451-9E4C-4C43-B6C6-4499E10CF97F}" destId="{5E58EC92-163F-4C55-A756-7469909CA972}" srcOrd="0" destOrd="0" presId="urn:microsoft.com/office/officeart/2005/8/layout/chevron1"/>
    <dgm:cxn modelId="{C90FAB19-55C9-4230-BBFB-88FAB153718F}" srcId="{41EC63F9-1078-4874-AA6C-9ED67A13FEE7}" destId="{2EED4451-9E4C-4C43-B6C6-4499E10CF97F}" srcOrd="0" destOrd="0" parTransId="{363AF5A1-9701-43ED-9483-30201A571898}" sibTransId="{657377FD-05E8-47B7-BD38-DC7885E107BF}"/>
    <dgm:cxn modelId="{813C6627-6D7C-4D3F-B3D3-F04D22563DA4}" srcId="{41EC63F9-1078-4874-AA6C-9ED67A13FEE7}" destId="{ED26F31A-2AD5-4B6D-BA69-6A1801220072}" srcOrd="5" destOrd="0" parTransId="{490821EF-50C9-42A6-8BA3-9AD9EC204A6B}" sibTransId="{F0530C8A-8A03-46E8-AE08-64F0A9EBD82B}"/>
    <dgm:cxn modelId="{06382A68-198C-4703-AB09-290EB58CA541}" type="presOf" srcId="{BFAE7FB8-E944-4496-9BCA-6C9D97CAB792}" destId="{2E5FA8F0-B882-4625-9760-EFDB7D0640E1}" srcOrd="0" destOrd="0" presId="urn:microsoft.com/office/officeart/2005/8/layout/chevron1"/>
    <dgm:cxn modelId="{EFD6044C-B002-4BA4-8E7E-C5E0C97696E5}" srcId="{41EC63F9-1078-4874-AA6C-9ED67A13FEE7}" destId="{2D71F35E-931F-479B-82FD-1107AAF1C5D2}" srcOrd="4" destOrd="0" parTransId="{A0F751F6-58DA-4B80-88B4-BA43E0247662}" sibTransId="{CA56B6A8-5D01-4139-9BEE-070B20CD0F51}"/>
    <dgm:cxn modelId="{78B6F28E-67D2-4E73-8F25-86E1B96F029A}" srcId="{41EC63F9-1078-4874-AA6C-9ED67A13FEE7}" destId="{D476A6D2-33C7-445B-ABED-B6D5A83D0B71}" srcOrd="1" destOrd="0" parTransId="{152F8E19-AED5-48E1-A889-D0B5D2720390}" sibTransId="{D15DB689-7CBB-4A4A-A08F-D51B34DE3BB2}"/>
    <dgm:cxn modelId="{88F594AB-CEED-4C96-93B8-07E4371DB9C6}" type="presOf" srcId="{ED26F31A-2AD5-4B6D-BA69-6A1801220072}" destId="{ED45A1B3-15CC-46C6-8728-D9B4514FFDEA}" srcOrd="0" destOrd="0" presId="urn:microsoft.com/office/officeart/2005/8/layout/chevron1"/>
    <dgm:cxn modelId="{CD0879B6-4291-48B2-822D-6136EE073037}" type="presOf" srcId="{77002070-27E8-4056-94E4-A8F69E7B2646}" destId="{0A8B6FFA-7883-4663-9A6F-1C80C2BB56C2}" srcOrd="0" destOrd="0" presId="urn:microsoft.com/office/officeart/2005/8/layout/chevron1"/>
    <dgm:cxn modelId="{3A392DD2-136C-4B95-B6EF-270578267CFB}" srcId="{41EC63F9-1078-4874-AA6C-9ED67A13FEE7}" destId="{BFAE7FB8-E944-4496-9BCA-6C9D97CAB792}" srcOrd="2" destOrd="0" parTransId="{4E2CF4EE-587A-49E8-937A-C061981C7017}" sibTransId="{8B1DD778-1DC3-4C17-B855-BDCFBEC769A2}"/>
    <dgm:cxn modelId="{4F0DC2D6-3BAC-4347-B4A3-02D234DB1BD1}" type="presOf" srcId="{41EC63F9-1078-4874-AA6C-9ED67A13FEE7}" destId="{09707EDF-0F29-4266-87AD-F9FD92285868}" srcOrd="0" destOrd="0" presId="urn:microsoft.com/office/officeart/2005/8/layout/chevron1"/>
    <dgm:cxn modelId="{5A2A29EE-86EA-4FC9-8C81-6DC2D94B884C}" type="presOf" srcId="{D476A6D2-33C7-445B-ABED-B6D5A83D0B71}" destId="{4AB231C7-5801-478C-B95A-B112ADDC05B8}" srcOrd="0" destOrd="0" presId="urn:microsoft.com/office/officeart/2005/8/layout/chevron1"/>
    <dgm:cxn modelId="{0CDFBBF1-C9B5-4017-B560-86B7A3DE2FFA}" type="presOf" srcId="{2D71F35E-931F-479B-82FD-1107AAF1C5D2}" destId="{AFCF31BB-F1B7-45F8-AC06-A170856DF432}" srcOrd="0" destOrd="0" presId="urn:microsoft.com/office/officeart/2005/8/layout/chevron1"/>
    <dgm:cxn modelId="{1BFB4CF6-1596-49E3-BC2B-08F90B968037}" srcId="{41EC63F9-1078-4874-AA6C-9ED67A13FEE7}" destId="{77002070-27E8-4056-94E4-A8F69E7B2646}" srcOrd="3" destOrd="0" parTransId="{EB498803-A6ED-4C37-97F0-BF30BCAA4B35}" sibTransId="{4E7122DE-CEBF-4164-85C1-15DD110EACFE}"/>
    <dgm:cxn modelId="{74167562-29CF-41F9-8AB8-142622D079F2}" type="presParOf" srcId="{09707EDF-0F29-4266-87AD-F9FD92285868}" destId="{5E58EC92-163F-4C55-A756-7469909CA972}" srcOrd="0" destOrd="0" presId="urn:microsoft.com/office/officeart/2005/8/layout/chevron1"/>
    <dgm:cxn modelId="{4C72AD1F-BC8A-4C65-9F61-B9946F1B177E}" type="presParOf" srcId="{09707EDF-0F29-4266-87AD-F9FD92285868}" destId="{075FFA84-E5F6-4AF9-BF51-F34D9E11D57D}" srcOrd="1" destOrd="0" presId="urn:microsoft.com/office/officeart/2005/8/layout/chevron1"/>
    <dgm:cxn modelId="{AAE3D12E-3B41-492C-A597-E932397F8E18}" type="presParOf" srcId="{09707EDF-0F29-4266-87AD-F9FD92285868}" destId="{4AB231C7-5801-478C-B95A-B112ADDC05B8}" srcOrd="2" destOrd="0" presId="urn:microsoft.com/office/officeart/2005/8/layout/chevron1"/>
    <dgm:cxn modelId="{84565B02-EDF7-4B67-B381-07683F5473B2}" type="presParOf" srcId="{09707EDF-0F29-4266-87AD-F9FD92285868}" destId="{37B46761-A660-4958-9DC0-80AF17C64688}" srcOrd="3" destOrd="0" presId="urn:microsoft.com/office/officeart/2005/8/layout/chevron1"/>
    <dgm:cxn modelId="{8516AAC0-6A4D-4EFC-B213-07748197AEE3}" type="presParOf" srcId="{09707EDF-0F29-4266-87AD-F9FD92285868}" destId="{2E5FA8F0-B882-4625-9760-EFDB7D0640E1}" srcOrd="4" destOrd="0" presId="urn:microsoft.com/office/officeart/2005/8/layout/chevron1"/>
    <dgm:cxn modelId="{4CEFEE3C-F47C-429C-BFD3-1BEFEFE85A52}" type="presParOf" srcId="{09707EDF-0F29-4266-87AD-F9FD92285868}" destId="{041F5EB5-DD2D-47D3-BF0A-F9C1FC9E0A15}" srcOrd="5" destOrd="0" presId="urn:microsoft.com/office/officeart/2005/8/layout/chevron1"/>
    <dgm:cxn modelId="{E7CFBEB6-5882-4CD5-BC71-047E7CD570BC}" type="presParOf" srcId="{09707EDF-0F29-4266-87AD-F9FD92285868}" destId="{0A8B6FFA-7883-4663-9A6F-1C80C2BB56C2}" srcOrd="6" destOrd="0" presId="urn:microsoft.com/office/officeart/2005/8/layout/chevron1"/>
    <dgm:cxn modelId="{61546A19-EF44-49FA-83A4-24B9F4F34465}" type="presParOf" srcId="{09707EDF-0F29-4266-87AD-F9FD92285868}" destId="{3E9FC574-957C-4586-91DC-F684A8A4CF2A}" srcOrd="7" destOrd="0" presId="urn:microsoft.com/office/officeart/2005/8/layout/chevron1"/>
    <dgm:cxn modelId="{06C46667-1EB4-4983-8EFB-D59ECE43105E}" type="presParOf" srcId="{09707EDF-0F29-4266-87AD-F9FD92285868}" destId="{AFCF31BB-F1B7-45F8-AC06-A170856DF432}" srcOrd="8" destOrd="0" presId="urn:microsoft.com/office/officeart/2005/8/layout/chevron1"/>
    <dgm:cxn modelId="{37A1ADFE-CC3C-4D97-AB2A-61EA981F3FDE}" type="presParOf" srcId="{09707EDF-0F29-4266-87AD-F9FD92285868}" destId="{0AA349B0-CF3B-4FC8-BDFD-1FE9763167C5}" srcOrd="9" destOrd="0" presId="urn:microsoft.com/office/officeart/2005/8/layout/chevron1"/>
    <dgm:cxn modelId="{5F6500B3-5C0C-4840-A920-800EEF58D371}" type="presParOf" srcId="{09707EDF-0F29-4266-87AD-F9FD92285868}" destId="{ED45A1B3-15CC-46C6-8728-D9B4514FFDEA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4AE289-4BA7-4116-ACA0-13EEF4FF81A3}" type="doc">
      <dgm:prSet loTypeId="urn:microsoft.com/office/officeart/2005/8/layout/chevron1" loCatId="process" qsTypeId="urn:microsoft.com/office/officeart/2005/8/quickstyle/simple5" qsCatId="simple" csTypeId="urn:microsoft.com/office/officeart/2005/8/colors/colorful4" csCatId="colorful" phldr="1"/>
      <dgm:spPr/>
    </dgm:pt>
    <dgm:pt modelId="{BDE4F69E-3F85-4547-924F-1D6D90ECC4F9}">
      <dgm:prSet phldrT="[Текст]"/>
      <dgm:spPr/>
      <dgm:t>
        <a:bodyPr/>
        <a:lstStyle/>
        <a:p>
          <a:r>
            <a:rPr lang="en-US" dirty="0" err="1"/>
            <a:t>Asosiy</a:t>
          </a:r>
          <a:r>
            <a:rPr lang="en-US" dirty="0"/>
            <a:t> </a:t>
          </a:r>
          <a:r>
            <a:rPr lang="en-US" dirty="0" err="1"/>
            <a:t>menyu</a:t>
          </a:r>
          <a:endParaRPr lang="en-GB" dirty="0"/>
        </a:p>
      </dgm:t>
    </dgm:pt>
    <dgm:pt modelId="{86E89F8B-7FDD-4B1D-979E-3727AFD7F572}" type="parTrans" cxnId="{A0AC262F-402C-40FA-A0BE-FE8017BDDD25}">
      <dgm:prSet/>
      <dgm:spPr/>
      <dgm:t>
        <a:bodyPr/>
        <a:lstStyle/>
        <a:p>
          <a:endParaRPr lang="en-GB"/>
        </a:p>
      </dgm:t>
    </dgm:pt>
    <dgm:pt modelId="{CED6A578-3966-4FC9-B10C-DA0EE17CB90F}" type="sibTrans" cxnId="{A0AC262F-402C-40FA-A0BE-FE8017BDDD25}">
      <dgm:prSet/>
      <dgm:spPr/>
      <dgm:t>
        <a:bodyPr/>
        <a:lstStyle/>
        <a:p>
          <a:endParaRPr lang="en-GB"/>
        </a:p>
      </dgm:t>
    </dgm:pt>
    <dgm:pt modelId="{86769252-2D7B-44A4-A22F-72628E9AF5E3}" type="pres">
      <dgm:prSet presAssocID="{5E4AE289-4BA7-4116-ACA0-13EEF4FF81A3}" presName="Name0" presStyleCnt="0">
        <dgm:presLayoutVars>
          <dgm:dir/>
          <dgm:animLvl val="lvl"/>
          <dgm:resizeHandles val="exact"/>
        </dgm:presLayoutVars>
      </dgm:prSet>
      <dgm:spPr/>
    </dgm:pt>
    <dgm:pt modelId="{BC698946-3459-4F76-A156-3AAE69F13614}" type="pres">
      <dgm:prSet presAssocID="{BDE4F69E-3F85-4547-924F-1D6D90ECC4F9}" presName="parTxOnly" presStyleLbl="node1" presStyleIdx="0" presStyleCnt="1" custLinFactX="-45926" custLinFactNeighborX="-100000" custLinFactNeighborY="-6597">
        <dgm:presLayoutVars>
          <dgm:chMax val="0"/>
          <dgm:chPref val="0"/>
          <dgm:bulletEnabled val="1"/>
        </dgm:presLayoutVars>
      </dgm:prSet>
      <dgm:spPr/>
    </dgm:pt>
  </dgm:ptLst>
  <dgm:cxnLst>
    <dgm:cxn modelId="{A0AC262F-402C-40FA-A0BE-FE8017BDDD25}" srcId="{5E4AE289-4BA7-4116-ACA0-13EEF4FF81A3}" destId="{BDE4F69E-3F85-4547-924F-1D6D90ECC4F9}" srcOrd="0" destOrd="0" parTransId="{86E89F8B-7FDD-4B1D-979E-3727AFD7F572}" sibTransId="{CED6A578-3966-4FC9-B10C-DA0EE17CB90F}"/>
    <dgm:cxn modelId="{55E03BC1-3595-40C2-AF49-34D2A7DDBC3D}" type="presOf" srcId="{BDE4F69E-3F85-4547-924F-1D6D90ECC4F9}" destId="{BC698946-3459-4F76-A156-3AAE69F13614}" srcOrd="0" destOrd="0" presId="urn:microsoft.com/office/officeart/2005/8/layout/chevron1"/>
    <dgm:cxn modelId="{86836CC8-CA32-46B4-B999-3732C4705957}" type="presOf" srcId="{5E4AE289-4BA7-4116-ACA0-13EEF4FF81A3}" destId="{86769252-2D7B-44A4-A22F-72628E9AF5E3}" srcOrd="0" destOrd="0" presId="urn:microsoft.com/office/officeart/2005/8/layout/chevron1"/>
    <dgm:cxn modelId="{4546E782-9FD6-4BCE-BBAF-18102A7E56F7}" type="presParOf" srcId="{86769252-2D7B-44A4-A22F-72628E9AF5E3}" destId="{BC698946-3459-4F76-A156-3AAE69F1361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4AE289-4BA7-4116-ACA0-13EEF4FF81A3}" type="doc">
      <dgm:prSet loTypeId="urn:microsoft.com/office/officeart/2005/8/layout/chevron1" loCatId="process" qsTypeId="urn:microsoft.com/office/officeart/2005/8/quickstyle/simple5" qsCatId="simple" csTypeId="urn:microsoft.com/office/officeart/2005/8/colors/colorful3" csCatId="colorful" phldr="1"/>
      <dgm:spPr/>
    </dgm:pt>
    <dgm:pt modelId="{BDE4F69E-3F85-4547-924F-1D6D90ECC4F9}">
      <dgm:prSet phldrT="[Текст]"/>
      <dgm:spPr/>
      <dgm:t>
        <a:bodyPr/>
        <a:lstStyle/>
        <a:p>
          <a:r>
            <a:rPr lang="en-US" dirty="0" err="1"/>
            <a:t>Oyna</a:t>
          </a:r>
          <a:endParaRPr lang="en-GB" dirty="0"/>
        </a:p>
      </dgm:t>
    </dgm:pt>
    <dgm:pt modelId="{86E89F8B-7FDD-4B1D-979E-3727AFD7F572}" type="parTrans" cxnId="{A0AC262F-402C-40FA-A0BE-FE8017BDDD25}">
      <dgm:prSet/>
      <dgm:spPr/>
      <dgm:t>
        <a:bodyPr/>
        <a:lstStyle/>
        <a:p>
          <a:endParaRPr lang="en-GB"/>
        </a:p>
      </dgm:t>
    </dgm:pt>
    <dgm:pt modelId="{CED6A578-3966-4FC9-B10C-DA0EE17CB90F}" type="sibTrans" cxnId="{A0AC262F-402C-40FA-A0BE-FE8017BDDD25}">
      <dgm:prSet/>
      <dgm:spPr/>
      <dgm:t>
        <a:bodyPr/>
        <a:lstStyle/>
        <a:p>
          <a:endParaRPr lang="en-GB"/>
        </a:p>
      </dgm:t>
    </dgm:pt>
    <dgm:pt modelId="{86769252-2D7B-44A4-A22F-72628E9AF5E3}" type="pres">
      <dgm:prSet presAssocID="{5E4AE289-4BA7-4116-ACA0-13EEF4FF81A3}" presName="Name0" presStyleCnt="0">
        <dgm:presLayoutVars>
          <dgm:dir/>
          <dgm:animLvl val="lvl"/>
          <dgm:resizeHandles val="exact"/>
        </dgm:presLayoutVars>
      </dgm:prSet>
      <dgm:spPr/>
    </dgm:pt>
    <dgm:pt modelId="{BC698946-3459-4F76-A156-3AAE69F13614}" type="pres">
      <dgm:prSet presAssocID="{BDE4F69E-3F85-4547-924F-1D6D90ECC4F9}" presName="parTxOnly" presStyleLbl="node1" presStyleIdx="0" presStyleCnt="1" custLinFactNeighborX="-77689" custLinFactNeighborY="-15818">
        <dgm:presLayoutVars>
          <dgm:chMax val="0"/>
          <dgm:chPref val="0"/>
          <dgm:bulletEnabled val="1"/>
        </dgm:presLayoutVars>
      </dgm:prSet>
      <dgm:spPr/>
    </dgm:pt>
  </dgm:ptLst>
  <dgm:cxnLst>
    <dgm:cxn modelId="{A0AC262F-402C-40FA-A0BE-FE8017BDDD25}" srcId="{5E4AE289-4BA7-4116-ACA0-13EEF4FF81A3}" destId="{BDE4F69E-3F85-4547-924F-1D6D90ECC4F9}" srcOrd="0" destOrd="0" parTransId="{86E89F8B-7FDD-4B1D-979E-3727AFD7F572}" sibTransId="{CED6A578-3966-4FC9-B10C-DA0EE17CB90F}"/>
    <dgm:cxn modelId="{55E03BC1-3595-40C2-AF49-34D2A7DDBC3D}" type="presOf" srcId="{BDE4F69E-3F85-4547-924F-1D6D90ECC4F9}" destId="{BC698946-3459-4F76-A156-3AAE69F13614}" srcOrd="0" destOrd="0" presId="urn:microsoft.com/office/officeart/2005/8/layout/chevron1"/>
    <dgm:cxn modelId="{86836CC8-CA32-46B4-B999-3732C4705957}" type="presOf" srcId="{5E4AE289-4BA7-4116-ACA0-13EEF4FF81A3}" destId="{86769252-2D7B-44A4-A22F-72628E9AF5E3}" srcOrd="0" destOrd="0" presId="urn:microsoft.com/office/officeart/2005/8/layout/chevron1"/>
    <dgm:cxn modelId="{4546E782-9FD6-4BCE-BBAF-18102A7E56F7}" type="presParOf" srcId="{86769252-2D7B-44A4-A22F-72628E9AF5E3}" destId="{BC698946-3459-4F76-A156-3AAE69F1361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4AE289-4BA7-4116-ACA0-13EEF4FF81A3}" type="doc">
      <dgm:prSet loTypeId="urn:microsoft.com/office/officeart/2005/8/layout/chevron1" loCatId="process" qsTypeId="urn:microsoft.com/office/officeart/2005/8/quickstyle/simple5" qsCatId="simple" csTypeId="urn:microsoft.com/office/officeart/2005/8/colors/colorful5" csCatId="colorful" phldr="1"/>
      <dgm:spPr/>
    </dgm:pt>
    <dgm:pt modelId="{BDE4F69E-3F85-4547-924F-1D6D90ECC4F9}">
      <dgm:prSet phldrT="[Текст]"/>
      <dgm:spPr/>
      <dgm:t>
        <a:bodyPr/>
        <a:lstStyle/>
        <a:p>
          <a:r>
            <a:rPr lang="en-US" dirty="0" err="1"/>
            <a:t>Kanallar</a:t>
          </a:r>
          <a:endParaRPr lang="en-GB" dirty="0"/>
        </a:p>
      </dgm:t>
    </dgm:pt>
    <dgm:pt modelId="{86E89F8B-7FDD-4B1D-979E-3727AFD7F572}" type="parTrans" cxnId="{A0AC262F-402C-40FA-A0BE-FE8017BDDD25}">
      <dgm:prSet/>
      <dgm:spPr/>
      <dgm:t>
        <a:bodyPr/>
        <a:lstStyle/>
        <a:p>
          <a:endParaRPr lang="en-GB"/>
        </a:p>
      </dgm:t>
    </dgm:pt>
    <dgm:pt modelId="{CED6A578-3966-4FC9-B10C-DA0EE17CB90F}" type="sibTrans" cxnId="{A0AC262F-402C-40FA-A0BE-FE8017BDDD25}">
      <dgm:prSet/>
      <dgm:spPr/>
      <dgm:t>
        <a:bodyPr/>
        <a:lstStyle/>
        <a:p>
          <a:endParaRPr lang="en-GB"/>
        </a:p>
      </dgm:t>
    </dgm:pt>
    <dgm:pt modelId="{86769252-2D7B-44A4-A22F-72628E9AF5E3}" type="pres">
      <dgm:prSet presAssocID="{5E4AE289-4BA7-4116-ACA0-13EEF4FF81A3}" presName="Name0" presStyleCnt="0">
        <dgm:presLayoutVars>
          <dgm:dir/>
          <dgm:animLvl val="lvl"/>
          <dgm:resizeHandles val="exact"/>
        </dgm:presLayoutVars>
      </dgm:prSet>
      <dgm:spPr/>
    </dgm:pt>
    <dgm:pt modelId="{BC698946-3459-4F76-A156-3AAE69F13614}" type="pres">
      <dgm:prSet presAssocID="{BDE4F69E-3F85-4547-924F-1D6D90ECC4F9}" presName="parTxOnly" presStyleLbl="node1" presStyleIdx="0" presStyleCnt="1" custLinFactX="-45926" custLinFactNeighborX="-100000" custLinFactNeighborY="-6597">
        <dgm:presLayoutVars>
          <dgm:chMax val="0"/>
          <dgm:chPref val="0"/>
          <dgm:bulletEnabled val="1"/>
        </dgm:presLayoutVars>
      </dgm:prSet>
      <dgm:spPr/>
    </dgm:pt>
  </dgm:ptLst>
  <dgm:cxnLst>
    <dgm:cxn modelId="{A0AC262F-402C-40FA-A0BE-FE8017BDDD25}" srcId="{5E4AE289-4BA7-4116-ACA0-13EEF4FF81A3}" destId="{BDE4F69E-3F85-4547-924F-1D6D90ECC4F9}" srcOrd="0" destOrd="0" parTransId="{86E89F8B-7FDD-4B1D-979E-3727AFD7F572}" sibTransId="{CED6A578-3966-4FC9-B10C-DA0EE17CB90F}"/>
    <dgm:cxn modelId="{55E03BC1-3595-40C2-AF49-34D2A7DDBC3D}" type="presOf" srcId="{BDE4F69E-3F85-4547-924F-1D6D90ECC4F9}" destId="{BC698946-3459-4F76-A156-3AAE69F13614}" srcOrd="0" destOrd="0" presId="urn:microsoft.com/office/officeart/2005/8/layout/chevron1"/>
    <dgm:cxn modelId="{86836CC8-CA32-46B4-B999-3732C4705957}" type="presOf" srcId="{5E4AE289-4BA7-4116-ACA0-13EEF4FF81A3}" destId="{86769252-2D7B-44A4-A22F-72628E9AF5E3}" srcOrd="0" destOrd="0" presId="urn:microsoft.com/office/officeart/2005/8/layout/chevron1"/>
    <dgm:cxn modelId="{4546E782-9FD6-4BCE-BBAF-18102A7E56F7}" type="presParOf" srcId="{86769252-2D7B-44A4-A22F-72628E9AF5E3}" destId="{BC698946-3459-4F76-A156-3AAE69F1361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D4987E-8978-4205-8BF6-8C21387A74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7C3EAEA-F93B-4E1F-9AB9-D2680169BC6E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Asosiy</a:t>
          </a:r>
          <a:r>
            <a:rPr lang="en-US" dirty="0"/>
            <a:t> </a:t>
          </a:r>
          <a:r>
            <a:rPr lang="en-US" dirty="0" err="1"/>
            <a:t>menyu</a:t>
          </a:r>
          <a:endParaRPr lang="en-GB" dirty="0"/>
        </a:p>
      </dgm:t>
    </dgm:pt>
    <dgm:pt modelId="{11F21130-0C84-4C9F-B3C8-BB129CE88112}" type="parTrans" cxnId="{9602BE8A-4179-4002-9C66-19A3CF7E4AAE}">
      <dgm:prSet/>
      <dgm:spPr/>
      <dgm:t>
        <a:bodyPr/>
        <a:lstStyle/>
        <a:p>
          <a:endParaRPr lang="en-GB"/>
        </a:p>
      </dgm:t>
    </dgm:pt>
    <dgm:pt modelId="{EA1E7617-F64A-4E5F-AC15-E336545753B7}" type="sibTrans" cxnId="{9602BE8A-4179-4002-9C66-19A3CF7E4AAE}">
      <dgm:prSet/>
      <dgm:spPr/>
      <dgm:t>
        <a:bodyPr/>
        <a:lstStyle/>
        <a:p>
          <a:endParaRPr lang="en-GB"/>
        </a:p>
      </dgm:t>
    </dgm:pt>
    <dgm:pt modelId="{F4BF1ADA-8EA3-4766-9C42-2EB2A15DE1B8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Tasvir</a:t>
          </a:r>
          <a:endParaRPr lang="en-GB" dirty="0"/>
        </a:p>
      </dgm:t>
    </dgm:pt>
    <dgm:pt modelId="{70C9E575-05B1-42D6-AD41-39CCC7057A4A}" type="parTrans" cxnId="{87F997E8-DD6E-4362-B525-6E2C35B34930}">
      <dgm:prSet/>
      <dgm:spPr/>
      <dgm:t>
        <a:bodyPr/>
        <a:lstStyle/>
        <a:p>
          <a:endParaRPr lang="en-GB"/>
        </a:p>
      </dgm:t>
    </dgm:pt>
    <dgm:pt modelId="{F800CD20-74B3-43B7-BB11-FCD535650F54}" type="sibTrans" cxnId="{87F997E8-DD6E-4362-B525-6E2C35B34930}">
      <dgm:prSet/>
      <dgm:spPr/>
      <dgm:t>
        <a:bodyPr/>
        <a:lstStyle/>
        <a:p>
          <a:endParaRPr lang="en-GB"/>
        </a:p>
      </dgm:t>
    </dgm:pt>
    <dgm:pt modelId="{FEF529E2-329A-4DD8-A370-F698BF716380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Tartib</a:t>
          </a:r>
          <a:endParaRPr lang="en-GB" dirty="0"/>
        </a:p>
      </dgm:t>
    </dgm:pt>
    <dgm:pt modelId="{296C53C6-B283-49D0-A9F7-02F2B8F8FACC}" type="parTrans" cxnId="{B37D2B7E-9F3C-446E-9B6F-774BF7C6C68A}">
      <dgm:prSet/>
      <dgm:spPr/>
      <dgm:t>
        <a:bodyPr/>
        <a:lstStyle/>
        <a:p>
          <a:endParaRPr lang="en-GB"/>
        </a:p>
      </dgm:t>
    </dgm:pt>
    <dgm:pt modelId="{AD1B2299-A4FC-4E5B-BD2F-DE2A2BF83E2A}" type="sibTrans" cxnId="{B37D2B7E-9F3C-446E-9B6F-774BF7C6C68A}">
      <dgm:prSet/>
      <dgm:spPr/>
      <dgm:t>
        <a:bodyPr/>
        <a:lstStyle/>
        <a:p>
          <a:endParaRPr lang="en-GB"/>
        </a:p>
      </dgm:t>
    </dgm:pt>
    <dgm:pt modelId="{6A992618-AC8E-439A-9B7A-907392FC5343}" type="pres">
      <dgm:prSet presAssocID="{BDD4987E-8978-4205-8BF6-8C21387A74F8}" presName="Name0" presStyleCnt="0">
        <dgm:presLayoutVars>
          <dgm:dir/>
          <dgm:animLvl val="lvl"/>
          <dgm:resizeHandles val="exact"/>
        </dgm:presLayoutVars>
      </dgm:prSet>
      <dgm:spPr/>
    </dgm:pt>
    <dgm:pt modelId="{36D98DA6-B359-4F81-990A-DFF9F18E4118}" type="pres">
      <dgm:prSet presAssocID="{F7C3EAEA-F93B-4E1F-9AB9-D2680169BC6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F2F4681-6155-40C0-8F9A-7859044537B4}" type="pres">
      <dgm:prSet presAssocID="{EA1E7617-F64A-4E5F-AC15-E336545753B7}" presName="parTxOnlySpace" presStyleCnt="0"/>
      <dgm:spPr/>
    </dgm:pt>
    <dgm:pt modelId="{3322A0BD-DDAC-4A94-A52F-4AC314549497}" type="pres">
      <dgm:prSet presAssocID="{F4BF1ADA-8EA3-4766-9C42-2EB2A15DE1B8}" presName="parTxOnly" presStyleLbl="node1" presStyleIdx="1" presStyleCnt="3" custScaleX="73436">
        <dgm:presLayoutVars>
          <dgm:chMax val="0"/>
          <dgm:chPref val="0"/>
          <dgm:bulletEnabled val="1"/>
        </dgm:presLayoutVars>
      </dgm:prSet>
      <dgm:spPr/>
    </dgm:pt>
    <dgm:pt modelId="{71FD37CD-38F4-4EB8-A21C-D91C68B151B6}" type="pres">
      <dgm:prSet presAssocID="{F800CD20-74B3-43B7-BB11-FCD535650F54}" presName="parTxOnlySpace" presStyleCnt="0"/>
      <dgm:spPr/>
    </dgm:pt>
    <dgm:pt modelId="{057DEF0B-0BB1-4605-8187-DE62D88EE7B4}" type="pres">
      <dgm:prSet presAssocID="{FEF529E2-329A-4DD8-A370-F698BF716380}" presName="parTxOnly" presStyleLbl="node1" presStyleIdx="2" presStyleCnt="3" custScaleX="63385">
        <dgm:presLayoutVars>
          <dgm:chMax val="0"/>
          <dgm:chPref val="0"/>
          <dgm:bulletEnabled val="1"/>
        </dgm:presLayoutVars>
      </dgm:prSet>
      <dgm:spPr/>
    </dgm:pt>
  </dgm:ptLst>
  <dgm:cxnLst>
    <dgm:cxn modelId="{B2342773-8A4A-498C-9D28-E4FF4A736FC1}" type="presOf" srcId="{FEF529E2-329A-4DD8-A370-F698BF716380}" destId="{057DEF0B-0BB1-4605-8187-DE62D88EE7B4}" srcOrd="0" destOrd="0" presId="urn:microsoft.com/office/officeart/2005/8/layout/chevron1"/>
    <dgm:cxn modelId="{B37D2B7E-9F3C-446E-9B6F-774BF7C6C68A}" srcId="{BDD4987E-8978-4205-8BF6-8C21387A74F8}" destId="{FEF529E2-329A-4DD8-A370-F698BF716380}" srcOrd="2" destOrd="0" parTransId="{296C53C6-B283-49D0-A9F7-02F2B8F8FACC}" sibTransId="{AD1B2299-A4FC-4E5B-BD2F-DE2A2BF83E2A}"/>
    <dgm:cxn modelId="{949BE781-3535-461C-86D8-F1665DF0553D}" type="presOf" srcId="{F4BF1ADA-8EA3-4766-9C42-2EB2A15DE1B8}" destId="{3322A0BD-DDAC-4A94-A52F-4AC314549497}" srcOrd="0" destOrd="0" presId="urn:microsoft.com/office/officeart/2005/8/layout/chevron1"/>
    <dgm:cxn modelId="{6AD58C83-401B-4539-A2D0-F336ACE4C3A2}" type="presOf" srcId="{F7C3EAEA-F93B-4E1F-9AB9-D2680169BC6E}" destId="{36D98DA6-B359-4F81-990A-DFF9F18E4118}" srcOrd="0" destOrd="0" presId="urn:microsoft.com/office/officeart/2005/8/layout/chevron1"/>
    <dgm:cxn modelId="{9602BE8A-4179-4002-9C66-19A3CF7E4AAE}" srcId="{BDD4987E-8978-4205-8BF6-8C21387A74F8}" destId="{F7C3EAEA-F93B-4E1F-9AB9-D2680169BC6E}" srcOrd="0" destOrd="0" parTransId="{11F21130-0C84-4C9F-B3C8-BB129CE88112}" sibTransId="{EA1E7617-F64A-4E5F-AC15-E336545753B7}"/>
    <dgm:cxn modelId="{E8326DB0-C35B-4189-8C3E-D20652D318B7}" type="presOf" srcId="{BDD4987E-8978-4205-8BF6-8C21387A74F8}" destId="{6A992618-AC8E-439A-9B7A-907392FC5343}" srcOrd="0" destOrd="0" presId="urn:microsoft.com/office/officeart/2005/8/layout/chevron1"/>
    <dgm:cxn modelId="{87F997E8-DD6E-4362-B525-6E2C35B34930}" srcId="{BDD4987E-8978-4205-8BF6-8C21387A74F8}" destId="{F4BF1ADA-8EA3-4766-9C42-2EB2A15DE1B8}" srcOrd="1" destOrd="0" parTransId="{70C9E575-05B1-42D6-AD41-39CCC7057A4A}" sibTransId="{F800CD20-74B3-43B7-BB11-FCD535650F54}"/>
    <dgm:cxn modelId="{F175480D-85D2-485B-B072-27752D2D3625}" type="presParOf" srcId="{6A992618-AC8E-439A-9B7A-907392FC5343}" destId="{36D98DA6-B359-4F81-990A-DFF9F18E4118}" srcOrd="0" destOrd="0" presId="urn:microsoft.com/office/officeart/2005/8/layout/chevron1"/>
    <dgm:cxn modelId="{D6B1550C-5B14-4670-B99E-777120514F6B}" type="presParOf" srcId="{6A992618-AC8E-439A-9B7A-907392FC5343}" destId="{8F2F4681-6155-40C0-8F9A-7859044537B4}" srcOrd="1" destOrd="0" presId="urn:microsoft.com/office/officeart/2005/8/layout/chevron1"/>
    <dgm:cxn modelId="{F44E35E3-5C5D-417F-8A98-F15F2D3C4823}" type="presParOf" srcId="{6A992618-AC8E-439A-9B7A-907392FC5343}" destId="{3322A0BD-DDAC-4A94-A52F-4AC314549497}" srcOrd="2" destOrd="0" presId="urn:microsoft.com/office/officeart/2005/8/layout/chevron1"/>
    <dgm:cxn modelId="{38729C80-D3D2-4977-BCE7-20C6DCA82FD5}" type="presParOf" srcId="{6A992618-AC8E-439A-9B7A-907392FC5343}" destId="{71FD37CD-38F4-4EB8-A21C-D91C68B151B6}" srcOrd="3" destOrd="0" presId="urn:microsoft.com/office/officeart/2005/8/layout/chevron1"/>
    <dgm:cxn modelId="{D1C73EA0-D948-4AA2-BF93-BC82D66050C6}" type="presParOf" srcId="{6A992618-AC8E-439A-9B7A-907392FC5343}" destId="{057DEF0B-0BB1-4605-8187-DE62D88EE7B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8EC92-163F-4C55-A756-7469909CA972}">
      <dsp:nvSpPr>
        <dsp:cNvPr id="0" name=""/>
        <dsp:cNvSpPr/>
      </dsp:nvSpPr>
      <dsp:spPr>
        <a:xfrm>
          <a:off x="2753" y="0"/>
          <a:ext cx="1024235" cy="381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</dsp:txBody>
      <dsp:txXfrm>
        <a:off x="193253" y="0"/>
        <a:ext cx="643235" cy="381000"/>
      </dsp:txXfrm>
    </dsp:sp>
    <dsp:sp modelId="{4AB231C7-5801-478C-B95A-B112ADDC05B8}">
      <dsp:nvSpPr>
        <dsp:cNvPr id="0" name=""/>
        <dsp:cNvSpPr/>
      </dsp:nvSpPr>
      <dsp:spPr>
        <a:xfrm>
          <a:off x="924564" y="0"/>
          <a:ext cx="1024235" cy="38100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1115064" y="0"/>
        <a:ext cx="643235" cy="381000"/>
      </dsp:txXfrm>
    </dsp:sp>
    <dsp:sp modelId="{2E5FA8F0-B882-4625-9760-EFDB7D0640E1}">
      <dsp:nvSpPr>
        <dsp:cNvPr id="0" name=""/>
        <dsp:cNvSpPr/>
      </dsp:nvSpPr>
      <dsp:spPr>
        <a:xfrm>
          <a:off x="1846376" y="0"/>
          <a:ext cx="1024235" cy="38100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2036876" y="0"/>
        <a:ext cx="643235" cy="381000"/>
      </dsp:txXfrm>
    </dsp:sp>
    <dsp:sp modelId="{0A8B6FFA-7883-4663-9A6F-1C80C2BB56C2}">
      <dsp:nvSpPr>
        <dsp:cNvPr id="0" name=""/>
        <dsp:cNvSpPr/>
      </dsp:nvSpPr>
      <dsp:spPr>
        <a:xfrm>
          <a:off x="2768188" y="0"/>
          <a:ext cx="1024235" cy="38100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2958688" y="0"/>
        <a:ext cx="643235" cy="381000"/>
      </dsp:txXfrm>
    </dsp:sp>
    <dsp:sp modelId="{AFCF31BB-F1B7-45F8-AC06-A170856DF432}">
      <dsp:nvSpPr>
        <dsp:cNvPr id="0" name=""/>
        <dsp:cNvSpPr/>
      </dsp:nvSpPr>
      <dsp:spPr>
        <a:xfrm>
          <a:off x="3689999" y="0"/>
          <a:ext cx="1024235" cy="381000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3880499" y="0"/>
        <a:ext cx="643235" cy="381000"/>
      </dsp:txXfrm>
    </dsp:sp>
    <dsp:sp modelId="{ED45A1B3-15CC-46C6-8728-D9B4514FFDEA}">
      <dsp:nvSpPr>
        <dsp:cNvPr id="0" name=""/>
        <dsp:cNvSpPr/>
      </dsp:nvSpPr>
      <dsp:spPr>
        <a:xfrm>
          <a:off x="4611811" y="0"/>
          <a:ext cx="1024235" cy="381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4802311" y="0"/>
        <a:ext cx="643235" cy="381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98946-3459-4F76-A156-3AAE69F13614}">
      <dsp:nvSpPr>
        <dsp:cNvPr id="0" name=""/>
        <dsp:cNvSpPr/>
      </dsp:nvSpPr>
      <dsp:spPr>
        <a:xfrm>
          <a:off x="0" y="0"/>
          <a:ext cx="2283767" cy="52634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Asosiy</a:t>
          </a:r>
          <a:r>
            <a:rPr lang="en-US" sz="2300" kern="1200" dirty="0"/>
            <a:t> </a:t>
          </a:r>
          <a:r>
            <a:rPr lang="en-US" sz="2300" kern="1200" dirty="0" err="1"/>
            <a:t>menyu</a:t>
          </a:r>
          <a:endParaRPr lang="en-GB" sz="2300" kern="1200" dirty="0"/>
        </a:p>
      </dsp:txBody>
      <dsp:txXfrm>
        <a:off x="263173" y="0"/>
        <a:ext cx="1757422" cy="526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98946-3459-4F76-A156-3AAE69F13614}">
      <dsp:nvSpPr>
        <dsp:cNvPr id="0" name=""/>
        <dsp:cNvSpPr/>
      </dsp:nvSpPr>
      <dsp:spPr>
        <a:xfrm>
          <a:off x="0" y="0"/>
          <a:ext cx="2165954" cy="52634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Oyna</a:t>
          </a:r>
          <a:endParaRPr lang="en-GB" sz="3100" kern="1200" dirty="0"/>
        </a:p>
      </dsp:txBody>
      <dsp:txXfrm>
        <a:off x="263173" y="0"/>
        <a:ext cx="1639609" cy="5263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98946-3459-4F76-A156-3AAE69F13614}">
      <dsp:nvSpPr>
        <dsp:cNvPr id="0" name=""/>
        <dsp:cNvSpPr/>
      </dsp:nvSpPr>
      <dsp:spPr>
        <a:xfrm>
          <a:off x="0" y="0"/>
          <a:ext cx="2165954" cy="52634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Kanallar</a:t>
          </a:r>
          <a:endParaRPr lang="en-GB" sz="2700" kern="1200" dirty="0"/>
        </a:p>
      </dsp:txBody>
      <dsp:txXfrm>
        <a:off x="263173" y="0"/>
        <a:ext cx="1639609" cy="5263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98DA6-B359-4F81-990A-DFF9F18E4118}">
      <dsp:nvSpPr>
        <dsp:cNvPr id="0" name=""/>
        <dsp:cNvSpPr/>
      </dsp:nvSpPr>
      <dsp:spPr>
        <a:xfrm>
          <a:off x="1505" y="0"/>
          <a:ext cx="2349231" cy="498639"/>
        </a:xfrm>
        <a:prstGeom prst="chevron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Asosiy</a:t>
          </a:r>
          <a:r>
            <a:rPr lang="en-US" sz="2400" kern="1200" dirty="0"/>
            <a:t> </a:t>
          </a:r>
          <a:r>
            <a:rPr lang="en-US" sz="2400" kern="1200" dirty="0" err="1"/>
            <a:t>menyu</a:t>
          </a:r>
          <a:endParaRPr lang="en-GB" sz="2400" kern="1200" dirty="0"/>
        </a:p>
      </dsp:txBody>
      <dsp:txXfrm>
        <a:off x="250825" y="0"/>
        <a:ext cx="1850592" cy="498639"/>
      </dsp:txXfrm>
    </dsp:sp>
    <dsp:sp modelId="{3322A0BD-DDAC-4A94-A52F-4AC314549497}">
      <dsp:nvSpPr>
        <dsp:cNvPr id="0" name=""/>
        <dsp:cNvSpPr/>
      </dsp:nvSpPr>
      <dsp:spPr>
        <a:xfrm>
          <a:off x="2115813" y="0"/>
          <a:ext cx="1725181" cy="498639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Tasvir</a:t>
          </a:r>
          <a:endParaRPr lang="en-GB" sz="2400" kern="1200" dirty="0"/>
        </a:p>
      </dsp:txBody>
      <dsp:txXfrm>
        <a:off x="2365133" y="0"/>
        <a:ext cx="1226542" cy="498639"/>
      </dsp:txXfrm>
    </dsp:sp>
    <dsp:sp modelId="{057DEF0B-0BB1-4605-8187-DE62D88EE7B4}">
      <dsp:nvSpPr>
        <dsp:cNvPr id="0" name=""/>
        <dsp:cNvSpPr/>
      </dsp:nvSpPr>
      <dsp:spPr>
        <a:xfrm>
          <a:off x="3606071" y="0"/>
          <a:ext cx="1489060" cy="498639"/>
        </a:xfrm>
        <a:prstGeom prst="chevr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Tartib</a:t>
          </a:r>
          <a:endParaRPr lang="en-GB" sz="2400" kern="1200" dirty="0"/>
        </a:p>
      </dsp:txBody>
      <dsp:txXfrm>
        <a:off x="3855391" y="0"/>
        <a:ext cx="990421" cy="498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17/11/2020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400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AC0F5F-1CC6-43DC-9343-978CF8405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93825"/>
            <a:ext cx="4369521" cy="2063385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14712" y="1209351"/>
            <a:ext cx="4591050" cy="78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1200"/>
              </a:spcAft>
            </a:pPr>
            <a:r>
              <a:rPr lang="en-US" sz="2400" spc="-10" dirty="0" err="1">
                <a:solidFill>
                  <a:srgbClr val="0070C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70C0"/>
                </a:solidFill>
                <a:latin typeface="Arial"/>
                <a:cs typeface="Arial"/>
              </a:rPr>
              <a:t>: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Kanallar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va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filtrlar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haqida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ma’lumot</a:t>
            </a:r>
            <a:endParaRPr lang="ru-RU" sz="1600" b="1" spc="-1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451E2-AEED-431C-A597-05481F72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4195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RGB </a:t>
            </a:r>
            <a:r>
              <a:rPr lang="en-US" dirty="0" err="1"/>
              <a:t>Tartibi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6943D9-19E0-422F-810E-B127D5782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2262260"/>
            <a:ext cx="4893589" cy="738664"/>
          </a:xfrm>
        </p:spPr>
        <p:txBody>
          <a:bodyPr/>
          <a:lstStyle/>
          <a:p>
            <a:pPr algn="just"/>
            <a:r>
              <a:rPr lang="en-US" sz="1600" i="0" dirty="0" err="1"/>
              <a:t>Biror</a:t>
            </a:r>
            <a:r>
              <a:rPr lang="en-US" sz="1600" i="0" dirty="0"/>
              <a:t> </a:t>
            </a:r>
            <a:r>
              <a:rPr lang="en-US" sz="1600" i="0" dirty="0" err="1"/>
              <a:t>bir</a:t>
            </a:r>
            <a:r>
              <a:rPr lang="en-US" sz="1600" i="0" dirty="0"/>
              <a:t> </a:t>
            </a:r>
            <a:r>
              <a:rPr lang="en-US" sz="1600" i="0" dirty="0" err="1"/>
              <a:t>rasm</a:t>
            </a:r>
            <a:r>
              <a:rPr lang="en-US" sz="1600" i="0" dirty="0"/>
              <a:t> </a:t>
            </a:r>
            <a:r>
              <a:rPr lang="en-US" sz="1600" i="0" dirty="0" err="1"/>
              <a:t>yuklab</a:t>
            </a:r>
            <a:r>
              <a:rPr lang="en-US" sz="1600" i="0" dirty="0"/>
              <a:t> </a:t>
            </a:r>
            <a:r>
              <a:rPr lang="en-US" sz="1600" i="0" dirty="0" err="1"/>
              <a:t>olinadi</a:t>
            </a:r>
            <a:r>
              <a:rPr lang="en-US" sz="1600" i="0" dirty="0"/>
              <a:t>. </a:t>
            </a:r>
            <a:r>
              <a:rPr lang="en-US" sz="1600" i="0" dirty="0" err="1"/>
              <a:t>Rasmda</a:t>
            </a:r>
            <a:r>
              <a:rPr lang="en-US" sz="1600" i="0" dirty="0"/>
              <a:t> </a:t>
            </a:r>
            <a:r>
              <a:rPr lang="en-US" sz="1600" i="0" dirty="0" err="1"/>
              <a:t>faqat</a:t>
            </a:r>
            <a:r>
              <a:rPr lang="en-US" sz="1600" i="0" dirty="0"/>
              <a:t> </a:t>
            </a:r>
            <a:r>
              <a:rPr lang="en-US" sz="1600" i="0" dirty="0" err="1"/>
              <a:t>bitta</a:t>
            </a:r>
            <a:r>
              <a:rPr lang="en-US" sz="1600" i="0" dirty="0"/>
              <a:t> </a:t>
            </a:r>
            <a:r>
              <a:rPr lang="en-US" sz="1600" i="0" dirty="0" err="1"/>
              <a:t>tashkil</a:t>
            </a:r>
            <a:r>
              <a:rPr lang="en-US" sz="1600" i="0" dirty="0"/>
              <a:t> </a:t>
            </a:r>
            <a:r>
              <a:rPr lang="en-US" sz="1600" i="0" dirty="0" err="1"/>
              <a:t>etuvchini</a:t>
            </a:r>
            <a:r>
              <a:rPr lang="en-US" sz="1600" i="0" dirty="0"/>
              <a:t> </a:t>
            </a:r>
            <a:r>
              <a:rPr lang="en-US" sz="1600" i="0" dirty="0" err="1"/>
              <a:t>qoldirish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en-US" sz="1600" i="0" dirty="0" err="1"/>
              <a:t>unga</a:t>
            </a:r>
            <a:r>
              <a:rPr lang="en-US" sz="1600" i="0" dirty="0"/>
              <a:t> </a:t>
            </a:r>
            <a:r>
              <a:rPr lang="en-US" sz="1600" i="0" dirty="0" err="1"/>
              <a:t>mos</a:t>
            </a:r>
            <a:r>
              <a:rPr lang="en-US" sz="1600" i="0" dirty="0"/>
              <a:t> </a:t>
            </a:r>
            <a:r>
              <a:rPr lang="en-US" sz="1600" i="0" dirty="0" err="1"/>
              <a:t>kanalni</a:t>
            </a:r>
            <a:r>
              <a:rPr lang="en-US" sz="1600" i="0" dirty="0"/>
              <a:t> </a:t>
            </a:r>
            <a:r>
              <a:rPr lang="en-US" sz="1600" i="0" dirty="0" err="1"/>
              <a:t>qoldirib</a:t>
            </a:r>
            <a:r>
              <a:rPr lang="en-US" sz="1600" i="0" dirty="0"/>
              <a:t>, </a:t>
            </a:r>
            <a:r>
              <a:rPr lang="en-US" sz="1600" i="0" dirty="0" err="1"/>
              <a:t>qolganini</a:t>
            </a:r>
            <a:r>
              <a:rPr lang="en-US" sz="1600" i="0" dirty="0"/>
              <a:t> </a:t>
            </a:r>
            <a:r>
              <a:rPr lang="en-US" sz="1600" i="0" dirty="0" err="1"/>
              <a:t>yopish</a:t>
            </a:r>
            <a:r>
              <a:rPr lang="en-US" sz="1600" i="0" dirty="0"/>
              <a:t> </a:t>
            </a:r>
            <a:r>
              <a:rPr lang="en-US" sz="1600" i="0" dirty="0" err="1"/>
              <a:t>kerak</a:t>
            </a:r>
            <a:r>
              <a:rPr lang="en-US" sz="1600" i="0" dirty="0"/>
              <a:t>. </a:t>
            </a:r>
            <a:endParaRPr lang="en-GB" sz="16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A734D1-1A46-427C-B164-A7E290C0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62" y="708025"/>
            <a:ext cx="3228975" cy="143827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A8CE555-E7C3-4024-9C7E-6775557391C2}"/>
              </a:ext>
            </a:extLst>
          </p:cNvPr>
          <p:cNvSpPr txBox="1">
            <a:spLocks/>
          </p:cNvSpPr>
          <p:nvPr/>
        </p:nvSpPr>
        <p:spPr>
          <a:xfrm>
            <a:off x="4180114" y="786298"/>
            <a:ext cx="838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kern="0" dirty="0">
                <a:solidFill>
                  <a:srgbClr val="0070C0"/>
                </a:solidFill>
              </a:rPr>
              <a:t>Ctrl+2</a:t>
            </a:r>
            <a:endParaRPr lang="en-GB" sz="1800" kern="0" dirty="0">
              <a:solidFill>
                <a:srgbClr val="0070C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505D284-DDCE-427D-B0FF-72164C37D960}"/>
              </a:ext>
            </a:extLst>
          </p:cNvPr>
          <p:cNvSpPr txBox="1">
            <a:spLocks/>
          </p:cNvSpPr>
          <p:nvPr/>
        </p:nvSpPr>
        <p:spPr>
          <a:xfrm>
            <a:off x="4178300" y="1125074"/>
            <a:ext cx="838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kern="0" dirty="0">
                <a:solidFill>
                  <a:srgbClr val="0070C0"/>
                </a:solidFill>
              </a:rPr>
              <a:t>Ctrl+3</a:t>
            </a:r>
            <a:endParaRPr lang="en-GB" sz="1800" kern="0" dirty="0">
              <a:solidFill>
                <a:srgbClr val="0070C0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0B22EB9-0D25-4566-AC59-86E1BD0889B9}"/>
              </a:ext>
            </a:extLst>
          </p:cNvPr>
          <p:cNvSpPr txBox="1">
            <a:spLocks/>
          </p:cNvSpPr>
          <p:nvPr/>
        </p:nvSpPr>
        <p:spPr>
          <a:xfrm>
            <a:off x="4183744" y="1462584"/>
            <a:ext cx="838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kern="0" dirty="0">
                <a:solidFill>
                  <a:srgbClr val="0070C0"/>
                </a:solidFill>
              </a:rPr>
              <a:t>Ctrl+4</a:t>
            </a:r>
            <a:endParaRPr lang="en-GB" sz="1800" kern="0" dirty="0">
              <a:solidFill>
                <a:srgbClr val="0070C0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7CEB1D4-AA0C-4AFA-9D12-5286A3140D47}"/>
              </a:ext>
            </a:extLst>
          </p:cNvPr>
          <p:cNvSpPr txBox="1">
            <a:spLocks/>
          </p:cNvSpPr>
          <p:nvPr/>
        </p:nvSpPr>
        <p:spPr>
          <a:xfrm>
            <a:off x="4178300" y="1802626"/>
            <a:ext cx="838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kern="0" dirty="0">
                <a:solidFill>
                  <a:srgbClr val="0070C0"/>
                </a:solidFill>
              </a:rPr>
              <a:t>Ctrl+5</a:t>
            </a:r>
            <a:endParaRPr lang="en-GB" sz="1800" kern="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DB4E2C-19C3-4359-B50E-B0E9F0EF055E}"/>
              </a:ext>
            </a:extLst>
          </p:cNvPr>
          <p:cNvSpPr/>
          <p:nvPr/>
        </p:nvSpPr>
        <p:spPr>
          <a:xfrm>
            <a:off x="485090" y="1063297"/>
            <a:ext cx="217038" cy="1016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442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E992C5-4AB5-4632-975C-F68FB6CE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86" y="-7599"/>
            <a:ext cx="2173780" cy="16212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EF7522-A678-4B40-B618-BA57CF1F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86" y="1622426"/>
            <a:ext cx="2173780" cy="16258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A027D4-36C6-4132-83DC-06B8D2B45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350" y="-8633"/>
            <a:ext cx="2173779" cy="1622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1E0277-C154-4879-B1E5-F84E8B6EE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349" y="1622425"/>
            <a:ext cx="2173779" cy="16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DA52F04-B693-4464-9366-1CD7C657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827" y="1608364"/>
            <a:ext cx="4861824" cy="1107996"/>
          </a:xfrm>
        </p:spPr>
        <p:txBody>
          <a:bodyPr/>
          <a:lstStyle/>
          <a:p>
            <a:pPr algn="just"/>
            <a:r>
              <a:rPr lang="en-US" sz="1800" i="0" dirty="0" err="1"/>
              <a:t>Buning</a:t>
            </a:r>
            <a:r>
              <a:rPr lang="en-US" sz="1800" i="0" dirty="0"/>
              <a:t> </a:t>
            </a:r>
            <a:r>
              <a:rPr lang="en-US" sz="1800" i="0" dirty="0" err="1"/>
              <a:t>uchun</a:t>
            </a:r>
            <a:r>
              <a:rPr lang="en-US" sz="1800" i="0" dirty="0"/>
              <a:t> </a:t>
            </a:r>
            <a:r>
              <a:rPr lang="en-US" sz="1800" i="0" dirty="0" err="1"/>
              <a:t>asosiy</a:t>
            </a:r>
            <a:r>
              <a:rPr lang="en-US" sz="1800" i="0" dirty="0"/>
              <a:t> </a:t>
            </a:r>
            <a:r>
              <a:rPr lang="en-US" sz="1800" i="0" dirty="0" err="1"/>
              <a:t>menyuning</a:t>
            </a:r>
            <a:r>
              <a:rPr lang="en-US" sz="1800" i="0" dirty="0"/>
              <a:t> </a:t>
            </a:r>
            <a:r>
              <a:rPr lang="ru-RU" sz="1800" i="0" dirty="0">
                <a:solidFill>
                  <a:srgbClr val="0070C0"/>
                </a:solidFill>
              </a:rPr>
              <a:t>Изображения</a:t>
            </a:r>
            <a:r>
              <a:rPr lang="en-US" sz="1800" i="0" dirty="0"/>
              <a:t> (</a:t>
            </a:r>
            <a:r>
              <a:rPr lang="en-US" sz="1800" i="0" dirty="0" err="1"/>
              <a:t>Tasvir</a:t>
            </a:r>
            <a:r>
              <a:rPr lang="en-US" sz="1800" i="0" dirty="0"/>
              <a:t>) </a:t>
            </a:r>
            <a:r>
              <a:rPr lang="en-US" sz="1800" i="0" dirty="0" err="1"/>
              <a:t>bo‘lmining</a:t>
            </a:r>
            <a:r>
              <a:rPr lang="en-US" sz="1800" i="0" dirty="0"/>
              <a:t> </a:t>
            </a:r>
            <a:r>
              <a:rPr lang="en-US" sz="1800" i="0" dirty="0" err="1"/>
              <a:t>birinchi</a:t>
            </a:r>
            <a:r>
              <a:rPr lang="en-US" sz="1800" i="0" dirty="0"/>
              <a:t> </a:t>
            </a:r>
            <a:r>
              <a:rPr lang="en-US" sz="1800" i="0" dirty="0" err="1"/>
              <a:t>bandi</a:t>
            </a:r>
            <a:r>
              <a:rPr lang="en-US" sz="1800" i="0" dirty="0"/>
              <a:t> – </a:t>
            </a:r>
            <a:r>
              <a:rPr lang="ru-RU" sz="1800" i="0" dirty="0">
                <a:solidFill>
                  <a:srgbClr val="0070C0"/>
                </a:solidFill>
              </a:rPr>
              <a:t>Режим</a:t>
            </a:r>
            <a:r>
              <a:rPr lang="ru-RU" sz="1800" i="0" dirty="0"/>
              <a:t> </a:t>
            </a:r>
            <a:r>
              <a:rPr lang="en-US" sz="1800" i="0" dirty="0"/>
              <a:t>(</a:t>
            </a:r>
            <a:r>
              <a:rPr lang="en-US" sz="1800" i="0" dirty="0" err="1"/>
              <a:t>Tartib</a:t>
            </a:r>
            <a:r>
              <a:rPr lang="en-US" sz="1800" i="0" dirty="0"/>
              <a:t>) </a:t>
            </a:r>
            <a:r>
              <a:rPr lang="en-US" sz="1800" i="0" dirty="0" err="1"/>
              <a:t>ni</a:t>
            </a:r>
            <a:r>
              <a:rPr lang="en-US" sz="1800" i="0" dirty="0"/>
              <a:t>, </a:t>
            </a:r>
            <a:r>
              <a:rPr lang="en-US" sz="1800" i="0" dirty="0" err="1"/>
              <a:t>paydo</a:t>
            </a:r>
            <a:r>
              <a:rPr lang="en-US" sz="1800" i="0" dirty="0"/>
              <a:t> </a:t>
            </a:r>
            <a:r>
              <a:rPr lang="en-US" sz="1800" i="0" dirty="0" err="1"/>
              <a:t>bo‘lgan</a:t>
            </a:r>
            <a:r>
              <a:rPr lang="en-US" sz="1800" i="0" dirty="0"/>
              <a:t> </a:t>
            </a:r>
            <a:r>
              <a:rPr lang="en-US" sz="1800" i="0" dirty="0" err="1"/>
              <a:t>yangi</a:t>
            </a:r>
            <a:r>
              <a:rPr lang="en-US" sz="1800" i="0" dirty="0"/>
              <a:t> </a:t>
            </a:r>
            <a:r>
              <a:rPr lang="en-US" sz="1800" i="0" dirty="0" err="1"/>
              <a:t>menyudan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70C0"/>
                </a:solidFill>
              </a:rPr>
              <a:t>CMYK</a:t>
            </a:r>
            <a:r>
              <a:rPr lang="en-US" sz="1800" i="0" dirty="0"/>
              <a:t> </a:t>
            </a:r>
            <a:r>
              <a:rPr lang="en-US" sz="1800" i="0" dirty="0" err="1"/>
              <a:t>bandini</a:t>
            </a:r>
            <a:r>
              <a:rPr lang="en-US" sz="1800" i="0" dirty="0"/>
              <a:t> </a:t>
            </a:r>
            <a:r>
              <a:rPr lang="en-US" sz="1800" i="0" dirty="0" err="1"/>
              <a:t>tanlaymiz</a:t>
            </a:r>
            <a:r>
              <a:rPr lang="en-US" sz="1800" i="0" dirty="0"/>
              <a:t>.</a:t>
            </a:r>
            <a:endParaRPr lang="en-GB" sz="1800" i="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00DD32-4B18-4D90-B3F9-510C6FC46484}"/>
              </a:ext>
            </a:extLst>
          </p:cNvPr>
          <p:cNvSpPr txBox="1">
            <a:spLocks/>
          </p:cNvSpPr>
          <p:nvPr/>
        </p:nvSpPr>
        <p:spPr>
          <a:xfrm>
            <a:off x="300739" y="124195"/>
            <a:ext cx="51643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kern="0" dirty="0"/>
              <a:t>CMYK </a:t>
            </a:r>
            <a:r>
              <a:rPr lang="en-US" kern="0" dirty="0" err="1"/>
              <a:t>Tartibi</a:t>
            </a:r>
            <a:endParaRPr lang="en-GB" kern="0" dirty="0"/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55176CC-EC7F-477C-B339-62AC7A69A0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22699"/>
              </p:ext>
            </p:extLst>
          </p:nvPr>
        </p:nvGraphicFramePr>
        <p:xfrm>
          <a:off x="368421" y="784225"/>
          <a:ext cx="5096637" cy="498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21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9F3AAA-39DA-4E97-B483-1BF20C80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98" y="12541"/>
            <a:ext cx="2290857" cy="17061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B2955A-6539-4A26-97E9-8E66C4B4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843" y="1510796"/>
            <a:ext cx="2290857" cy="1703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D984B-2553-4E4B-A622-CA2EF3542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32" y="1515997"/>
            <a:ext cx="2291749" cy="17092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A7537C-E3D8-4207-98F5-D04B8941D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842" y="15114"/>
            <a:ext cx="2290858" cy="17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6388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F0EA5-873A-4CC1-91A3-28EFAC58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Alfa </a:t>
            </a:r>
            <a:r>
              <a:rPr lang="en-US" dirty="0" err="1"/>
              <a:t>kanal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88E289-5786-4E08-821E-518C00781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1089025"/>
            <a:ext cx="4893589" cy="1231106"/>
          </a:xfrm>
        </p:spPr>
        <p:txBody>
          <a:bodyPr/>
          <a:lstStyle/>
          <a:p>
            <a:pPr algn="just"/>
            <a:r>
              <a:rPr lang="en-US" sz="2000" i="0" dirty="0" err="1"/>
              <a:t>Kanallarga</a:t>
            </a:r>
            <a:r>
              <a:rPr lang="en-US" sz="2000" i="0" dirty="0"/>
              <a:t> </a:t>
            </a:r>
            <a:r>
              <a:rPr lang="en-US" sz="2000" i="0" dirty="0" err="1"/>
              <a:t>yangisini</a:t>
            </a:r>
            <a:r>
              <a:rPr lang="en-US" sz="2000" i="0" dirty="0"/>
              <a:t> </a:t>
            </a:r>
            <a:r>
              <a:rPr lang="en-US" sz="2000" i="0" dirty="0" err="1"/>
              <a:t>qo‘shish</a:t>
            </a:r>
            <a:r>
              <a:rPr lang="en-US" sz="2000" i="0" dirty="0"/>
              <a:t> </a:t>
            </a:r>
            <a:r>
              <a:rPr lang="en-US" sz="2000" i="0" dirty="0" err="1"/>
              <a:t>mumkin</a:t>
            </a:r>
            <a:r>
              <a:rPr lang="en-US" sz="2000" i="0" dirty="0"/>
              <a:t>. </a:t>
            </a:r>
            <a:r>
              <a:rPr lang="en-US" sz="2000" i="0" dirty="0" err="1"/>
              <a:t>Bunday</a:t>
            </a:r>
            <a:r>
              <a:rPr lang="en-US" sz="2000" i="0" dirty="0"/>
              <a:t> </a:t>
            </a:r>
            <a:r>
              <a:rPr lang="en-US" sz="2000" i="0" dirty="0" err="1"/>
              <a:t>kanallardan</a:t>
            </a:r>
            <a:r>
              <a:rPr lang="en-US" sz="2000" i="0" dirty="0"/>
              <a:t> </a:t>
            </a:r>
            <a:r>
              <a:rPr lang="en-US" sz="2000" i="0" dirty="0" err="1"/>
              <a:t>biri</a:t>
            </a:r>
            <a:r>
              <a:rPr lang="en-US" sz="2000" i="0" dirty="0"/>
              <a:t> </a:t>
            </a:r>
            <a:r>
              <a:rPr lang="en-US" sz="2000" i="0" dirty="0">
                <a:solidFill>
                  <a:srgbClr val="0070C0"/>
                </a:solidFill>
              </a:rPr>
              <a:t>alfa </a:t>
            </a:r>
            <a:r>
              <a:rPr lang="en-US" sz="2000" i="0" dirty="0" err="1">
                <a:solidFill>
                  <a:srgbClr val="0070C0"/>
                </a:solidFill>
              </a:rPr>
              <a:t>kanal</a:t>
            </a:r>
            <a:r>
              <a:rPr lang="en-US" sz="2000" i="0" dirty="0"/>
              <a:t> deb </a:t>
            </a:r>
            <a:r>
              <a:rPr lang="en-US" sz="2000" i="0" dirty="0" err="1"/>
              <a:t>ataladi</a:t>
            </a:r>
            <a:r>
              <a:rPr lang="en-US" sz="2000" i="0" dirty="0"/>
              <a:t>. Alfa </a:t>
            </a:r>
            <a:r>
              <a:rPr lang="en-US" sz="2000" i="0" dirty="0" err="1"/>
              <a:t>kanallar</a:t>
            </a:r>
            <a:r>
              <a:rPr lang="en-US" sz="2000" i="0" dirty="0"/>
              <a:t> </a:t>
            </a:r>
            <a:r>
              <a:rPr lang="en-US" sz="2000" i="0" dirty="0" err="1"/>
              <a:t>tasvirning</a:t>
            </a:r>
            <a:r>
              <a:rPr lang="en-US" sz="2000" i="0" dirty="0"/>
              <a:t> </a:t>
            </a:r>
            <a:r>
              <a:rPr lang="en-US" sz="2000" i="0" dirty="0" err="1"/>
              <a:t>bir</a:t>
            </a:r>
            <a:r>
              <a:rPr lang="en-US" sz="2000" i="0" dirty="0"/>
              <a:t> </a:t>
            </a:r>
            <a:r>
              <a:rPr lang="en-US" sz="2000" i="0" dirty="0" err="1"/>
              <a:t>qismini</a:t>
            </a:r>
            <a:r>
              <a:rPr lang="en-US" sz="2000" i="0" dirty="0"/>
              <a:t> </a:t>
            </a:r>
            <a:r>
              <a:rPr lang="en-US" sz="2000" i="0" dirty="0" err="1"/>
              <a:t>ajratib</a:t>
            </a:r>
            <a:r>
              <a:rPr lang="en-US" sz="2000" i="0" dirty="0"/>
              <a:t> </a:t>
            </a:r>
            <a:r>
              <a:rPr lang="en-US" sz="2000" i="0" dirty="0" err="1"/>
              <a:t>olish</a:t>
            </a:r>
            <a:r>
              <a:rPr lang="en-US" sz="2000" i="0" dirty="0"/>
              <a:t> </a:t>
            </a:r>
            <a:r>
              <a:rPr lang="en-US" sz="2000" i="0" dirty="0" err="1"/>
              <a:t>uchun</a:t>
            </a:r>
            <a:r>
              <a:rPr lang="en-US" sz="2000" i="0" dirty="0"/>
              <a:t> </a:t>
            </a:r>
            <a:r>
              <a:rPr lang="en-US" sz="2000" i="0" dirty="0" err="1"/>
              <a:t>ishlatiladi</a:t>
            </a:r>
            <a:r>
              <a:rPr lang="en-US" sz="2000" i="0" dirty="0"/>
              <a:t>.</a:t>
            </a:r>
            <a:endParaRPr lang="en-GB" sz="2000" i="0" dirty="0"/>
          </a:p>
        </p:txBody>
      </p:sp>
    </p:spTree>
    <p:extLst>
      <p:ext uri="{BB962C8B-B14F-4D97-AF65-F5344CB8AC3E}">
        <p14:creationId xmlns:p14="http://schemas.microsoft.com/office/powerpoint/2010/main" val="231581717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5E43E-F641-4C2A-A5F0-34DEED19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Filtrlar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8A9E89-A0D7-4738-964D-AA105F4BF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791428"/>
            <a:ext cx="4893589" cy="1231106"/>
          </a:xfrm>
        </p:spPr>
        <p:txBody>
          <a:bodyPr/>
          <a:lstStyle/>
          <a:p>
            <a:pPr algn="just"/>
            <a:r>
              <a:rPr lang="en-US" sz="2000" i="0" dirty="0" err="1"/>
              <a:t>Filtrlar</a:t>
            </a:r>
            <a:r>
              <a:rPr lang="en-US" sz="2000" i="0" dirty="0"/>
              <a:t> </a:t>
            </a:r>
            <a:r>
              <a:rPr lang="en-US" sz="2000" i="0" dirty="0" err="1">
                <a:solidFill>
                  <a:srgbClr val="0070C0"/>
                </a:solidFill>
              </a:rPr>
              <a:t>PhotoShop</a:t>
            </a:r>
            <a:r>
              <a:rPr lang="en-US" sz="2000" i="0" dirty="0" err="1"/>
              <a:t>ning</a:t>
            </a:r>
            <a:r>
              <a:rPr lang="en-US" sz="2000" i="0" dirty="0"/>
              <a:t> </a:t>
            </a:r>
            <a:r>
              <a:rPr lang="en-US" sz="2000" i="0" dirty="0" err="1"/>
              <a:t>yana</a:t>
            </a:r>
            <a:r>
              <a:rPr lang="en-US" sz="2000" i="0" dirty="0"/>
              <a:t> </a:t>
            </a:r>
            <a:r>
              <a:rPr lang="en-US" sz="2000" i="0" dirty="0" err="1"/>
              <a:t>bir</a:t>
            </a:r>
            <a:r>
              <a:rPr lang="en-US" sz="2000" i="0" dirty="0"/>
              <a:t> </a:t>
            </a:r>
            <a:r>
              <a:rPr lang="en-US" sz="2000" i="0" dirty="0" err="1"/>
              <a:t>kuchli</a:t>
            </a:r>
            <a:r>
              <a:rPr lang="en-US" sz="2000" i="0" dirty="0"/>
              <a:t> </a:t>
            </a:r>
            <a:r>
              <a:rPr lang="en-US" sz="2000" i="0" dirty="0" err="1"/>
              <a:t>tomonidir</a:t>
            </a:r>
            <a:r>
              <a:rPr lang="en-US" sz="2000" i="0" dirty="0"/>
              <a:t>. </a:t>
            </a:r>
            <a:r>
              <a:rPr lang="en-US" sz="2000" i="0" dirty="0" err="1"/>
              <a:t>Filtr</a:t>
            </a:r>
            <a:r>
              <a:rPr lang="en-US" sz="2000" i="0" dirty="0"/>
              <a:t> deb </a:t>
            </a:r>
            <a:r>
              <a:rPr lang="en-US" sz="2000" i="0" dirty="0" err="1"/>
              <a:t>oldindan</a:t>
            </a:r>
            <a:r>
              <a:rPr lang="en-US" sz="2000" i="0" dirty="0"/>
              <a:t> </a:t>
            </a:r>
            <a:r>
              <a:rPr lang="en-US" sz="2000" i="0" dirty="0" err="1"/>
              <a:t>belgilab</a:t>
            </a:r>
            <a:r>
              <a:rPr lang="en-US" sz="2000" i="0" dirty="0"/>
              <a:t> </a:t>
            </a:r>
            <a:r>
              <a:rPr lang="en-US" sz="2000" i="0" dirty="0" err="1"/>
              <a:t>qo‘yilgan</a:t>
            </a:r>
            <a:r>
              <a:rPr lang="en-US" sz="2000" i="0" dirty="0"/>
              <a:t> </a:t>
            </a:r>
            <a:r>
              <a:rPr lang="en-US" sz="2000" i="0" dirty="0" err="1"/>
              <a:t>algoritm</a:t>
            </a:r>
            <a:r>
              <a:rPr lang="en-US" sz="2000" i="0" dirty="0"/>
              <a:t> </a:t>
            </a:r>
            <a:r>
              <a:rPr lang="en-US" sz="2000" i="0" dirty="0" err="1"/>
              <a:t>bo‘yicha</a:t>
            </a:r>
            <a:r>
              <a:rPr lang="en-US" sz="2000" i="0" dirty="0"/>
              <a:t> </a:t>
            </a:r>
            <a:r>
              <a:rPr lang="en-US" sz="2000" i="0" dirty="0" err="1"/>
              <a:t>tasvirni</a:t>
            </a:r>
            <a:r>
              <a:rPr lang="en-US" sz="2000" i="0" dirty="0"/>
              <a:t> </a:t>
            </a:r>
            <a:r>
              <a:rPr lang="en-US" sz="2000" i="0" dirty="0" err="1"/>
              <a:t>qayta</a:t>
            </a:r>
            <a:r>
              <a:rPr lang="en-US" sz="2000" i="0" dirty="0"/>
              <a:t> </a:t>
            </a:r>
            <a:r>
              <a:rPr lang="en-US" sz="2000" i="0" dirty="0" err="1"/>
              <a:t>ishlashga</a:t>
            </a:r>
            <a:r>
              <a:rPr lang="en-US" sz="2000" i="0" dirty="0"/>
              <a:t> </a:t>
            </a:r>
            <a:r>
              <a:rPr lang="en-US" sz="2000" i="0" dirty="0" err="1"/>
              <a:t>aytiladi</a:t>
            </a:r>
            <a:r>
              <a:rPr lang="en-US" sz="2000" i="0" dirty="0"/>
              <a:t>. </a:t>
            </a:r>
            <a:endParaRPr lang="en-GB" sz="2000" i="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826E4F84-89BA-4584-B1A2-0BD37E729611}"/>
              </a:ext>
            </a:extLst>
          </p:cNvPr>
          <p:cNvSpPr txBox="1">
            <a:spLocks/>
          </p:cNvSpPr>
          <p:nvPr/>
        </p:nvSpPr>
        <p:spPr>
          <a:xfrm>
            <a:off x="521855" y="2232025"/>
            <a:ext cx="481738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z-Cyrl-UZ" sz="2000" i="0" kern="0" dirty="0"/>
              <a:t>        </a:t>
            </a:r>
            <a:r>
              <a:rPr lang="en-US" sz="2000" i="0" kern="0" dirty="0" err="1"/>
              <a:t>Filtrlar</a:t>
            </a:r>
            <a:r>
              <a:rPr lang="en-US" sz="2000" i="0" kern="0" dirty="0"/>
              <a:t> </a:t>
            </a:r>
            <a:r>
              <a:rPr lang="en-US" sz="2000" i="0" kern="0" dirty="0" err="1"/>
              <a:t>asosiy</a:t>
            </a:r>
            <a:r>
              <a:rPr lang="en-US" sz="2000" i="0" kern="0" dirty="0"/>
              <a:t> </a:t>
            </a:r>
            <a:r>
              <a:rPr lang="en-US" sz="2000" i="0" kern="0" dirty="0" err="1"/>
              <a:t>menyuning</a:t>
            </a:r>
            <a:r>
              <a:rPr lang="en-US" sz="2000" i="0" kern="0" dirty="0"/>
              <a:t> </a:t>
            </a:r>
            <a:r>
              <a:rPr lang="uz-Cyrl-UZ" sz="2000" i="0" kern="0" dirty="0">
                <a:solidFill>
                  <a:srgbClr val="0070C0"/>
                </a:solidFill>
              </a:rPr>
              <a:t>Филтр</a:t>
            </a:r>
            <a:r>
              <a:rPr lang="uz-Cyrl-UZ" sz="2000" i="0" kern="0" dirty="0"/>
              <a:t> </a:t>
            </a:r>
            <a:r>
              <a:rPr lang="en-US" sz="2000" i="0" kern="0" dirty="0"/>
              <a:t>(</a:t>
            </a:r>
            <a:r>
              <a:rPr lang="en-US" sz="2000" i="0" kern="0" dirty="0" err="1"/>
              <a:t>Filtr</a:t>
            </a:r>
            <a:r>
              <a:rPr lang="en-US" sz="2000" i="0" kern="0" dirty="0"/>
              <a:t>) </a:t>
            </a:r>
            <a:r>
              <a:rPr lang="en-US" sz="2000" i="0" kern="0" dirty="0" err="1"/>
              <a:t>bo‘limida</a:t>
            </a:r>
            <a:r>
              <a:rPr lang="en-US" sz="2000" i="0" kern="0" dirty="0"/>
              <a:t> </a:t>
            </a:r>
            <a:r>
              <a:rPr lang="en-US" sz="2000" i="0" kern="0" dirty="0" err="1"/>
              <a:t>yig‘ilgan</a:t>
            </a:r>
            <a:r>
              <a:rPr lang="en-US" sz="2000" i="0" kern="0" dirty="0"/>
              <a:t>.</a:t>
            </a:r>
            <a:endParaRPr lang="en-GB" sz="2000" i="0" kern="0" dirty="0"/>
          </a:p>
        </p:txBody>
      </p:sp>
    </p:spTree>
    <p:extLst>
      <p:ext uri="{BB962C8B-B14F-4D97-AF65-F5344CB8AC3E}">
        <p14:creationId xmlns:p14="http://schemas.microsoft.com/office/powerpoint/2010/main" val="55679048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B7539-C5DC-43E7-B33E-9061C95A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8B87B5-3B4B-4FFF-AEB7-9DA909633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F28724-C339-4BA6-AADF-646B36764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8" y="44629"/>
            <a:ext cx="5586443" cy="314084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7CE838-18E8-4BD6-A771-84C1E72EFF2D}"/>
              </a:ext>
            </a:extLst>
          </p:cNvPr>
          <p:cNvSpPr/>
          <p:nvPr/>
        </p:nvSpPr>
        <p:spPr>
          <a:xfrm>
            <a:off x="1838771" y="37785"/>
            <a:ext cx="304800" cy="1024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Выноска: изогнутая линия 7">
            <a:extLst>
              <a:ext uri="{FF2B5EF4-FFF2-40B4-BE49-F238E27FC236}">
                <a16:creationId xmlns:a16="http://schemas.microsoft.com/office/drawing/2014/main" id="{FD74447D-BEC7-4898-9296-01B24DD42C37}"/>
              </a:ext>
            </a:extLst>
          </p:cNvPr>
          <p:cNvSpPr/>
          <p:nvPr/>
        </p:nvSpPr>
        <p:spPr>
          <a:xfrm>
            <a:off x="749300" y="708025"/>
            <a:ext cx="838200" cy="304800"/>
          </a:xfrm>
          <a:prstGeom prst="borderCallout2">
            <a:avLst>
              <a:gd name="adj1" fmla="val 18750"/>
              <a:gd name="adj2" fmla="val -8333"/>
              <a:gd name="adj3" fmla="val -50671"/>
              <a:gd name="adj4" fmla="val -9229"/>
              <a:gd name="adj5" fmla="val -178409"/>
              <a:gd name="adj6" fmla="val 123844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Филтр</a:t>
            </a:r>
            <a:endParaRPr lang="en-GB" b="1" dirty="0"/>
          </a:p>
        </p:txBody>
      </p:sp>
      <p:sp>
        <p:nvSpPr>
          <p:cNvPr id="10" name="Выноска: изогнутая линия 9">
            <a:extLst>
              <a:ext uri="{FF2B5EF4-FFF2-40B4-BE49-F238E27FC236}">
                <a16:creationId xmlns:a16="http://schemas.microsoft.com/office/drawing/2014/main" id="{BACE7E75-4024-4CC9-9301-CFA339CA336E}"/>
              </a:ext>
            </a:extLst>
          </p:cNvPr>
          <p:cNvSpPr/>
          <p:nvPr/>
        </p:nvSpPr>
        <p:spPr>
          <a:xfrm>
            <a:off x="673100" y="1843688"/>
            <a:ext cx="1318071" cy="388338"/>
          </a:xfrm>
          <a:prstGeom prst="borderCallout2">
            <a:avLst>
              <a:gd name="adj1" fmla="val 18750"/>
              <a:gd name="adj2" fmla="val -8333"/>
              <a:gd name="adj3" fmla="val -50671"/>
              <a:gd name="adj4" fmla="val -9229"/>
              <a:gd name="adj5" fmla="val -170625"/>
              <a:gd name="adj6" fmla="val 93457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Искажение</a:t>
            </a:r>
            <a:endParaRPr lang="en-GB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9F4EBD3-4198-4A59-ACE1-44391025D910}"/>
              </a:ext>
            </a:extLst>
          </p:cNvPr>
          <p:cNvSpPr/>
          <p:nvPr/>
        </p:nvSpPr>
        <p:spPr>
          <a:xfrm>
            <a:off x="3111500" y="1089025"/>
            <a:ext cx="663131" cy="754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21FFDF-FDEF-4403-AFF2-385B9F68A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1212"/>
            <a:ext cx="3445833" cy="3142426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37A43683-69EF-4798-A134-87C3063710F4}"/>
              </a:ext>
            </a:extLst>
          </p:cNvPr>
          <p:cNvSpPr txBox="1">
            <a:spLocks/>
          </p:cNvSpPr>
          <p:nvPr/>
        </p:nvSpPr>
        <p:spPr>
          <a:xfrm>
            <a:off x="3721100" y="385603"/>
            <a:ext cx="190500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0" kern="0" dirty="0" err="1">
                <a:solidFill>
                  <a:srgbClr val="0070C0"/>
                </a:solidFill>
              </a:rPr>
              <a:t>Filtrlar</a:t>
            </a:r>
            <a:endParaRPr lang="en-US" sz="2000" b="1" i="0" kern="0" dirty="0">
              <a:solidFill>
                <a:srgbClr val="0070C0"/>
              </a:solidFill>
            </a:endParaRPr>
          </a:p>
          <a:p>
            <a:endParaRPr lang="en-GB" i="0" kern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46A217-41D0-4DCB-BA7D-A957773311E3}"/>
              </a:ext>
            </a:extLst>
          </p:cNvPr>
          <p:cNvSpPr/>
          <p:nvPr/>
        </p:nvSpPr>
        <p:spPr>
          <a:xfrm>
            <a:off x="749300" y="631825"/>
            <a:ext cx="2057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13B479-C630-46BE-B326-E632A02FA4A8}"/>
              </a:ext>
            </a:extLst>
          </p:cNvPr>
          <p:cNvSpPr/>
          <p:nvPr/>
        </p:nvSpPr>
        <p:spPr>
          <a:xfrm>
            <a:off x="749300" y="1607310"/>
            <a:ext cx="2057400" cy="15712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Выноска: двойная изогнутая линия с чертой 14">
            <a:extLst>
              <a:ext uri="{FF2B5EF4-FFF2-40B4-BE49-F238E27FC236}">
                <a16:creationId xmlns:a16="http://schemas.microsoft.com/office/drawing/2014/main" id="{DC8CC2BB-A945-4836-A9C8-38930360BAE2}"/>
              </a:ext>
            </a:extLst>
          </p:cNvPr>
          <p:cNvSpPr/>
          <p:nvPr/>
        </p:nvSpPr>
        <p:spPr>
          <a:xfrm>
            <a:off x="4025900" y="936625"/>
            <a:ext cx="1600200" cy="457200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22501"/>
              <a:gd name="adj5" fmla="val 60330"/>
              <a:gd name="adj6" fmla="val -22501"/>
              <a:gd name="adj7" fmla="val 63376"/>
              <a:gd name="adj8" fmla="val -76810"/>
            </a:avLst>
          </a:prstGeom>
          <a:solidFill>
            <a:srgbClr val="0070C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Выноска: двойная изогнутая линия с чертой 16">
            <a:extLst>
              <a:ext uri="{FF2B5EF4-FFF2-40B4-BE49-F238E27FC236}">
                <a16:creationId xmlns:a16="http://schemas.microsoft.com/office/drawing/2014/main" id="{EF02A3FC-4F2D-4BB4-B027-F18989D9DE85}"/>
              </a:ext>
            </a:extLst>
          </p:cNvPr>
          <p:cNvSpPr/>
          <p:nvPr/>
        </p:nvSpPr>
        <p:spPr>
          <a:xfrm>
            <a:off x="3924300" y="2003425"/>
            <a:ext cx="1701800" cy="457200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22501"/>
              <a:gd name="adj5" fmla="val 60330"/>
              <a:gd name="adj6" fmla="val -22501"/>
              <a:gd name="adj7" fmla="val 60070"/>
              <a:gd name="adj8" fmla="val -65709"/>
            </a:avLst>
          </a:prstGeom>
          <a:solidFill>
            <a:srgbClr val="0070C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86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0B2FE-57D6-4CE2-9612-7344FCAE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758" y="403225"/>
            <a:ext cx="1896359" cy="315471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Ikkinchi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bo‘lim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0CA8B1-8D77-46DB-8270-F3F0A05E3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0591" y="860425"/>
            <a:ext cx="1782060" cy="1969770"/>
          </a:xfrm>
        </p:spPr>
        <p:txBody>
          <a:bodyPr/>
          <a:lstStyle/>
          <a:p>
            <a:pPr algn="just"/>
            <a:r>
              <a:rPr lang="en-US" sz="1600" i="0" dirty="0" err="1"/>
              <a:t>Bo‘limning</a:t>
            </a:r>
            <a:r>
              <a:rPr lang="en-US" sz="1600" i="0" dirty="0"/>
              <a:t> </a:t>
            </a:r>
            <a:r>
              <a:rPr lang="en-US" sz="1600" i="0" dirty="0" err="1"/>
              <a:t>ikkinchi</a:t>
            </a:r>
            <a:r>
              <a:rPr lang="en-US" sz="1600" i="0" dirty="0"/>
              <a:t> </a:t>
            </a:r>
            <a:r>
              <a:rPr lang="en-US" sz="1600" i="0" dirty="0" err="1"/>
              <a:t>yarmida</a:t>
            </a:r>
            <a:r>
              <a:rPr lang="en-US" sz="1600" i="0" dirty="0"/>
              <a:t> </a:t>
            </a:r>
            <a:r>
              <a:rPr lang="en-US" sz="1600" i="0" dirty="0" err="1"/>
              <a:t>filtrlar</a:t>
            </a:r>
            <a:r>
              <a:rPr lang="en-US" sz="1600" i="0" dirty="0"/>
              <a:t> 10 ta </a:t>
            </a:r>
            <a:r>
              <a:rPr lang="en-US" sz="1600" i="0" dirty="0" err="1"/>
              <a:t>guruhga</a:t>
            </a:r>
            <a:r>
              <a:rPr lang="en-US" sz="1600" i="0" dirty="0"/>
              <a:t> </a:t>
            </a:r>
            <a:r>
              <a:rPr lang="en-US" sz="1600" i="0" dirty="0" err="1"/>
              <a:t>bo‘lib</a:t>
            </a:r>
            <a:r>
              <a:rPr lang="en-US" sz="1600" i="0" dirty="0"/>
              <a:t> </a:t>
            </a:r>
            <a:r>
              <a:rPr lang="en-US" sz="1600" i="0" dirty="0" err="1"/>
              <a:t>chiqilgan</a:t>
            </a:r>
            <a:r>
              <a:rPr lang="en-US" sz="1600" i="0" dirty="0"/>
              <a:t>. </a:t>
            </a:r>
            <a:r>
              <a:rPr lang="en-US" sz="1600" i="0" dirty="0" err="1"/>
              <a:t>Oxirgi</a:t>
            </a:r>
            <a:r>
              <a:rPr lang="en-US" sz="1600" i="0" dirty="0"/>
              <a:t> band </a:t>
            </a:r>
            <a:r>
              <a:rPr lang="en-US" sz="1600" i="0" dirty="0" err="1"/>
              <a:t>yordamida</a:t>
            </a:r>
            <a:r>
              <a:rPr lang="en-US" sz="1600" i="0" dirty="0"/>
              <a:t> </a:t>
            </a:r>
            <a:r>
              <a:rPr lang="en-US" sz="1600" i="0" dirty="0" err="1"/>
              <a:t>internetdan</a:t>
            </a:r>
            <a:r>
              <a:rPr lang="en-US" sz="1600" i="0" dirty="0"/>
              <a:t> </a:t>
            </a:r>
            <a:r>
              <a:rPr lang="en-US" sz="1600" i="0" dirty="0" err="1"/>
              <a:t>yangi</a:t>
            </a:r>
            <a:r>
              <a:rPr lang="en-US" sz="1600" i="0" dirty="0"/>
              <a:t> </a:t>
            </a:r>
            <a:r>
              <a:rPr lang="en-US" sz="1600" i="0" dirty="0" err="1"/>
              <a:t>filtrlarni</a:t>
            </a:r>
            <a:r>
              <a:rPr lang="en-US" sz="1600" i="0" dirty="0"/>
              <a:t> </a:t>
            </a:r>
            <a:r>
              <a:rPr lang="en-US" sz="1600" i="0" dirty="0" err="1"/>
              <a:t>yuklab</a:t>
            </a:r>
            <a:r>
              <a:rPr lang="en-US" sz="1600" i="0" dirty="0"/>
              <a:t> </a:t>
            </a:r>
            <a:r>
              <a:rPr lang="en-US" sz="1600" i="0" dirty="0" err="1"/>
              <a:t>olish</a:t>
            </a:r>
            <a:r>
              <a:rPr lang="en-US" sz="1600" i="0" dirty="0"/>
              <a:t> </a:t>
            </a:r>
            <a:r>
              <a:rPr lang="en-US" sz="1600" i="0" dirty="0" err="1"/>
              <a:t>mumkin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290202-BEDE-4AA7-A199-BE9118E10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70909"/>
            <a:ext cx="3352799" cy="311996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5C102F-1B14-4F47-A798-2B7168700E21}"/>
              </a:ext>
            </a:extLst>
          </p:cNvPr>
          <p:cNvSpPr/>
          <p:nvPr/>
        </p:nvSpPr>
        <p:spPr>
          <a:xfrm>
            <a:off x="1846328" y="1470025"/>
            <a:ext cx="15240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B95BA9-DEFB-41D3-B781-52433726979F}"/>
              </a:ext>
            </a:extLst>
          </p:cNvPr>
          <p:cNvSpPr/>
          <p:nvPr/>
        </p:nvSpPr>
        <p:spPr>
          <a:xfrm>
            <a:off x="2075210" y="1851025"/>
            <a:ext cx="141729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49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5C000-5140-48B2-9293-1E6DABB6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2" y="140209"/>
            <a:ext cx="5588912" cy="276999"/>
          </a:xfrm>
        </p:spPr>
        <p:txBody>
          <a:bodyPr/>
          <a:lstStyle/>
          <a:p>
            <a:pPr algn="ctr"/>
            <a:r>
              <a:rPr lang="en-US" sz="1800" dirty="0" err="1"/>
              <a:t>Filtrlarni</a:t>
            </a:r>
            <a:r>
              <a:rPr lang="en-US" sz="1800" dirty="0"/>
              <a:t> </a:t>
            </a:r>
            <a:r>
              <a:rPr lang="en-US" sz="1800" dirty="0" err="1"/>
              <a:t>qo‘llanishi</a:t>
            </a:r>
            <a:r>
              <a:rPr lang="en-US" sz="1800" dirty="0"/>
              <a:t>: </a:t>
            </a:r>
            <a:r>
              <a:rPr lang="ru-RU" sz="1800" dirty="0"/>
              <a:t>Стилизация</a:t>
            </a:r>
            <a:r>
              <a:rPr lang="en-US" sz="1800" dirty="0"/>
              <a:t> (</a:t>
            </a:r>
            <a:r>
              <a:rPr lang="en-US" sz="1800" dirty="0" err="1"/>
              <a:t>Stillashtirish</a:t>
            </a:r>
            <a:r>
              <a:rPr lang="en-US" sz="1800" dirty="0"/>
              <a:t>) </a:t>
            </a:r>
            <a:endParaRPr lang="en-GB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080F5B-42CE-4E20-AB6A-93893AA6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4" y="577859"/>
            <a:ext cx="1931871" cy="12731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31C72C-D169-4263-B63E-F5F07B10B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628" y="1257051"/>
            <a:ext cx="1931872" cy="127977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7ADE1B-F72B-4128-9527-CEB2F03EF43E}"/>
              </a:ext>
            </a:extLst>
          </p:cNvPr>
          <p:cNvSpPr/>
          <p:nvPr/>
        </p:nvSpPr>
        <p:spPr>
          <a:xfrm>
            <a:off x="345976" y="2028176"/>
            <a:ext cx="1295400" cy="304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Filtrsiz</a:t>
            </a:r>
            <a:endParaRPr lang="en-GB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E3B461-19C1-4B3A-BDCB-0FEA3BCC297A}"/>
              </a:ext>
            </a:extLst>
          </p:cNvPr>
          <p:cNvSpPr/>
          <p:nvPr/>
        </p:nvSpPr>
        <p:spPr>
          <a:xfrm>
            <a:off x="1950339" y="2689735"/>
            <a:ext cx="1676400" cy="304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Chetini</a:t>
            </a:r>
            <a:r>
              <a:rPr lang="en-US" dirty="0"/>
              <a:t> </a:t>
            </a:r>
            <a:r>
              <a:rPr lang="en-US" dirty="0" err="1"/>
              <a:t>ajratish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4E168-2B2D-43C0-94CA-F8211B08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684" y="1877765"/>
            <a:ext cx="1931922" cy="12797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FDFC5A-AF13-464E-9E2A-AC770A722044}"/>
              </a:ext>
            </a:extLst>
          </p:cNvPr>
          <p:cNvSpPr/>
          <p:nvPr/>
        </p:nvSpPr>
        <p:spPr>
          <a:xfrm>
            <a:off x="4041644" y="1393825"/>
            <a:ext cx="1524000" cy="3154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O‘yib</a:t>
            </a:r>
            <a:r>
              <a:rPr lang="en-US" dirty="0"/>
              <a:t> </a:t>
            </a:r>
            <a:r>
              <a:rPr lang="en-US" dirty="0" err="1"/>
              <a:t>chiqish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842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27FCE-492D-488A-90E6-A0DD2D15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Lightless</a:t>
            </a:r>
            <a:endParaRPr lang="en-GB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46220E-01CE-4364-9AF2-74413D8F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860425"/>
            <a:ext cx="2245742" cy="2052637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87D87759-125D-486E-8D44-324C26887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2899" y="1012825"/>
            <a:ext cx="2446794" cy="1661993"/>
          </a:xfrm>
        </p:spPr>
        <p:txBody>
          <a:bodyPr/>
          <a:lstStyle/>
          <a:p>
            <a:pPr algn="just"/>
            <a:r>
              <a:rPr lang="en-US" sz="1800" i="0" dirty="0"/>
              <a:t>      </a:t>
            </a:r>
            <a:r>
              <a:rPr lang="en-US" sz="1800" i="0" dirty="0" err="1"/>
              <a:t>Apparatlarga</a:t>
            </a:r>
            <a:r>
              <a:rPr lang="en-US" sz="1800" i="0" dirty="0"/>
              <a:t> </a:t>
            </a:r>
            <a:r>
              <a:rPr lang="en-US" sz="1800" i="0" dirty="0" err="1"/>
              <a:t>bog‘liq</a:t>
            </a:r>
            <a:r>
              <a:rPr lang="en-US" sz="1800" i="0" dirty="0"/>
              <a:t> </a:t>
            </a:r>
            <a:r>
              <a:rPr lang="en-US" sz="1800" i="0" dirty="0" err="1"/>
              <a:t>bo‘lmagan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ranglarni</a:t>
            </a:r>
            <a:r>
              <a:rPr lang="en-US" sz="1800" i="0" dirty="0"/>
              <a:t> </a:t>
            </a:r>
            <a:r>
              <a:rPr lang="en-US" sz="1800" i="0" dirty="0" err="1"/>
              <a:t>qamrab</a:t>
            </a:r>
            <a:r>
              <a:rPr lang="en-US" sz="1800" i="0" dirty="0"/>
              <a:t> </a:t>
            </a:r>
            <a:r>
              <a:rPr lang="en-US" sz="1800" i="0" dirty="0" err="1"/>
              <a:t>olishi</a:t>
            </a:r>
            <a:r>
              <a:rPr lang="en-US" sz="1800" i="0" dirty="0"/>
              <a:t> </a:t>
            </a:r>
            <a:r>
              <a:rPr lang="en-US" sz="1800" i="0" dirty="0" err="1"/>
              <a:t>eng</a:t>
            </a:r>
            <a:r>
              <a:rPr lang="en-US" sz="1800" i="0" dirty="0"/>
              <a:t> </a:t>
            </a:r>
            <a:r>
              <a:rPr lang="en-US" sz="1800" i="0" dirty="0" err="1"/>
              <a:t>katta</a:t>
            </a:r>
            <a:r>
              <a:rPr lang="en-US" sz="1800" i="0" dirty="0"/>
              <a:t> </a:t>
            </a:r>
            <a:r>
              <a:rPr lang="en-US" sz="1800" i="0" dirty="0" err="1"/>
              <a:t>bo‘lgan</a:t>
            </a:r>
            <a:r>
              <a:rPr lang="en-US" sz="1800" i="0" dirty="0"/>
              <a:t> </a:t>
            </a:r>
            <a:r>
              <a:rPr lang="en-US" sz="1800" i="0" dirty="0" err="1"/>
              <a:t>tizim</a:t>
            </a:r>
            <a:r>
              <a:rPr lang="en-US" sz="1800" i="0" dirty="0"/>
              <a:t> </a:t>
            </a:r>
            <a:r>
              <a:rPr lang="en-US" sz="1800" i="0" dirty="0" err="1"/>
              <a:t>ishlab</a:t>
            </a:r>
            <a:r>
              <a:rPr lang="en-US" sz="1800" i="0" dirty="0"/>
              <a:t> </a:t>
            </a:r>
            <a:r>
              <a:rPr lang="en-US" sz="1800" i="0" dirty="0" err="1"/>
              <a:t>chiqilgan</a:t>
            </a:r>
            <a:r>
              <a:rPr lang="en-US" sz="1800" i="0" dirty="0"/>
              <a:t> </a:t>
            </a:r>
            <a:r>
              <a:rPr lang="en-US" sz="1800" i="0" dirty="0" err="1"/>
              <a:t>bo‘lib</a:t>
            </a:r>
            <a:r>
              <a:rPr lang="en-US" sz="1800" i="0" dirty="0"/>
              <a:t>, u </a:t>
            </a:r>
            <a:r>
              <a:rPr lang="en-US" sz="1800" i="0" dirty="0">
                <a:solidFill>
                  <a:srgbClr val="0070C0"/>
                </a:solidFill>
              </a:rPr>
              <a:t>Lab</a:t>
            </a:r>
            <a:r>
              <a:rPr lang="en-US" sz="1800" i="0" dirty="0"/>
              <a:t> deb </a:t>
            </a:r>
            <a:r>
              <a:rPr lang="en-US" sz="1800" i="0" dirty="0" err="1"/>
              <a:t>ataladi</a:t>
            </a:r>
            <a:r>
              <a:rPr lang="en-US" sz="1800" i="0" dirty="0"/>
              <a:t>.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2278735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AA2D07D-E306-4DB4-BAAC-6EFDD1938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1" y="662089"/>
            <a:ext cx="1371600" cy="276999"/>
          </a:xfrm>
        </p:spPr>
        <p:txBody>
          <a:bodyPr/>
          <a:lstStyle/>
          <a:p>
            <a:pPr algn="ctr"/>
            <a:r>
              <a:rPr lang="en-US" sz="1800" i="0" dirty="0" err="1"/>
              <a:t>Filtrsiz</a:t>
            </a:r>
            <a:endParaRPr lang="en-GB" sz="1800" i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6988AA6-6A04-4130-B436-90286DDF9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2" y="140209"/>
            <a:ext cx="5588912" cy="276999"/>
          </a:xfrm>
        </p:spPr>
        <p:txBody>
          <a:bodyPr/>
          <a:lstStyle/>
          <a:p>
            <a:pPr algn="ctr"/>
            <a:r>
              <a:rPr lang="en-US" sz="1800" dirty="0" err="1"/>
              <a:t>Filtrlarni</a:t>
            </a:r>
            <a:r>
              <a:rPr lang="en-US" sz="1800" dirty="0"/>
              <a:t> </a:t>
            </a:r>
            <a:r>
              <a:rPr lang="en-US" sz="1800" dirty="0" err="1"/>
              <a:t>qo‘llanishi</a:t>
            </a:r>
            <a:r>
              <a:rPr lang="en-US" sz="1800" dirty="0"/>
              <a:t>: </a:t>
            </a:r>
            <a:r>
              <a:rPr lang="ru-RU" sz="1800" dirty="0"/>
              <a:t>Искажения</a:t>
            </a:r>
            <a:r>
              <a:rPr lang="en-US" sz="1800" dirty="0"/>
              <a:t> (</a:t>
            </a:r>
            <a:r>
              <a:rPr lang="en-US" sz="1800" dirty="0" err="1"/>
              <a:t>Buzilish</a:t>
            </a:r>
            <a:r>
              <a:rPr lang="en-US" sz="1800" dirty="0"/>
              <a:t>) </a:t>
            </a:r>
            <a:endParaRPr lang="en-GB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15325-46B9-4C80-9337-A9E8CEA62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0" y="1068638"/>
            <a:ext cx="1560178" cy="20360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8490FC-CFC1-4939-8D67-ECB68F6E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380" y="1073153"/>
            <a:ext cx="1560178" cy="2031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092775-9835-404C-8C58-F6A352485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580" y="1080655"/>
            <a:ext cx="1560178" cy="2023986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82FCCC7B-89C6-42C7-9188-A48A1E9B5FEE}"/>
              </a:ext>
            </a:extLst>
          </p:cNvPr>
          <p:cNvSpPr txBox="1">
            <a:spLocks/>
          </p:cNvSpPr>
          <p:nvPr/>
        </p:nvSpPr>
        <p:spPr>
          <a:xfrm>
            <a:off x="2209869" y="661632"/>
            <a:ext cx="137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0" kern="0" dirty="0"/>
              <a:t>Zigzag</a:t>
            </a:r>
            <a:endParaRPr lang="en-GB" sz="1800" i="0" kern="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BBC27DF-2C22-4399-BF6C-8A3A11892175}"/>
              </a:ext>
            </a:extLst>
          </p:cNvPr>
          <p:cNvSpPr txBox="1">
            <a:spLocks/>
          </p:cNvSpPr>
          <p:nvPr/>
        </p:nvSpPr>
        <p:spPr>
          <a:xfrm>
            <a:off x="3980801" y="678306"/>
            <a:ext cx="137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0" kern="0" dirty="0" err="1"/>
              <a:t>To‘lqinli</a:t>
            </a:r>
            <a:endParaRPr lang="en-GB" sz="1800" i="0" kern="0" dirty="0"/>
          </a:p>
        </p:txBody>
      </p:sp>
    </p:spTree>
    <p:extLst>
      <p:ext uri="{BB962C8B-B14F-4D97-AF65-F5344CB8AC3E}">
        <p14:creationId xmlns:p14="http://schemas.microsoft.com/office/powerpoint/2010/main" val="2874535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3-dars video">
            <a:hlinkClick r:id="" action="ppaction://media"/>
            <a:extLst>
              <a:ext uri="{FF2B5EF4-FFF2-40B4-BE49-F238E27FC236}">
                <a16:creationId xmlns:a16="http://schemas.microsoft.com/office/drawing/2014/main" id="{0B8C1704-9C3F-4D37-B1C7-5F3DFD811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855" y="9000"/>
            <a:ext cx="53816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C07E1-F36C-42A3-B425-1EE13B7D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1" y="149440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Yodda</a:t>
            </a:r>
            <a:r>
              <a:rPr lang="en-US" dirty="0"/>
              <a:t> </a:t>
            </a:r>
            <a:r>
              <a:rPr lang="en-US" dirty="0" err="1"/>
              <a:t>saqlang</a:t>
            </a:r>
            <a:r>
              <a:rPr lang="en-US" dirty="0"/>
              <a:t>!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DD8056-38CB-4E72-898D-8894B8ECD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4" y="1253093"/>
            <a:ext cx="4893589" cy="738664"/>
          </a:xfrm>
        </p:spPr>
        <p:txBody>
          <a:bodyPr/>
          <a:lstStyle/>
          <a:p>
            <a:pPr algn="ctr"/>
            <a:r>
              <a:rPr lang="en-US" sz="2400" i="0" dirty="0" err="1"/>
              <a:t>Filtrlar</a:t>
            </a:r>
            <a:r>
              <a:rPr lang="en-US" sz="2400" i="0" dirty="0"/>
              <a:t> </a:t>
            </a:r>
            <a:r>
              <a:rPr lang="en-US" sz="2400" i="0" dirty="0" err="1"/>
              <a:t>orqali</a:t>
            </a:r>
            <a:r>
              <a:rPr lang="en-US" sz="2400" i="0" dirty="0"/>
              <a:t> </a:t>
            </a:r>
            <a:r>
              <a:rPr lang="en-US" sz="2400" i="0" dirty="0" err="1"/>
              <a:t>tasvirlarni</a:t>
            </a:r>
            <a:r>
              <a:rPr lang="en-US" sz="2400" i="0" dirty="0"/>
              <a:t> </a:t>
            </a:r>
            <a:r>
              <a:rPr lang="en-US" sz="2400" i="0" dirty="0" err="1"/>
              <a:t>tez</a:t>
            </a:r>
            <a:r>
              <a:rPr lang="en-US" sz="2400" i="0" dirty="0"/>
              <a:t> </a:t>
            </a:r>
            <a:r>
              <a:rPr lang="en-US" sz="2400" i="0" dirty="0" err="1"/>
              <a:t>qayta</a:t>
            </a:r>
            <a:r>
              <a:rPr lang="en-US" sz="2400" i="0" dirty="0"/>
              <a:t> </a:t>
            </a:r>
            <a:r>
              <a:rPr lang="en-US" sz="2400" i="0" dirty="0" err="1"/>
              <a:t>ishlash</a:t>
            </a:r>
            <a:r>
              <a:rPr lang="en-US" sz="2400" i="0" dirty="0"/>
              <a:t> </a:t>
            </a:r>
            <a:r>
              <a:rPr lang="en-US" sz="2400" i="0" dirty="0" err="1"/>
              <a:t>mumkin</a:t>
            </a:r>
            <a:r>
              <a:rPr lang="en-US" sz="2400" i="0" dirty="0"/>
              <a:t>.</a:t>
            </a:r>
            <a:endParaRPr lang="en-GB" sz="2400" i="0" dirty="0"/>
          </a:p>
        </p:txBody>
      </p:sp>
    </p:spTree>
    <p:extLst>
      <p:ext uri="{BB962C8B-B14F-4D97-AF65-F5344CB8AC3E}">
        <p14:creationId xmlns:p14="http://schemas.microsoft.com/office/powerpoint/2010/main" val="92226173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2A73E-4295-4EBF-BF71-540DED80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Mustaqil</a:t>
            </a:r>
            <a:r>
              <a:rPr lang="en-US" dirty="0"/>
              <a:t> </a:t>
            </a:r>
            <a:r>
              <a:rPr lang="en-US" dirty="0" err="1"/>
              <a:t>bajarish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r>
              <a:rPr lang="en-US" dirty="0" err="1"/>
              <a:t>topshiriq</a:t>
            </a:r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5139033-2104-42A0-8449-B4C06CAE7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/>
          <a:stretch/>
        </p:blipFill>
        <p:spPr bwMode="auto">
          <a:xfrm>
            <a:off x="4483100" y="1774825"/>
            <a:ext cx="1200006" cy="12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2CC52CAE-397B-4786-B8ED-7C694DAC7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012825"/>
            <a:ext cx="4267200" cy="1815882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1800" i="0" dirty="0" err="1"/>
              <a:t>Asosiy</a:t>
            </a:r>
            <a:r>
              <a:rPr lang="en-US" sz="1800" i="0" dirty="0"/>
              <a:t> </a:t>
            </a:r>
            <a:r>
              <a:rPr lang="en-US" sz="1800" i="0" dirty="0" err="1"/>
              <a:t>menyuning</a:t>
            </a:r>
            <a:r>
              <a:rPr lang="en-US" sz="1800" i="0" dirty="0"/>
              <a:t> (</a:t>
            </a:r>
            <a:r>
              <a:rPr lang="en-US" sz="1800" i="0" dirty="0" err="1"/>
              <a:t>Filtr</a:t>
            </a:r>
            <a:r>
              <a:rPr lang="en-US" sz="1800" i="0" dirty="0"/>
              <a:t>) </a:t>
            </a:r>
            <a:r>
              <a:rPr lang="en-US" sz="1800" i="0" dirty="0" err="1"/>
              <a:t>bo‘limidagi</a:t>
            </a:r>
            <a:r>
              <a:rPr lang="en-US" sz="1800" i="0" dirty="0"/>
              <a:t> </a:t>
            </a:r>
            <a:r>
              <a:rPr lang="en-US" sz="1800" i="0" dirty="0" err="1"/>
              <a:t>bandlar</a:t>
            </a:r>
            <a:r>
              <a:rPr lang="en-US" sz="1800" i="0" dirty="0"/>
              <a:t> </a:t>
            </a:r>
            <a:r>
              <a:rPr lang="en-US" sz="1800" i="0" dirty="0" err="1"/>
              <a:t>necha</a:t>
            </a:r>
            <a:r>
              <a:rPr lang="en-US" sz="1800" i="0" dirty="0"/>
              <a:t> </a:t>
            </a:r>
            <a:r>
              <a:rPr lang="en-US" sz="1800" i="0" dirty="0" err="1"/>
              <a:t>guruhga</a:t>
            </a:r>
            <a:r>
              <a:rPr lang="en-US" sz="1800" i="0" dirty="0"/>
              <a:t> </a:t>
            </a:r>
            <a:r>
              <a:rPr lang="en-US" sz="1800" i="0" dirty="0" err="1"/>
              <a:t>bo‘linadi</a:t>
            </a:r>
            <a:r>
              <a:rPr lang="en-US" sz="1800" i="0" dirty="0"/>
              <a:t>? </a:t>
            </a: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1800" i="0" dirty="0" err="1"/>
              <a:t>Fotosuratni</a:t>
            </a:r>
            <a:r>
              <a:rPr lang="en-US" sz="1800" i="0" dirty="0"/>
              <a:t> </a:t>
            </a:r>
            <a:r>
              <a:rPr lang="en-US" sz="1800" i="0" dirty="0" err="1"/>
              <a:t>yuklab</a:t>
            </a:r>
            <a:r>
              <a:rPr lang="en-US" sz="1800" i="0" dirty="0"/>
              <a:t> </a:t>
            </a:r>
            <a:r>
              <a:rPr lang="en-US" sz="1800" i="0" dirty="0" err="1"/>
              <a:t>olib</a:t>
            </a:r>
            <a:r>
              <a:rPr lang="en-US" sz="1800" i="0" dirty="0"/>
              <a:t>, </a:t>
            </a:r>
            <a:r>
              <a:rPr lang="en-US" sz="1800" i="0" dirty="0" err="1"/>
              <a:t>uni</a:t>
            </a:r>
            <a:r>
              <a:rPr lang="en-US" sz="1800" i="0" dirty="0"/>
              <a:t> </a:t>
            </a:r>
            <a:r>
              <a:rPr lang="en-US" sz="1800" i="0" dirty="0" err="1"/>
              <a:t>rassom</a:t>
            </a:r>
            <a:r>
              <a:rPr lang="en-US" sz="1800" i="0" dirty="0"/>
              <a:t> </a:t>
            </a:r>
            <a:r>
              <a:rPr lang="en-US" sz="1800" i="0" dirty="0" err="1"/>
              <a:t>tomonidan</a:t>
            </a:r>
            <a:r>
              <a:rPr lang="en-US" sz="1800" i="0" dirty="0"/>
              <a:t> </a:t>
            </a:r>
            <a:r>
              <a:rPr lang="en-US" sz="1800" i="0" dirty="0" err="1"/>
              <a:t>chizilgan</a:t>
            </a:r>
            <a:r>
              <a:rPr lang="en-US" sz="1800" i="0" dirty="0"/>
              <a:t> </a:t>
            </a:r>
            <a:r>
              <a:rPr lang="en-US" sz="1800" i="0" dirty="0" err="1"/>
              <a:t>surat</a:t>
            </a:r>
            <a:r>
              <a:rPr lang="en-US" sz="1800" i="0" dirty="0"/>
              <a:t> </a:t>
            </a:r>
            <a:r>
              <a:rPr lang="en-US" sz="1800" i="0" dirty="0" err="1"/>
              <a:t>ko‘rinishiga</a:t>
            </a:r>
            <a:r>
              <a:rPr lang="en-US" sz="1800" i="0" dirty="0"/>
              <a:t> </a:t>
            </a:r>
            <a:r>
              <a:rPr lang="en-US" sz="1800" i="0" dirty="0" err="1"/>
              <a:t>o‘tkazing</a:t>
            </a:r>
            <a:r>
              <a:rPr lang="en-US" sz="1800" i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12816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367BF9F-1FE3-4D5D-AD32-4F5910C97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6700" y="739397"/>
            <a:ext cx="2658359" cy="2215991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0070C0"/>
                </a:solidFill>
              </a:rPr>
              <a:t>L</a:t>
            </a:r>
            <a:r>
              <a:rPr lang="en-US" sz="1800" dirty="0"/>
              <a:t> – </a:t>
            </a:r>
            <a:r>
              <a:rPr lang="en-US" sz="1800" dirty="0" err="1"/>
              <a:t>Rangning</a:t>
            </a:r>
            <a:r>
              <a:rPr lang="en-US" sz="1800" dirty="0"/>
              <a:t> </a:t>
            </a:r>
            <a:r>
              <a:rPr lang="en-US" sz="1800" dirty="0" err="1"/>
              <a:t>yorug‘ligini</a:t>
            </a:r>
            <a:r>
              <a:rPr lang="en-US" sz="1800" dirty="0"/>
              <a:t>        </a:t>
            </a:r>
            <a:r>
              <a:rPr lang="en-US" sz="1800" dirty="0" err="1"/>
              <a:t>anglatadi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a</a:t>
            </a:r>
            <a:r>
              <a:rPr lang="en-US" sz="1800" dirty="0"/>
              <a:t> – </a:t>
            </a:r>
            <a:r>
              <a:rPr lang="en-US" sz="1800" dirty="0" err="1"/>
              <a:t>Qizildan</a:t>
            </a:r>
            <a:r>
              <a:rPr lang="en-US" sz="1800" dirty="0"/>
              <a:t> </a:t>
            </a:r>
            <a:r>
              <a:rPr lang="en-US" sz="1800" dirty="0" err="1"/>
              <a:t>yashilgacha</a:t>
            </a:r>
            <a:r>
              <a:rPr lang="en-US" sz="1800" dirty="0"/>
              <a:t>   </a:t>
            </a:r>
            <a:r>
              <a:rPr lang="en-US" sz="1800" dirty="0" err="1"/>
              <a:t>bo‘lgan</a:t>
            </a:r>
            <a:r>
              <a:rPr lang="en-US" sz="1800" dirty="0"/>
              <a:t> </a:t>
            </a:r>
            <a:r>
              <a:rPr lang="en-US" sz="1800" dirty="0" err="1"/>
              <a:t>o‘zgarishni</a:t>
            </a:r>
            <a:r>
              <a:rPr lang="en-US" sz="1800" dirty="0"/>
              <a:t> </a:t>
            </a:r>
            <a:r>
              <a:rPr lang="en-US" sz="1800" dirty="0" err="1"/>
              <a:t>aniqlaydi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b</a:t>
            </a:r>
            <a:r>
              <a:rPr lang="en-US" sz="1800" dirty="0"/>
              <a:t> – </a:t>
            </a:r>
            <a:r>
              <a:rPr lang="en-US" sz="1800" dirty="0" err="1"/>
              <a:t>Sariqdan</a:t>
            </a:r>
            <a:r>
              <a:rPr lang="en-US" sz="1800" dirty="0"/>
              <a:t> </a:t>
            </a:r>
            <a:r>
              <a:rPr lang="en-US" sz="1800" dirty="0" err="1"/>
              <a:t>ko‘k</a:t>
            </a:r>
            <a:r>
              <a:rPr lang="en-US" sz="1800" dirty="0"/>
              <a:t> </a:t>
            </a:r>
            <a:r>
              <a:rPr lang="en-US" sz="1800" dirty="0" err="1"/>
              <a:t>ranggacha</a:t>
            </a:r>
            <a:r>
              <a:rPr lang="en-US" sz="1800" dirty="0"/>
              <a:t> </a:t>
            </a:r>
            <a:r>
              <a:rPr lang="en-US" sz="1800" dirty="0" err="1"/>
              <a:t>bo‘lgan</a:t>
            </a:r>
            <a:r>
              <a:rPr lang="en-US" sz="1800" dirty="0"/>
              <a:t> </a:t>
            </a:r>
            <a:r>
              <a:rPr lang="en-US" sz="1800" dirty="0" err="1"/>
              <a:t>o‘zgarishni</a:t>
            </a:r>
            <a:r>
              <a:rPr lang="en-US" sz="1800" dirty="0"/>
              <a:t> </a:t>
            </a:r>
            <a:r>
              <a:rPr lang="en-US" sz="1800" dirty="0" err="1"/>
              <a:t>aniqlaydi</a:t>
            </a:r>
            <a:r>
              <a:rPr lang="en-US" sz="1800" dirty="0"/>
              <a:t>.</a:t>
            </a:r>
            <a:endParaRPr lang="en-GB" sz="18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ED8977-2C97-4174-BC4A-E729FA10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Lab </a:t>
            </a:r>
            <a:r>
              <a:rPr lang="en-US" dirty="0" err="1"/>
              <a:t>parametri</a:t>
            </a:r>
            <a:endParaRPr lang="en-GB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8410B2-4C32-4902-AEA5-344C5AAC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860425"/>
            <a:ext cx="2245742" cy="2052637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6A9BDD7-C27F-4728-9AC1-0A7FCE9EBDB5}"/>
              </a:ext>
            </a:extLst>
          </p:cNvPr>
          <p:cNvCxnSpPr>
            <a:cxnSpLocks/>
          </p:cNvCxnSpPr>
          <p:nvPr/>
        </p:nvCxnSpPr>
        <p:spPr>
          <a:xfrm flipH="1">
            <a:off x="1006758" y="1317625"/>
            <a:ext cx="504542" cy="93254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91DA4DA-3DE5-428D-9148-60365160B9B2}"/>
              </a:ext>
            </a:extLst>
          </p:cNvPr>
          <p:cNvCxnSpPr>
            <a:cxnSpLocks/>
          </p:cNvCxnSpPr>
          <p:nvPr/>
        </p:nvCxnSpPr>
        <p:spPr>
          <a:xfrm>
            <a:off x="611329" y="1651905"/>
            <a:ext cx="1690829" cy="42772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4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0E4D3-EA5B-4365-8759-703759A6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Lab </a:t>
            </a:r>
            <a:r>
              <a:rPr lang="en-US" dirty="0" err="1"/>
              <a:t>tizimi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7F3963-DB48-4D98-B6C8-1F211D3AE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643360"/>
            <a:ext cx="48768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E5096A9-DA59-48B8-B5EE-7FE61EC0D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1089025"/>
            <a:ext cx="4893589" cy="1384995"/>
          </a:xfrm>
        </p:spPr>
        <p:txBody>
          <a:bodyPr/>
          <a:lstStyle/>
          <a:p>
            <a:pPr algn="just"/>
            <a:r>
              <a:rPr lang="en-US" sz="1800" i="0" dirty="0"/>
              <a:t>       </a:t>
            </a:r>
            <a:r>
              <a:rPr lang="en-US" sz="1800" i="0" dirty="0" err="1">
                <a:solidFill>
                  <a:srgbClr val="00B0F0"/>
                </a:solidFill>
              </a:rPr>
              <a:t>PhotoShopda</a:t>
            </a:r>
            <a:r>
              <a:rPr lang="en-US" sz="1800" i="0" dirty="0"/>
              <a:t> – </a:t>
            </a:r>
            <a:r>
              <a:rPr lang="en-US" sz="1800" i="0" dirty="0" err="1"/>
              <a:t>bu</a:t>
            </a:r>
            <a:r>
              <a:rPr lang="en-US" sz="1800" i="0" dirty="0"/>
              <a:t> </a:t>
            </a:r>
            <a:r>
              <a:rPr lang="en-US" sz="1800" i="0" dirty="0" err="1"/>
              <a:t>tizimdan</a:t>
            </a:r>
            <a:r>
              <a:rPr lang="en-US" sz="1800" i="0" dirty="0"/>
              <a:t> </a:t>
            </a:r>
            <a:r>
              <a:rPr lang="en-US" sz="1800" i="0" dirty="0" err="1"/>
              <a:t>yuqorida</a:t>
            </a:r>
            <a:r>
              <a:rPr lang="en-US" sz="1800" i="0" dirty="0"/>
              <a:t> </a:t>
            </a:r>
            <a:r>
              <a:rPr lang="en-US" sz="1800" i="0" dirty="0" err="1"/>
              <a:t>keltirilgan</a:t>
            </a:r>
            <a:r>
              <a:rPr lang="en-US" sz="1800" i="0" dirty="0"/>
              <a:t>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tizimdan</a:t>
            </a:r>
            <a:r>
              <a:rPr lang="en-US" sz="1800" i="0" dirty="0"/>
              <a:t> </a:t>
            </a:r>
            <a:r>
              <a:rPr lang="en-US" sz="1800" i="0" dirty="0" err="1"/>
              <a:t>ikkinchisiga</a:t>
            </a:r>
            <a:r>
              <a:rPr lang="en-US" sz="1800" i="0" dirty="0"/>
              <a:t> </a:t>
            </a:r>
            <a:r>
              <a:rPr lang="en-US" sz="1800" i="0" dirty="0" err="1"/>
              <a:t>o‘tishda</a:t>
            </a:r>
            <a:r>
              <a:rPr lang="en-US" sz="1800" i="0" dirty="0"/>
              <a:t> </a:t>
            </a:r>
            <a:r>
              <a:rPr lang="en-US" sz="1800" i="0" dirty="0" err="1"/>
              <a:t>foydalaniladi</a:t>
            </a:r>
            <a:r>
              <a:rPr lang="en-US" sz="1800" i="0" dirty="0"/>
              <a:t>. </a:t>
            </a:r>
            <a:r>
              <a:rPr lang="en-US" sz="1800" i="0" dirty="0" err="1"/>
              <a:t>Ya’ni</a:t>
            </a:r>
            <a:r>
              <a:rPr lang="en-US" sz="1800" i="0" dirty="0"/>
              <a:t>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tizimdan</a:t>
            </a:r>
            <a:r>
              <a:rPr lang="en-US" sz="1800" i="0" dirty="0"/>
              <a:t> </a:t>
            </a:r>
            <a:r>
              <a:rPr lang="en-US" sz="1800" i="0" dirty="0" err="1"/>
              <a:t>olingan</a:t>
            </a:r>
            <a:r>
              <a:rPr lang="en-US" sz="1800" i="0" dirty="0"/>
              <a:t> rang </a:t>
            </a:r>
            <a:r>
              <a:rPr lang="en-US" sz="1800" i="0" dirty="0" err="1"/>
              <a:t>avval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B0F0"/>
                </a:solidFill>
              </a:rPr>
              <a:t>Lab</a:t>
            </a:r>
            <a:r>
              <a:rPr lang="en-US" sz="1800" i="0" dirty="0"/>
              <a:t> </a:t>
            </a:r>
            <a:r>
              <a:rPr lang="en-US" sz="1800" i="0" dirty="0" err="1"/>
              <a:t>tizimiga</a:t>
            </a:r>
            <a:r>
              <a:rPr lang="en-US" sz="1800" i="0" dirty="0"/>
              <a:t> </a:t>
            </a:r>
            <a:r>
              <a:rPr lang="en-US" sz="1800" i="0" dirty="0" err="1"/>
              <a:t>o‘tkaziladi</a:t>
            </a:r>
            <a:r>
              <a:rPr lang="en-US" sz="1800" i="0" dirty="0"/>
              <a:t>, </a:t>
            </a:r>
            <a:r>
              <a:rPr lang="en-US" sz="1800" i="0" dirty="0" err="1"/>
              <a:t>so‘ng</a:t>
            </a:r>
            <a:r>
              <a:rPr lang="en-US" sz="1800" i="0" dirty="0"/>
              <a:t> </a:t>
            </a:r>
            <a:r>
              <a:rPr lang="en-US" sz="1800" i="0" dirty="0" err="1"/>
              <a:t>undan</a:t>
            </a:r>
            <a:r>
              <a:rPr lang="en-US" sz="1800" i="0" dirty="0"/>
              <a:t> </a:t>
            </a:r>
            <a:r>
              <a:rPr lang="en-US" sz="1800" i="0" dirty="0" err="1"/>
              <a:t>boshqa</a:t>
            </a:r>
            <a:r>
              <a:rPr lang="en-US" sz="1800" i="0" dirty="0"/>
              <a:t> </a:t>
            </a:r>
            <a:r>
              <a:rPr lang="en-US" sz="1800" i="0" dirty="0" err="1"/>
              <a:t>tizimga</a:t>
            </a:r>
            <a:r>
              <a:rPr lang="en-US" sz="1800" i="0" dirty="0"/>
              <a:t> </a:t>
            </a:r>
            <a:r>
              <a:rPr lang="en-US" sz="1800" i="0" dirty="0" err="1"/>
              <a:t>o‘giriladi</a:t>
            </a:r>
            <a:r>
              <a:rPr lang="en-US" sz="1800" i="0" dirty="0"/>
              <a:t>. 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47762669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801F4-D880-4841-834F-1BF50AEB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Ranglar</a:t>
            </a:r>
            <a:r>
              <a:rPr lang="en-US" dirty="0"/>
              <a:t> </a:t>
            </a:r>
            <a:r>
              <a:rPr lang="en-US" dirty="0" err="1"/>
              <a:t>palitrasi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56F118-2065-40D3-B9D3-39FC6396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612392"/>
            <a:ext cx="4035861" cy="25300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6BC7E1-8B31-4E79-A1B5-08B9C347CC9C}"/>
              </a:ext>
            </a:extLst>
          </p:cNvPr>
          <p:cNvSpPr/>
          <p:nvPr/>
        </p:nvSpPr>
        <p:spPr>
          <a:xfrm>
            <a:off x="899886" y="2510971"/>
            <a:ext cx="459014" cy="406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E1AE475-159E-4464-A466-1079EA9071B7}"/>
              </a:ext>
            </a:extLst>
          </p:cNvPr>
          <p:cNvCxnSpPr/>
          <p:nvPr/>
        </p:nvCxnSpPr>
        <p:spPr>
          <a:xfrm flipV="1">
            <a:off x="596900" y="1165225"/>
            <a:ext cx="2362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FC86E9-982B-403B-8220-6CC62F85E1A1}"/>
              </a:ext>
            </a:extLst>
          </p:cNvPr>
          <p:cNvSpPr/>
          <p:nvPr/>
        </p:nvSpPr>
        <p:spPr>
          <a:xfrm>
            <a:off x="3630386" y="1851025"/>
            <a:ext cx="3048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D61B7F-37E6-4371-B414-9FE7A0AA61C2}"/>
              </a:ext>
            </a:extLst>
          </p:cNvPr>
          <p:cNvSpPr/>
          <p:nvPr/>
        </p:nvSpPr>
        <p:spPr>
          <a:xfrm>
            <a:off x="3340100" y="2888796"/>
            <a:ext cx="762000" cy="224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A29D52A-F89C-4938-B3C6-FB5E6F6AA5C1}"/>
              </a:ext>
            </a:extLst>
          </p:cNvPr>
          <p:cNvSpPr/>
          <p:nvPr/>
        </p:nvSpPr>
        <p:spPr>
          <a:xfrm>
            <a:off x="3969656" y="900708"/>
            <a:ext cx="908957" cy="224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338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litra1">
            <a:hlinkClick r:id="" action="ppaction://media"/>
            <a:extLst>
              <a:ext uri="{FF2B5EF4-FFF2-40B4-BE49-F238E27FC236}">
                <a16:creationId xmlns:a16="http://schemas.microsoft.com/office/drawing/2014/main" id="{74D9B214-CEE0-4F9A-9BD0-EB50877AD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700" y="58542"/>
            <a:ext cx="4038600" cy="31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0ABA5C0-295D-48BA-8DF9-C5C8E26E1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1661993"/>
          </a:xfrm>
        </p:spPr>
        <p:txBody>
          <a:bodyPr/>
          <a:lstStyle/>
          <a:p>
            <a:pPr algn="just"/>
            <a:r>
              <a:rPr lang="en-US" sz="1800" i="0" dirty="0" err="1"/>
              <a:t>Ranglar</a:t>
            </a:r>
            <a:r>
              <a:rPr lang="en-US" sz="1800" i="0" dirty="0"/>
              <a:t> </a:t>
            </a:r>
            <a:r>
              <a:rPr lang="en-US" sz="1800" i="0" dirty="0" err="1"/>
              <a:t>tizimida</a:t>
            </a:r>
            <a:r>
              <a:rPr lang="en-US" sz="1800" i="0" dirty="0"/>
              <a:t> har </a:t>
            </a:r>
            <a:r>
              <a:rPr lang="en-US" sz="1800" i="0" dirty="0" err="1"/>
              <a:t>bir</a:t>
            </a:r>
            <a:r>
              <a:rPr lang="en-US" sz="1800" i="0" dirty="0"/>
              <a:t> rang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nechta</a:t>
            </a:r>
            <a:r>
              <a:rPr lang="en-US" sz="1800" i="0" dirty="0"/>
              <a:t> </a:t>
            </a:r>
            <a:r>
              <a:rPr lang="en-US" sz="1800" i="0" dirty="0" err="1"/>
              <a:t>tashkil</a:t>
            </a:r>
            <a:r>
              <a:rPr lang="en-US" sz="1800" i="0" dirty="0"/>
              <a:t> </a:t>
            </a:r>
            <a:r>
              <a:rPr lang="en-US" sz="1800" i="0" dirty="0" err="1"/>
              <a:t>etuvchiga</a:t>
            </a:r>
            <a:r>
              <a:rPr lang="en-US" sz="1800" i="0" dirty="0"/>
              <a:t> </a:t>
            </a:r>
            <a:r>
              <a:rPr lang="en-US" sz="1800" i="0" dirty="0" err="1"/>
              <a:t>ajratiladi</a:t>
            </a:r>
            <a:r>
              <a:rPr lang="en-US" sz="1800" i="0" dirty="0"/>
              <a:t>. </a:t>
            </a:r>
            <a:r>
              <a:rPr lang="en-US" sz="1800" i="0" dirty="0">
                <a:solidFill>
                  <a:srgbClr val="0070C0"/>
                </a:solidFill>
              </a:rPr>
              <a:t>RGB</a:t>
            </a:r>
            <a:r>
              <a:rPr lang="en-US" sz="1800" i="0" dirty="0"/>
              <a:t> </a:t>
            </a:r>
            <a:r>
              <a:rPr lang="en-US" sz="1800" i="0" dirty="0" err="1"/>
              <a:t>tizimida</a:t>
            </a:r>
            <a:r>
              <a:rPr lang="en-US" sz="1800" i="0" dirty="0"/>
              <a:t> </a:t>
            </a:r>
            <a:r>
              <a:rPr lang="en-US" sz="1800" i="0" dirty="0" err="1"/>
              <a:t>ranglar</a:t>
            </a:r>
            <a:r>
              <a:rPr lang="en-US" sz="1800" i="0" dirty="0"/>
              <a:t> </a:t>
            </a:r>
            <a:r>
              <a:rPr lang="en-US" sz="1800" i="0" dirty="0" err="1"/>
              <a:t>qizil</a:t>
            </a:r>
            <a:r>
              <a:rPr lang="en-US" sz="1800" i="0" dirty="0"/>
              <a:t>, </a:t>
            </a:r>
            <a:r>
              <a:rPr lang="en-US" sz="1800" i="0" dirty="0" err="1"/>
              <a:t>yashil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ko‘k</a:t>
            </a:r>
            <a:r>
              <a:rPr lang="en-US" sz="1800" i="0" dirty="0"/>
              <a:t> </a:t>
            </a:r>
            <a:r>
              <a:rPr lang="en-US" sz="1800" i="0" dirty="0" err="1"/>
              <a:t>tashkil</a:t>
            </a:r>
            <a:r>
              <a:rPr lang="en-US" sz="1800" i="0" dirty="0"/>
              <a:t> </a:t>
            </a:r>
            <a:r>
              <a:rPr lang="en-US" sz="1800" i="0" dirty="0" err="1"/>
              <a:t>etuvchi</a:t>
            </a:r>
            <a:r>
              <a:rPr lang="en-US" sz="1800" i="0" dirty="0"/>
              <a:t> </a:t>
            </a:r>
            <a:r>
              <a:rPr lang="en-US" sz="1800" i="0" dirty="0" err="1"/>
              <a:t>ranglarga</a:t>
            </a:r>
            <a:r>
              <a:rPr lang="en-US" sz="1800" i="0" dirty="0"/>
              <a:t> </a:t>
            </a:r>
            <a:r>
              <a:rPr lang="en-US" sz="1800" i="0" dirty="0" err="1"/>
              <a:t>ajraladi</a:t>
            </a:r>
            <a:r>
              <a:rPr lang="en-US" sz="1800" i="0" dirty="0"/>
              <a:t>. </a:t>
            </a:r>
            <a:r>
              <a:rPr lang="en-US" sz="1800" i="0" dirty="0" err="1"/>
              <a:t>Tasvirning</a:t>
            </a:r>
            <a:r>
              <a:rPr lang="en-US" sz="1800" i="0" dirty="0"/>
              <a:t> har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pikseli</a:t>
            </a:r>
            <a:r>
              <a:rPr lang="en-US" sz="1800" i="0" dirty="0"/>
              <a:t> </a:t>
            </a:r>
            <a:r>
              <a:rPr lang="en-US" sz="1800" i="0" dirty="0" err="1"/>
              <a:t>o‘z</a:t>
            </a:r>
            <a:r>
              <a:rPr lang="en-US" sz="1800" i="0" dirty="0"/>
              <a:t> </a:t>
            </a:r>
            <a:r>
              <a:rPr lang="en-US" sz="1800" i="0" dirty="0" err="1"/>
              <a:t>rangiga</a:t>
            </a:r>
            <a:r>
              <a:rPr lang="en-US" sz="1800" i="0" dirty="0"/>
              <a:t> </a:t>
            </a:r>
            <a:r>
              <a:rPr lang="en-US" sz="1800" i="0" dirty="0" err="1"/>
              <a:t>ega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barcha</a:t>
            </a:r>
            <a:r>
              <a:rPr lang="en-US" sz="1800" i="0" dirty="0"/>
              <a:t> </a:t>
            </a:r>
            <a:r>
              <a:rPr lang="en-US" sz="1800" i="0" dirty="0" err="1"/>
              <a:t>piksellar</a:t>
            </a:r>
            <a:r>
              <a:rPr lang="en-US" sz="1800" i="0" dirty="0"/>
              <a:t> </a:t>
            </a:r>
            <a:r>
              <a:rPr lang="en-US" sz="1800" i="0" dirty="0" err="1"/>
              <a:t>uchun</a:t>
            </a:r>
            <a:r>
              <a:rPr lang="en-US" sz="1800" i="0" dirty="0"/>
              <a:t> </a:t>
            </a:r>
            <a:r>
              <a:rPr lang="en-US" sz="1800" i="0" dirty="0" err="1"/>
              <a:t>bu</a:t>
            </a:r>
            <a:r>
              <a:rPr lang="en-US" sz="1800" i="0" dirty="0"/>
              <a:t> </a:t>
            </a:r>
            <a:r>
              <a:rPr lang="en-US" sz="1800" i="0" dirty="0" err="1"/>
              <a:t>ranglarning</a:t>
            </a:r>
            <a:r>
              <a:rPr lang="en-US" sz="1800" i="0" dirty="0"/>
              <a:t> </a:t>
            </a:r>
            <a:r>
              <a:rPr lang="en-US" sz="1800" i="0" dirty="0" err="1"/>
              <a:t>tashkil</a:t>
            </a:r>
            <a:r>
              <a:rPr lang="en-US" sz="1800" i="0" dirty="0"/>
              <a:t> </a:t>
            </a:r>
            <a:r>
              <a:rPr lang="en-US" sz="1800" i="0" dirty="0" err="1"/>
              <a:t>etuvchilarini</a:t>
            </a:r>
            <a:r>
              <a:rPr lang="en-US" sz="1800" i="0" dirty="0"/>
              <a:t> </a:t>
            </a:r>
            <a:r>
              <a:rPr lang="en-US" sz="1800" i="0" dirty="0" err="1"/>
              <a:t>qo‘lda</a:t>
            </a:r>
            <a:r>
              <a:rPr lang="en-US" sz="1800" i="0" dirty="0"/>
              <a:t> </a:t>
            </a:r>
            <a:r>
              <a:rPr lang="en-US" sz="1800" i="0" dirty="0" err="1"/>
              <a:t>aniqlab</a:t>
            </a:r>
            <a:r>
              <a:rPr lang="en-US" sz="1800" i="0" dirty="0"/>
              <a:t> </a:t>
            </a:r>
            <a:r>
              <a:rPr lang="en-US" sz="1800" i="0" dirty="0" err="1"/>
              <a:t>chiqishning</a:t>
            </a:r>
            <a:r>
              <a:rPr lang="en-US" sz="1800" i="0" dirty="0"/>
              <a:t> </a:t>
            </a:r>
            <a:r>
              <a:rPr lang="en-US" sz="1800" i="0" dirty="0" err="1"/>
              <a:t>iloji</a:t>
            </a:r>
            <a:r>
              <a:rPr lang="en-US" sz="1800" i="0" dirty="0"/>
              <a:t> </a:t>
            </a:r>
            <a:r>
              <a:rPr lang="en-US" sz="1800" i="0" dirty="0" err="1"/>
              <a:t>yo‘q</a:t>
            </a:r>
            <a:r>
              <a:rPr lang="en-US" sz="1800" i="0" dirty="0"/>
              <a:t>.</a:t>
            </a:r>
            <a:endParaRPr lang="en-GB" sz="1800" i="0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BACE0CF-CFF3-449E-B1DC-A6FD057B53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961199"/>
              </p:ext>
            </p:extLst>
          </p:nvPr>
        </p:nvGraphicFramePr>
        <p:xfrm>
          <a:off x="63500" y="98425"/>
          <a:ext cx="56388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3348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2362F37-2C68-4FFB-8AD2-C4E3830EE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784225"/>
            <a:ext cx="4893589" cy="276999"/>
          </a:xfrm>
        </p:spPr>
        <p:txBody>
          <a:bodyPr/>
          <a:lstStyle/>
          <a:p>
            <a:pPr algn="ctr"/>
            <a:r>
              <a:rPr lang="en-US" sz="1800" i="0" dirty="0" err="1">
                <a:solidFill>
                  <a:srgbClr val="0070C0"/>
                </a:solidFill>
              </a:rPr>
              <a:t>PhotoShop</a:t>
            </a:r>
            <a:r>
              <a:rPr lang="en-US" sz="1800" i="0" dirty="0"/>
              <a:t> </a:t>
            </a:r>
            <a:r>
              <a:rPr lang="en-US" sz="1800" i="0" dirty="0" err="1"/>
              <a:t>bu</a:t>
            </a:r>
            <a:r>
              <a:rPr lang="en-US" sz="1800" i="0" dirty="0"/>
              <a:t> </a:t>
            </a:r>
            <a:r>
              <a:rPr lang="en-US" sz="1800" i="0" dirty="0" err="1"/>
              <a:t>yerda</a:t>
            </a:r>
            <a:r>
              <a:rPr lang="en-US" sz="1800" i="0" dirty="0"/>
              <a:t> ham </a:t>
            </a:r>
            <a:r>
              <a:rPr lang="en-US" sz="1800" i="0" dirty="0" err="1"/>
              <a:t>yordamga</a:t>
            </a:r>
            <a:r>
              <a:rPr lang="en-US" sz="1800" i="0" dirty="0"/>
              <a:t> </a:t>
            </a:r>
            <a:r>
              <a:rPr lang="en-US" sz="1800" i="0" dirty="0" err="1"/>
              <a:t>keladi</a:t>
            </a:r>
            <a:r>
              <a:rPr lang="en-US" sz="1800" i="0" dirty="0"/>
              <a:t>.</a:t>
            </a:r>
            <a:endParaRPr lang="en-GB" sz="1800" i="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5E1821F-5F06-4815-8BFD-787CD3CCEA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722438"/>
              </p:ext>
            </p:extLst>
          </p:nvPr>
        </p:nvGraphicFramePr>
        <p:xfrm>
          <a:off x="368300" y="1241425"/>
          <a:ext cx="2286000" cy="52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151781FD-43AC-4D60-AE44-D7CDFF604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399800"/>
              </p:ext>
            </p:extLst>
          </p:nvPr>
        </p:nvGraphicFramePr>
        <p:xfrm>
          <a:off x="1857828" y="1872796"/>
          <a:ext cx="2168072" cy="52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8AB12E16-AF36-4D5B-80B1-63EA5FBEAC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138743"/>
              </p:ext>
            </p:extLst>
          </p:nvPr>
        </p:nvGraphicFramePr>
        <p:xfrm>
          <a:off x="3225122" y="2496910"/>
          <a:ext cx="2168072" cy="52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095889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4176</TotalTime>
  <Words>440</Words>
  <Application>Microsoft Office PowerPoint</Application>
  <PresentationFormat>Произвольный</PresentationFormat>
  <Paragraphs>53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INFORMATIKA VA AXBOROT TEXNOLOGIYALARI</vt:lpstr>
      <vt:lpstr>Lightless</vt:lpstr>
      <vt:lpstr>Lab parametri</vt:lpstr>
      <vt:lpstr>Lab tizimi</vt:lpstr>
      <vt:lpstr>Презентация PowerPoint</vt:lpstr>
      <vt:lpstr>Ranglar palitrasi</vt:lpstr>
      <vt:lpstr>Презентация PowerPoint</vt:lpstr>
      <vt:lpstr>Презентация PowerPoint</vt:lpstr>
      <vt:lpstr>Презентация PowerPoint</vt:lpstr>
      <vt:lpstr>RGB Tartibi</vt:lpstr>
      <vt:lpstr>Презентация PowerPoint</vt:lpstr>
      <vt:lpstr>Презентация PowerPoint</vt:lpstr>
      <vt:lpstr>Презентация PowerPoint</vt:lpstr>
      <vt:lpstr>Alfa kanal</vt:lpstr>
      <vt:lpstr>Filtrlar</vt:lpstr>
      <vt:lpstr>Презентация PowerPoint</vt:lpstr>
      <vt:lpstr>Презентация PowerPoint</vt:lpstr>
      <vt:lpstr>Ikkinchi bo‘lim</vt:lpstr>
      <vt:lpstr>Filtrlarni qo‘llanishi: Стилизация (Stillashtirish) </vt:lpstr>
      <vt:lpstr>Filtrlarni qo‘llanishi: Искажения (Buzilish) </vt:lpstr>
      <vt:lpstr>Презентация PowerPoint</vt:lpstr>
      <vt:lpstr>Yodda saqlang!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589</cp:revision>
  <dcterms:created xsi:type="dcterms:W3CDTF">2020-04-13T08:05:16Z</dcterms:created>
  <dcterms:modified xsi:type="dcterms:W3CDTF">2020-11-18T06:03:04Z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