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20" r:id="rId2"/>
    <p:sldId id="354" r:id="rId3"/>
    <p:sldId id="355" r:id="rId4"/>
    <p:sldId id="348" r:id="rId5"/>
    <p:sldId id="353" r:id="rId6"/>
    <p:sldId id="377" r:id="rId7"/>
    <p:sldId id="361" r:id="rId8"/>
    <p:sldId id="362" r:id="rId9"/>
    <p:sldId id="363" r:id="rId10"/>
    <p:sldId id="364" r:id="rId11"/>
    <p:sldId id="372" r:id="rId12"/>
    <p:sldId id="365" r:id="rId13"/>
    <p:sldId id="366" r:id="rId14"/>
    <p:sldId id="367" r:id="rId15"/>
    <p:sldId id="368" r:id="rId16"/>
    <p:sldId id="370" r:id="rId17"/>
    <p:sldId id="369" r:id="rId18"/>
    <p:sldId id="371" r:id="rId19"/>
    <p:sldId id="344" r:id="rId20"/>
    <p:sldId id="345" r:id="rId21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C63F9-1078-4874-AA6C-9ED67A13FEE7}" type="doc">
      <dgm:prSet loTypeId="urn:microsoft.com/office/officeart/2005/8/layout/chevron1" loCatId="process" qsTypeId="urn:microsoft.com/office/officeart/2005/8/quickstyle/simple5" qsCatId="simple" csTypeId="urn:microsoft.com/office/officeart/2005/8/colors/colorful1" csCatId="colorful" phldr="1"/>
      <dgm:spPr/>
    </dgm:pt>
    <dgm:pt modelId="{2EED4451-9E4C-4C43-B6C6-4499E10CF97F}">
      <dgm:prSet phldrT="[Текст]" phldr="1"/>
      <dgm:spPr/>
      <dgm:t>
        <a:bodyPr/>
        <a:lstStyle/>
        <a:p>
          <a:endParaRPr lang="en-GB" dirty="0"/>
        </a:p>
      </dgm:t>
    </dgm:pt>
    <dgm:pt modelId="{363AF5A1-9701-43ED-9483-30201A571898}" type="parTrans" cxnId="{C90FAB19-55C9-4230-BBFB-88FAB153718F}">
      <dgm:prSet/>
      <dgm:spPr/>
      <dgm:t>
        <a:bodyPr/>
        <a:lstStyle/>
        <a:p>
          <a:endParaRPr lang="en-GB"/>
        </a:p>
      </dgm:t>
    </dgm:pt>
    <dgm:pt modelId="{657377FD-05E8-47B7-BD38-DC7885E107BF}" type="sibTrans" cxnId="{C90FAB19-55C9-4230-BBFB-88FAB153718F}">
      <dgm:prSet/>
      <dgm:spPr/>
      <dgm:t>
        <a:bodyPr/>
        <a:lstStyle/>
        <a:p>
          <a:endParaRPr lang="en-GB"/>
        </a:p>
      </dgm:t>
    </dgm:pt>
    <dgm:pt modelId="{D476A6D2-33C7-445B-ABED-B6D5A83D0B71}">
      <dgm:prSet phldrT="[Текст]" phldr="1"/>
      <dgm:spPr/>
      <dgm:t>
        <a:bodyPr/>
        <a:lstStyle/>
        <a:p>
          <a:endParaRPr lang="en-GB"/>
        </a:p>
      </dgm:t>
    </dgm:pt>
    <dgm:pt modelId="{152F8E19-AED5-48E1-A889-D0B5D2720390}" type="parTrans" cxnId="{78B6F28E-67D2-4E73-8F25-86E1B96F029A}">
      <dgm:prSet/>
      <dgm:spPr/>
      <dgm:t>
        <a:bodyPr/>
        <a:lstStyle/>
        <a:p>
          <a:endParaRPr lang="en-GB"/>
        </a:p>
      </dgm:t>
    </dgm:pt>
    <dgm:pt modelId="{D15DB689-7CBB-4A4A-A08F-D51B34DE3BB2}" type="sibTrans" cxnId="{78B6F28E-67D2-4E73-8F25-86E1B96F029A}">
      <dgm:prSet/>
      <dgm:spPr/>
      <dgm:t>
        <a:bodyPr/>
        <a:lstStyle/>
        <a:p>
          <a:endParaRPr lang="en-GB"/>
        </a:p>
      </dgm:t>
    </dgm:pt>
    <dgm:pt modelId="{BFAE7FB8-E944-4496-9BCA-6C9D97CAB792}">
      <dgm:prSet phldrT="[Текст]" phldr="1"/>
      <dgm:spPr/>
      <dgm:t>
        <a:bodyPr/>
        <a:lstStyle/>
        <a:p>
          <a:endParaRPr lang="en-GB"/>
        </a:p>
      </dgm:t>
    </dgm:pt>
    <dgm:pt modelId="{4E2CF4EE-587A-49E8-937A-C061981C7017}" type="parTrans" cxnId="{3A392DD2-136C-4B95-B6EF-270578267CFB}">
      <dgm:prSet/>
      <dgm:spPr/>
      <dgm:t>
        <a:bodyPr/>
        <a:lstStyle/>
        <a:p>
          <a:endParaRPr lang="en-GB"/>
        </a:p>
      </dgm:t>
    </dgm:pt>
    <dgm:pt modelId="{8B1DD778-1DC3-4C17-B855-BDCFBEC769A2}" type="sibTrans" cxnId="{3A392DD2-136C-4B95-B6EF-270578267CFB}">
      <dgm:prSet/>
      <dgm:spPr/>
      <dgm:t>
        <a:bodyPr/>
        <a:lstStyle/>
        <a:p>
          <a:endParaRPr lang="en-GB"/>
        </a:p>
      </dgm:t>
    </dgm:pt>
    <dgm:pt modelId="{77002070-27E8-4056-94E4-A8F69E7B2646}">
      <dgm:prSet phldrT="[Текст]" phldr="1"/>
      <dgm:spPr/>
      <dgm:t>
        <a:bodyPr/>
        <a:lstStyle/>
        <a:p>
          <a:endParaRPr lang="en-GB"/>
        </a:p>
      </dgm:t>
    </dgm:pt>
    <dgm:pt modelId="{EB498803-A6ED-4C37-97F0-BF30BCAA4B35}" type="parTrans" cxnId="{1BFB4CF6-1596-49E3-BC2B-08F90B968037}">
      <dgm:prSet/>
      <dgm:spPr/>
      <dgm:t>
        <a:bodyPr/>
        <a:lstStyle/>
        <a:p>
          <a:endParaRPr lang="en-GB"/>
        </a:p>
      </dgm:t>
    </dgm:pt>
    <dgm:pt modelId="{4E7122DE-CEBF-4164-85C1-15DD110EACFE}" type="sibTrans" cxnId="{1BFB4CF6-1596-49E3-BC2B-08F90B968037}">
      <dgm:prSet/>
      <dgm:spPr/>
      <dgm:t>
        <a:bodyPr/>
        <a:lstStyle/>
        <a:p>
          <a:endParaRPr lang="en-GB"/>
        </a:p>
      </dgm:t>
    </dgm:pt>
    <dgm:pt modelId="{2D71F35E-931F-479B-82FD-1107AAF1C5D2}">
      <dgm:prSet phldrT="[Текст]" phldr="1"/>
      <dgm:spPr/>
      <dgm:t>
        <a:bodyPr/>
        <a:lstStyle/>
        <a:p>
          <a:endParaRPr lang="en-GB"/>
        </a:p>
      </dgm:t>
    </dgm:pt>
    <dgm:pt modelId="{A0F751F6-58DA-4B80-88B4-BA43E0247662}" type="parTrans" cxnId="{EFD6044C-B002-4BA4-8E7E-C5E0C97696E5}">
      <dgm:prSet/>
      <dgm:spPr/>
      <dgm:t>
        <a:bodyPr/>
        <a:lstStyle/>
        <a:p>
          <a:endParaRPr lang="en-GB"/>
        </a:p>
      </dgm:t>
    </dgm:pt>
    <dgm:pt modelId="{CA56B6A8-5D01-4139-9BEE-070B20CD0F51}" type="sibTrans" cxnId="{EFD6044C-B002-4BA4-8E7E-C5E0C97696E5}">
      <dgm:prSet/>
      <dgm:spPr/>
      <dgm:t>
        <a:bodyPr/>
        <a:lstStyle/>
        <a:p>
          <a:endParaRPr lang="en-GB"/>
        </a:p>
      </dgm:t>
    </dgm:pt>
    <dgm:pt modelId="{ED26F31A-2AD5-4B6D-BA69-6A1801220072}">
      <dgm:prSet phldrT="[Текст]" phldr="1"/>
      <dgm:spPr/>
      <dgm:t>
        <a:bodyPr/>
        <a:lstStyle/>
        <a:p>
          <a:endParaRPr lang="en-GB"/>
        </a:p>
      </dgm:t>
    </dgm:pt>
    <dgm:pt modelId="{490821EF-50C9-42A6-8BA3-9AD9EC204A6B}" type="parTrans" cxnId="{813C6627-6D7C-4D3F-B3D3-F04D22563DA4}">
      <dgm:prSet/>
      <dgm:spPr/>
      <dgm:t>
        <a:bodyPr/>
        <a:lstStyle/>
        <a:p>
          <a:endParaRPr lang="en-GB"/>
        </a:p>
      </dgm:t>
    </dgm:pt>
    <dgm:pt modelId="{F0530C8A-8A03-46E8-AE08-64F0A9EBD82B}" type="sibTrans" cxnId="{813C6627-6D7C-4D3F-B3D3-F04D22563DA4}">
      <dgm:prSet/>
      <dgm:spPr/>
      <dgm:t>
        <a:bodyPr/>
        <a:lstStyle/>
        <a:p>
          <a:endParaRPr lang="en-GB"/>
        </a:p>
      </dgm:t>
    </dgm:pt>
    <dgm:pt modelId="{09707EDF-0F29-4266-87AD-F9FD92285868}" type="pres">
      <dgm:prSet presAssocID="{41EC63F9-1078-4874-AA6C-9ED67A13FEE7}" presName="Name0" presStyleCnt="0">
        <dgm:presLayoutVars>
          <dgm:dir/>
          <dgm:animLvl val="lvl"/>
          <dgm:resizeHandles val="exact"/>
        </dgm:presLayoutVars>
      </dgm:prSet>
      <dgm:spPr/>
    </dgm:pt>
    <dgm:pt modelId="{5E58EC92-163F-4C55-A756-7469909CA972}" type="pres">
      <dgm:prSet presAssocID="{2EED4451-9E4C-4C43-B6C6-4499E10CF97F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75FFA84-E5F6-4AF9-BF51-F34D9E11D57D}" type="pres">
      <dgm:prSet presAssocID="{657377FD-05E8-47B7-BD38-DC7885E107BF}" presName="parTxOnlySpace" presStyleCnt="0"/>
      <dgm:spPr/>
    </dgm:pt>
    <dgm:pt modelId="{4AB231C7-5801-478C-B95A-B112ADDC05B8}" type="pres">
      <dgm:prSet presAssocID="{D476A6D2-33C7-445B-ABED-B6D5A83D0B7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7B46761-A660-4958-9DC0-80AF17C64688}" type="pres">
      <dgm:prSet presAssocID="{D15DB689-7CBB-4A4A-A08F-D51B34DE3BB2}" presName="parTxOnlySpace" presStyleCnt="0"/>
      <dgm:spPr/>
    </dgm:pt>
    <dgm:pt modelId="{2E5FA8F0-B882-4625-9760-EFDB7D0640E1}" type="pres">
      <dgm:prSet presAssocID="{BFAE7FB8-E944-4496-9BCA-6C9D97CAB79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41F5EB5-DD2D-47D3-BF0A-F9C1FC9E0A15}" type="pres">
      <dgm:prSet presAssocID="{8B1DD778-1DC3-4C17-B855-BDCFBEC769A2}" presName="parTxOnlySpace" presStyleCnt="0"/>
      <dgm:spPr/>
    </dgm:pt>
    <dgm:pt modelId="{0A8B6FFA-7883-4663-9A6F-1C80C2BB56C2}" type="pres">
      <dgm:prSet presAssocID="{77002070-27E8-4056-94E4-A8F69E7B26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E9FC574-957C-4586-91DC-F684A8A4CF2A}" type="pres">
      <dgm:prSet presAssocID="{4E7122DE-CEBF-4164-85C1-15DD110EACFE}" presName="parTxOnlySpace" presStyleCnt="0"/>
      <dgm:spPr/>
    </dgm:pt>
    <dgm:pt modelId="{AFCF31BB-F1B7-45F8-AC06-A170856DF432}" type="pres">
      <dgm:prSet presAssocID="{2D71F35E-931F-479B-82FD-1107AAF1C5D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AA349B0-CF3B-4FC8-BDFD-1FE9763167C5}" type="pres">
      <dgm:prSet presAssocID="{CA56B6A8-5D01-4139-9BEE-070B20CD0F51}" presName="parTxOnlySpace" presStyleCnt="0"/>
      <dgm:spPr/>
    </dgm:pt>
    <dgm:pt modelId="{ED45A1B3-15CC-46C6-8728-D9B4514FFDEA}" type="pres">
      <dgm:prSet presAssocID="{ED26F31A-2AD5-4B6D-BA69-6A1801220072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254050F-42F8-4FA1-A761-D55724293C4A}" type="presOf" srcId="{2EED4451-9E4C-4C43-B6C6-4499E10CF97F}" destId="{5E58EC92-163F-4C55-A756-7469909CA972}" srcOrd="0" destOrd="0" presId="urn:microsoft.com/office/officeart/2005/8/layout/chevron1"/>
    <dgm:cxn modelId="{C90FAB19-55C9-4230-BBFB-88FAB153718F}" srcId="{41EC63F9-1078-4874-AA6C-9ED67A13FEE7}" destId="{2EED4451-9E4C-4C43-B6C6-4499E10CF97F}" srcOrd="0" destOrd="0" parTransId="{363AF5A1-9701-43ED-9483-30201A571898}" sibTransId="{657377FD-05E8-47B7-BD38-DC7885E107BF}"/>
    <dgm:cxn modelId="{813C6627-6D7C-4D3F-B3D3-F04D22563DA4}" srcId="{41EC63F9-1078-4874-AA6C-9ED67A13FEE7}" destId="{ED26F31A-2AD5-4B6D-BA69-6A1801220072}" srcOrd="5" destOrd="0" parTransId="{490821EF-50C9-42A6-8BA3-9AD9EC204A6B}" sibTransId="{F0530C8A-8A03-46E8-AE08-64F0A9EBD82B}"/>
    <dgm:cxn modelId="{06382A68-198C-4703-AB09-290EB58CA541}" type="presOf" srcId="{BFAE7FB8-E944-4496-9BCA-6C9D97CAB792}" destId="{2E5FA8F0-B882-4625-9760-EFDB7D0640E1}" srcOrd="0" destOrd="0" presId="urn:microsoft.com/office/officeart/2005/8/layout/chevron1"/>
    <dgm:cxn modelId="{EFD6044C-B002-4BA4-8E7E-C5E0C97696E5}" srcId="{41EC63F9-1078-4874-AA6C-9ED67A13FEE7}" destId="{2D71F35E-931F-479B-82FD-1107AAF1C5D2}" srcOrd="4" destOrd="0" parTransId="{A0F751F6-58DA-4B80-88B4-BA43E0247662}" sibTransId="{CA56B6A8-5D01-4139-9BEE-070B20CD0F51}"/>
    <dgm:cxn modelId="{78B6F28E-67D2-4E73-8F25-86E1B96F029A}" srcId="{41EC63F9-1078-4874-AA6C-9ED67A13FEE7}" destId="{D476A6D2-33C7-445B-ABED-B6D5A83D0B71}" srcOrd="1" destOrd="0" parTransId="{152F8E19-AED5-48E1-A889-D0B5D2720390}" sibTransId="{D15DB689-7CBB-4A4A-A08F-D51B34DE3BB2}"/>
    <dgm:cxn modelId="{88F594AB-CEED-4C96-93B8-07E4371DB9C6}" type="presOf" srcId="{ED26F31A-2AD5-4B6D-BA69-6A1801220072}" destId="{ED45A1B3-15CC-46C6-8728-D9B4514FFDEA}" srcOrd="0" destOrd="0" presId="urn:microsoft.com/office/officeart/2005/8/layout/chevron1"/>
    <dgm:cxn modelId="{CD0879B6-4291-48B2-822D-6136EE073037}" type="presOf" srcId="{77002070-27E8-4056-94E4-A8F69E7B2646}" destId="{0A8B6FFA-7883-4663-9A6F-1C80C2BB56C2}" srcOrd="0" destOrd="0" presId="urn:microsoft.com/office/officeart/2005/8/layout/chevron1"/>
    <dgm:cxn modelId="{3A392DD2-136C-4B95-B6EF-270578267CFB}" srcId="{41EC63F9-1078-4874-AA6C-9ED67A13FEE7}" destId="{BFAE7FB8-E944-4496-9BCA-6C9D97CAB792}" srcOrd="2" destOrd="0" parTransId="{4E2CF4EE-587A-49E8-937A-C061981C7017}" sibTransId="{8B1DD778-1DC3-4C17-B855-BDCFBEC769A2}"/>
    <dgm:cxn modelId="{4F0DC2D6-3BAC-4347-B4A3-02D234DB1BD1}" type="presOf" srcId="{41EC63F9-1078-4874-AA6C-9ED67A13FEE7}" destId="{09707EDF-0F29-4266-87AD-F9FD92285868}" srcOrd="0" destOrd="0" presId="urn:microsoft.com/office/officeart/2005/8/layout/chevron1"/>
    <dgm:cxn modelId="{5A2A29EE-86EA-4FC9-8C81-6DC2D94B884C}" type="presOf" srcId="{D476A6D2-33C7-445B-ABED-B6D5A83D0B71}" destId="{4AB231C7-5801-478C-B95A-B112ADDC05B8}" srcOrd="0" destOrd="0" presId="urn:microsoft.com/office/officeart/2005/8/layout/chevron1"/>
    <dgm:cxn modelId="{0CDFBBF1-C9B5-4017-B560-86B7A3DE2FFA}" type="presOf" srcId="{2D71F35E-931F-479B-82FD-1107AAF1C5D2}" destId="{AFCF31BB-F1B7-45F8-AC06-A170856DF432}" srcOrd="0" destOrd="0" presId="urn:microsoft.com/office/officeart/2005/8/layout/chevron1"/>
    <dgm:cxn modelId="{1BFB4CF6-1596-49E3-BC2B-08F90B968037}" srcId="{41EC63F9-1078-4874-AA6C-9ED67A13FEE7}" destId="{77002070-27E8-4056-94E4-A8F69E7B2646}" srcOrd="3" destOrd="0" parTransId="{EB498803-A6ED-4C37-97F0-BF30BCAA4B35}" sibTransId="{4E7122DE-CEBF-4164-85C1-15DD110EACFE}"/>
    <dgm:cxn modelId="{74167562-29CF-41F9-8AB8-142622D079F2}" type="presParOf" srcId="{09707EDF-0F29-4266-87AD-F9FD92285868}" destId="{5E58EC92-163F-4C55-A756-7469909CA972}" srcOrd="0" destOrd="0" presId="urn:microsoft.com/office/officeart/2005/8/layout/chevron1"/>
    <dgm:cxn modelId="{4C72AD1F-BC8A-4C65-9F61-B9946F1B177E}" type="presParOf" srcId="{09707EDF-0F29-4266-87AD-F9FD92285868}" destId="{075FFA84-E5F6-4AF9-BF51-F34D9E11D57D}" srcOrd="1" destOrd="0" presId="urn:microsoft.com/office/officeart/2005/8/layout/chevron1"/>
    <dgm:cxn modelId="{AAE3D12E-3B41-492C-A597-E932397F8E18}" type="presParOf" srcId="{09707EDF-0F29-4266-87AD-F9FD92285868}" destId="{4AB231C7-5801-478C-B95A-B112ADDC05B8}" srcOrd="2" destOrd="0" presId="urn:microsoft.com/office/officeart/2005/8/layout/chevron1"/>
    <dgm:cxn modelId="{84565B02-EDF7-4B67-B381-07683F5473B2}" type="presParOf" srcId="{09707EDF-0F29-4266-87AD-F9FD92285868}" destId="{37B46761-A660-4958-9DC0-80AF17C64688}" srcOrd="3" destOrd="0" presId="urn:microsoft.com/office/officeart/2005/8/layout/chevron1"/>
    <dgm:cxn modelId="{8516AAC0-6A4D-4EFC-B213-07748197AEE3}" type="presParOf" srcId="{09707EDF-0F29-4266-87AD-F9FD92285868}" destId="{2E5FA8F0-B882-4625-9760-EFDB7D0640E1}" srcOrd="4" destOrd="0" presId="urn:microsoft.com/office/officeart/2005/8/layout/chevron1"/>
    <dgm:cxn modelId="{4CEFEE3C-F47C-429C-BFD3-1BEFEFE85A52}" type="presParOf" srcId="{09707EDF-0F29-4266-87AD-F9FD92285868}" destId="{041F5EB5-DD2D-47D3-BF0A-F9C1FC9E0A15}" srcOrd="5" destOrd="0" presId="urn:microsoft.com/office/officeart/2005/8/layout/chevron1"/>
    <dgm:cxn modelId="{E7CFBEB6-5882-4CD5-BC71-047E7CD570BC}" type="presParOf" srcId="{09707EDF-0F29-4266-87AD-F9FD92285868}" destId="{0A8B6FFA-7883-4663-9A6F-1C80C2BB56C2}" srcOrd="6" destOrd="0" presId="urn:microsoft.com/office/officeart/2005/8/layout/chevron1"/>
    <dgm:cxn modelId="{61546A19-EF44-49FA-83A4-24B9F4F34465}" type="presParOf" srcId="{09707EDF-0F29-4266-87AD-F9FD92285868}" destId="{3E9FC574-957C-4586-91DC-F684A8A4CF2A}" srcOrd="7" destOrd="0" presId="urn:microsoft.com/office/officeart/2005/8/layout/chevron1"/>
    <dgm:cxn modelId="{06C46667-1EB4-4983-8EFB-D59ECE43105E}" type="presParOf" srcId="{09707EDF-0F29-4266-87AD-F9FD92285868}" destId="{AFCF31BB-F1B7-45F8-AC06-A170856DF432}" srcOrd="8" destOrd="0" presId="urn:microsoft.com/office/officeart/2005/8/layout/chevron1"/>
    <dgm:cxn modelId="{37A1ADFE-CC3C-4D97-AB2A-61EA981F3FDE}" type="presParOf" srcId="{09707EDF-0F29-4266-87AD-F9FD92285868}" destId="{0AA349B0-CF3B-4FC8-BDFD-1FE9763167C5}" srcOrd="9" destOrd="0" presId="urn:microsoft.com/office/officeart/2005/8/layout/chevron1"/>
    <dgm:cxn modelId="{5F6500B3-5C0C-4840-A920-800EEF58D371}" type="presParOf" srcId="{09707EDF-0F29-4266-87AD-F9FD92285868}" destId="{ED45A1B3-15CC-46C6-8728-D9B4514FFDE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8EC92-163F-4C55-A756-7469909CA972}">
      <dsp:nvSpPr>
        <dsp:cNvPr id="0" name=""/>
        <dsp:cNvSpPr/>
      </dsp:nvSpPr>
      <dsp:spPr>
        <a:xfrm>
          <a:off x="2753" y="0"/>
          <a:ext cx="1024235" cy="381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>
        <a:off x="193253" y="0"/>
        <a:ext cx="643235" cy="381000"/>
      </dsp:txXfrm>
    </dsp:sp>
    <dsp:sp modelId="{4AB231C7-5801-478C-B95A-B112ADDC05B8}">
      <dsp:nvSpPr>
        <dsp:cNvPr id="0" name=""/>
        <dsp:cNvSpPr/>
      </dsp:nvSpPr>
      <dsp:spPr>
        <a:xfrm>
          <a:off x="924564" y="0"/>
          <a:ext cx="1024235" cy="38100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115064" y="0"/>
        <a:ext cx="643235" cy="381000"/>
      </dsp:txXfrm>
    </dsp:sp>
    <dsp:sp modelId="{2E5FA8F0-B882-4625-9760-EFDB7D0640E1}">
      <dsp:nvSpPr>
        <dsp:cNvPr id="0" name=""/>
        <dsp:cNvSpPr/>
      </dsp:nvSpPr>
      <dsp:spPr>
        <a:xfrm>
          <a:off x="1846376" y="0"/>
          <a:ext cx="1024235" cy="38100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036876" y="0"/>
        <a:ext cx="643235" cy="381000"/>
      </dsp:txXfrm>
    </dsp:sp>
    <dsp:sp modelId="{0A8B6FFA-7883-4663-9A6F-1C80C2BB56C2}">
      <dsp:nvSpPr>
        <dsp:cNvPr id="0" name=""/>
        <dsp:cNvSpPr/>
      </dsp:nvSpPr>
      <dsp:spPr>
        <a:xfrm>
          <a:off x="2768188" y="0"/>
          <a:ext cx="1024235" cy="381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958688" y="0"/>
        <a:ext cx="643235" cy="381000"/>
      </dsp:txXfrm>
    </dsp:sp>
    <dsp:sp modelId="{AFCF31BB-F1B7-45F8-AC06-A170856DF432}">
      <dsp:nvSpPr>
        <dsp:cNvPr id="0" name=""/>
        <dsp:cNvSpPr/>
      </dsp:nvSpPr>
      <dsp:spPr>
        <a:xfrm>
          <a:off x="3689999" y="0"/>
          <a:ext cx="1024235" cy="381000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880499" y="0"/>
        <a:ext cx="643235" cy="381000"/>
      </dsp:txXfrm>
    </dsp:sp>
    <dsp:sp modelId="{ED45A1B3-15CC-46C6-8728-D9B4514FFDEA}">
      <dsp:nvSpPr>
        <dsp:cNvPr id="0" name=""/>
        <dsp:cNvSpPr/>
      </dsp:nvSpPr>
      <dsp:spPr>
        <a:xfrm>
          <a:off x="4611811" y="0"/>
          <a:ext cx="1024235" cy="381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4802311" y="0"/>
        <a:ext cx="643235" cy="38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48" y="1566517"/>
            <a:ext cx="4102100" cy="1937103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2" y="1209351"/>
            <a:ext cx="4591050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PhotoShopda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ranglar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bilan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ishlash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367BF9F-1FE3-4D5D-AD32-4F5910C97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700" y="739397"/>
            <a:ext cx="2658359" cy="2215991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0070C0"/>
                </a:solidFill>
              </a:rPr>
              <a:t>L</a:t>
            </a:r>
            <a:r>
              <a:rPr lang="en-US" sz="1800" dirty="0"/>
              <a:t> – </a:t>
            </a:r>
            <a:r>
              <a:rPr lang="en-US" sz="1800" dirty="0" err="1"/>
              <a:t>Rangning</a:t>
            </a:r>
            <a:r>
              <a:rPr lang="en-US" sz="1800" dirty="0"/>
              <a:t> </a:t>
            </a:r>
            <a:r>
              <a:rPr lang="en-US" sz="1800" dirty="0" err="1"/>
              <a:t>yorug‘ligini</a:t>
            </a:r>
            <a:r>
              <a:rPr lang="en-US" sz="1800" dirty="0"/>
              <a:t>        </a:t>
            </a:r>
            <a:r>
              <a:rPr lang="en-US" sz="1800" dirty="0" err="1"/>
              <a:t>anglatadi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a</a:t>
            </a:r>
            <a:r>
              <a:rPr lang="en-US" sz="1800" dirty="0"/>
              <a:t> – </a:t>
            </a:r>
            <a:r>
              <a:rPr lang="en-US" sz="1800" dirty="0" err="1"/>
              <a:t>Qizildan</a:t>
            </a:r>
            <a:r>
              <a:rPr lang="en-US" sz="1800" dirty="0"/>
              <a:t> </a:t>
            </a:r>
            <a:r>
              <a:rPr lang="en-US" sz="1800" dirty="0" err="1"/>
              <a:t>yashilgacha</a:t>
            </a:r>
            <a:r>
              <a:rPr lang="en-US" sz="1800" dirty="0"/>
              <a:t>   </a:t>
            </a:r>
            <a:r>
              <a:rPr lang="en-US" sz="1800" dirty="0" err="1"/>
              <a:t>bo‘lgan</a:t>
            </a:r>
            <a:r>
              <a:rPr lang="en-US" sz="1800" dirty="0"/>
              <a:t> </a:t>
            </a:r>
            <a:r>
              <a:rPr lang="en-US" sz="1800" dirty="0" err="1"/>
              <a:t>o‘zgarishni</a:t>
            </a:r>
            <a:r>
              <a:rPr lang="en-US" sz="1800" dirty="0"/>
              <a:t> </a:t>
            </a:r>
            <a:r>
              <a:rPr lang="en-US" sz="1800" dirty="0" err="1"/>
              <a:t>aniqlaydi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b</a:t>
            </a:r>
            <a:r>
              <a:rPr lang="en-US" sz="1800" dirty="0"/>
              <a:t> – </a:t>
            </a:r>
            <a:r>
              <a:rPr lang="en-US" sz="1800" dirty="0" err="1"/>
              <a:t>Sariqdan</a:t>
            </a:r>
            <a:r>
              <a:rPr lang="en-US" sz="1800" dirty="0"/>
              <a:t> </a:t>
            </a:r>
            <a:r>
              <a:rPr lang="en-US" sz="1800" dirty="0" err="1"/>
              <a:t>ko‘k</a:t>
            </a:r>
            <a:r>
              <a:rPr lang="en-US" sz="1800" dirty="0"/>
              <a:t> </a:t>
            </a:r>
            <a:r>
              <a:rPr lang="en-US" sz="1800" dirty="0" err="1"/>
              <a:t>ranggacha</a:t>
            </a:r>
            <a:r>
              <a:rPr lang="en-US" sz="1800" dirty="0"/>
              <a:t> </a:t>
            </a:r>
            <a:r>
              <a:rPr lang="en-US" sz="1800" dirty="0" err="1"/>
              <a:t>bo‘lgan</a:t>
            </a:r>
            <a:r>
              <a:rPr lang="en-US" sz="1800" dirty="0"/>
              <a:t> </a:t>
            </a:r>
            <a:r>
              <a:rPr lang="en-US" sz="1800" dirty="0" err="1"/>
              <a:t>o‘zgarishni</a:t>
            </a:r>
            <a:r>
              <a:rPr lang="en-US" sz="1800" dirty="0"/>
              <a:t> </a:t>
            </a:r>
            <a:r>
              <a:rPr lang="en-US" sz="1800" dirty="0" err="1"/>
              <a:t>aniqlaydi</a:t>
            </a:r>
            <a:r>
              <a:rPr lang="en-US" sz="1800" dirty="0"/>
              <a:t>.</a:t>
            </a:r>
            <a:endParaRPr lang="en-GB" sz="1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ED8977-2C97-4174-BC4A-E729FA10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Lab </a:t>
            </a:r>
            <a:r>
              <a:rPr lang="en-US" dirty="0" err="1"/>
              <a:t>parametri</a:t>
            </a:r>
            <a:endParaRPr lang="en-GB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8410B2-4C32-4902-AEA5-344C5AAC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60425"/>
            <a:ext cx="2245742" cy="205263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6A9BDD7-C27F-4728-9AC1-0A7FCE9EBDB5}"/>
              </a:ext>
            </a:extLst>
          </p:cNvPr>
          <p:cNvCxnSpPr>
            <a:cxnSpLocks/>
          </p:cNvCxnSpPr>
          <p:nvPr/>
        </p:nvCxnSpPr>
        <p:spPr>
          <a:xfrm flipH="1">
            <a:off x="1006758" y="1317625"/>
            <a:ext cx="504542" cy="93254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91DA4DA-3DE5-428D-9148-60365160B9B2}"/>
              </a:ext>
            </a:extLst>
          </p:cNvPr>
          <p:cNvCxnSpPr>
            <a:cxnSpLocks/>
          </p:cNvCxnSpPr>
          <p:nvPr/>
        </p:nvCxnSpPr>
        <p:spPr>
          <a:xfrm>
            <a:off x="611329" y="1651905"/>
            <a:ext cx="1690829" cy="42772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4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0E4D3-EA5B-4365-8759-703759A6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Lab </a:t>
            </a:r>
            <a:r>
              <a:rPr lang="en-US" dirty="0" err="1"/>
              <a:t>tizimi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F3963-DB48-4D98-B6C8-1F211D3A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643360"/>
            <a:ext cx="48768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E5096A9-DA59-48B8-B5EE-7FE61EC0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1089025"/>
            <a:ext cx="4893589" cy="1384995"/>
          </a:xfrm>
        </p:spPr>
        <p:txBody>
          <a:bodyPr/>
          <a:lstStyle/>
          <a:p>
            <a:pPr algn="just"/>
            <a:r>
              <a:rPr lang="en-US" sz="1800" i="0" dirty="0"/>
              <a:t>       </a:t>
            </a:r>
            <a:r>
              <a:rPr lang="en-US" sz="1800" i="0" dirty="0" err="1">
                <a:solidFill>
                  <a:srgbClr val="00B0F0"/>
                </a:solidFill>
              </a:rPr>
              <a:t>PhotoShopda</a:t>
            </a:r>
            <a:r>
              <a:rPr lang="en-US" sz="1800" i="0" dirty="0"/>
              <a:t> –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yuqorida</a:t>
            </a:r>
            <a:r>
              <a:rPr lang="en-US" sz="1800" i="0" dirty="0"/>
              <a:t> </a:t>
            </a:r>
            <a:r>
              <a:rPr lang="en-US" sz="1800" i="0" dirty="0" err="1"/>
              <a:t>keltirilgan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ikkinchisiga</a:t>
            </a:r>
            <a:r>
              <a:rPr lang="en-US" sz="1800" i="0" dirty="0"/>
              <a:t> </a:t>
            </a:r>
            <a:r>
              <a:rPr lang="en-US" sz="1800" i="0" dirty="0" err="1"/>
              <a:t>o‘tishda</a:t>
            </a:r>
            <a:r>
              <a:rPr lang="en-US" sz="1800" i="0" dirty="0"/>
              <a:t> </a:t>
            </a:r>
            <a:r>
              <a:rPr lang="en-US" sz="1800" i="0" dirty="0" err="1"/>
              <a:t>foydalaniladi</a:t>
            </a:r>
            <a:r>
              <a:rPr lang="en-US" sz="1800" i="0" dirty="0"/>
              <a:t>. </a:t>
            </a:r>
            <a:r>
              <a:rPr lang="en-US" sz="1800" i="0" dirty="0" err="1"/>
              <a:t>Ya’ni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tizimdan</a:t>
            </a:r>
            <a:r>
              <a:rPr lang="en-US" sz="1800" i="0" dirty="0"/>
              <a:t> </a:t>
            </a:r>
            <a:r>
              <a:rPr lang="en-US" sz="1800" i="0" dirty="0" err="1"/>
              <a:t>olingan</a:t>
            </a:r>
            <a:r>
              <a:rPr lang="en-US" sz="1800" i="0" dirty="0"/>
              <a:t> rang </a:t>
            </a:r>
            <a:r>
              <a:rPr lang="en-US" sz="1800" i="0" dirty="0" err="1"/>
              <a:t>avval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B0F0"/>
                </a:solidFill>
              </a:rPr>
              <a:t>Lab</a:t>
            </a:r>
            <a:r>
              <a:rPr lang="en-US" sz="1800" i="0" dirty="0"/>
              <a:t> </a:t>
            </a:r>
            <a:r>
              <a:rPr lang="en-US" sz="1800" i="0" dirty="0" err="1"/>
              <a:t>tizimiga</a:t>
            </a:r>
            <a:r>
              <a:rPr lang="en-US" sz="1800" i="0" dirty="0"/>
              <a:t> </a:t>
            </a:r>
            <a:r>
              <a:rPr lang="en-US" sz="1800" i="0" dirty="0" err="1"/>
              <a:t>o‘tkaziladi</a:t>
            </a:r>
            <a:r>
              <a:rPr lang="en-US" sz="1800" i="0" dirty="0"/>
              <a:t>, </a:t>
            </a:r>
            <a:r>
              <a:rPr lang="en-US" sz="1800" i="0" dirty="0" err="1"/>
              <a:t>so‘ng</a:t>
            </a:r>
            <a:r>
              <a:rPr lang="en-US" sz="1800" i="0" dirty="0"/>
              <a:t> </a:t>
            </a:r>
            <a:r>
              <a:rPr lang="en-US" sz="1800" i="0" dirty="0" err="1"/>
              <a:t>undan</a:t>
            </a:r>
            <a:r>
              <a:rPr lang="en-US" sz="1800" i="0" dirty="0"/>
              <a:t> </a:t>
            </a:r>
            <a:r>
              <a:rPr lang="en-US" sz="1800" i="0" dirty="0" err="1"/>
              <a:t>boshqa</a:t>
            </a:r>
            <a:r>
              <a:rPr lang="en-US" sz="1800" i="0" dirty="0"/>
              <a:t> </a:t>
            </a:r>
            <a:r>
              <a:rPr lang="en-US" sz="1800" i="0" dirty="0" err="1"/>
              <a:t>tizimga</a:t>
            </a:r>
            <a:r>
              <a:rPr lang="en-US" sz="1800" i="0" dirty="0"/>
              <a:t> </a:t>
            </a:r>
            <a:r>
              <a:rPr lang="en-US" sz="1800" i="0" dirty="0" err="1"/>
              <a:t>o‘giriladi</a:t>
            </a:r>
            <a:r>
              <a:rPr lang="en-US" sz="1800" i="0" dirty="0"/>
              <a:t>. 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47762669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801F4-D880-4841-834F-1BF50AEB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Ranglar</a:t>
            </a:r>
            <a:r>
              <a:rPr lang="en-US" dirty="0"/>
              <a:t> </a:t>
            </a:r>
            <a:r>
              <a:rPr lang="en-US" dirty="0" err="1"/>
              <a:t>palitrasi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56F118-2065-40D3-B9D3-39FC6396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12392"/>
            <a:ext cx="4035861" cy="25300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6BC7E1-8B31-4E79-A1B5-08B9C347CC9C}"/>
              </a:ext>
            </a:extLst>
          </p:cNvPr>
          <p:cNvSpPr/>
          <p:nvPr/>
        </p:nvSpPr>
        <p:spPr>
          <a:xfrm>
            <a:off x="899886" y="2510971"/>
            <a:ext cx="459014" cy="406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E1AE475-159E-4464-A466-1079EA9071B7}"/>
              </a:ext>
            </a:extLst>
          </p:cNvPr>
          <p:cNvCxnSpPr/>
          <p:nvPr/>
        </p:nvCxnSpPr>
        <p:spPr>
          <a:xfrm flipV="1">
            <a:off x="596900" y="1165225"/>
            <a:ext cx="2362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FC86E9-982B-403B-8220-6CC62F85E1A1}"/>
              </a:ext>
            </a:extLst>
          </p:cNvPr>
          <p:cNvSpPr/>
          <p:nvPr/>
        </p:nvSpPr>
        <p:spPr>
          <a:xfrm>
            <a:off x="3630386" y="1851025"/>
            <a:ext cx="304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D61B7F-37E6-4371-B414-9FE7A0AA61C2}"/>
              </a:ext>
            </a:extLst>
          </p:cNvPr>
          <p:cNvSpPr/>
          <p:nvPr/>
        </p:nvSpPr>
        <p:spPr>
          <a:xfrm>
            <a:off x="3340100" y="2888796"/>
            <a:ext cx="762000" cy="22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A29D52A-F89C-4938-B3C6-FB5E6F6AA5C1}"/>
              </a:ext>
            </a:extLst>
          </p:cNvPr>
          <p:cNvSpPr/>
          <p:nvPr/>
        </p:nvSpPr>
        <p:spPr>
          <a:xfrm>
            <a:off x="3969656" y="900708"/>
            <a:ext cx="908957" cy="22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38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litra1">
            <a:hlinkClick r:id="" action="ppaction://media"/>
            <a:extLst>
              <a:ext uri="{FF2B5EF4-FFF2-40B4-BE49-F238E27FC236}">
                <a16:creationId xmlns:a16="http://schemas.microsoft.com/office/drawing/2014/main" id="{74D9B214-CEE0-4F9A-9BD0-EB50877AD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58542"/>
            <a:ext cx="4038600" cy="31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349C5-D8F4-4F40-98F0-31CE1701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Rang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5C7DAC-5757-4E46-8CE7-A168E2FE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63144"/>
            <a:ext cx="3125302" cy="1904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04A1BA-6E1C-42C3-B87F-67C8F17F1131}"/>
              </a:ext>
            </a:extLst>
          </p:cNvPr>
          <p:cNvSpPr/>
          <p:nvPr/>
        </p:nvSpPr>
        <p:spPr>
          <a:xfrm>
            <a:off x="183242" y="2445674"/>
            <a:ext cx="331185" cy="308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0D99E59-6B29-4548-8541-73CDACC9D492}"/>
              </a:ext>
            </a:extLst>
          </p:cNvPr>
          <p:cNvCxnSpPr>
            <a:cxnSpLocks/>
          </p:cNvCxnSpPr>
          <p:nvPr/>
        </p:nvCxnSpPr>
        <p:spPr>
          <a:xfrm flipV="1">
            <a:off x="139700" y="1571368"/>
            <a:ext cx="1234785" cy="3558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F45BDD-838B-48D3-8D6E-FCB576E3445B}"/>
              </a:ext>
            </a:extLst>
          </p:cNvPr>
          <p:cNvSpPr/>
          <p:nvPr/>
        </p:nvSpPr>
        <p:spPr>
          <a:xfrm>
            <a:off x="2759528" y="1445872"/>
            <a:ext cx="221226" cy="396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45A76FD-ECA6-4F71-966F-DC1286C32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8861" y="778034"/>
            <a:ext cx="1939353" cy="2215991"/>
          </a:xfrm>
        </p:spPr>
        <p:txBody>
          <a:bodyPr/>
          <a:lstStyle/>
          <a:p>
            <a:pPr algn="l"/>
            <a:r>
              <a:rPr lang="uz-Cyrl-UZ" sz="1600" i="0" dirty="0">
                <a:solidFill>
                  <a:schemeClr val="tx1"/>
                </a:solidFill>
              </a:rPr>
              <a:t>      </a:t>
            </a:r>
            <a:r>
              <a:rPr lang="en-US" sz="1600" i="0" dirty="0">
                <a:solidFill>
                  <a:schemeClr val="tx1"/>
                </a:solidFill>
              </a:rPr>
              <a:t>Rang </a:t>
            </a:r>
            <a:r>
              <a:rPr lang="en-US" sz="1600" i="0" dirty="0" err="1">
                <a:solidFill>
                  <a:schemeClr val="tx1"/>
                </a:solidFill>
              </a:rPr>
              <a:t>tanlashning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ikkinchi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yo‘li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palitralar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sohasidagi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ru-RU" sz="1600" i="0" dirty="0">
                <a:solidFill>
                  <a:srgbClr val="0070C0"/>
                </a:solidFill>
              </a:rPr>
              <a:t>Цвет</a:t>
            </a:r>
            <a:r>
              <a:rPr lang="ru-RU" sz="1600" i="0" dirty="0">
                <a:solidFill>
                  <a:schemeClr val="tx1"/>
                </a:solidFill>
              </a:rPr>
              <a:t> (</a:t>
            </a:r>
            <a:r>
              <a:rPr lang="en-US" sz="1600" i="0" dirty="0">
                <a:solidFill>
                  <a:schemeClr val="tx1"/>
                </a:solidFill>
              </a:rPr>
              <a:t>Rang</a:t>
            </a:r>
            <a:r>
              <a:rPr lang="ru-RU" sz="1600" i="0" dirty="0">
                <a:solidFill>
                  <a:schemeClr val="tx1"/>
                </a:solidFill>
              </a:rPr>
              <a:t>)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palitrasidan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foydalanishdir</a:t>
            </a:r>
            <a:r>
              <a:rPr lang="en-US" sz="1600" i="0" dirty="0">
                <a:solidFill>
                  <a:schemeClr val="tx1"/>
                </a:solidFill>
              </a:rPr>
              <a:t>. Rang </a:t>
            </a:r>
            <a:r>
              <a:rPr lang="en-US" sz="1600" i="0" dirty="0" err="1">
                <a:solidFill>
                  <a:schemeClr val="tx1"/>
                </a:solidFill>
              </a:rPr>
              <a:t>palitrasini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asosiy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menyuning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uz-Cyrl-UZ" sz="1600" i="0" dirty="0">
                <a:solidFill>
                  <a:srgbClr val="0070C0"/>
                </a:solidFill>
              </a:rPr>
              <a:t>Окно</a:t>
            </a:r>
            <a:r>
              <a:rPr lang="uz-Cyrl-UZ" sz="1600" i="0" dirty="0">
                <a:solidFill>
                  <a:schemeClr val="tx1"/>
                </a:solidFill>
              </a:rPr>
              <a:t> (</a:t>
            </a:r>
            <a:r>
              <a:rPr lang="en-US" sz="1600" i="0" dirty="0" err="1">
                <a:solidFill>
                  <a:schemeClr val="tx1"/>
                </a:solidFill>
              </a:rPr>
              <a:t>Oyna</a:t>
            </a:r>
            <a:r>
              <a:rPr lang="uz-Cyrl-UZ" sz="1600" i="0" dirty="0">
                <a:solidFill>
                  <a:schemeClr val="tx1"/>
                </a:solidFill>
              </a:rPr>
              <a:t>)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bo‘limidan</a:t>
            </a:r>
            <a:r>
              <a:rPr lang="en-US" sz="1600" i="0" dirty="0">
                <a:solidFill>
                  <a:schemeClr val="tx1"/>
                </a:solidFill>
              </a:rPr>
              <a:t> </a:t>
            </a:r>
            <a:r>
              <a:rPr lang="en-US" sz="1600" i="0" dirty="0" err="1">
                <a:solidFill>
                  <a:schemeClr val="tx1"/>
                </a:solidFill>
              </a:rPr>
              <a:t>chiqariladi</a:t>
            </a:r>
            <a:r>
              <a:rPr lang="en-US" sz="1600" i="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64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AD754-1EF7-4F77-B5BF-F844249D6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Namunalar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2098B-372E-47C0-977A-65964CDC9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3900" y="860425"/>
            <a:ext cx="2286000" cy="1969770"/>
          </a:xfrm>
        </p:spPr>
        <p:txBody>
          <a:bodyPr/>
          <a:lstStyle/>
          <a:p>
            <a:pPr algn="just"/>
            <a:r>
              <a:rPr lang="en-US" sz="1600" i="0" dirty="0"/>
              <a:t>       Bu </a:t>
            </a:r>
            <a:r>
              <a:rPr lang="en-US" sz="1600" i="0" dirty="0" err="1"/>
              <a:t>palitra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birga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Образцы</a:t>
            </a:r>
            <a:r>
              <a:rPr lang="ru-RU" sz="1600" i="0" dirty="0"/>
              <a:t> (</a:t>
            </a:r>
            <a:r>
              <a:rPr lang="en-US" sz="1600" i="0" dirty="0" err="1"/>
              <a:t>Namunalar</a:t>
            </a:r>
            <a:r>
              <a:rPr lang="ru-RU" sz="1600" i="0" dirty="0"/>
              <a:t>)</a:t>
            </a:r>
            <a:r>
              <a:rPr lang="en-US" sz="1600" i="0" dirty="0"/>
              <a:t> </a:t>
            </a:r>
            <a:r>
              <a:rPr lang="en-US" sz="1600" i="0" dirty="0" err="1"/>
              <a:t>nomli</a:t>
            </a:r>
            <a:r>
              <a:rPr lang="en-US" sz="1600" i="0" dirty="0"/>
              <a:t> </a:t>
            </a:r>
            <a:r>
              <a:rPr lang="en-US" sz="1600" i="0" dirty="0" err="1"/>
              <a:t>palitra</a:t>
            </a:r>
            <a:r>
              <a:rPr lang="en-US" sz="1600" i="0" dirty="0"/>
              <a:t> </a:t>
            </a:r>
            <a:r>
              <a:rPr lang="en-US" sz="1600" i="0" dirty="0" err="1"/>
              <a:t>joylashgan</a:t>
            </a:r>
            <a:r>
              <a:rPr lang="en-US" sz="1600" i="0" dirty="0"/>
              <a:t>. Bu </a:t>
            </a:r>
            <a:r>
              <a:rPr lang="en-US" sz="1600" i="0" dirty="0" err="1"/>
              <a:t>palitrada</a:t>
            </a:r>
            <a:r>
              <a:rPr lang="en-US" sz="1600" i="0" dirty="0"/>
              <a:t> </a:t>
            </a:r>
            <a:r>
              <a:rPr lang="en-US" sz="1600" i="0" dirty="0" err="1"/>
              <a:t>avvaldan</a:t>
            </a:r>
            <a:r>
              <a:rPr lang="en-US" sz="1600" i="0" dirty="0"/>
              <a:t> </a:t>
            </a:r>
            <a:r>
              <a:rPr lang="en-US" sz="1600" i="0" dirty="0" err="1"/>
              <a:t>tanlab</a:t>
            </a:r>
            <a:r>
              <a:rPr lang="en-US" sz="1600" i="0" dirty="0"/>
              <a:t> </a:t>
            </a:r>
            <a:r>
              <a:rPr lang="en-US" sz="1600" i="0" dirty="0" err="1"/>
              <a:t>qo‘yilgan</a:t>
            </a:r>
            <a:r>
              <a:rPr lang="en-US" sz="1600" i="0" dirty="0"/>
              <a:t> </a:t>
            </a:r>
            <a:r>
              <a:rPr lang="en-US" sz="1600" i="0" dirty="0" err="1"/>
              <a:t>ranglar</a:t>
            </a:r>
            <a:r>
              <a:rPr lang="en-US" sz="1600" i="0" dirty="0"/>
              <a:t> </a:t>
            </a:r>
            <a:r>
              <a:rPr lang="en-US" sz="1600" i="0" dirty="0" err="1"/>
              <a:t>bo‘lib</a:t>
            </a:r>
            <a:r>
              <a:rPr lang="en-US" sz="1600" i="0" dirty="0"/>
              <a:t>, </a:t>
            </a:r>
            <a:r>
              <a:rPr lang="en-US" sz="1600" i="0" dirty="0" err="1"/>
              <a:t>ularni</a:t>
            </a:r>
            <a:r>
              <a:rPr lang="en-US" sz="1600" i="0" dirty="0"/>
              <a:t> </a:t>
            </a:r>
            <a:r>
              <a:rPr lang="en-US" sz="1600" i="0" dirty="0" err="1"/>
              <a:t>sichqoncha</a:t>
            </a:r>
            <a:r>
              <a:rPr lang="en-US" sz="1600" i="0" dirty="0"/>
              <a:t> </a:t>
            </a:r>
            <a:r>
              <a:rPr lang="en-US" sz="1600" i="0" dirty="0" err="1"/>
              <a:t>yordamida</a:t>
            </a:r>
            <a:r>
              <a:rPr lang="en-US" sz="1600" i="0" dirty="0"/>
              <a:t> </a:t>
            </a:r>
            <a:r>
              <a:rPr lang="en-US" sz="1600" i="0" dirty="0" err="1"/>
              <a:t>tanlash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6B2D05-3D48-4917-897F-51D91579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" y="1305973"/>
            <a:ext cx="3048094" cy="161185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3E19E5-FD6A-403A-9FC7-631E08461ADF}"/>
              </a:ext>
            </a:extLst>
          </p:cNvPr>
          <p:cNvSpPr/>
          <p:nvPr/>
        </p:nvSpPr>
        <p:spPr>
          <a:xfrm>
            <a:off x="2911928" y="1273315"/>
            <a:ext cx="257722" cy="2402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0CBE5B6-EAC1-4816-805E-98A6876ABA5F}"/>
              </a:ext>
            </a:extLst>
          </p:cNvPr>
          <p:cNvGrpSpPr/>
          <p:nvPr/>
        </p:nvGrpSpPr>
        <p:grpSpPr>
          <a:xfrm rot="5400000">
            <a:off x="994410" y="535288"/>
            <a:ext cx="315471" cy="653292"/>
            <a:chOff x="901700" y="708025"/>
            <a:chExt cx="228600" cy="315984"/>
          </a:xfrm>
        </p:grpSpPr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AFE0270A-A019-406F-808D-FBAC6924CF8A}"/>
                </a:ext>
              </a:extLst>
            </p:cNvPr>
            <p:cNvSpPr/>
            <p:nvPr/>
          </p:nvSpPr>
          <p:spPr>
            <a:xfrm>
              <a:off x="901700" y="708025"/>
              <a:ext cx="2286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C03E2B2A-10D7-40AD-8F2F-F661028B61F2}"/>
                </a:ext>
              </a:extLst>
            </p:cNvPr>
            <p:cNvSpPr/>
            <p:nvPr/>
          </p:nvSpPr>
          <p:spPr>
            <a:xfrm>
              <a:off x="901700" y="871609"/>
              <a:ext cx="2286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4A1A808-B156-47F8-AABB-590991B4F943}"/>
              </a:ext>
            </a:extLst>
          </p:cNvPr>
          <p:cNvCxnSpPr>
            <a:cxnSpLocks/>
          </p:cNvCxnSpPr>
          <p:nvPr/>
        </p:nvCxnSpPr>
        <p:spPr>
          <a:xfrm>
            <a:off x="1630742" y="896314"/>
            <a:ext cx="1175958" cy="49712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578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ED4C0A7-EB33-4EE4-A99A-E21943872C1B}"/>
              </a:ext>
            </a:extLst>
          </p:cNvPr>
          <p:cNvSpPr txBox="1">
            <a:spLocks/>
          </p:cNvSpPr>
          <p:nvPr/>
        </p:nvSpPr>
        <p:spPr>
          <a:xfrm>
            <a:off x="300739" y="102424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Shuni videosi quyiladi</a:t>
            </a:r>
            <a:endParaRPr lang="en-GB" kern="0" dirty="0"/>
          </a:p>
        </p:txBody>
      </p:sp>
      <p:pic>
        <p:nvPicPr>
          <p:cNvPr id="2" name="palitra 2-3">
            <a:hlinkClick r:id="" action="ppaction://media"/>
            <a:extLst>
              <a:ext uri="{FF2B5EF4-FFF2-40B4-BE49-F238E27FC236}">
                <a16:creationId xmlns:a16="http://schemas.microsoft.com/office/drawing/2014/main" id="{C4D40A05-3BAF-4EF2-9DB1-51C01D88D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380" y="73024"/>
            <a:ext cx="5164320" cy="31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2346732-F30D-4430-9AAC-3173C09EB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708025"/>
            <a:ext cx="5113795" cy="830997"/>
          </a:xfrm>
        </p:spPr>
        <p:txBody>
          <a:bodyPr/>
          <a:lstStyle/>
          <a:p>
            <a:pPr algn="just"/>
            <a:r>
              <a:rPr lang="en-US" sz="1800" i="0" dirty="0"/>
              <a:t>       </a:t>
            </a:r>
            <a:r>
              <a:rPr lang="en-US" sz="1800" i="0" dirty="0" err="1"/>
              <a:t>Indekslangan</a:t>
            </a:r>
            <a:r>
              <a:rPr lang="en-US" sz="1800" i="0" dirty="0"/>
              <a:t> </a:t>
            </a:r>
            <a:r>
              <a:rPr lang="en-US" sz="1800" i="0" dirty="0" err="1"/>
              <a:t>ranglardan</a:t>
            </a:r>
            <a:r>
              <a:rPr lang="en-US" sz="1800" i="0" dirty="0"/>
              <a:t> </a:t>
            </a:r>
            <a:r>
              <a:rPr lang="en-US" sz="1800" i="0" dirty="0" err="1"/>
              <a:t>nashriyotlarda</a:t>
            </a:r>
            <a:r>
              <a:rPr lang="en-US" sz="1800" i="0" dirty="0"/>
              <a:t>, </a:t>
            </a:r>
            <a:r>
              <a:rPr lang="en-US" sz="1800" i="0" dirty="0" err="1"/>
              <a:t>animatsiya</a:t>
            </a:r>
            <a:r>
              <a:rPr lang="en-US" sz="1800" i="0" dirty="0"/>
              <a:t> </a:t>
            </a:r>
            <a:r>
              <a:rPr lang="en-US" sz="1800" i="0" dirty="0" err="1"/>
              <a:t>yaratishda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internet</a:t>
            </a:r>
            <a:r>
              <a:rPr lang="en-US" sz="1800" i="0" dirty="0"/>
              <a:t> </a:t>
            </a:r>
            <a:r>
              <a:rPr lang="en-US" sz="1800" i="0" dirty="0" err="1"/>
              <a:t>tarmog‘ida</a:t>
            </a:r>
            <a:r>
              <a:rPr lang="en-US" sz="1800" i="0" dirty="0"/>
              <a:t>, </a:t>
            </a:r>
            <a:r>
              <a:rPr lang="en-US" sz="1800" i="0" dirty="0" err="1"/>
              <a:t>shu</a:t>
            </a:r>
            <a:r>
              <a:rPr lang="en-US" sz="1800" i="0" dirty="0"/>
              <a:t> </a:t>
            </a:r>
            <a:r>
              <a:rPr lang="en-US" sz="1800" i="0" dirty="0" err="1"/>
              <a:t>jumladan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web </a:t>
            </a:r>
            <a:r>
              <a:rPr lang="en-US" sz="1800" i="0" dirty="0" err="1"/>
              <a:t>sahifalarda</a:t>
            </a:r>
            <a:r>
              <a:rPr lang="en-US" sz="1800" i="0" dirty="0"/>
              <a:t> </a:t>
            </a:r>
            <a:r>
              <a:rPr lang="en-US" sz="1800" i="0" dirty="0" err="1"/>
              <a:t>keng</a:t>
            </a:r>
            <a:r>
              <a:rPr lang="en-US" sz="1800" i="0" dirty="0"/>
              <a:t> </a:t>
            </a:r>
            <a:r>
              <a:rPr lang="en-US" sz="1800" i="0" dirty="0" err="1"/>
              <a:t>foydalaniladi</a:t>
            </a:r>
            <a:r>
              <a:rPr lang="en-US" sz="1800" i="0" dirty="0"/>
              <a:t>.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F3A0F6-5AD2-4C07-8D3A-6A06DE6F5757}"/>
              </a:ext>
            </a:extLst>
          </p:cNvPr>
          <p:cNvSpPr txBox="1">
            <a:spLocks/>
          </p:cNvSpPr>
          <p:nvPr/>
        </p:nvSpPr>
        <p:spPr>
          <a:xfrm>
            <a:off x="326002" y="1643797"/>
            <a:ext cx="5113795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0" kern="0" dirty="0"/>
              <a:t>       </a:t>
            </a:r>
            <a:r>
              <a:rPr lang="en-US" sz="1800" i="0" kern="0" dirty="0" err="1"/>
              <a:t>Oq</a:t>
            </a:r>
            <a:r>
              <a:rPr lang="ru-RU" sz="1800" i="0" kern="0" dirty="0"/>
              <a:t> - </a:t>
            </a:r>
            <a:r>
              <a:rPr lang="en-US" sz="1800" i="0" kern="0" dirty="0" err="1"/>
              <a:t>qora</a:t>
            </a:r>
            <a:r>
              <a:rPr lang="en-US" sz="1800" i="0" kern="0" dirty="0"/>
              <a:t> </a:t>
            </a:r>
            <a:r>
              <a:rPr lang="en-US" sz="1800" i="0" kern="0" dirty="0" err="1"/>
              <a:t>suratlarni</a:t>
            </a:r>
            <a:r>
              <a:rPr lang="en-US" sz="1800" i="0" kern="0" dirty="0"/>
              <a:t> </a:t>
            </a:r>
            <a:r>
              <a:rPr lang="en-US" sz="1800" i="0" kern="0" dirty="0" err="1"/>
              <a:t>saqlashda</a:t>
            </a:r>
            <a:r>
              <a:rPr lang="en-US" sz="1800" i="0" kern="0" dirty="0"/>
              <a:t> </a:t>
            </a:r>
            <a:r>
              <a:rPr lang="en-US" sz="1800" i="0" kern="0" dirty="0" err="1"/>
              <a:t>yarim</a:t>
            </a:r>
            <a:r>
              <a:rPr lang="en-US" sz="1800" i="0" kern="0" dirty="0"/>
              <a:t> </a:t>
            </a:r>
            <a:r>
              <a:rPr lang="en-US" sz="1800" i="0" kern="0" dirty="0" err="1"/>
              <a:t>tusli</a:t>
            </a:r>
            <a:r>
              <a:rPr lang="en-US" sz="1800" i="0" kern="0" dirty="0"/>
              <a:t> (</a:t>
            </a:r>
            <a:r>
              <a:rPr lang="en-US" sz="1800" i="0" kern="0" dirty="0" err="1"/>
              <a:t>kulrangning</a:t>
            </a:r>
            <a:r>
              <a:rPr lang="en-US" sz="1800" i="0" kern="0" dirty="0"/>
              <a:t> </a:t>
            </a:r>
            <a:r>
              <a:rPr lang="en-US" sz="1800" i="0" kern="0" dirty="0" err="1"/>
              <a:t>turli</a:t>
            </a:r>
            <a:r>
              <a:rPr lang="en-US" sz="1800" i="0" kern="0" dirty="0"/>
              <a:t> </a:t>
            </a:r>
            <a:r>
              <a:rPr lang="en-US" sz="1800" i="0" kern="0" dirty="0" err="1"/>
              <a:t>tuslaridan</a:t>
            </a:r>
            <a:r>
              <a:rPr lang="en-US" sz="1800" i="0" kern="0" dirty="0"/>
              <a:t>) </a:t>
            </a:r>
            <a:r>
              <a:rPr lang="en-US" sz="1800" i="0" kern="0" dirty="0" err="1"/>
              <a:t>foydalaniladi</a:t>
            </a:r>
            <a:r>
              <a:rPr lang="en-US" sz="1800" i="0" kern="0" dirty="0"/>
              <a:t>.</a:t>
            </a:r>
          </a:p>
          <a:p>
            <a:pPr algn="just"/>
            <a:r>
              <a:rPr lang="en-US" sz="1800" i="0" kern="0" dirty="0" err="1"/>
              <a:t>Bunda</a:t>
            </a:r>
            <a:r>
              <a:rPr lang="en-US" sz="1800" i="0" kern="0" dirty="0"/>
              <a:t> har </a:t>
            </a:r>
            <a:r>
              <a:rPr lang="en-US" sz="1800" i="0" kern="0" dirty="0" err="1"/>
              <a:t>bir</a:t>
            </a:r>
            <a:r>
              <a:rPr lang="en-US" sz="1800" i="0" kern="0" dirty="0"/>
              <a:t> </a:t>
            </a:r>
            <a:r>
              <a:rPr lang="en-US" sz="1800" i="0" kern="0" dirty="0" err="1"/>
              <a:t>piksel</a:t>
            </a:r>
            <a:r>
              <a:rPr lang="en-US" sz="1800" i="0" kern="0" dirty="0"/>
              <a:t> </a:t>
            </a:r>
            <a:r>
              <a:rPr lang="en-US" sz="1800" i="0" kern="0" dirty="0" err="1"/>
              <a:t>uchun</a:t>
            </a:r>
            <a:r>
              <a:rPr lang="en-US" sz="1800" i="0" kern="0" dirty="0"/>
              <a:t> </a:t>
            </a:r>
            <a:r>
              <a:rPr lang="en-US" sz="1800" i="0" kern="0" dirty="0" err="1"/>
              <a:t>bir</a:t>
            </a:r>
            <a:r>
              <a:rPr lang="en-US" sz="1800" i="0" kern="0" dirty="0"/>
              <a:t> </a:t>
            </a:r>
            <a:r>
              <a:rPr lang="en-US" sz="1800" i="0" kern="0" dirty="0" err="1"/>
              <a:t>bayt</a:t>
            </a:r>
            <a:r>
              <a:rPr lang="en-US" sz="1800" i="0" kern="0" dirty="0"/>
              <a:t> </a:t>
            </a:r>
            <a:r>
              <a:rPr lang="en-US" sz="1800" i="0" kern="0" dirty="0" err="1"/>
              <a:t>ajratiladi</a:t>
            </a:r>
            <a:r>
              <a:rPr lang="en-US" sz="1800" i="0" kern="0" dirty="0"/>
              <a:t> </a:t>
            </a:r>
            <a:r>
              <a:rPr lang="en-US" sz="1800" i="0" kern="0" dirty="0" err="1"/>
              <a:t>va</a:t>
            </a:r>
            <a:r>
              <a:rPr lang="en-US" sz="1800" i="0" kern="0" dirty="0"/>
              <a:t> </a:t>
            </a:r>
            <a:r>
              <a:rPr lang="en-US" sz="1800" i="0" kern="0" dirty="0" err="1"/>
              <a:t>piksel</a:t>
            </a:r>
            <a:r>
              <a:rPr lang="en-US" sz="1800" i="0" kern="0" dirty="0"/>
              <a:t> </a:t>
            </a:r>
            <a:r>
              <a:rPr lang="en-US" sz="1800" i="0" kern="0" dirty="0" err="1"/>
              <a:t>kulrangning</a:t>
            </a:r>
            <a:r>
              <a:rPr lang="en-US" sz="1800" i="0" kern="0" dirty="0"/>
              <a:t> 256 ta </a:t>
            </a:r>
            <a:r>
              <a:rPr lang="en-US" sz="1800" i="0" kern="0" dirty="0" err="1"/>
              <a:t>tusidan</a:t>
            </a:r>
            <a:r>
              <a:rPr lang="en-US" sz="1800" i="0" kern="0" dirty="0"/>
              <a:t> </a:t>
            </a:r>
            <a:r>
              <a:rPr lang="en-US" sz="1800" i="0" kern="0" dirty="0" err="1"/>
              <a:t>biri</a:t>
            </a:r>
            <a:r>
              <a:rPr lang="en-US" sz="1800" i="0" kern="0" dirty="0"/>
              <a:t> </a:t>
            </a:r>
            <a:r>
              <a:rPr lang="en-US" sz="1800" i="0" kern="0" dirty="0" err="1"/>
              <a:t>ko‘rinishida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bo‘lishi</a:t>
            </a:r>
            <a:r>
              <a:rPr lang="en-US" sz="1800" i="0" kern="0" dirty="0"/>
              <a:t> </a:t>
            </a:r>
            <a:r>
              <a:rPr lang="en-US" sz="1800" i="0" kern="0" dirty="0" err="1"/>
              <a:t>mumkin</a:t>
            </a:r>
            <a:r>
              <a:rPr lang="en-US" sz="1800" i="0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73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C07E1-F36C-42A3-B425-1EE13B7D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1" y="149440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Yodda</a:t>
            </a:r>
            <a:r>
              <a:rPr lang="en-US" dirty="0"/>
              <a:t> </a:t>
            </a:r>
            <a:r>
              <a:rPr lang="en-US" dirty="0" err="1"/>
              <a:t>saqlang</a:t>
            </a:r>
            <a:r>
              <a:rPr lang="en-US" dirty="0"/>
              <a:t>!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D8056-38CB-4E72-898D-8894B8EC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1253093"/>
            <a:ext cx="4893589" cy="738664"/>
          </a:xfrm>
        </p:spPr>
        <p:txBody>
          <a:bodyPr/>
          <a:lstStyle/>
          <a:p>
            <a:pPr algn="ctr"/>
            <a:r>
              <a:rPr lang="en-US" sz="2400" i="0" dirty="0" err="1"/>
              <a:t>Ranglar</a:t>
            </a:r>
            <a:r>
              <a:rPr lang="en-US" sz="2400" i="0" dirty="0"/>
              <a:t> </a:t>
            </a:r>
            <a:r>
              <a:rPr lang="en-US" sz="2400" i="0" dirty="0" err="1"/>
              <a:t>kompyuter</a:t>
            </a:r>
            <a:r>
              <a:rPr lang="en-US" sz="2400" i="0" dirty="0"/>
              <a:t> </a:t>
            </a:r>
            <a:r>
              <a:rPr lang="en-US" sz="2400" i="0" dirty="0" err="1"/>
              <a:t>grafikasining</a:t>
            </a:r>
            <a:r>
              <a:rPr lang="en-US" sz="2400" i="0" dirty="0"/>
              <a:t> </a:t>
            </a:r>
            <a:r>
              <a:rPr lang="en-US" sz="2400" i="0" dirty="0" err="1"/>
              <a:t>asosini</a:t>
            </a:r>
            <a:r>
              <a:rPr lang="en-US" sz="2400" i="0" dirty="0"/>
              <a:t> </a:t>
            </a:r>
            <a:r>
              <a:rPr lang="en-US" sz="2400" i="0" dirty="0" err="1"/>
              <a:t>tashkil</a:t>
            </a:r>
            <a:r>
              <a:rPr lang="en-US" sz="2400" i="0" dirty="0"/>
              <a:t> </a:t>
            </a:r>
            <a:r>
              <a:rPr lang="en-US" sz="2400" i="0" dirty="0" err="1"/>
              <a:t>etadi</a:t>
            </a:r>
            <a:r>
              <a:rPr lang="en-US" sz="2400" i="0" dirty="0"/>
              <a:t>.</a:t>
            </a:r>
            <a:endParaRPr lang="en-GB" sz="2400" i="0" dirty="0"/>
          </a:p>
        </p:txBody>
      </p:sp>
    </p:spTree>
    <p:extLst>
      <p:ext uri="{BB962C8B-B14F-4D97-AF65-F5344CB8AC3E}">
        <p14:creationId xmlns:p14="http://schemas.microsoft.com/office/powerpoint/2010/main" val="92226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59DB4-A797-45F6-9DC6-0791FFAE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53" y="956128"/>
            <a:ext cx="2057400" cy="1928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CB0FEB-822C-45CA-9F27-66C67070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4" y="1101479"/>
            <a:ext cx="1656146" cy="1637744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0AEDD6E-A000-41D7-AB58-976F10EE11A2}"/>
              </a:ext>
            </a:extLst>
          </p:cNvPr>
          <p:cNvCxnSpPr>
            <a:cxnSpLocks/>
          </p:cNvCxnSpPr>
          <p:nvPr/>
        </p:nvCxnSpPr>
        <p:spPr>
          <a:xfrm>
            <a:off x="2463800" y="1920351"/>
            <a:ext cx="83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3DED6EC-7328-4036-9437-9E754E2F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Qo‘shiluvchi</a:t>
            </a:r>
            <a:r>
              <a:rPr lang="en-US" dirty="0"/>
              <a:t> </a:t>
            </a:r>
            <a:r>
              <a:rPr lang="en-US" dirty="0" err="1"/>
              <a:t>ranglar</a:t>
            </a:r>
            <a:r>
              <a:rPr lang="en-US" dirty="0"/>
              <a:t> </a:t>
            </a:r>
            <a:r>
              <a:rPr lang="en-US" dirty="0" err="1"/>
              <a:t>tizimi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72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topshiriq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C52CAE-397B-4786-B8ED-7C694DAC7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936625"/>
            <a:ext cx="4504195" cy="1692771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1800" i="0" dirty="0"/>
              <a:t>Lab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tizimidagi</a:t>
            </a:r>
            <a:r>
              <a:rPr lang="en-US" sz="1800" i="0" dirty="0"/>
              <a:t> har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parametri</a:t>
            </a:r>
            <a:r>
              <a:rPr lang="en-US" sz="1800" i="0" dirty="0"/>
              <a:t> </a:t>
            </a:r>
            <a:r>
              <a:rPr lang="en-US" sz="1800" i="0" dirty="0" err="1"/>
              <a:t>nimani</a:t>
            </a:r>
            <a:r>
              <a:rPr lang="en-US" sz="1800" i="0" dirty="0"/>
              <a:t> </a:t>
            </a:r>
            <a:r>
              <a:rPr lang="en-US" sz="1800" i="0" dirty="0" err="1"/>
              <a:t>anglatadi</a:t>
            </a:r>
            <a:r>
              <a:rPr lang="en-US" sz="1800" i="0" dirty="0"/>
              <a:t>? 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palitrasi</a:t>
            </a:r>
            <a:r>
              <a:rPr lang="en-US" sz="1800" i="0" dirty="0"/>
              <a:t> </a:t>
            </a:r>
            <a:r>
              <a:rPr lang="en-US" sz="1800" i="0" dirty="0" err="1"/>
              <a:t>bilan</a:t>
            </a:r>
            <a:r>
              <a:rPr lang="en-US" sz="1800" i="0" dirty="0"/>
              <a:t> </a:t>
            </a:r>
            <a:r>
              <a:rPr lang="en-US" sz="1800" i="0" dirty="0" err="1"/>
              <a:t>qanday</a:t>
            </a:r>
            <a:r>
              <a:rPr lang="en-US" sz="1800" i="0" dirty="0"/>
              <a:t> </a:t>
            </a:r>
            <a:r>
              <a:rPr lang="en-US" sz="1800" i="0" dirty="0" err="1"/>
              <a:t>ishlanadi</a:t>
            </a:r>
            <a:r>
              <a:rPr lang="en-US" sz="1800" i="0" dirty="0"/>
              <a:t>?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1800" i="0" dirty="0" err="1"/>
              <a:t>Palitralar</a:t>
            </a:r>
            <a:r>
              <a:rPr lang="en-US" sz="1800" i="0" dirty="0"/>
              <a:t> </a:t>
            </a:r>
            <a:r>
              <a:rPr lang="en-US" sz="1800" i="0" dirty="0" err="1"/>
              <a:t>sohasida</a:t>
            </a:r>
            <a:r>
              <a:rPr lang="en-US" sz="1800" i="0" dirty="0"/>
              <a:t>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bilan</a:t>
            </a:r>
            <a:r>
              <a:rPr lang="en-US" sz="1800" i="0" dirty="0"/>
              <a:t> </a:t>
            </a:r>
            <a:r>
              <a:rPr lang="en-US" sz="1800" i="0" dirty="0" err="1"/>
              <a:t>ishlashni</a:t>
            </a:r>
            <a:r>
              <a:rPr lang="en-US" sz="1800" i="0" dirty="0"/>
              <a:t> </a:t>
            </a:r>
            <a:r>
              <a:rPr lang="en-US" sz="1800" i="0" dirty="0" err="1"/>
              <a:t>mashq</a:t>
            </a:r>
            <a:r>
              <a:rPr lang="en-US" sz="1800" i="0" dirty="0"/>
              <a:t> </a:t>
            </a:r>
            <a:r>
              <a:rPr lang="en-US" sz="1800" i="0" dirty="0" err="1"/>
              <a:t>qiling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BEDB-11B9-4DF3-ADC9-0D529B0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74" y="128501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Ranglar</a:t>
            </a:r>
            <a:r>
              <a:rPr lang="en-US" dirty="0"/>
              <a:t> </a:t>
            </a:r>
            <a:r>
              <a:rPr lang="en-US" dirty="0" err="1"/>
              <a:t>sintezi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FE861D-1134-4EB5-916C-2A4412DB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8" y="816264"/>
            <a:ext cx="2076450" cy="2152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D98FC-BD78-461B-823B-793EF2E0F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17" y="708025"/>
            <a:ext cx="20859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22B13AE-2020-4585-9190-E82B76683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299" y="2079625"/>
            <a:ext cx="5096760" cy="830997"/>
          </a:xfrm>
        </p:spPr>
        <p:txBody>
          <a:bodyPr/>
          <a:lstStyle/>
          <a:p>
            <a:pPr algn="just"/>
            <a:r>
              <a:rPr lang="en-US" sz="1800" i="0" dirty="0" err="1"/>
              <a:t>Qo‘shiluvchi</a:t>
            </a:r>
            <a:r>
              <a:rPr lang="en-US" sz="1800" i="0" dirty="0"/>
              <a:t>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yordamida</a:t>
            </a:r>
            <a:r>
              <a:rPr lang="en-US" sz="1800" i="0" dirty="0"/>
              <a:t> </a:t>
            </a:r>
            <a:r>
              <a:rPr lang="en-US" sz="1800" i="0" dirty="0" err="1"/>
              <a:t>televizor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kompyuter</a:t>
            </a:r>
            <a:r>
              <a:rPr lang="en-US" sz="1800" i="0" dirty="0"/>
              <a:t> </a:t>
            </a:r>
            <a:r>
              <a:rPr lang="en-US" sz="1800" i="0" dirty="0" err="1"/>
              <a:t>monitori</a:t>
            </a:r>
            <a:r>
              <a:rPr lang="en-US" sz="1800" i="0" dirty="0"/>
              <a:t> </a:t>
            </a:r>
            <a:r>
              <a:rPr lang="en-US" sz="1800" i="0" dirty="0" err="1"/>
              <a:t>ekranidagi</a:t>
            </a:r>
            <a:r>
              <a:rPr lang="en-US" sz="1800" i="0" dirty="0"/>
              <a:t> </a:t>
            </a:r>
            <a:r>
              <a:rPr lang="en-US" sz="1800" i="0" dirty="0" err="1"/>
              <a:t>tasvirlarning</a:t>
            </a:r>
            <a:r>
              <a:rPr lang="en-US" sz="1800" i="0" dirty="0"/>
              <a:t> </a:t>
            </a:r>
            <a:r>
              <a:rPr lang="en-US" sz="1800" i="0" dirty="0" err="1"/>
              <a:t>ranglari</a:t>
            </a:r>
            <a:r>
              <a:rPr lang="en-US" sz="1800" i="0" dirty="0"/>
              <a:t> </a:t>
            </a:r>
            <a:r>
              <a:rPr lang="en-US" sz="1800" i="0" dirty="0" err="1"/>
              <a:t>hosil</a:t>
            </a:r>
            <a:r>
              <a:rPr lang="en-US" sz="1800" i="0" dirty="0"/>
              <a:t> </a:t>
            </a:r>
            <a:r>
              <a:rPr lang="en-US" sz="1800" i="0" dirty="0" err="1"/>
              <a:t>qilinadi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4C17C5-FFDB-419B-A388-5C656C0A7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564679"/>
            <a:ext cx="1832503" cy="1497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A6E6F2-F621-4A28-9B62-51861D3AE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599621"/>
            <a:ext cx="16002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105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EB28D04-67B4-4BDB-A24D-BF533CEC4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708025"/>
            <a:ext cx="5162506" cy="830997"/>
          </a:xfrm>
        </p:spPr>
        <p:txBody>
          <a:bodyPr/>
          <a:lstStyle/>
          <a:p>
            <a:pPr algn="just"/>
            <a:r>
              <a:rPr lang="en-US" sz="1800" i="0" dirty="0" err="1"/>
              <a:t>PhotoShopda</a:t>
            </a:r>
            <a:r>
              <a:rPr lang="en-US" sz="1800" i="0" dirty="0"/>
              <a:t> </a:t>
            </a:r>
            <a:r>
              <a:rPr lang="en-US" sz="1800" i="0" dirty="0" err="1"/>
              <a:t>asosan</a:t>
            </a:r>
            <a:r>
              <a:rPr lang="en-US" sz="1800" i="0" dirty="0"/>
              <a:t> </a:t>
            </a:r>
            <a:r>
              <a:rPr lang="en-US" sz="1800" i="0" dirty="0" err="1"/>
              <a:t>dizaynerlar</a:t>
            </a:r>
            <a:r>
              <a:rPr lang="en-US" sz="1800" i="0" dirty="0"/>
              <a:t> </a:t>
            </a:r>
            <a:r>
              <a:rPr lang="en-US" sz="1800" i="0" dirty="0" err="1"/>
              <a:t>ishlashadi</a:t>
            </a:r>
            <a:r>
              <a:rPr lang="en-US" sz="1800" i="0" dirty="0"/>
              <a:t>. </a:t>
            </a:r>
            <a:r>
              <a:rPr lang="en-US" sz="1800" i="0" dirty="0" err="1"/>
              <a:t>Ular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qulay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tushunarli</a:t>
            </a:r>
            <a:r>
              <a:rPr lang="en-US" sz="1800" i="0" dirty="0"/>
              <a:t>  </a:t>
            </a:r>
            <a:r>
              <a:rPr lang="en-US" sz="1800" i="0" dirty="0" err="1"/>
              <a:t>bo‘lgan</a:t>
            </a:r>
            <a:r>
              <a:rPr lang="en-US" sz="1800" i="0" dirty="0"/>
              <a:t>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ishlab</a:t>
            </a:r>
            <a:r>
              <a:rPr lang="en-US" sz="1800" i="0" dirty="0"/>
              <a:t> </a:t>
            </a:r>
            <a:r>
              <a:rPr lang="en-US" sz="1800" i="0" dirty="0" err="1"/>
              <a:t>chiqilgan</a:t>
            </a:r>
            <a:r>
              <a:rPr lang="en-US" sz="1800" i="0" dirty="0"/>
              <a:t>. </a:t>
            </a:r>
            <a:r>
              <a:rPr lang="en-US" sz="1800" i="0" dirty="0" err="1"/>
              <a:t>Ulardan</a:t>
            </a:r>
            <a:r>
              <a:rPr lang="en-US" sz="1800" i="0" dirty="0"/>
              <a:t> </a:t>
            </a:r>
            <a:r>
              <a:rPr lang="en-US" sz="1800" i="0" dirty="0" err="1"/>
              <a:t>biri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HSB</a:t>
            </a:r>
            <a:r>
              <a:rPr lang="en-US" sz="1800" i="0" dirty="0"/>
              <a:t> deb </a:t>
            </a:r>
            <a:r>
              <a:rPr lang="en-US" sz="1800" i="0" dirty="0" err="1"/>
              <a:t>ataladi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1878F8-41FF-4354-980B-5D19399FD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HSB</a:t>
            </a:r>
            <a:endParaRPr lang="en-GB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6FEE347D-CCBD-4608-922C-51B70D893216}"/>
              </a:ext>
            </a:extLst>
          </p:cNvPr>
          <p:cNvSpPr txBox="1">
            <a:spLocks/>
          </p:cNvSpPr>
          <p:nvPr/>
        </p:nvSpPr>
        <p:spPr>
          <a:xfrm>
            <a:off x="2806700" y="1882520"/>
            <a:ext cx="22841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0" kern="0" dirty="0">
                <a:solidFill>
                  <a:srgbClr val="0070C0"/>
                </a:solidFill>
              </a:rPr>
              <a:t>H – </a:t>
            </a:r>
            <a:r>
              <a:rPr lang="en-US" sz="1800" i="0" kern="0" dirty="0">
                <a:solidFill>
                  <a:schemeClr val="tx1"/>
                </a:solidFill>
              </a:rPr>
              <a:t>Rang </a:t>
            </a:r>
            <a:r>
              <a:rPr lang="en-US" sz="1800" i="0" kern="0" dirty="0" err="1">
                <a:solidFill>
                  <a:schemeClr val="tx1"/>
                </a:solidFill>
              </a:rPr>
              <a:t>turi</a:t>
            </a:r>
            <a:endParaRPr lang="en-US" sz="1800" i="0" kern="0" dirty="0">
              <a:solidFill>
                <a:schemeClr val="tx1"/>
              </a:solidFill>
            </a:endParaRPr>
          </a:p>
          <a:p>
            <a:r>
              <a:rPr lang="en-US" sz="1800" i="0" kern="0" dirty="0">
                <a:solidFill>
                  <a:srgbClr val="0070C0"/>
                </a:solidFill>
              </a:rPr>
              <a:t>S – </a:t>
            </a:r>
            <a:r>
              <a:rPr lang="en-US" sz="1800" i="0" kern="0" dirty="0">
                <a:solidFill>
                  <a:schemeClr val="tx1"/>
                </a:solidFill>
              </a:rPr>
              <a:t>Rang </a:t>
            </a:r>
            <a:r>
              <a:rPr lang="en-US" sz="1800" i="0" kern="0" dirty="0" err="1">
                <a:solidFill>
                  <a:schemeClr val="tx1"/>
                </a:solidFill>
              </a:rPr>
              <a:t>to‘yinganligi</a:t>
            </a:r>
            <a:br>
              <a:rPr lang="en-US" sz="1800" i="0" kern="0" dirty="0">
                <a:solidFill>
                  <a:srgbClr val="0070C0"/>
                </a:solidFill>
              </a:rPr>
            </a:br>
            <a:r>
              <a:rPr lang="en-US" sz="1800" i="0" kern="0" dirty="0">
                <a:solidFill>
                  <a:srgbClr val="0070C0"/>
                </a:solidFill>
              </a:rPr>
              <a:t>B – </a:t>
            </a:r>
            <a:r>
              <a:rPr lang="en-US" sz="1800" i="0" kern="0" dirty="0">
                <a:solidFill>
                  <a:schemeClr val="tx1"/>
                </a:solidFill>
              </a:rPr>
              <a:t>Rang </a:t>
            </a:r>
            <a:r>
              <a:rPr lang="en-US" sz="1800" i="0" kern="0" dirty="0" err="1">
                <a:solidFill>
                  <a:schemeClr val="tx1"/>
                </a:solidFill>
              </a:rPr>
              <a:t>yorqinligi</a:t>
            </a:r>
            <a:endParaRPr lang="en-GB" sz="1800" i="0" kern="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9DFB7C-C0F0-43B2-8774-E9FFA60DF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622425"/>
            <a:ext cx="1384179" cy="13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E9014-FEBD-446F-82A7-F62622E5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RGB               CMYK              HSB</a:t>
            </a:r>
            <a:endParaRPr lang="en-GB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38BDFB-CCEB-45C2-AA3F-6DAACBCB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012825"/>
            <a:ext cx="5530476" cy="17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86AD08-0D80-43A9-989E-E2E83171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364352"/>
            <a:ext cx="2791494" cy="288049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2B013F-67B3-4195-838D-15BB1A54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98425"/>
            <a:ext cx="5164320" cy="315471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Ranglar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turga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ajratiladi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595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D45118B-010D-42E8-8328-92FA80C2C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70" y="860425"/>
            <a:ext cx="4893589" cy="1938992"/>
          </a:xfrm>
        </p:spPr>
        <p:txBody>
          <a:bodyPr/>
          <a:lstStyle/>
          <a:p>
            <a:pPr algn="just"/>
            <a:r>
              <a:rPr lang="en-US" sz="1800" i="0" dirty="0"/>
              <a:t>        </a:t>
            </a:r>
            <a:r>
              <a:rPr lang="en-US" sz="1800" i="0" dirty="0" err="1"/>
              <a:t>Yuqorida</a:t>
            </a:r>
            <a:r>
              <a:rPr lang="en-US" sz="1800" i="0" dirty="0"/>
              <a:t> </a:t>
            </a:r>
            <a:r>
              <a:rPr lang="en-US" sz="1800" i="0" dirty="0" err="1"/>
              <a:t>ko‘rib</a:t>
            </a:r>
            <a:r>
              <a:rPr lang="en-US" sz="1800" i="0" dirty="0"/>
              <a:t> </a:t>
            </a:r>
            <a:r>
              <a:rPr lang="en-US" sz="1800" i="0" dirty="0" err="1"/>
              <a:t>chiqilgan</a:t>
            </a:r>
            <a:r>
              <a:rPr lang="en-US" sz="1800" i="0" dirty="0"/>
              <a:t> </a:t>
            </a:r>
            <a:r>
              <a:rPr lang="en-US" sz="1800" i="0" dirty="0" err="1"/>
              <a:t>ranglar</a:t>
            </a:r>
            <a:r>
              <a:rPr lang="en-US" sz="1800" i="0" dirty="0"/>
              <a:t> </a:t>
            </a:r>
            <a:r>
              <a:rPr lang="en-US" sz="1800" i="0" dirty="0" err="1"/>
              <a:t>tizimlari</a:t>
            </a:r>
            <a:r>
              <a:rPr lang="en-US" sz="1800" i="0" dirty="0"/>
              <a:t> </a:t>
            </a:r>
            <a:r>
              <a:rPr lang="en-US" sz="1800" i="0" dirty="0" err="1"/>
              <a:t>tabiatda</a:t>
            </a:r>
            <a:r>
              <a:rPr lang="en-US" sz="1800" i="0" dirty="0"/>
              <a:t> </a:t>
            </a:r>
            <a:r>
              <a:rPr lang="en-US" sz="1800" i="0" dirty="0" err="1"/>
              <a:t>uchraydigan</a:t>
            </a:r>
            <a:r>
              <a:rPr lang="en-US" sz="1800" i="0" dirty="0"/>
              <a:t> </a:t>
            </a:r>
            <a:r>
              <a:rPr lang="en-US" sz="1800" i="0" dirty="0" err="1"/>
              <a:t>ranglarning</a:t>
            </a:r>
            <a:r>
              <a:rPr lang="en-US" sz="1800" i="0" dirty="0"/>
              <a:t> </a:t>
            </a:r>
            <a:r>
              <a:rPr lang="en-US" sz="1800" i="0" dirty="0" err="1"/>
              <a:t>barchasini</a:t>
            </a:r>
            <a:r>
              <a:rPr lang="en-US" sz="1800" i="0" dirty="0"/>
              <a:t> ham </a:t>
            </a:r>
            <a:r>
              <a:rPr lang="en-US" sz="1800" i="0" dirty="0" err="1"/>
              <a:t>ko‘rsatib</a:t>
            </a:r>
            <a:r>
              <a:rPr lang="en-US" sz="1800" i="0" dirty="0"/>
              <a:t> </a:t>
            </a:r>
            <a:r>
              <a:rPr lang="en-US" sz="1800" i="0" dirty="0" err="1"/>
              <a:t>bera</a:t>
            </a:r>
            <a:r>
              <a:rPr lang="en-US" sz="1800" i="0" dirty="0"/>
              <a:t> </a:t>
            </a:r>
            <a:r>
              <a:rPr lang="en-US" sz="1800" i="0" dirty="0" err="1"/>
              <a:t>olmaydi</a:t>
            </a:r>
            <a:r>
              <a:rPr lang="en-US" sz="1800" i="0" dirty="0"/>
              <a:t>. </a:t>
            </a:r>
            <a:r>
              <a:rPr lang="en-US" sz="1800" i="0" dirty="0" err="1"/>
              <a:t>Ularning</a:t>
            </a:r>
            <a:r>
              <a:rPr lang="en-US" sz="1800" i="0" dirty="0"/>
              <a:t> </a:t>
            </a:r>
            <a:r>
              <a:rPr lang="en-US" sz="1800" i="0" dirty="0" err="1"/>
              <a:t>yana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kamchiligi</a:t>
            </a:r>
            <a:r>
              <a:rPr lang="en-US" sz="1800" i="0" dirty="0"/>
              <a:t>,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tizimlar</a:t>
            </a:r>
            <a:r>
              <a:rPr lang="en-US" sz="1800" i="0" dirty="0"/>
              <a:t> </a:t>
            </a:r>
            <a:r>
              <a:rPr lang="en-US" sz="1800" i="0" dirty="0" err="1"/>
              <a:t>apparatga</a:t>
            </a:r>
            <a:r>
              <a:rPr lang="en-US" sz="1800" i="0" dirty="0"/>
              <a:t> </a:t>
            </a:r>
            <a:r>
              <a:rPr lang="en-US" sz="1800" i="0" dirty="0" err="1"/>
              <a:t>bog‘liqdir</a:t>
            </a:r>
            <a:r>
              <a:rPr lang="en-US" sz="1800" i="0" dirty="0"/>
              <a:t>. </a:t>
            </a:r>
            <a:r>
              <a:rPr lang="en-US" sz="1800" i="0" dirty="0" err="1"/>
              <a:t>Boshqacha</a:t>
            </a:r>
            <a:r>
              <a:rPr lang="en-US" sz="1800" i="0" dirty="0"/>
              <a:t> </a:t>
            </a:r>
            <a:r>
              <a:rPr lang="en-US" sz="1800" i="0" dirty="0" err="1"/>
              <a:t>aytganda</a:t>
            </a:r>
            <a:r>
              <a:rPr lang="en-US" sz="1800" i="0" dirty="0"/>
              <a:t>,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tizimda</a:t>
            </a:r>
            <a:r>
              <a:rPr lang="en-US" sz="1800" i="0" dirty="0"/>
              <a:t> </a:t>
            </a:r>
            <a:r>
              <a:rPr lang="en-US" sz="1800" i="0" dirty="0" err="1"/>
              <a:t>ishlaydigan</a:t>
            </a:r>
            <a:r>
              <a:rPr lang="en-US" sz="1800" i="0" dirty="0"/>
              <a:t> </a:t>
            </a:r>
            <a:r>
              <a:rPr lang="en-US" sz="1800" i="0" dirty="0" err="1"/>
              <a:t>ikkita</a:t>
            </a:r>
            <a:r>
              <a:rPr lang="en-US" sz="1800" i="0" dirty="0"/>
              <a:t> </a:t>
            </a:r>
            <a:r>
              <a:rPr lang="en-US" sz="1800" i="0" dirty="0" err="1"/>
              <a:t>turli</a:t>
            </a:r>
            <a:r>
              <a:rPr lang="en-US" sz="1800" i="0" dirty="0"/>
              <a:t> </a:t>
            </a:r>
            <a:r>
              <a:rPr lang="en-US" sz="1800" i="0" dirty="0" err="1"/>
              <a:t>qurilma</a:t>
            </a:r>
            <a:r>
              <a:rPr lang="en-US" sz="1800" i="0" dirty="0"/>
              <a:t> </a:t>
            </a:r>
            <a:r>
              <a:rPr lang="en-US" sz="1800" i="0" dirty="0" err="1"/>
              <a:t>ranglarni</a:t>
            </a:r>
            <a:r>
              <a:rPr lang="en-US" sz="1800" i="0" dirty="0"/>
              <a:t> </a:t>
            </a:r>
            <a:r>
              <a:rPr lang="en-US" sz="1800" i="0" dirty="0" err="1"/>
              <a:t>bir</a:t>
            </a:r>
            <a:r>
              <a:rPr lang="en-US" sz="1800" i="0" dirty="0"/>
              <a:t> </a:t>
            </a:r>
            <a:r>
              <a:rPr lang="en-US" sz="1800" i="0" dirty="0" err="1"/>
              <a:t>xil</a:t>
            </a:r>
            <a:r>
              <a:rPr lang="en-US" sz="1800" i="0" dirty="0"/>
              <a:t> </a:t>
            </a:r>
            <a:r>
              <a:rPr lang="en-US" sz="1800" i="0" dirty="0" err="1"/>
              <a:t>ko‘rsata</a:t>
            </a:r>
            <a:r>
              <a:rPr lang="en-US" sz="1800" i="0" dirty="0"/>
              <a:t> </a:t>
            </a:r>
            <a:r>
              <a:rPr lang="en-US" sz="1800" i="0" dirty="0" err="1"/>
              <a:t>olmaydi</a:t>
            </a:r>
            <a:r>
              <a:rPr lang="en-US" sz="1800" i="0" dirty="0"/>
              <a:t>. </a:t>
            </a:r>
            <a:endParaRPr lang="en-GB" sz="1800" i="0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31287CF-D464-4C2B-B9DB-E6BCC435A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458928"/>
              </p:ext>
            </p:extLst>
          </p:nvPr>
        </p:nvGraphicFramePr>
        <p:xfrm>
          <a:off x="63500" y="98425"/>
          <a:ext cx="56388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1410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27FCE-492D-488A-90E6-A0DD2D15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Lightless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6220E-01CE-4364-9AF2-74413D8F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60425"/>
            <a:ext cx="2245742" cy="2052637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7D87759-125D-486E-8D44-324C26887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2899" y="1012825"/>
            <a:ext cx="2446794" cy="1661993"/>
          </a:xfrm>
        </p:spPr>
        <p:txBody>
          <a:bodyPr/>
          <a:lstStyle/>
          <a:p>
            <a:pPr algn="just"/>
            <a:r>
              <a:rPr lang="en-US" sz="1800" i="0" dirty="0"/>
              <a:t>      </a:t>
            </a:r>
            <a:r>
              <a:rPr lang="en-US" sz="1800" i="0" dirty="0" err="1"/>
              <a:t>Apparatlarga</a:t>
            </a:r>
            <a:r>
              <a:rPr lang="en-US" sz="1800" i="0" dirty="0"/>
              <a:t> </a:t>
            </a:r>
            <a:r>
              <a:rPr lang="en-US" sz="1800" i="0" dirty="0" err="1"/>
              <a:t>bog‘liq</a:t>
            </a:r>
            <a:r>
              <a:rPr lang="en-US" sz="1800" i="0" dirty="0"/>
              <a:t> </a:t>
            </a:r>
            <a:r>
              <a:rPr lang="en-US" sz="1800" i="0" dirty="0" err="1"/>
              <a:t>bo‘lmagan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ranglarni</a:t>
            </a:r>
            <a:r>
              <a:rPr lang="en-US" sz="1800" i="0" dirty="0"/>
              <a:t> </a:t>
            </a:r>
            <a:r>
              <a:rPr lang="en-US" sz="1800" i="0" dirty="0" err="1"/>
              <a:t>qamrab</a:t>
            </a:r>
            <a:r>
              <a:rPr lang="en-US" sz="1800" i="0" dirty="0"/>
              <a:t> </a:t>
            </a:r>
            <a:r>
              <a:rPr lang="en-US" sz="1800" i="0" dirty="0" err="1"/>
              <a:t>olishi</a:t>
            </a:r>
            <a:r>
              <a:rPr lang="en-US" sz="1800" i="0" dirty="0"/>
              <a:t> </a:t>
            </a:r>
            <a:r>
              <a:rPr lang="en-US" sz="1800" i="0" dirty="0" err="1"/>
              <a:t>eng</a:t>
            </a:r>
            <a:r>
              <a:rPr lang="en-US" sz="1800" i="0" dirty="0"/>
              <a:t> </a:t>
            </a:r>
            <a:r>
              <a:rPr lang="en-US" sz="1800" i="0" dirty="0" err="1"/>
              <a:t>katta</a:t>
            </a:r>
            <a:r>
              <a:rPr lang="en-US" sz="1800" i="0" dirty="0"/>
              <a:t> </a:t>
            </a:r>
            <a:r>
              <a:rPr lang="en-US" sz="1800" i="0" dirty="0" err="1"/>
              <a:t>bo‘lgan</a:t>
            </a:r>
            <a:r>
              <a:rPr lang="en-US" sz="1800" i="0" dirty="0"/>
              <a:t> </a:t>
            </a:r>
            <a:r>
              <a:rPr lang="en-US" sz="1800" i="0" dirty="0" err="1"/>
              <a:t>tizim</a:t>
            </a:r>
            <a:r>
              <a:rPr lang="en-US" sz="1800" i="0" dirty="0"/>
              <a:t> </a:t>
            </a:r>
            <a:r>
              <a:rPr lang="en-US" sz="1800" i="0" dirty="0" err="1"/>
              <a:t>ishlab</a:t>
            </a:r>
            <a:r>
              <a:rPr lang="en-US" sz="1800" i="0" dirty="0"/>
              <a:t> </a:t>
            </a:r>
            <a:r>
              <a:rPr lang="en-US" sz="1800" i="0" dirty="0" err="1"/>
              <a:t>chiqilgan</a:t>
            </a:r>
            <a:r>
              <a:rPr lang="en-US" sz="1800" i="0" dirty="0"/>
              <a:t> </a:t>
            </a:r>
            <a:r>
              <a:rPr lang="en-US" sz="1800" i="0" dirty="0" err="1"/>
              <a:t>bo‘lib</a:t>
            </a:r>
            <a:r>
              <a:rPr lang="en-US" sz="1800" i="0" dirty="0"/>
              <a:t>, u </a:t>
            </a:r>
            <a:r>
              <a:rPr lang="en-US" sz="1800" i="0" dirty="0">
                <a:solidFill>
                  <a:srgbClr val="0070C0"/>
                </a:solidFill>
              </a:rPr>
              <a:t>Lab</a:t>
            </a:r>
            <a:r>
              <a:rPr lang="en-US" sz="1800" i="0" dirty="0"/>
              <a:t> deb </a:t>
            </a:r>
            <a:r>
              <a:rPr lang="en-US" sz="1800" i="0" dirty="0" err="1"/>
              <a:t>ataladi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2278735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3793</TotalTime>
  <Words>399</Words>
  <Application>Microsoft Office PowerPoint</Application>
  <PresentationFormat>Произвольный</PresentationFormat>
  <Paragraphs>36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INFORMATIKA VA AXBOROT TEXNOLOGIYALARI</vt:lpstr>
      <vt:lpstr>Qo‘shiluvchi ranglar tizimi</vt:lpstr>
      <vt:lpstr>Ranglar sintezi</vt:lpstr>
      <vt:lpstr>Презентация PowerPoint</vt:lpstr>
      <vt:lpstr>HSB</vt:lpstr>
      <vt:lpstr>RGB               CMYK              HSB</vt:lpstr>
      <vt:lpstr>Ranglar ikki turga ajratiladi:</vt:lpstr>
      <vt:lpstr>Презентация PowerPoint</vt:lpstr>
      <vt:lpstr>Lightless</vt:lpstr>
      <vt:lpstr>Lab parametri</vt:lpstr>
      <vt:lpstr>Lab tizimi</vt:lpstr>
      <vt:lpstr>Презентация PowerPoint</vt:lpstr>
      <vt:lpstr>Ranglar palitrasi</vt:lpstr>
      <vt:lpstr>Презентация PowerPoint</vt:lpstr>
      <vt:lpstr>Rang</vt:lpstr>
      <vt:lpstr>Namunalar</vt:lpstr>
      <vt:lpstr>Презентация PowerPoint</vt:lpstr>
      <vt:lpstr>Презентация PowerPoint</vt:lpstr>
      <vt:lpstr>Yodda saqlang!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535</cp:revision>
  <dcterms:created xsi:type="dcterms:W3CDTF">2020-04-13T08:05:16Z</dcterms:created>
  <dcterms:modified xsi:type="dcterms:W3CDTF">2020-11-07T16:10:55Z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