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320" r:id="rId2"/>
    <p:sldId id="330" r:id="rId3"/>
    <p:sldId id="331" r:id="rId4"/>
    <p:sldId id="332" r:id="rId5"/>
    <p:sldId id="339" r:id="rId6"/>
    <p:sldId id="340" r:id="rId7"/>
    <p:sldId id="341" r:id="rId8"/>
    <p:sldId id="342" r:id="rId9"/>
    <p:sldId id="343" r:id="rId10"/>
    <p:sldId id="347" r:id="rId11"/>
    <p:sldId id="355" r:id="rId12"/>
    <p:sldId id="348" r:id="rId13"/>
    <p:sldId id="349" r:id="rId14"/>
    <p:sldId id="354" r:id="rId15"/>
    <p:sldId id="356" r:id="rId16"/>
    <p:sldId id="353" r:id="rId17"/>
    <p:sldId id="357" r:id="rId18"/>
    <p:sldId id="358" r:id="rId19"/>
    <p:sldId id="359" r:id="rId20"/>
    <p:sldId id="351" r:id="rId21"/>
    <p:sldId id="360" r:id="rId22"/>
    <p:sldId id="361" r:id="rId23"/>
    <p:sldId id="344" r:id="rId24"/>
    <p:sldId id="345" r:id="rId25"/>
  </p:sldIdLst>
  <p:sldSz cx="5765800" cy="3244850"/>
  <p:notesSz cx="5765800" cy="3244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132" d="100"/>
          <a:sy n="132" d="100"/>
        </p:scale>
        <p:origin x="930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07F0CE-0F8C-4270-9B0B-593037AA68F8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BDFB9AB-1FFC-4AF6-A858-9B16263ACDAD}">
      <dgm:prSet phldrT="[Текст]"/>
      <dgm:spPr/>
      <dgm:t>
        <a:bodyPr/>
        <a:lstStyle/>
        <a:p>
          <a:r>
            <a:rPr lang="en-US" dirty="0"/>
            <a:t>F7</a:t>
          </a:r>
          <a:endParaRPr lang="en-GB" dirty="0"/>
        </a:p>
      </dgm:t>
    </dgm:pt>
    <dgm:pt modelId="{FC1C5A14-4399-472E-BF41-B19CFD78B685}" type="parTrans" cxnId="{89E971B6-E511-44FB-B1F4-3D139C21F19D}">
      <dgm:prSet/>
      <dgm:spPr/>
      <dgm:t>
        <a:bodyPr/>
        <a:lstStyle/>
        <a:p>
          <a:endParaRPr lang="en-GB"/>
        </a:p>
      </dgm:t>
    </dgm:pt>
    <dgm:pt modelId="{CC32CD02-95FA-46B3-B35F-5C10C1B8BBBB}" type="sibTrans" cxnId="{89E971B6-E511-44FB-B1F4-3D139C21F19D}">
      <dgm:prSet/>
      <dgm:spPr/>
      <dgm:t>
        <a:bodyPr/>
        <a:lstStyle/>
        <a:p>
          <a:endParaRPr lang="en-GB"/>
        </a:p>
      </dgm:t>
    </dgm:pt>
    <dgm:pt modelId="{BF15A695-E6D4-4583-91D0-C5187A1845B5}" type="pres">
      <dgm:prSet presAssocID="{1A07F0CE-0F8C-4270-9B0B-593037AA68F8}" presName="diagram" presStyleCnt="0">
        <dgm:presLayoutVars>
          <dgm:dir/>
          <dgm:resizeHandles val="exact"/>
        </dgm:presLayoutVars>
      </dgm:prSet>
      <dgm:spPr/>
    </dgm:pt>
    <dgm:pt modelId="{2ECC08C7-463B-482A-8810-20C12BBFDFE0}" type="pres">
      <dgm:prSet presAssocID="{EBDFB9AB-1FFC-4AF6-A858-9B16263ACDAD}" presName="node" presStyleLbl="node1" presStyleIdx="0" presStyleCnt="1" custLinFactNeighborX="-1331" custLinFactNeighborY="-72">
        <dgm:presLayoutVars>
          <dgm:bulletEnabled val="1"/>
        </dgm:presLayoutVars>
      </dgm:prSet>
      <dgm:spPr/>
    </dgm:pt>
  </dgm:ptLst>
  <dgm:cxnLst>
    <dgm:cxn modelId="{58D8A25D-1C13-4FBD-B039-898E3CB51A5D}" type="presOf" srcId="{EBDFB9AB-1FFC-4AF6-A858-9B16263ACDAD}" destId="{2ECC08C7-463B-482A-8810-20C12BBFDFE0}" srcOrd="0" destOrd="0" presId="urn:microsoft.com/office/officeart/2005/8/layout/default"/>
    <dgm:cxn modelId="{89E971B6-E511-44FB-B1F4-3D139C21F19D}" srcId="{1A07F0CE-0F8C-4270-9B0B-593037AA68F8}" destId="{EBDFB9AB-1FFC-4AF6-A858-9B16263ACDAD}" srcOrd="0" destOrd="0" parTransId="{FC1C5A14-4399-472E-BF41-B19CFD78B685}" sibTransId="{CC32CD02-95FA-46B3-B35F-5C10C1B8BBBB}"/>
    <dgm:cxn modelId="{484AE3EE-CF07-4E15-BC60-FFF4FB139D64}" type="presOf" srcId="{1A07F0CE-0F8C-4270-9B0B-593037AA68F8}" destId="{BF15A695-E6D4-4583-91D0-C5187A1845B5}" srcOrd="0" destOrd="0" presId="urn:microsoft.com/office/officeart/2005/8/layout/default"/>
    <dgm:cxn modelId="{EC18A2A3-7468-4657-B596-576CC50EDE22}" type="presParOf" srcId="{BF15A695-E6D4-4583-91D0-C5187A1845B5}" destId="{2ECC08C7-463B-482A-8810-20C12BBFDFE0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FB18FE-7F22-4AC4-939E-2B6A5BDC9634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2266C43E-9DD8-4F77-9759-0BD76760EACB}">
      <dgm:prSet phldrT="[Текст]"/>
      <dgm:spPr/>
      <dgm:t>
        <a:bodyPr/>
        <a:lstStyle/>
        <a:p>
          <a:r>
            <a:rPr lang="en-US" dirty="0"/>
            <a:t>Red</a:t>
          </a:r>
          <a:endParaRPr lang="en-GB" dirty="0"/>
        </a:p>
      </dgm:t>
    </dgm:pt>
    <dgm:pt modelId="{161511EB-FFB8-4BBE-8C7C-A5FB640FAAD1}" type="parTrans" cxnId="{118297E5-96DB-4D3F-ACFE-2C5614A89550}">
      <dgm:prSet/>
      <dgm:spPr/>
      <dgm:t>
        <a:bodyPr/>
        <a:lstStyle/>
        <a:p>
          <a:endParaRPr lang="en-GB"/>
        </a:p>
      </dgm:t>
    </dgm:pt>
    <dgm:pt modelId="{8248A3C3-4B88-4EA5-8881-BF32C2BCAA2F}" type="sibTrans" cxnId="{118297E5-96DB-4D3F-ACFE-2C5614A89550}">
      <dgm:prSet/>
      <dgm:spPr/>
      <dgm:t>
        <a:bodyPr/>
        <a:lstStyle/>
        <a:p>
          <a:endParaRPr lang="en-GB"/>
        </a:p>
      </dgm:t>
    </dgm:pt>
    <dgm:pt modelId="{30ADCFB9-4E33-4CCC-BA96-E04F816C06F4}" type="pres">
      <dgm:prSet presAssocID="{41FB18FE-7F22-4AC4-939E-2B6A5BDC9634}" presName="diagram" presStyleCnt="0">
        <dgm:presLayoutVars>
          <dgm:dir/>
          <dgm:resizeHandles val="exact"/>
        </dgm:presLayoutVars>
      </dgm:prSet>
      <dgm:spPr/>
    </dgm:pt>
    <dgm:pt modelId="{50D03A76-3624-40FF-8858-32E06227DB27}" type="pres">
      <dgm:prSet presAssocID="{2266C43E-9DD8-4F77-9759-0BD76760EACB}" presName="node" presStyleLbl="node1" presStyleIdx="0" presStyleCnt="1" custScaleX="121127" custLinFactNeighborX="1048" custLinFactNeighborY="-33">
        <dgm:presLayoutVars>
          <dgm:bulletEnabled val="1"/>
        </dgm:presLayoutVars>
      </dgm:prSet>
      <dgm:spPr/>
    </dgm:pt>
  </dgm:ptLst>
  <dgm:cxnLst>
    <dgm:cxn modelId="{2F850703-5CD9-4E59-A10D-F09727BF1050}" type="presOf" srcId="{41FB18FE-7F22-4AC4-939E-2B6A5BDC9634}" destId="{30ADCFB9-4E33-4CCC-BA96-E04F816C06F4}" srcOrd="0" destOrd="0" presId="urn:microsoft.com/office/officeart/2005/8/layout/default"/>
    <dgm:cxn modelId="{E45DCF91-004E-4A7C-AAB4-5CF6ECDAD4D4}" type="presOf" srcId="{2266C43E-9DD8-4F77-9759-0BD76760EACB}" destId="{50D03A76-3624-40FF-8858-32E06227DB27}" srcOrd="0" destOrd="0" presId="urn:microsoft.com/office/officeart/2005/8/layout/default"/>
    <dgm:cxn modelId="{118297E5-96DB-4D3F-ACFE-2C5614A89550}" srcId="{41FB18FE-7F22-4AC4-939E-2B6A5BDC9634}" destId="{2266C43E-9DD8-4F77-9759-0BD76760EACB}" srcOrd="0" destOrd="0" parTransId="{161511EB-FFB8-4BBE-8C7C-A5FB640FAAD1}" sibTransId="{8248A3C3-4B88-4EA5-8881-BF32C2BCAA2F}"/>
    <dgm:cxn modelId="{211D6E0F-E654-4D0F-A61A-7276A4E235D0}" type="presParOf" srcId="{30ADCFB9-4E33-4CCC-BA96-E04F816C06F4}" destId="{50D03A76-3624-40FF-8858-32E06227DB2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FB18FE-7F22-4AC4-939E-2B6A5BDC9634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2266C43E-9DD8-4F77-9759-0BD76760EACB}">
      <dgm:prSet phldrT="[Текст]"/>
      <dgm:spPr>
        <a:solidFill>
          <a:srgbClr val="00B050"/>
        </a:solidFill>
      </dgm:spPr>
      <dgm:t>
        <a:bodyPr/>
        <a:lstStyle/>
        <a:p>
          <a:r>
            <a:rPr lang="en-US" dirty="0"/>
            <a:t>Green</a:t>
          </a:r>
          <a:endParaRPr lang="en-GB" dirty="0"/>
        </a:p>
      </dgm:t>
    </dgm:pt>
    <dgm:pt modelId="{161511EB-FFB8-4BBE-8C7C-A5FB640FAAD1}" type="parTrans" cxnId="{118297E5-96DB-4D3F-ACFE-2C5614A89550}">
      <dgm:prSet/>
      <dgm:spPr/>
      <dgm:t>
        <a:bodyPr/>
        <a:lstStyle/>
        <a:p>
          <a:endParaRPr lang="en-GB"/>
        </a:p>
      </dgm:t>
    </dgm:pt>
    <dgm:pt modelId="{8248A3C3-4B88-4EA5-8881-BF32C2BCAA2F}" type="sibTrans" cxnId="{118297E5-96DB-4D3F-ACFE-2C5614A89550}">
      <dgm:prSet/>
      <dgm:spPr/>
      <dgm:t>
        <a:bodyPr/>
        <a:lstStyle/>
        <a:p>
          <a:endParaRPr lang="en-GB"/>
        </a:p>
      </dgm:t>
    </dgm:pt>
    <dgm:pt modelId="{30ADCFB9-4E33-4CCC-BA96-E04F816C06F4}" type="pres">
      <dgm:prSet presAssocID="{41FB18FE-7F22-4AC4-939E-2B6A5BDC9634}" presName="diagram" presStyleCnt="0">
        <dgm:presLayoutVars>
          <dgm:dir/>
          <dgm:resizeHandles val="exact"/>
        </dgm:presLayoutVars>
      </dgm:prSet>
      <dgm:spPr/>
    </dgm:pt>
    <dgm:pt modelId="{50D03A76-3624-40FF-8858-32E06227DB27}" type="pres">
      <dgm:prSet presAssocID="{2266C43E-9DD8-4F77-9759-0BD76760EACB}" presName="node" presStyleLbl="node1" presStyleIdx="0" presStyleCnt="1" custScaleX="120079" custLinFactNeighborX="0" custLinFactNeighborY="0">
        <dgm:presLayoutVars>
          <dgm:bulletEnabled val="1"/>
        </dgm:presLayoutVars>
      </dgm:prSet>
      <dgm:spPr/>
    </dgm:pt>
  </dgm:ptLst>
  <dgm:cxnLst>
    <dgm:cxn modelId="{2F850703-5CD9-4E59-A10D-F09727BF1050}" type="presOf" srcId="{41FB18FE-7F22-4AC4-939E-2B6A5BDC9634}" destId="{30ADCFB9-4E33-4CCC-BA96-E04F816C06F4}" srcOrd="0" destOrd="0" presId="urn:microsoft.com/office/officeart/2005/8/layout/default"/>
    <dgm:cxn modelId="{E45DCF91-004E-4A7C-AAB4-5CF6ECDAD4D4}" type="presOf" srcId="{2266C43E-9DD8-4F77-9759-0BD76760EACB}" destId="{50D03A76-3624-40FF-8858-32E06227DB27}" srcOrd="0" destOrd="0" presId="urn:microsoft.com/office/officeart/2005/8/layout/default"/>
    <dgm:cxn modelId="{118297E5-96DB-4D3F-ACFE-2C5614A89550}" srcId="{41FB18FE-7F22-4AC4-939E-2B6A5BDC9634}" destId="{2266C43E-9DD8-4F77-9759-0BD76760EACB}" srcOrd="0" destOrd="0" parTransId="{161511EB-FFB8-4BBE-8C7C-A5FB640FAAD1}" sibTransId="{8248A3C3-4B88-4EA5-8881-BF32C2BCAA2F}"/>
    <dgm:cxn modelId="{211D6E0F-E654-4D0F-A61A-7276A4E235D0}" type="presParOf" srcId="{30ADCFB9-4E33-4CCC-BA96-E04F816C06F4}" destId="{50D03A76-3624-40FF-8858-32E06227DB27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61229B-D7EE-400E-B292-D4FB71958BA9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FD5398E-9429-40E8-8B32-EDC697D03FD2}">
      <dgm:prSet phldrT="[Текст]"/>
      <dgm:spPr/>
      <dgm:t>
        <a:bodyPr/>
        <a:lstStyle/>
        <a:p>
          <a:r>
            <a:rPr lang="en-US" dirty="0"/>
            <a:t>Blue</a:t>
          </a:r>
          <a:endParaRPr lang="en-GB" dirty="0"/>
        </a:p>
      </dgm:t>
    </dgm:pt>
    <dgm:pt modelId="{58AE921F-6B19-4A7F-A36F-569116AAA8A1}" type="parTrans" cxnId="{E2DD3E1E-A0FC-4553-B9F2-3A04CF5FC09C}">
      <dgm:prSet/>
      <dgm:spPr/>
      <dgm:t>
        <a:bodyPr/>
        <a:lstStyle/>
        <a:p>
          <a:endParaRPr lang="en-GB"/>
        </a:p>
      </dgm:t>
    </dgm:pt>
    <dgm:pt modelId="{1EBBDBFB-FB6B-44B8-B1F1-E14F79808D78}" type="sibTrans" cxnId="{E2DD3E1E-A0FC-4553-B9F2-3A04CF5FC09C}">
      <dgm:prSet/>
      <dgm:spPr/>
      <dgm:t>
        <a:bodyPr/>
        <a:lstStyle/>
        <a:p>
          <a:endParaRPr lang="en-GB"/>
        </a:p>
      </dgm:t>
    </dgm:pt>
    <dgm:pt modelId="{44E40128-4908-49A4-95EB-8C7169F77499}" type="pres">
      <dgm:prSet presAssocID="{0161229B-D7EE-400E-B292-D4FB71958BA9}" presName="diagram" presStyleCnt="0">
        <dgm:presLayoutVars>
          <dgm:dir/>
          <dgm:resizeHandles val="exact"/>
        </dgm:presLayoutVars>
      </dgm:prSet>
      <dgm:spPr/>
    </dgm:pt>
    <dgm:pt modelId="{82D661B2-C25F-4A72-A971-97D4E8C7E5C1}" type="pres">
      <dgm:prSet presAssocID="{4FD5398E-9429-40E8-8B32-EDC697D03FD2}" presName="node" presStyleLbl="node1" presStyleIdx="0" presStyleCnt="1" custScaleX="126681" custLinFactNeighborX="351" custLinFactNeighborY="27">
        <dgm:presLayoutVars>
          <dgm:bulletEnabled val="1"/>
        </dgm:presLayoutVars>
      </dgm:prSet>
      <dgm:spPr/>
    </dgm:pt>
  </dgm:ptLst>
  <dgm:cxnLst>
    <dgm:cxn modelId="{E2DD3E1E-A0FC-4553-B9F2-3A04CF5FC09C}" srcId="{0161229B-D7EE-400E-B292-D4FB71958BA9}" destId="{4FD5398E-9429-40E8-8B32-EDC697D03FD2}" srcOrd="0" destOrd="0" parTransId="{58AE921F-6B19-4A7F-A36F-569116AAA8A1}" sibTransId="{1EBBDBFB-FB6B-44B8-B1F1-E14F79808D78}"/>
    <dgm:cxn modelId="{15892DAD-2C88-422A-A7F6-B8DFA6F39B6B}" type="presOf" srcId="{4FD5398E-9429-40E8-8B32-EDC697D03FD2}" destId="{82D661B2-C25F-4A72-A971-97D4E8C7E5C1}" srcOrd="0" destOrd="0" presId="urn:microsoft.com/office/officeart/2005/8/layout/default"/>
    <dgm:cxn modelId="{1E81B8D8-5C6C-462D-90DD-067B08A1A3B1}" type="presOf" srcId="{0161229B-D7EE-400E-B292-D4FB71958BA9}" destId="{44E40128-4908-49A4-95EB-8C7169F77499}" srcOrd="0" destOrd="0" presId="urn:microsoft.com/office/officeart/2005/8/layout/default"/>
    <dgm:cxn modelId="{30765E25-E767-40DF-A442-C25FBCD8A343}" type="presParOf" srcId="{44E40128-4908-49A4-95EB-8C7169F77499}" destId="{82D661B2-C25F-4A72-A971-97D4E8C7E5C1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700330A-5892-4226-BE10-4EDA98D520C5}" type="doc">
      <dgm:prSet loTypeId="urn:microsoft.com/office/officeart/2005/8/layout/defaul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B140F7FA-6226-4662-A04B-7172AC062FEA}">
      <dgm:prSet phldrT="[Текст]"/>
      <dgm:spPr/>
      <dgm:t>
        <a:bodyPr/>
        <a:lstStyle/>
        <a:p>
          <a:r>
            <a:rPr lang="en-US" dirty="0" err="1"/>
            <a:t>Sovuq</a:t>
          </a:r>
          <a:endParaRPr lang="en-GB" dirty="0"/>
        </a:p>
      </dgm:t>
    </dgm:pt>
    <dgm:pt modelId="{A8E1CA84-757A-47B7-9FDB-589235AE91F3}" type="parTrans" cxnId="{66B5E2AF-7688-497C-A044-B5B3A3CEB20E}">
      <dgm:prSet/>
      <dgm:spPr/>
      <dgm:t>
        <a:bodyPr/>
        <a:lstStyle/>
        <a:p>
          <a:endParaRPr lang="en-GB"/>
        </a:p>
      </dgm:t>
    </dgm:pt>
    <dgm:pt modelId="{C594484B-A49A-4437-AFF7-BC9262B8D525}" type="sibTrans" cxnId="{66B5E2AF-7688-497C-A044-B5B3A3CEB20E}">
      <dgm:prSet/>
      <dgm:spPr/>
      <dgm:t>
        <a:bodyPr/>
        <a:lstStyle/>
        <a:p>
          <a:endParaRPr lang="en-GB"/>
        </a:p>
      </dgm:t>
    </dgm:pt>
    <dgm:pt modelId="{7B3FB5A3-0C68-4564-9398-1FFAFBE5301B}" type="pres">
      <dgm:prSet presAssocID="{7700330A-5892-4226-BE10-4EDA98D520C5}" presName="diagram" presStyleCnt="0">
        <dgm:presLayoutVars>
          <dgm:dir/>
          <dgm:resizeHandles val="exact"/>
        </dgm:presLayoutVars>
      </dgm:prSet>
      <dgm:spPr/>
    </dgm:pt>
    <dgm:pt modelId="{5152B58A-AADB-486F-AD96-6D60E233DACD}" type="pres">
      <dgm:prSet presAssocID="{B140F7FA-6226-4662-A04B-7172AC062FEA}" presName="node" presStyleLbl="node1" presStyleIdx="0" presStyleCnt="1" custScaleX="124840" custLinFactNeighborX="-4182" custLinFactNeighborY="-494">
        <dgm:presLayoutVars>
          <dgm:bulletEnabled val="1"/>
        </dgm:presLayoutVars>
      </dgm:prSet>
      <dgm:spPr/>
    </dgm:pt>
  </dgm:ptLst>
  <dgm:cxnLst>
    <dgm:cxn modelId="{66B5E2AF-7688-497C-A044-B5B3A3CEB20E}" srcId="{7700330A-5892-4226-BE10-4EDA98D520C5}" destId="{B140F7FA-6226-4662-A04B-7172AC062FEA}" srcOrd="0" destOrd="0" parTransId="{A8E1CA84-757A-47B7-9FDB-589235AE91F3}" sibTransId="{C594484B-A49A-4437-AFF7-BC9262B8D525}"/>
    <dgm:cxn modelId="{CB9683BC-B6F3-498F-90CD-53ED5FAFD14D}" type="presOf" srcId="{B140F7FA-6226-4662-A04B-7172AC062FEA}" destId="{5152B58A-AADB-486F-AD96-6D60E233DACD}" srcOrd="0" destOrd="0" presId="urn:microsoft.com/office/officeart/2005/8/layout/default"/>
    <dgm:cxn modelId="{51AEA6E4-11CB-44E9-9AFC-F3E1AF3F6505}" type="presOf" srcId="{7700330A-5892-4226-BE10-4EDA98D520C5}" destId="{7B3FB5A3-0C68-4564-9398-1FFAFBE5301B}" srcOrd="0" destOrd="0" presId="urn:microsoft.com/office/officeart/2005/8/layout/default"/>
    <dgm:cxn modelId="{A5C7BC4E-2F49-44D4-BC7E-1DED3CC6E7BF}" type="presParOf" srcId="{7B3FB5A3-0C68-4564-9398-1FFAFBE5301B}" destId="{5152B58A-AADB-486F-AD96-6D60E233DACD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00330A-5892-4226-BE10-4EDA98D520C5}" type="doc">
      <dgm:prSet loTypeId="urn:microsoft.com/office/officeart/2005/8/layout/default" loCatId="list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B140F7FA-6226-4662-A04B-7172AC062FEA}">
      <dgm:prSet phldrT="[Текст]"/>
      <dgm:spPr/>
      <dgm:t>
        <a:bodyPr/>
        <a:lstStyle/>
        <a:p>
          <a:r>
            <a:rPr lang="en-US" dirty="0" err="1"/>
            <a:t>Iliq</a:t>
          </a:r>
          <a:endParaRPr lang="en-GB" dirty="0"/>
        </a:p>
      </dgm:t>
    </dgm:pt>
    <dgm:pt modelId="{A8E1CA84-757A-47B7-9FDB-589235AE91F3}" type="parTrans" cxnId="{66B5E2AF-7688-497C-A044-B5B3A3CEB20E}">
      <dgm:prSet/>
      <dgm:spPr/>
      <dgm:t>
        <a:bodyPr/>
        <a:lstStyle/>
        <a:p>
          <a:endParaRPr lang="en-GB"/>
        </a:p>
      </dgm:t>
    </dgm:pt>
    <dgm:pt modelId="{C594484B-A49A-4437-AFF7-BC9262B8D525}" type="sibTrans" cxnId="{66B5E2AF-7688-497C-A044-B5B3A3CEB20E}">
      <dgm:prSet/>
      <dgm:spPr/>
      <dgm:t>
        <a:bodyPr/>
        <a:lstStyle/>
        <a:p>
          <a:endParaRPr lang="en-GB"/>
        </a:p>
      </dgm:t>
    </dgm:pt>
    <dgm:pt modelId="{7B3FB5A3-0C68-4564-9398-1FFAFBE5301B}" type="pres">
      <dgm:prSet presAssocID="{7700330A-5892-4226-BE10-4EDA98D520C5}" presName="diagram" presStyleCnt="0">
        <dgm:presLayoutVars>
          <dgm:dir/>
          <dgm:resizeHandles val="exact"/>
        </dgm:presLayoutVars>
      </dgm:prSet>
      <dgm:spPr/>
    </dgm:pt>
    <dgm:pt modelId="{5152B58A-AADB-486F-AD96-6D60E233DACD}" type="pres">
      <dgm:prSet presAssocID="{B140F7FA-6226-4662-A04B-7172AC062FEA}" presName="node" presStyleLbl="node1" presStyleIdx="0" presStyleCnt="1" custScaleX="126299" custLinFactNeighborX="-4182" custLinFactNeighborY="-494">
        <dgm:presLayoutVars>
          <dgm:bulletEnabled val="1"/>
        </dgm:presLayoutVars>
      </dgm:prSet>
      <dgm:spPr/>
    </dgm:pt>
  </dgm:ptLst>
  <dgm:cxnLst>
    <dgm:cxn modelId="{66B5E2AF-7688-497C-A044-B5B3A3CEB20E}" srcId="{7700330A-5892-4226-BE10-4EDA98D520C5}" destId="{B140F7FA-6226-4662-A04B-7172AC062FEA}" srcOrd="0" destOrd="0" parTransId="{A8E1CA84-757A-47B7-9FDB-589235AE91F3}" sibTransId="{C594484B-A49A-4437-AFF7-BC9262B8D525}"/>
    <dgm:cxn modelId="{CB9683BC-B6F3-498F-90CD-53ED5FAFD14D}" type="presOf" srcId="{B140F7FA-6226-4662-A04B-7172AC062FEA}" destId="{5152B58A-AADB-486F-AD96-6D60E233DACD}" srcOrd="0" destOrd="0" presId="urn:microsoft.com/office/officeart/2005/8/layout/default"/>
    <dgm:cxn modelId="{51AEA6E4-11CB-44E9-9AFC-F3E1AF3F6505}" type="presOf" srcId="{7700330A-5892-4226-BE10-4EDA98D520C5}" destId="{7B3FB5A3-0C68-4564-9398-1FFAFBE5301B}" srcOrd="0" destOrd="0" presId="urn:microsoft.com/office/officeart/2005/8/layout/default"/>
    <dgm:cxn modelId="{A5C7BC4E-2F49-44D4-BC7E-1DED3CC6E7BF}" type="presParOf" srcId="{7B3FB5A3-0C68-4564-9398-1FFAFBE5301B}" destId="{5152B58A-AADB-486F-AD96-6D60E233DACD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CC08C7-463B-482A-8810-20C12BBFDFE0}">
      <dsp:nvSpPr>
        <dsp:cNvPr id="0" name=""/>
        <dsp:cNvSpPr/>
      </dsp:nvSpPr>
      <dsp:spPr>
        <a:xfrm>
          <a:off x="272855" y="2"/>
          <a:ext cx="1117864" cy="6707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F7</a:t>
          </a:r>
          <a:endParaRPr lang="en-GB" sz="3100" kern="1200" dirty="0"/>
        </a:p>
      </dsp:txBody>
      <dsp:txXfrm>
        <a:off x="272855" y="2"/>
        <a:ext cx="1117864" cy="6707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D03A76-3624-40FF-8858-32E06227DB27}">
      <dsp:nvSpPr>
        <dsp:cNvPr id="0" name=""/>
        <dsp:cNvSpPr/>
      </dsp:nvSpPr>
      <dsp:spPr>
        <a:xfrm>
          <a:off x="204952" y="0"/>
          <a:ext cx="1383569" cy="68534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Red</a:t>
          </a:r>
          <a:endParaRPr lang="en-GB" sz="3100" kern="1200" dirty="0"/>
        </a:p>
      </dsp:txBody>
      <dsp:txXfrm>
        <a:off x="204952" y="0"/>
        <a:ext cx="1383569" cy="6853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D03A76-3624-40FF-8858-32E06227DB27}">
      <dsp:nvSpPr>
        <dsp:cNvPr id="0" name=""/>
        <dsp:cNvSpPr/>
      </dsp:nvSpPr>
      <dsp:spPr>
        <a:xfrm>
          <a:off x="198966" y="225"/>
          <a:ext cx="1371599" cy="685348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Green</a:t>
          </a:r>
          <a:endParaRPr lang="en-GB" sz="3100" kern="1200" dirty="0"/>
        </a:p>
      </dsp:txBody>
      <dsp:txXfrm>
        <a:off x="198966" y="225"/>
        <a:ext cx="1371599" cy="6853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D661B2-C25F-4A72-A971-97D4E8C7E5C1}">
      <dsp:nvSpPr>
        <dsp:cNvPr id="0" name=""/>
        <dsp:cNvSpPr/>
      </dsp:nvSpPr>
      <dsp:spPr>
        <a:xfrm>
          <a:off x="76200" y="371"/>
          <a:ext cx="1447176" cy="6854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Blue</a:t>
          </a:r>
          <a:endParaRPr lang="en-GB" sz="3100" kern="1200" dirty="0"/>
        </a:p>
      </dsp:txBody>
      <dsp:txXfrm>
        <a:off x="76200" y="371"/>
        <a:ext cx="1447176" cy="6854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52B58A-AADB-486F-AD96-6D60E233DACD}">
      <dsp:nvSpPr>
        <dsp:cNvPr id="0" name=""/>
        <dsp:cNvSpPr/>
      </dsp:nvSpPr>
      <dsp:spPr>
        <a:xfrm>
          <a:off x="152399" y="0"/>
          <a:ext cx="1872669" cy="90003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 err="1"/>
            <a:t>Sovuq</a:t>
          </a:r>
          <a:endParaRPr lang="en-GB" sz="4100" kern="1200" dirty="0"/>
        </a:p>
      </dsp:txBody>
      <dsp:txXfrm>
        <a:off x="152399" y="0"/>
        <a:ext cx="1872669" cy="9000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52B58A-AADB-486F-AD96-6D60E233DACD}">
      <dsp:nvSpPr>
        <dsp:cNvPr id="0" name=""/>
        <dsp:cNvSpPr/>
      </dsp:nvSpPr>
      <dsp:spPr>
        <a:xfrm>
          <a:off x="103100" y="0"/>
          <a:ext cx="1895035" cy="90026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 err="1"/>
            <a:t>Iliq</a:t>
          </a:r>
          <a:endParaRPr lang="en-GB" sz="4100" kern="1200" dirty="0"/>
        </a:p>
      </dsp:txBody>
      <dsp:txXfrm>
        <a:off x="103100" y="0"/>
        <a:ext cx="1895035" cy="9002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E10CF-B033-4812-AD78-980F63133465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6829A-CB88-467E-8655-4240A6B4455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704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5" y="982040"/>
            <a:ext cx="4893589" cy="201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2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1A2AD370-A84D-489B-9B12-3F13EFACD04E}"/>
              </a:ext>
            </a:extLst>
          </p:cNvPr>
          <p:cNvSpPr/>
          <p:nvPr/>
        </p:nvSpPr>
        <p:spPr>
          <a:xfrm>
            <a:off x="0" y="0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CA479FA-01CD-4764-9122-65960CE0B7DE}"/>
              </a:ext>
            </a:extLst>
          </p:cNvPr>
          <p:cNvSpPr/>
          <p:nvPr/>
        </p:nvSpPr>
        <p:spPr>
          <a:xfrm>
            <a:off x="437789" y="1251207"/>
            <a:ext cx="344170" cy="740410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AD48F187-A871-4799-B0F4-AFA305E548EF}"/>
              </a:ext>
            </a:extLst>
          </p:cNvPr>
          <p:cNvSpPr/>
          <p:nvPr/>
        </p:nvSpPr>
        <p:spPr>
          <a:xfrm>
            <a:off x="437789" y="2099882"/>
            <a:ext cx="344170" cy="6807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DE6856A3-7B1F-4722-A615-FF4EF14B40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7789" y="249024"/>
            <a:ext cx="4254500" cy="630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en-US" sz="2000" spc="-5" dirty="0"/>
              <a:t>INFORMATIKA VA AXBOROT TEXNOLOGIYALARI</a:t>
            </a:r>
            <a:endParaRPr lang="en-US" sz="2000" dirty="0"/>
          </a:p>
        </p:txBody>
      </p:sp>
      <p:grpSp>
        <p:nvGrpSpPr>
          <p:cNvPr id="8" name="object 8">
            <a:extLst>
              <a:ext uri="{FF2B5EF4-FFF2-40B4-BE49-F238E27FC236}">
                <a16:creationId xmlns:a16="http://schemas.microsoft.com/office/drawing/2014/main" id="{C2710C8F-3E68-4924-B155-F7B072AA3F3F}"/>
              </a:ext>
            </a:extLst>
          </p:cNvPr>
          <p:cNvGrpSpPr/>
          <p:nvPr/>
        </p:nvGrpSpPr>
        <p:grpSpPr>
          <a:xfrm>
            <a:off x="4483101" y="228108"/>
            <a:ext cx="1044075" cy="603885"/>
            <a:chOff x="4431496" y="228108"/>
            <a:chExt cx="874388" cy="603885"/>
          </a:xfrm>
        </p:grpSpPr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17904163-5005-42E8-B2B3-08870DCB607B}"/>
                </a:ext>
              </a:extLst>
            </p:cNvPr>
            <p:cNvSpPr/>
            <p:nvPr/>
          </p:nvSpPr>
          <p:spPr>
            <a:xfrm>
              <a:off x="4431496" y="228108"/>
              <a:ext cx="874388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4F1A5587-E489-49BA-BF3C-0B599C337BDF}"/>
                </a:ext>
              </a:extLst>
            </p:cNvPr>
            <p:cNvSpPr/>
            <p:nvPr/>
          </p:nvSpPr>
          <p:spPr>
            <a:xfrm>
              <a:off x="4431496" y="228108"/>
              <a:ext cx="874388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AF298A55-6A4A-4284-9B31-3EAFC45AFA77}"/>
              </a:ext>
            </a:extLst>
          </p:cNvPr>
          <p:cNvSpPr txBox="1"/>
          <p:nvPr/>
        </p:nvSpPr>
        <p:spPr>
          <a:xfrm>
            <a:off x="4521708" y="250825"/>
            <a:ext cx="1005468" cy="7444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sz="2250" b="1" spc="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en-US" sz="2250" b="1" spc="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ru-RU" sz="2250" b="1" spc="1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lang="en-US" sz="2400" spc="5" dirty="0" err="1">
                <a:solidFill>
                  <a:srgbClr val="FFFFFF"/>
                </a:solidFill>
                <a:latin typeface="Arial"/>
                <a:cs typeface="Arial"/>
              </a:rPr>
              <a:t>sinf</a:t>
            </a:r>
            <a:endParaRPr lang="en-US" sz="2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25"/>
              </a:spcBef>
            </a:pPr>
            <a:endParaRPr sz="2250" dirty="0">
              <a:latin typeface="Arial"/>
              <a:cs typeface="Arial"/>
            </a:endParaRPr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DC9A5E04-87F5-4D7A-8352-2E6A0F82503F}"/>
              </a:ext>
            </a:extLst>
          </p:cNvPr>
          <p:cNvSpPr/>
          <p:nvPr/>
        </p:nvSpPr>
        <p:spPr>
          <a:xfrm>
            <a:off x="114296" y="294122"/>
            <a:ext cx="646986" cy="514672"/>
          </a:xfrm>
          <a:custGeom>
            <a:avLst/>
            <a:gdLst/>
            <a:ahLst/>
            <a:cxnLst/>
            <a:rect l="l" t="t" r="r" b="b"/>
            <a:pathLst>
              <a:path w="492759" h="379095">
                <a:moveTo>
                  <a:pt x="447094" y="0"/>
                </a:moveTo>
                <a:lnTo>
                  <a:pt x="45651" y="0"/>
                </a:lnTo>
                <a:lnTo>
                  <a:pt x="39383" y="6267"/>
                </a:lnTo>
                <a:lnTo>
                  <a:pt x="39383" y="264483"/>
                </a:lnTo>
                <a:lnTo>
                  <a:pt x="633" y="340944"/>
                </a:lnTo>
                <a:lnTo>
                  <a:pt x="309" y="341805"/>
                </a:lnTo>
                <a:lnTo>
                  <a:pt x="101" y="342658"/>
                </a:lnTo>
                <a:lnTo>
                  <a:pt x="0" y="371350"/>
                </a:lnTo>
                <a:lnTo>
                  <a:pt x="7444" y="378795"/>
                </a:lnTo>
                <a:lnTo>
                  <a:pt x="485302" y="378795"/>
                </a:lnTo>
                <a:lnTo>
                  <a:pt x="492747" y="371350"/>
                </a:lnTo>
                <a:lnTo>
                  <a:pt x="492747" y="364359"/>
                </a:lnTo>
                <a:lnTo>
                  <a:pt x="15405" y="364359"/>
                </a:lnTo>
                <a:lnTo>
                  <a:pt x="14436" y="363390"/>
                </a:lnTo>
                <a:lnTo>
                  <a:pt x="14436" y="351108"/>
                </a:lnTo>
                <a:lnTo>
                  <a:pt x="492747" y="351108"/>
                </a:lnTo>
                <a:lnTo>
                  <a:pt x="492644" y="342658"/>
                </a:lnTo>
                <a:lnTo>
                  <a:pt x="492437" y="341805"/>
                </a:lnTo>
                <a:lnTo>
                  <a:pt x="492113" y="340944"/>
                </a:lnTo>
                <a:lnTo>
                  <a:pt x="489948" y="336671"/>
                </a:lnTo>
                <a:lnTo>
                  <a:pt x="18968" y="336671"/>
                </a:lnTo>
                <a:lnTo>
                  <a:pt x="51033" y="273427"/>
                </a:lnTo>
                <a:lnTo>
                  <a:pt x="457895" y="273427"/>
                </a:lnTo>
                <a:lnTo>
                  <a:pt x="453363" y="264483"/>
                </a:lnTo>
                <a:lnTo>
                  <a:pt x="453363" y="258991"/>
                </a:lnTo>
                <a:lnTo>
                  <a:pt x="53820" y="258991"/>
                </a:lnTo>
                <a:lnTo>
                  <a:pt x="53820" y="14436"/>
                </a:lnTo>
                <a:lnTo>
                  <a:pt x="453363" y="14436"/>
                </a:lnTo>
                <a:lnTo>
                  <a:pt x="453363" y="6267"/>
                </a:lnTo>
                <a:lnTo>
                  <a:pt x="447094" y="0"/>
                </a:lnTo>
                <a:close/>
              </a:path>
              <a:path w="492759" h="379095">
                <a:moveTo>
                  <a:pt x="492747" y="351108"/>
                </a:moveTo>
                <a:lnTo>
                  <a:pt x="478311" y="351108"/>
                </a:lnTo>
                <a:lnTo>
                  <a:pt x="478311" y="363390"/>
                </a:lnTo>
                <a:lnTo>
                  <a:pt x="477342" y="364359"/>
                </a:lnTo>
                <a:lnTo>
                  <a:pt x="492747" y="364359"/>
                </a:lnTo>
                <a:lnTo>
                  <a:pt x="492747" y="351108"/>
                </a:lnTo>
                <a:close/>
              </a:path>
              <a:path w="492759" h="379095">
                <a:moveTo>
                  <a:pt x="300225" y="297831"/>
                </a:moveTo>
                <a:lnTo>
                  <a:pt x="192520" y="297831"/>
                </a:lnTo>
                <a:lnTo>
                  <a:pt x="187131" y="301934"/>
                </a:lnTo>
                <a:lnTo>
                  <a:pt x="177552" y="336671"/>
                </a:lnTo>
                <a:lnTo>
                  <a:pt x="192528" y="336671"/>
                </a:lnTo>
                <a:lnTo>
                  <a:pt x="199260" y="312267"/>
                </a:lnTo>
                <a:lnTo>
                  <a:pt x="308461" y="312267"/>
                </a:lnTo>
                <a:lnTo>
                  <a:pt x="305611" y="301934"/>
                </a:lnTo>
                <a:lnTo>
                  <a:pt x="300225" y="297831"/>
                </a:lnTo>
                <a:close/>
              </a:path>
              <a:path w="492759" h="379095">
                <a:moveTo>
                  <a:pt x="308461" y="312267"/>
                </a:moveTo>
                <a:lnTo>
                  <a:pt x="293486" y="312267"/>
                </a:lnTo>
                <a:lnTo>
                  <a:pt x="300219" y="336671"/>
                </a:lnTo>
                <a:lnTo>
                  <a:pt x="315191" y="336671"/>
                </a:lnTo>
                <a:lnTo>
                  <a:pt x="308461" y="312267"/>
                </a:lnTo>
                <a:close/>
              </a:path>
              <a:path w="492759" h="379095">
                <a:moveTo>
                  <a:pt x="457895" y="273427"/>
                </a:moveTo>
                <a:lnTo>
                  <a:pt x="441709" y="273427"/>
                </a:lnTo>
                <a:lnTo>
                  <a:pt x="473774" y="336671"/>
                </a:lnTo>
                <a:lnTo>
                  <a:pt x="489948" y="336671"/>
                </a:lnTo>
                <a:lnTo>
                  <a:pt x="457895" y="273427"/>
                </a:lnTo>
                <a:close/>
              </a:path>
              <a:path w="492759" h="379095">
                <a:moveTo>
                  <a:pt x="453363" y="14436"/>
                </a:moveTo>
                <a:lnTo>
                  <a:pt x="438927" y="14436"/>
                </a:lnTo>
                <a:lnTo>
                  <a:pt x="438927" y="258991"/>
                </a:lnTo>
                <a:lnTo>
                  <a:pt x="453363" y="258991"/>
                </a:lnTo>
                <a:lnTo>
                  <a:pt x="453363" y="14436"/>
                </a:lnTo>
                <a:close/>
              </a:path>
            </a:pathLst>
          </a:custGeom>
          <a:solidFill>
            <a:srgbClr val="00AEEF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DAC0F5F-1CC6-43DC-9343-978CF8405E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437922"/>
            <a:ext cx="4102100" cy="1937103"/>
          </a:xfrm>
          <a:prstGeom prst="rect">
            <a:avLst/>
          </a:prstGeom>
        </p:spPr>
      </p:pic>
      <p:sp>
        <p:nvSpPr>
          <p:cNvPr id="17" name="object 4">
            <a:extLst>
              <a:ext uri="{FF2B5EF4-FFF2-40B4-BE49-F238E27FC236}">
                <a16:creationId xmlns:a16="http://schemas.microsoft.com/office/drawing/2014/main" id="{AD615112-7459-4CA7-8C46-AA15F067C4B7}"/>
              </a:ext>
            </a:extLst>
          </p:cNvPr>
          <p:cNvSpPr txBox="1"/>
          <p:nvPr/>
        </p:nvSpPr>
        <p:spPr>
          <a:xfrm>
            <a:off x="877847" y="1152640"/>
            <a:ext cx="3429000" cy="78226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spcAft>
                <a:spcPts val="1200"/>
              </a:spcAft>
            </a:pPr>
            <a:r>
              <a:rPr lang="en-US" sz="2400" spc="-10" dirty="0" err="1">
                <a:solidFill>
                  <a:srgbClr val="0070C0"/>
                </a:solidFill>
                <a:latin typeface="Arial"/>
                <a:cs typeface="Arial"/>
              </a:rPr>
              <a:t>Mavzu</a:t>
            </a:r>
            <a:r>
              <a:rPr lang="en-US" sz="2400" spc="-10" dirty="0">
                <a:solidFill>
                  <a:srgbClr val="0070C0"/>
                </a:solidFill>
                <a:latin typeface="Arial"/>
                <a:cs typeface="Arial"/>
              </a:rPr>
              <a:t>:</a:t>
            </a:r>
            <a:r>
              <a:rPr lang="en-US" sz="1600" spc="-1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sz="2400" b="1" spc="-10" dirty="0" err="1">
                <a:solidFill>
                  <a:srgbClr val="0070C0"/>
                </a:solidFill>
                <a:latin typeface="Arial"/>
                <a:cs typeface="Arial"/>
              </a:rPr>
              <a:t>PhotoShopda</a:t>
            </a:r>
            <a:r>
              <a:rPr lang="en-US" sz="2400" b="1" spc="-10" dirty="0">
                <a:solidFill>
                  <a:srgbClr val="0070C0"/>
                </a:solidFill>
                <a:latin typeface="Arial"/>
                <a:cs typeface="Arial"/>
              </a:rPr>
              <a:t> rang </a:t>
            </a:r>
            <a:r>
              <a:rPr lang="en-US" sz="2400" b="1" spc="-10" dirty="0" err="1">
                <a:solidFill>
                  <a:srgbClr val="0070C0"/>
                </a:solidFill>
                <a:latin typeface="Arial"/>
                <a:cs typeface="Arial"/>
              </a:rPr>
              <a:t>tizimlari</a:t>
            </a:r>
            <a:endParaRPr lang="ru-RU" sz="1600" b="1" spc="-10" dirty="0">
              <a:solidFill>
                <a:srgbClr val="0070C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6308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10CEBDD-94D9-4EAA-A6FA-BA36C302D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81" y="722696"/>
            <a:ext cx="2300986" cy="227541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64F4EC0-B30C-4BAB-9FBB-084707989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134" y="722696"/>
            <a:ext cx="2387325" cy="227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97195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C2BEDB-11B9-4DF3-ADC9-0D529B0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74" y="128501"/>
            <a:ext cx="5164320" cy="315471"/>
          </a:xfrm>
        </p:spPr>
        <p:txBody>
          <a:bodyPr/>
          <a:lstStyle/>
          <a:p>
            <a:pPr algn="ctr"/>
            <a:r>
              <a:rPr lang="en-US" dirty="0" err="1"/>
              <a:t>Ranglar</a:t>
            </a:r>
            <a:r>
              <a:rPr lang="en-US" dirty="0"/>
              <a:t> </a:t>
            </a:r>
            <a:r>
              <a:rPr lang="en-US" dirty="0" err="1"/>
              <a:t>sintezi</a:t>
            </a:r>
            <a:endParaRPr lang="en-GB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0F3B5B-CB7A-4139-8163-95D258C74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2555" y="785519"/>
            <a:ext cx="2817139" cy="276999"/>
          </a:xfrm>
        </p:spPr>
        <p:txBody>
          <a:bodyPr/>
          <a:lstStyle/>
          <a:p>
            <a:pPr algn="ctr"/>
            <a:r>
              <a:rPr lang="en-US" sz="1800" i="0" dirty="0" err="1"/>
              <a:t>Qo‘shimchalar</a:t>
            </a:r>
            <a:endParaRPr lang="en-GB" sz="1800" i="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FE861D-1134-4EB5-916C-2A4412DB5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208" y="816264"/>
            <a:ext cx="2076450" cy="21526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3B167C2-80EB-4425-AA8B-6BA0879E7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300" y="1430142"/>
            <a:ext cx="439280" cy="1335283"/>
          </a:xfrm>
          <a:prstGeom prst="rect">
            <a:avLst/>
          </a:prstGeom>
        </p:spPr>
      </p:pic>
      <p:sp>
        <p:nvSpPr>
          <p:cNvPr id="9" name="Текст 2">
            <a:extLst>
              <a:ext uri="{FF2B5EF4-FFF2-40B4-BE49-F238E27FC236}">
                <a16:creationId xmlns:a16="http://schemas.microsoft.com/office/drawing/2014/main" id="{FB6E4D90-E9B1-406B-B18A-B5A18B3F3BE0}"/>
              </a:ext>
            </a:extLst>
          </p:cNvPr>
          <p:cNvSpPr txBox="1">
            <a:spLocks/>
          </p:cNvSpPr>
          <p:nvPr/>
        </p:nvSpPr>
        <p:spPr>
          <a:xfrm>
            <a:off x="3635376" y="1430142"/>
            <a:ext cx="2358115" cy="1252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400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i="0" kern="0" dirty="0" err="1"/>
              <a:t>Qizil</a:t>
            </a:r>
            <a:endParaRPr lang="en-US" i="0" kern="0" dirty="0"/>
          </a:p>
          <a:p>
            <a:pPr>
              <a:lnSpc>
                <a:spcPct val="150000"/>
              </a:lnSpc>
            </a:pPr>
            <a:r>
              <a:rPr lang="en-US" i="0" kern="0" dirty="0" err="1"/>
              <a:t>Yashil</a:t>
            </a:r>
            <a:endParaRPr lang="en-US" i="0" kern="0" dirty="0"/>
          </a:p>
          <a:p>
            <a:pPr>
              <a:lnSpc>
                <a:spcPct val="150000"/>
              </a:lnSpc>
            </a:pPr>
            <a:r>
              <a:rPr lang="en-US" i="0" kern="0" dirty="0" err="1"/>
              <a:t>Ko‘k</a:t>
            </a:r>
            <a:endParaRPr lang="en-US" i="0" kern="0" dirty="0"/>
          </a:p>
          <a:p>
            <a:pPr>
              <a:lnSpc>
                <a:spcPct val="150000"/>
              </a:lnSpc>
            </a:pPr>
            <a:r>
              <a:rPr lang="en-US" i="0" kern="0" dirty="0" err="1"/>
              <a:t>Oq</a:t>
            </a:r>
            <a:endParaRPr lang="en-GB" i="0" kern="0" dirty="0"/>
          </a:p>
        </p:txBody>
      </p:sp>
    </p:spTree>
    <p:extLst>
      <p:ext uri="{BB962C8B-B14F-4D97-AF65-F5344CB8AC3E}">
        <p14:creationId xmlns:p14="http://schemas.microsoft.com/office/powerpoint/2010/main" val="422872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F22B13AE-2020-4585-9190-E82B76683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8299" y="2079625"/>
            <a:ext cx="5096760" cy="830997"/>
          </a:xfrm>
        </p:spPr>
        <p:txBody>
          <a:bodyPr/>
          <a:lstStyle/>
          <a:p>
            <a:pPr algn="just"/>
            <a:r>
              <a:rPr lang="en-US" sz="1800" i="0" dirty="0" err="1"/>
              <a:t>Qo‘shiluvchi</a:t>
            </a:r>
            <a:r>
              <a:rPr lang="en-US" sz="1800" i="0" dirty="0"/>
              <a:t> </a:t>
            </a:r>
            <a:r>
              <a:rPr lang="en-US" sz="1800" i="0" dirty="0" err="1"/>
              <a:t>ranglar</a:t>
            </a:r>
            <a:r>
              <a:rPr lang="en-US" sz="1800" i="0" dirty="0"/>
              <a:t> </a:t>
            </a:r>
            <a:r>
              <a:rPr lang="en-US" sz="1800" i="0" dirty="0" err="1"/>
              <a:t>yordamida</a:t>
            </a:r>
            <a:r>
              <a:rPr lang="en-US" sz="1800" i="0" dirty="0"/>
              <a:t> </a:t>
            </a:r>
            <a:r>
              <a:rPr lang="en-US" sz="1800" i="0" dirty="0" err="1"/>
              <a:t>televizor</a:t>
            </a:r>
            <a:r>
              <a:rPr lang="en-US" sz="1800" i="0" dirty="0"/>
              <a:t> </a:t>
            </a:r>
            <a:r>
              <a:rPr lang="en-US" sz="1800" i="0" dirty="0" err="1"/>
              <a:t>va</a:t>
            </a:r>
            <a:r>
              <a:rPr lang="en-US" sz="1800" i="0" dirty="0"/>
              <a:t> </a:t>
            </a:r>
            <a:r>
              <a:rPr lang="en-US" sz="1800" i="0" dirty="0" err="1"/>
              <a:t>kompyuter</a:t>
            </a:r>
            <a:r>
              <a:rPr lang="en-US" sz="1800" i="0" dirty="0"/>
              <a:t> </a:t>
            </a:r>
            <a:r>
              <a:rPr lang="en-US" sz="1800" i="0" dirty="0" err="1"/>
              <a:t>monitori</a:t>
            </a:r>
            <a:r>
              <a:rPr lang="en-US" sz="1800" i="0" dirty="0"/>
              <a:t> </a:t>
            </a:r>
            <a:r>
              <a:rPr lang="en-US" sz="1800" i="0" dirty="0" err="1"/>
              <a:t>ekranidagi</a:t>
            </a:r>
            <a:r>
              <a:rPr lang="en-US" sz="1800" i="0" dirty="0"/>
              <a:t> </a:t>
            </a:r>
            <a:r>
              <a:rPr lang="en-US" sz="1800" i="0" dirty="0" err="1"/>
              <a:t>tasvirlarning</a:t>
            </a:r>
            <a:r>
              <a:rPr lang="en-US" sz="1800" i="0" dirty="0"/>
              <a:t> </a:t>
            </a:r>
            <a:r>
              <a:rPr lang="en-US" sz="1800" i="0" dirty="0" err="1"/>
              <a:t>ranglari</a:t>
            </a:r>
            <a:r>
              <a:rPr lang="en-US" sz="1800" i="0" dirty="0"/>
              <a:t> </a:t>
            </a:r>
            <a:r>
              <a:rPr lang="en-US" sz="1800" i="0" dirty="0" err="1"/>
              <a:t>hosil</a:t>
            </a:r>
            <a:r>
              <a:rPr lang="en-US" sz="1800" i="0" dirty="0"/>
              <a:t> </a:t>
            </a:r>
            <a:r>
              <a:rPr lang="en-US" sz="1800" i="0" dirty="0" err="1"/>
              <a:t>qilinadi</a:t>
            </a:r>
            <a:r>
              <a:rPr lang="en-US" sz="1800" i="0" dirty="0"/>
              <a:t>.</a:t>
            </a:r>
            <a:endParaRPr lang="en-GB" sz="1800" i="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94C17C5-FFDB-419B-A388-5C656C0A70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300" y="564679"/>
            <a:ext cx="1832503" cy="149785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5A6E6F2-F621-4A28-9B62-51861D3AE4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599621"/>
            <a:ext cx="16002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591053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C6B88B-97AC-4F4C-B106-82898CECE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/>
              <a:t>Ayriluvchi</a:t>
            </a:r>
            <a:r>
              <a:rPr lang="en-US" dirty="0"/>
              <a:t> </a:t>
            </a:r>
            <a:r>
              <a:rPr lang="en-US" dirty="0" err="1"/>
              <a:t>ranglar</a:t>
            </a:r>
            <a:r>
              <a:rPr lang="en-US" dirty="0"/>
              <a:t> </a:t>
            </a:r>
            <a:r>
              <a:rPr lang="en-US" dirty="0" err="1"/>
              <a:t>tizimi</a:t>
            </a:r>
            <a:endParaRPr lang="en-GB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1CF2B4-75A9-4008-9490-88A50642C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6104" y="860425"/>
            <a:ext cx="4893589" cy="1938992"/>
          </a:xfrm>
        </p:spPr>
        <p:txBody>
          <a:bodyPr/>
          <a:lstStyle/>
          <a:p>
            <a:pPr algn="just"/>
            <a:r>
              <a:rPr lang="en-US" sz="1800" i="0" dirty="0" err="1"/>
              <a:t>Rasm</a:t>
            </a:r>
            <a:r>
              <a:rPr lang="en-US" sz="1800" i="0" dirty="0"/>
              <a:t> </a:t>
            </a:r>
            <a:r>
              <a:rPr lang="en-US" sz="1800" i="0" dirty="0" err="1"/>
              <a:t>darslaridan</a:t>
            </a:r>
            <a:r>
              <a:rPr lang="en-US" sz="1800" i="0" dirty="0"/>
              <a:t> </a:t>
            </a:r>
            <a:r>
              <a:rPr lang="en-US" sz="1800" i="0" dirty="0" err="1"/>
              <a:t>bilamizki</a:t>
            </a:r>
            <a:r>
              <a:rPr lang="en-US" sz="1800" i="0" dirty="0"/>
              <a:t>, </a:t>
            </a:r>
            <a:r>
              <a:rPr lang="en-US" sz="1800" i="0" dirty="0" err="1"/>
              <a:t>oq</a:t>
            </a:r>
            <a:r>
              <a:rPr lang="en-US" sz="1800" i="0" dirty="0"/>
              <a:t> </a:t>
            </a:r>
            <a:r>
              <a:rPr lang="en-US" sz="1800" i="0" dirty="0" err="1"/>
              <a:t>qog‘ozni</a:t>
            </a:r>
            <a:r>
              <a:rPr lang="en-US" sz="1800" i="0" dirty="0"/>
              <a:t> </a:t>
            </a:r>
            <a:r>
              <a:rPr lang="en-US" sz="1800" i="0" dirty="0" err="1"/>
              <a:t>bir</a:t>
            </a:r>
            <a:r>
              <a:rPr lang="en-US" sz="1800" i="0" dirty="0"/>
              <a:t> </a:t>
            </a:r>
            <a:r>
              <a:rPr lang="en-US" sz="1800" i="0" dirty="0" err="1"/>
              <a:t>necha</a:t>
            </a:r>
            <a:r>
              <a:rPr lang="en-US" sz="1800" i="0" dirty="0"/>
              <a:t> </a:t>
            </a:r>
            <a:r>
              <a:rPr lang="en-US" sz="1800" i="0" dirty="0" err="1"/>
              <a:t>rangdagi</a:t>
            </a:r>
            <a:r>
              <a:rPr lang="en-US" sz="1800" i="0" dirty="0"/>
              <a:t> </a:t>
            </a:r>
            <a:r>
              <a:rPr lang="en-US" sz="1800" i="0" dirty="0" err="1"/>
              <a:t>bo‘yoqlar</a:t>
            </a:r>
            <a:r>
              <a:rPr lang="en-US" sz="1800" i="0" dirty="0"/>
              <a:t> </a:t>
            </a:r>
            <a:r>
              <a:rPr lang="en-US" sz="1800" i="0" dirty="0" err="1"/>
              <a:t>bilan</a:t>
            </a:r>
            <a:r>
              <a:rPr lang="en-US" sz="1800" i="0" dirty="0"/>
              <a:t> </a:t>
            </a:r>
            <a:r>
              <a:rPr lang="en-US" sz="1800" i="0" dirty="0" err="1"/>
              <a:t>bo‘yasak</a:t>
            </a:r>
            <a:r>
              <a:rPr lang="en-US" sz="1800" i="0" dirty="0"/>
              <a:t>, </a:t>
            </a:r>
            <a:r>
              <a:rPr lang="en-US" sz="1800" i="0" dirty="0" err="1"/>
              <a:t>bu</a:t>
            </a:r>
            <a:r>
              <a:rPr lang="en-US" sz="1800" i="0" dirty="0"/>
              <a:t> </a:t>
            </a:r>
            <a:r>
              <a:rPr lang="en-US" sz="1800" i="0" dirty="0" err="1"/>
              <a:t>ranglar</a:t>
            </a:r>
            <a:r>
              <a:rPr lang="en-US" sz="1800" i="0" dirty="0"/>
              <a:t> </a:t>
            </a:r>
            <a:r>
              <a:rPr lang="en-US" sz="1800" i="0" dirty="0" err="1"/>
              <a:t>qo‘shilib</a:t>
            </a:r>
            <a:r>
              <a:rPr lang="en-US" sz="1800" i="0" dirty="0"/>
              <a:t>, </a:t>
            </a:r>
            <a:r>
              <a:rPr lang="en-US" sz="1800" i="0" dirty="0" err="1"/>
              <a:t>to‘qlashadi</a:t>
            </a:r>
            <a:r>
              <a:rPr lang="en-US" sz="1800" i="0" dirty="0"/>
              <a:t>. </a:t>
            </a:r>
            <a:r>
              <a:rPr lang="en-US" sz="1800" i="0" dirty="0" err="1"/>
              <a:t>Masalan</a:t>
            </a:r>
            <a:r>
              <a:rPr lang="en-US" sz="1800" i="0" dirty="0"/>
              <a:t>, </a:t>
            </a:r>
            <a:r>
              <a:rPr lang="en-US" sz="1800" i="0" dirty="0" err="1"/>
              <a:t>sariq</a:t>
            </a:r>
            <a:r>
              <a:rPr lang="en-US" sz="1800" i="0" dirty="0"/>
              <a:t> </a:t>
            </a:r>
            <a:r>
              <a:rPr lang="en-US" sz="1800" i="0" dirty="0" err="1"/>
              <a:t>va</a:t>
            </a:r>
            <a:r>
              <a:rPr lang="en-US" sz="1800" i="0" dirty="0"/>
              <a:t> </a:t>
            </a:r>
            <a:r>
              <a:rPr lang="en-US" sz="1800" i="0" dirty="0" err="1"/>
              <a:t>pushti</a:t>
            </a:r>
            <a:r>
              <a:rPr lang="en-US" sz="1800" i="0" dirty="0"/>
              <a:t> </a:t>
            </a:r>
            <a:r>
              <a:rPr lang="en-US" sz="1800" i="0" dirty="0" err="1"/>
              <a:t>ranglar</a:t>
            </a:r>
            <a:r>
              <a:rPr lang="en-US" sz="1800" i="0" dirty="0"/>
              <a:t> </a:t>
            </a:r>
            <a:r>
              <a:rPr lang="en-US" sz="1800" i="0" dirty="0" err="1"/>
              <a:t>bilan</a:t>
            </a:r>
            <a:r>
              <a:rPr lang="en-US" sz="1800" i="0" dirty="0"/>
              <a:t> </a:t>
            </a:r>
            <a:r>
              <a:rPr lang="en-US" sz="1800" i="0" dirty="0" err="1"/>
              <a:t>qog‘ozni</a:t>
            </a:r>
            <a:r>
              <a:rPr lang="en-US" sz="1800" i="0" dirty="0"/>
              <a:t> </a:t>
            </a:r>
            <a:r>
              <a:rPr lang="en-US" sz="1800" i="0" dirty="0" err="1"/>
              <a:t>bo‘yasak</a:t>
            </a:r>
            <a:r>
              <a:rPr lang="en-US" sz="1800" i="0" dirty="0"/>
              <a:t>, </a:t>
            </a:r>
            <a:r>
              <a:rPr lang="en-US" sz="1800" i="0" dirty="0" err="1"/>
              <a:t>qog‘oz</a:t>
            </a:r>
            <a:r>
              <a:rPr lang="en-US" sz="1800" i="0" dirty="0"/>
              <a:t> </a:t>
            </a:r>
            <a:r>
              <a:rPr lang="en-US" sz="1800" i="0" dirty="0" err="1"/>
              <a:t>qizil</a:t>
            </a:r>
            <a:r>
              <a:rPr lang="en-US" sz="1800" i="0" dirty="0"/>
              <a:t> </a:t>
            </a:r>
            <a:r>
              <a:rPr lang="en-US" sz="1800" i="0" dirty="0" err="1"/>
              <a:t>rangga</a:t>
            </a:r>
            <a:r>
              <a:rPr lang="en-US" sz="1800" i="0" dirty="0"/>
              <a:t> </a:t>
            </a:r>
            <a:r>
              <a:rPr lang="en-US" sz="1800" i="0" dirty="0" err="1"/>
              <a:t>kiradi</a:t>
            </a:r>
            <a:r>
              <a:rPr lang="en-US" sz="1800" i="0" dirty="0"/>
              <a:t>. </a:t>
            </a:r>
            <a:r>
              <a:rPr lang="en-US" sz="1800" i="0" dirty="0" err="1"/>
              <a:t>Bunda</a:t>
            </a:r>
            <a:r>
              <a:rPr lang="en-US" sz="1800" i="0" dirty="0"/>
              <a:t> </a:t>
            </a:r>
            <a:r>
              <a:rPr lang="en-US" sz="1800" i="0" dirty="0" err="1"/>
              <a:t>ranglar</a:t>
            </a:r>
            <a:r>
              <a:rPr lang="en-US" sz="1800" i="0" dirty="0"/>
              <a:t> </a:t>
            </a:r>
            <a:r>
              <a:rPr lang="en-US" sz="1800" i="0" dirty="0" err="1"/>
              <a:t>oq</a:t>
            </a:r>
            <a:r>
              <a:rPr lang="en-US" sz="1800" i="0" dirty="0"/>
              <a:t> </a:t>
            </a:r>
            <a:r>
              <a:rPr lang="en-US" sz="1800" i="0" dirty="0" err="1"/>
              <a:t>rangdan</a:t>
            </a:r>
            <a:r>
              <a:rPr lang="en-US" sz="1800" i="0" dirty="0"/>
              <a:t> </a:t>
            </a:r>
            <a:r>
              <a:rPr lang="en-US" sz="1800" i="0" dirty="0" err="1"/>
              <a:t>ayriladi</a:t>
            </a:r>
            <a:r>
              <a:rPr lang="en-US" sz="1800" i="0" dirty="0"/>
              <a:t> </a:t>
            </a:r>
            <a:r>
              <a:rPr lang="en-US" sz="1800" i="0" dirty="0" err="1"/>
              <a:t>va</a:t>
            </a:r>
            <a:r>
              <a:rPr lang="en-US" sz="1800" i="0" dirty="0"/>
              <a:t> </a:t>
            </a:r>
            <a:r>
              <a:rPr lang="en-US" sz="1800" i="0" dirty="0" err="1"/>
              <a:t>bu</a:t>
            </a:r>
            <a:r>
              <a:rPr lang="en-US" sz="1800" i="0" dirty="0"/>
              <a:t> </a:t>
            </a:r>
            <a:r>
              <a:rPr lang="en-US" sz="1800" i="0" dirty="0" err="1"/>
              <a:t>ranglar</a:t>
            </a:r>
            <a:r>
              <a:rPr lang="en-US" sz="1800" i="0" dirty="0"/>
              <a:t> </a:t>
            </a:r>
            <a:r>
              <a:rPr lang="en-US" sz="1800" i="0" dirty="0" err="1"/>
              <a:t>tizimi</a:t>
            </a:r>
            <a:r>
              <a:rPr lang="en-US" sz="1800" i="0" dirty="0"/>
              <a:t> </a:t>
            </a:r>
            <a:r>
              <a:rPr lang="en-US" sz="1800" i="0" dirty="0" err="1">
                <a:solidFill>
                  <a:srgbClr val="0070C0"/>
                </a:solidFill>
              </a:rPr>
              <a:t>ayriluvchi</a:t>
            </a:r>
            <a:r>
              <a:rPr lang="en-US" sz="1800" i="0" dirty="0">
                <a:solidFill>
                  <a:srgbClr val="0070C0"/>
                </a:solidFill>
              </a:rPr>
              <a:t> </a:t>
            </a:r>
            <a:r>
              <a:rPr lang="en-US" sz="1800" i="0" dirty="0" err="1">
                <a:solidFill>
                  <a:srgbClr val="0070C0"/>
                </a:solidFill>
              </a:rPr>
              <a:t>ranglar</a:t>
            </a:r>
            <a:r>
              <a:rPr lang="en-US" sz="1800" i="0" dirty="0">
                <a:solidFill>
                  <a:srgbClr val="0070C0"/>
                </a:solidFill>
              </a:rPr>
              <a:t> </a:t>
            </a:r>
            <a:r>
              <a:rPr lang="en-US" sz="1800" i="0" dirty="0" err="1">
                <a:solidFill>
                  <a:srgbClr val="0070C0"/>
                </a:solidFill>
              </a:rPr>
              <a:t>tizimi</a:t>
            </a:r>
            <a:r>
              <a:rPr lang="en-US" sz="1800" i="0" dirty="0">
                <a:solidFill>
                  <a:srgbClr val="0070C0"/>
                </a:solidFill>
              </a:rPr>
              <a:t> </a:t>
            </a:r>
            <a:r>
              <a:rPr lang="en-US" sz="1800" i="0" dirty="0"/>
              <a:t>deb </a:t>
            </a:r>
            <a:r>
              <a:rPr lang="en-US" sz="1800" i="0" dirty="0" err="1"/>
              <a:t>ataladi</a:t>
            </a:r>
            <a:r>
              <a:rPr lang="en-US" sz="1800" i="0" dirty="0"/>
              <a:t>.</a:t>
            </a:r>
            <a:endParaRPr lang="en-GB" sz="1800" i="0" dirty="0"/>
          </a:p>
        </p:txBody>
      </p:sp>
    </p:spTree>
    <p:extLst>
      <p:ext uri="{BB962C8B-B14F-4D97-AF65-F5344CB8AC3E}">
        <p14:creationId xmlns:p14="http://schemas.microsoft.com/office/powerpoint/2010/main" val="2304904229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9FFB41E0-789F-4155-8A51-4C3BB96CB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5852" y="631825"/>
            <a:ext cx="5164320" cy="553998"/>
          </a:xfrm>
        </p:spPr>
        <p:txBody>
          <a:bodyPr/>
          <a:lstStyle/>
          <a:p>
            <a:pPr algn="just"/>
            <a:r>
              <a:rPr lang="en-US" sz="1800" i="0" dirty="0"/>
              <a:t>Bu </a:t>
            </a:r>
            <a:r>
              <a:rPr lang="en-US" sz="1800" i="0" dirty="0" err="1"/>
              <a:t>tizimda</a:t>
            </a:r>
            <a:r>
              <a:rPr lang="en-US" sz="1800" i="0" dirty="0"/>
              <a:t> </a:t>
            </a:r>
            <a:r>
              <a:rPr lang="en-US" sz="1800" i="0" dirty="0" err="1"/>
              <a:t>asosiy</a:t>
            </a:r>
            <a:r>
              <a:rPr lang="en-US" sz="1800" i="0" dirty="0"/>
              <a:t> </a:t>
            </a:r>
            <a:r>
              <a:rPr lang="en-US" sz="1800" i="0" dirty="0" err="1"/>
              <a:t>ranglar</a:t>
            </a:r>
            <a:r>
              <a:rPr lang="en-US" sz="1800" i="0" dirty="0"/>
              <a:t> </a:t>
            </a:r>
            <a:r>
              <a:rPr lang="en-US" sz="1800" i="0" dirty="0" err="1"/>
              <a:t>sifatida</a:t>
            </a:r>
            <a:r>
              <a:rPr lang="en-US" sz="1800" i="0" dirty="0"/>
              <a:t> </a:t>
            </a:r>
            <a:r>
              <a:rPr lang="en-US" sz="1800" i="0" dirty="0" err="1"/>
              <a:t>havorang</a:t>
            </a:r>
            <a:r>
              <a:rPr lang="en-US" sz="1800" i="0" dirty="0"/>
              <a:t>, </a:t>
            </a:r>
            <a:r>
              <a:rPr lang="en-US" sz="1800" i="0" dirty="0" err="1"/>
              <a:t>siyohrang</a:t>
            </a:r>
            <a:r>
              <a:rPr lang="en-US" sz="1800" i="0" dirty="0"/>
              <a:t> </a:t>
            </a:r>
            <a:r>
              <a:rPr lang="en-US" sz="1800" i="0" dirty="0" err="1"/>
              <a:t>va</a:t>
            </a:r>
            <a:r>
              <a:rPr lang="en-US" sz="1800" i="0" dirty="0"/>
              <a:t> </a:t>
            </a:r>
            <a:r>
              <a:rPr lang="en-US" sz="1800" i="0" dirty="0" err="1"/>
              <a:t>sariq</a:t>
            </a:r>
            <a:r>
              <a:rPr lang="en-US" sz="1800" i="0" dirty="0"/>
              <a:t> </a:t>
            </a:r>
            <a:r>
              <a:rPr lang="en-US" sz="1800" i="0" dirty="0" err="1"/>
              <a:t>ranglar</a:t>
            </a:r>
            <a:r>
              <a:rPr lang="en-US" sz="1800" i="0" dirty="0"/>
              <a:t> </a:t>
            </a:r>
            <a:r>
              <a:rPr lang="en-US" sz="1800" i="0" dirty="0" err="1"/>
              <a:t>olingan</a:t>
            </a:r>
            <a:r>
              <a:rPr lang="en-US" sz="1800" i="0" dirty="0"/>
              <a:t>.</a:t>
            </a:r>
            <a:endParaRPr lang="en-GB" sz="1800" i="0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7FB56F4-8933-4008-B62B-6CD27FC73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/>
              <a:t>CMYK</a:t>
            </a:r>
            <a:endParaRPr lang="en-GB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C59DB4-A797-45F6-9DC6-0791FFAEC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1213980"/>
            <a:ext cx="2057400" cy="192844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CB0FEB-822C-45CA-9F27-66C67070E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2754" y="1399753"/>
            <a:ext cx="1656146" cy="1637744"/>
          </a:xfrm>
          <a:prstGeom prst="rect">
            <a:avLst/>
          </a:prstGeom>
        </p:spPr>
      </p:pic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00AEDD6E-A000-41D7-AB58-976F10EE11A2}"/>
              </a:ext>
            </a:extLst>
          </p:cNvPr>
          <p:cNvCxnSpPr>
            <a:cxnSpLocks/>
          </p:cNvCxnSpPr>
          <p:nvPr/>
        </p:nvCxnSpPr>
        <p:spPr>
          <a:xfrm>
            <a:off x="2425700" y="2218625"/>
            <a:ext cx="8382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72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F84FB0E-7671-4D03-955D-E95FF4843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40125" y="1329878"/>
            <a:ext cx="2085975" cy="984885"/>
          </a:xfrm>
        </p:spPr>
        <p:txBody>
          <a:bodyPr/>
          <a:lstStyle/>
          <a:p>
            <a:r>
              <a:rPr lang="en-US" sz="1600" i="0" dirty="0" err="1"/>
              <a:t>Havorang</a:t>
            </a:r>
            <a:endParaRPr lang="en-US" sz="1600" i="0" dirty="0"/>
          </a:p>
          <a:p>
            <a:r>
              <a:rPr lang="en-US" sz="1600" i="0" dirty="0" err="1"/>
              <a:t>Sariq</a:t>
            </a:r>
            <a:endParaRPr lang="en-US" sz="1600" i="0" dirty="0"/>
          </a:p>
          <a:p>
            <a:r>
              <a:rPr lang="en-US" sz="1600" i="0" dirty="0" err="1"/>
              <a:t>Qizg‘ish</a:t>
            </a:r>
            <a:r>
              <a:rPr lang="en-US" sz="1600" i="0" dirty="0"/>
              <a:t> </a:t>
            </a:r>
            <a:r>
              <a:rPr lang="en-US" sz="1600" i="0" dirty="0" err="1"/>
              <a:t>binafsha</a:t>
            </a:r>
            <a:endParaRPr lang="en-US" sz="1600" i="0" dirty="0"/>
          </a:p>
          <a:p>
            <a:r>
              <a:rPr lang="en-US" sz="1600" i="0" dirty="0" err="1"/>
              <a:t>Qora</a:t>
            </a:r>
            <a:endParaRPr lang="en-GB" sz="1600" i="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A5CCBC-6AB7-4142-8214-A80BA4C39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64" y="741234"/>
            <a:ext cx="2085975" cy="21621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6713A57-AEE0-4173-AFA0-A0D192356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125" y="1311087"/>
            <a:ext cx="352527" cy="1073338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7951EC1-55F4-4BF9-9AA0-FAC8D8F9C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/>
              <a:t>CMYK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1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EB28D04-67B4-4BDB-A24D-BF533CEC4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8300" y="708025"/>
            <a:ext cx="5162506" cy="830997"/>
          </a:xfrm>
        </p:spPr>
        <p:txBody>
          <a:bodyPr/>
          <a:lstStyle/>
          <a:p>
            <a:pPr algn="just"/>
            <a:r>
              <a:rPr lang="en-US" sz="1800" i="0" dirty="0" err="1"/>
              <a:t>PhotoShopda</a:t>
            </a:r>
            <a:r>
              <a:rPr lang="en-US" sz="1800" i="0" dirty="0"/>
              <a:t> </a:t>
            </a:r>
            <a:r>
              <a:rPr lang="en-US" sz="1800" i="0" dirty="0" err="1"/>
              <a:t>asosan</a:t>
            </a:r>
            <a:r>
              <a:rPr lang="en-US" sz="1800" i="0" dirty="0"/>
              <a:t> </a:t>
            </a:r>
            <a:r>
              <a:rPr lang="en-US" sz="1800" i="0" dirty="0" err="1"/>
              <a:t>dizaynerlar</a:t>
            </a:r>
            <a:r>
              <a:rPr lang="en-US" sz="1800" i="0" dirty="0"/>
              <a:t> </a:t>
            </a:r>
            <a:r>
              <a:rPr lang="en-US" sz="1800" i="0" dirty="0" err="1"/>
              <a:t>ishlashadi</a:t>
            </a:r>
            <a:r>
              <a:rPr lang="en-US" sz="1800" i="0" dirty="0"/>
              <a:t>. </a:t>
            </a:r>
            <a:r>
              <a:rPr lang="en-US" sz="1800" i="0" dirty="0" err="1"/>
              <a:t>Ular</a:t>
            </a:r>
            <a:r>
              <a:rPr lang="en-US" sz="1800" i="0" dirty="0"/>
              <a:t> </a:t>
            </a:r>
            <a:r>
              <a:rPr lang="en-US" sz="1800" i="0" dirty="0" err="1"/>
              <a:t>uchun</a:t>
            </a:r>
            <a:r>
              <a:rPr lang="en-US" sz="1800" i="0" dirty="0"/>
              <a:t> </a:t>
            </a:r>
            <a:r>
              <a:rPr lang="en-US" sz="1800" i="0" dirty="0" err="1"/>
              <a:t>qulay</a:t>
            </a:r>
            <a:r>
              <a:rPr lang="en-US" sz="1800" i="0" dirty="0"/>
              <a:t> </a:t>
            </a:r>
            <a:r>
              <a:rPr lang="en-US" sz="1800" i="0" dirty="0" err="1"/>
              <a:t>va</a:t>
            </a:r>
            <a:r>
              <a:rPr lang="en-US" sz="1800" i="0" dirty="0"/>
              <a:t> </a:t>
            </a:r>
            <a:r>
              <a:rPr lang="en-US" sz="1800" i="0" dirty="0" err="1"/>
              <a:t>tushunarli</a:t>
            </a:r>
            <a:r>
              <a:rPr lang="en-US" sz="1800" i="0" dirty="0"/>
              <a:t>  </a:t>
            </a:r>
            <a:r>
              <a:rPr lang="en-US" sz="1800" i="0" dirty="0" err="1"/>
              <a:t>bo‘lgan</a:t>
            </a:r>
            <a:r>
              <a:rPr lang="en-US" sz="1800" i="0" dirty="0"/>
              <a:t> </a:t>
            </a:r>
            <a:r>
              <a:rPr lang="en-US" sz="1800" i="0" dirty="0" err="1"/>
              <a:t>ranglar</a:t>
            </a:r>
            <a:r>
              <a:rPr lang="en-US" sz="1800" i="0" dirty="0"/>
              <a:t> </a:t>
            </a:r>
            <a:r>
              <a:rPr lang="en-US" sz="1800" i="0" dirty="0" err="1"/>
              <a:t>ishlab</a:t>
            </a:r>
            <a:r>
              <a:rPr lang="en-US" sz="1800" i="0" dirty="0"/>
              <a:t> </a:t>
            </a:r>
            <a:r>
              <a:rPr lang="en-US" sz="1800" i="0" dirty="0" err="1"/>
              <a:t>chiqilgan</a:t>
            </a:r>
            <a:r>
              <a:rPr lang="en-US" sz="1800" i="0" dirty="0"/>
              <a:t>. </a:t>
            </a:r>
            <a:r>
              <a:rPr lang="en-US" sz="1800" i="0" dirty="0" err="1"/>
              <a:t>Ulardan</a:t>
            </a:r>
            <a:r>
              <a:rPr lang="en-US" sz="1800" i="0" dirty="0"/>
              <a:t> </a:t>
            </a:r>
            <a:r>
              <a:rPr lang="en-US" sz="1800" i="0" dirty="0" err="1"/>
              <a:t>biri</a:t>
            </a:r>
            <a:r>
              <a:rPr lang="en-US" sz="1800" i="0" dirty="0"/>
              <a:t> </a:t>
            </a:r>
            <a:r>
              <a:rPr lang="en-US" sz="1800" i="0" dirty="0">
                <a:solidFill>
                  <a:srgbClr val="0070C0"/>
                </a:solidFill>
              </a:rPr>
              <a:t>HSB</a:t>
            </a:r>
            <a:r>
              <a:rPr lang="en-US" sz="1800" i="0" dirty="0"/>
              <a:t> deb </a:t>
            </a:r>
            <a:r>
              <a:rPr lang="en-US" sz="1800" i="0" dirty="0" err="1"/>
              <a:t>ataladi</a:t>
            </a:r>
            <a:r>
              <a:rPr lang="en-US" sz="1800" i="0" dirty="0"/>
              <a:t>.</a:t>
            </a:r>
            <a:endParaRPr lang="en-GB" sz="1800" i="0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C1878F8-41FF-4354-980B-5D19399FD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/>
              <a:t>HSB</a:t>
            </a:r>
            <a:endParaRPr lang="en-GB" dirty="0"/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6FEE347D-CCBD-4608-922C-51B70D893216}"/>
              </a:ext>
            </a:extLst>
          </p:cNvPr>
          <p:cNvSpPr txBox="1">
            <a:spLocks/>
          </p:cNvSpPr>
          <p:nvPr/>
        </p:nvSpPr>
        <p:spPr>
          <a:xfrm>
            <a:off x="2806700" y="1882520"/>
            <a:ext cx="2284186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400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800" i="0" kern="0" dirty="0">
                <a:solidFill>
                  <a:srgbClr val="0070C0"/>
                </a:solidFill>
              </a:rPr>
              <a:t>H – </a:t>
            </a:r>
            <a:r>
              <a:rPr lang="en-US" sz="1800" i="0" kern="0" dirty="0">
                <a:solidFill>
                  <a:schemeClr val="tx1"/>
                </a:solidFill>
              </a:rPr>
              <a:t>Rang </a:t>
            </a:r>
            <a:r>
              <a:rPr lang="en-US" sz="1800" i="0" kern="0" dirty="0" err="1">
                <a:solidFill>
                  <a:schemeClr val="tx1"/>
                </a:solidFill>
              </a:rPr>
              <a:t>turi</a:t>
            </a:r>
            <a:endParaRPr lang="en-US" sz="1800" i="0" kern="0" dirty="0">
              <a:solidFill>
                <a:schemeClr val="tx1"/>
              </a:solidFill>
            </a:endParaRPr>
          </a:p>
          <a:p>
            <a:r>
              <a:rPr lang="en-US" sz="1800" i="0" kern="0" dirty="0">
                <a:solidFill>
                  <a:srgbClr val="0070C0"/>
                </a:solidFill>
              </a:rPr>
              <a:t>S – </a:t>
            </a:r>
            <a:r>
              <a:rPr lang="en-US" sz="1800" i="0" kern="0" dirty="0">
                <a:solidFill>
                  <a:schemeClr val="tx1"/>
                </a:solidFill>
              </a:rPr>
              <a:t>Rang </a:t>
            </a:r>
            <a:r>
              <a:rPr lang="en-US" sz="1800" i="0" kern="0" dirty="0" err="1">
                <a:solidFill>
                  <a:schemeClr val="tx1"/>
                </a:solidFill>
              </a:rPr>
              <a:t>to‘yinganligi</a:t>
            </a:r>
            <a:br>
              <a:rPr lang="en-US" sz="1800" i="0" kern="0" dirty="0">
                <a:solidFill>
                  <a:srgbClr val="0070C0"/>
                </a:solidFill>
              </a:rPr>
            </a:br>
            <a:r>
              <a:rPr lang="en-US" sz="1800" i="0" kern="0" dirty="0">
                <a:solidFill>
                  <a:srgbClr val="0070C0"/>
                </a:solidFill>
              </a:rPr>
              <a:t>B – </a:t>
            </a:r>
            <a:r>
              <a:rPr lang="en-US" sz="1800" i="0" kern="0" dirty="0">
                <a:solidFill>
                  <a:schemeClr val="tx1"/>
                </a:solidFill>
              </a:rPr>
              <a:t>Rang </a:t>
            </a:r>
            <a:r>
              <a:rPr lang="en-US" sz="1800" i="0" kern="0" dirty="0" err="1">
                <a:solidFill>
                  <a:schemeClr val="tx1"/>
                </a:solidFill>
              </a:rPr>
              <a:t>yorqinligi</a:t>
            </a:r>
            <a:endParaRPr lang="en-GB" sz="1800" i="0" kern="0" dirty="0">
              <a:solidFill>
                <a:schemeClr val="tx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D9DFB7C-C0F0-43B2-8774-E9FFA60DF7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1622425"/>
            <a:ext cx="1384179" cy="139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7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E2A2D-1DF8-4F22-9559-6937EE40F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/>
              <a:t>Ranglar</a:t>
            </a:r>
            <a:r>
              <a:rPr lang="en-US" dirty="0"/>
              <a:t> </a:t>
            </a:r>
            <a:r>
              <a:rPr lang="en-US" dirty="0" err="1"/>
              <a:t>parametri</a:t>
            </a:r>
            <a:endParaRPr lang="en-GB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F6B172-1654-4D47-B34F-8E4D3A2C2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30501" y="687816"/>
            <a:ext cx="2734558" cy="2215991"/>
          </a:xfrm>
        </p:spPr>
        <p:txBody>
          <a:bodyPr/>
          <a:lstStyle/>
          <a:p>
            <a:pPr algn="just"/>
            <a:r>
              <a:rPr lang="en-US" sz="1600" i="0" dirty="0"/>
              <a:t>Bu </a:t>
            </a:r>
            <a:r>
              <a:rPr lang="en-US" sz="1600" i="0" dirty="0" err="1"/>
              <a:t>tizimda</a:t>
            </a:r>
            <a:r>
              <a:rPr lang="en-US" sz="1600" i="0" dirty="0"/>
              <a:t> </a:t>
            </a:r>
            <a:r>
              <a:rPr lang="en-US" sz="1600" i="0" dirty="0" err="1"/>
              <a:t>ranglar</a:t>
            </a:r>
            <a:r>
              <a:rPr lang="en-US" sz="1600" i="0" dirty="0"/>
              <a:t> </a:t>
            </a:r>
            <a:r>
              <a:rPr lang="en-US" sz="1600" i="0" dirty="0" err="1"/>
              <a:t>palitrasi</a:t>
            </a:r>
            <a:r>
              <a:rPr lang="en-US" sz="1600" i="0" dirty="0"/>
              <a:t> </a:t>
            </a:r>
            <a:r>
              <a:rPr lang="en-US" sz="1600" i="0" dirty="0" err="1"/>
              <a:t>doira</a:t>
            </a:r>
            <a:r>
              <a:rPr lang="en-US" sz="1600" i="0" dirty="0"/>
              <a:t> </a:t>
            </a:r>
            <a:r>
              <a:rPr lang="en-US" sz="1600" i="0" dirty="0" err="1"/>
              <a:t>shaklida</a:t>
            </a:r>
            <a:r>
              <a:rPr lang="en-US" sz="1600" i="0" dirty="0"/>
              <a:t> </a:t>
            </a:r>
            <a:r>
              <a:rPr lang="en-US" sz="1600" i="0" dirty="0" err="1"/>
              <a:t>qurilgan</a:t>
            </a:r>
            <a:r>
              <a:rPr lang="en-US" sz="1600" i="0" dirty="0"/>
              <a:t> </a:t>
            </a:r>
            <a:r>
              <a:rPr lang="en-US" sz="1600" i="0" dirty="0" err="1"/>
              <a:t>bo‘lib</a:t>
            </a:r>
            <a:r>
              <a:rPr lang="en-US" sz="1600" i="0" dirty="0"/>
              <a:t>, har </a:t>
            </a:r>
            <a:r>
              <a:rPr lang="en-US" sz="1600" i="0" dirty="0" err="1"/>
              <a:t>bir</a:t>
            </a:r>
            <a:r>
              <a:rPr lang="en-US" sz="1600" i="0" dirty="0"/>
              <a:t> </a:t>
            </a:r>
            <a:r>
              <a:rPr lang="en-US" sz="1600" i="0" dirty="0" err="1"/>
              <a:t>rangga</a:t>
            </a:r>
            <a:r>
              <a:rPr lang="en-US" sz="1600" i="0" dirty="0"/>
              <a:t> </a:t>
            </a:r>
            <a:r>
              <a:rPr lang="en-US" sz="1600" i="0" dirty="0" err="1"/>
              <a:t>uchta</a:t>
            </a:r>
            <a:r>
              <a:rPr lang="en-US" sz="1600" i="0" dirty="0"/>
              <a:t> </a:t>
            </a:r>
            <a:r>
              <a:rPr lang="en-US" sz="1600" i="0" dirty="0" err="1"/>
              <a:t>parametr</a:t>
            </a:r>
            <a:r>
              <a:rPr lang="en-US" sz="1600" i="0" dirty="0"/>
              <a:t> </a:t>
            </a:r>
            <a:r>
              <a:rPr lang="en-US" sz="1600" i="0" dirty="0" err="1"/>
              <a:t>mos</a:t>
            </a:r>
            <a:r>
              <a:rPr lang="en-US" sz="1600" i="0" dirty="0"/>
              <a:t> </a:t>
            </a:r>
            <a:r>
              <a:rPr lang="en-US" sz="1600" i="0" dirty="0" err="1"/>
              <a:t>keladi</a:t>
            </a:r>
            <a:r>
              <a:rPr lang="en-US" sz="1600" i="0" dirty="0"/>
              <a:t>.</a:t>
            </a:r>
          </a:p>
          <a:p>
            <a:pPr algn="just"/>
            <a:r>
              <a:rPr lang="en-US" sz="1600" i="0" dirty="0"/>
              <a:t>Bu </a:t>
            </a:r>
            <a:r>
              <a:rPr lang="en-US" sz="1600" i="0" dirty="0" err="1"/>
              <a:t>parametrlarning</a:t>
            </a:r>
            <a:r>
              <a:rPr lang="en-US" sz="1600" i="0" dirty="0"/>
              <a:t> </a:t>
            </a:r>
            <a:r>
              <a:rPr lang="en-US" sz="1600" i="0" dirty="0" err="1">
                <a:solidFill>
                  <a:srgbClr val="0070C0"/>
                </a:solidFill>
              </a:rPr>
              <a:t>birinchisi</a:t>
            </a:r>
            <a:r>
              <a:rPr lang="en-US" sz="1600" i="0" dirty="0"/>
              <a:t> </a:t>
            </a:r>
            <a:r>
              <a:rPr lang="en-US" sz="1600" i="0" dirty="0" err="1"/>
              <a:t>kerakli</a:t>
            </a:r>
            <a:r>
              <a:rPr lang="en-US" sz="1600" i="0" dirty="0"/>
              <a:t> </a:t>
            </a:r>
            <a:r>
              <a:rPr lang="en-US" sz="1600" i="0" dirty="0" err="1"/>
              <a:t>rangni</a:t>
            </a:r>
            <a:r>
              <a:rPr lang="en-US" sz="1600" i="0" dirty="0"/>
              <a:t> </a:t>
            </a:r>
            <a:r>
              <a:rPr lang="en-US" sz="1600" i="0" dirty="0" err="1"/>
              <a:t>tanlash</a:t>
            </a:r>
            <a:r>
              <a:rPr lang="en-US" sz="1600" i="0" dirty="0"/>
              <a:t> </a:t>
            </a:r>
            <a:r>
              <a:rPr lang="en-US" sz="1600" i="0" dirty="0" err="1"/>
              <a:t>uchun</a:t>
            </a:r>
            <a:r>
              <a:rPr lang="en-US" sz="1600" i="0" dirty="0"/>
              <a:t> </a:t>
            </a:r>
            <a:r>
              <a:rPr lang="en-US" sz="1600" i="0" dirty="0" err="1"/>
              <a:t>xizmat</a:t>
            </a:r>
            <a:r>
              <a:rPr lang="en-US" sz="1600" i="0" dirty="0"/>
              <a:t> </a:t>
            </a:r>
            <a:r>
              <a:rPr lang="en-US" sz="1600" i="0" dirty="0" err="1"/>
              <a:t>qiladi</a:t>
            </a:r>
            <a:r>
              <a:rPr lang="en-US" sz="1600" i="0" dirty="0"/>
              <a:t>. </a:t>
            </a:r>
          </a:p>
          <a:p>
            <a:pPr algn="just"/>
            <a:r>
              <a:rPr lang="en-US" sz="1600" i="0" dirty="0" err="1"/>
              <a:t>Asosiy</a:t>
            </a:r>
            <a:r>
              <a:rPr lang="en-US" sz="1600" i="0" dirty="0"/>
              <a:t> </a:t>
            </a:r>
            <a:r>
              <a:rPr lang="en-US" sz="1600" i="0" dirty="0" err="1"/>
              <a:t>ranglar</a:t>
            </a:r>
            <a:r>
              <a:rPr lang="en-US" sz="1600" i="0" dirty="0"/>
              <a:t> </a:t>
            </a:r>
            <a:r>
              <a:rPr lang="en-US" sz="1600" i="0" dirty="0" err="1"/>
              <a:t>doira</a:t>
            </a:r>
            <a:r>
              <a:rPr lang="en-US" sz="1600" i="0" dirty="0"/>
              <a:t> </a:t>
            </a:r>
            <a:r>
              <a:rPr lang="en-US" sz="1600" i="0" dirty="0" err="1"/>
              <a:t>chegarasi</a:t>
            </a:r>
            <a:r>
              <a:rPr lang="en-US" sz="1600" i="0" dirty="0"/>
              <a:t> </a:t>
            </a:r>
            <a:r>
              <a:rPr lang="en-US" sz="1600" i="0" dirty="0" err="1"/>
              <a:t>bo‘lgan</a:t>
            </a:r>
            <a:r>
              <a:rPr lang="en-US" sz="1600" i="0" dirty="0"/>
              <a:t> </a:t>
            </a:r>
            <a:r>
              <a:rPr lang="en-US" sz="1600" i="0" dirty="0" err="1"/>
              <a:t>aylanada</a:t>
            </a:r>
            <a:r>
              <a:rPr lang="en-US" sz="1600" i="0" dirty="0"/>
              <a:t> </a:t>
            </a:r>
            <a:r>
              <a:rPr lang="en-US" sz="1600" i="0" dirty="0" err="1"/>
              <a:t>joylashgan</a:t>
            </a:r>
            <a:r>
              <a:rPr lang="en-US" sz="1600" i="0" dirty="0"/>
              <a:t>.</a:t>
            </a:r>
            <a:endParaRPr lang="en-GB" sz="1600" i="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CB276E-05AB-4492-81C9-7A4A4E661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106" y="784225"/>
            <a:ext cx="1989594" cy="202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27448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0E9ABF-6ED6-4665-A64D-2A48AA819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45" y="781823"/>
            <a:ext cx="2468841" cy="2027976"/>
          </a:xfrm>
          <a:prstGeom prst="rect">
            <a:avLst/>
          </a:prstGeom>
        </p:spPr>
      </p:pic>
      <p:sp>
        <p:nvSpPr>
          <p:cNvPr id="5" name="Текст 2">
            <a:extLst>
              <a:ext uri="{FF2B5EF4-FFF2-40B4-BE49-F238E27FC236}">
                <a16:creationId xmlns:a16="http://schemas.microsoft.com/office/drawing/2014/main" id="{4A7BFA03-5AD9-4629-B9F5-15AA6C9FA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9642" y="877285"/>
            <a:ext cx="2902454" cy="2215991"/>
          </a:xfrm>
        </p:spPr>
        <p:txBody>
          <a:bodyPr/>
          <a:lstStyle/>
          <a:p>
            <a:pPr algn="just"/>
            <a:r>
              <a:rPr lang="en-US" sz="1600" i="0" dirty="0" err="1"/>
              <a:t>Ularni</a:t>
            </a:r>
            <a:r>
              <a:rPr lang="en-US" sz="1600" i="0" dirty="0"/>
              <a:t> </a:t>
            </a:r>
            <a:r>
              <a:rPr lang="en-US" sz="1600" i="0" dirty="0" err="1"/>
              <a:t>tanlash</a:t>
            </a:r>
            <a:r>
              <a:rPr lang="en-US" sz="1600" i="0" dirty="0"/>
              <a:t> </a:t>
            </a:r>
            <a:r>
              <a:rPr lang="en-US" sz="1600" i="0" dirty="0" err="1"/>
              <a:t>uchun</a:t>
            </a:r>
            <a:r>
              <a:rPr lang="en-US" sz="1600" i="0" dirty="0"/>
              <a:t> </a:t>
            </a:r>
            <a:r>
              <a:rPr lang="en-US" sz="1600" i="0" dirty="0" err="1"/>
              <a:t>aylanadagi</a:t>
            </a:r>
            <a:r>
              <a:rPr lang="en-US" sz="1600" i="0" dirty="0"/>
              <a:t> </a:t>
            </a:r>
            <a:r>
              <a:rPr lang="en-US" sz="1600" i="0" dirty="0" err="1"/>
              <a:t>nuqtaga</a:t>
            </a:r>
            <a:r>
              <a:rPr lang="en-US" sz="1600" i="0" dirty="0"/>
              <a:t> </a:t>
            </a:r>
            <a:r>
              <a:rPr lang="en-US" sz="1600" i="0" dirty="0" err="1"/>
              <a:t>mos</a:t>
            </a:r>
            <a:r>
              <a:rPr lang="en-US" sz="1600" i="0" dirty="0"/>
              <a:t> </a:t>
            </a:r>
            <a:r>
              <a:rPr lang="en-US" sz="1600" i="0" dirty="0" err="1"/>
              <a:t>keladigan</a:t>
            </a:r>
            <a:r>
              <a:rPr lang="en-US" sz="1600" i="0" dirty="0"/>
              <a:t> </a:t>
            </a:r>
            <a:r>
              <a:rPr lang="en-US" sz="1600" i="0" dirty="0" err="1"/>
              <a:t>markaziy</a:t>
            </a:r>
            <a:r>
              <a:rPr lang="en-US" sz="1600" i="0" dirty="0"/>
              <a:t> </a:t>
            </a:r>
            <a:r>
              <a:rPr lang="en-US" sz="1600" i="0" dirty="0" err="1"/>
              <a:t>burchak</a:t>
            </a:r>
            <a:r>
              <a:rPr lang="en-US" sz="1600" i="0" dirty="0"/>
              <a:t> </a:t>
            </a:r>
            <a:r>
              <a:rPr lang="en-US" sz="1600" i="0" dirty="0" err="1"/>
              <a:t>qiymati</a:t>
            </a:r>
            <a:r>
              <a:rPr lang="en-US" sz="1600" i="0" dirty="0"/>
              <a:t> </a:t>
            </a:r>
            <a:r>
              <a:rPr lang="en-US" sz="1600" i="0" dirty="0" err="1"/>
              <a:t>kiritiladi</a:t>
            </a:r>
            <a:r>
              <a:rPr lang="en-US" sz="1600" i="0" dirty="0"/>
              <a:t>. 0° </a:t>
            </a:r>
            <a:r>
              <a:rPr lang="en-US" sz="1600" i="0" dirty="0" err="1"/>
              <a:t>ga</a:t>
            </a:r>
            <a:r>
              <a:rPr lang="en-US" sz="1600" i="0" dirty="0"/>
              <a:t> </a:t>
            </a:r>
            <a:r>
              <a:rPr lang="en-US" sz="1600" i="0" dirty="0" err="1">
                <a:solidFill>
                  <a:srgbClr val="FF0000"/>
                </a:solidFill>
              </a:rPr>
              <a:t>qizil</a:t>
            </a:r>
            <a:r>
              <a:rPr lang="en-US" sz="1600" i="0" dirty="0"/>
              <a:t>, 120° </a:t>
            </a:r>
            <a:r>
              <a:rPr lang="en-US" sz="1600" i="0" dirty="0" err="1"/>
              <a:t>ga</a:t>
            </a:r>
            <a:r>
              <a:rPr lang="en-US" sz="1600" i="0" dirty="0"/>
              <a:t> </a:t>
            </a:r>
            <a:r>
              <a:rPr lang="en-US" sz="1600" i="0" dirty="0" err="1">
                <a:solidFill>
                  <a:srgbClr val="00B050"/>
                </a:solidFill>
              </a:rPr>
              <a:t>yashil</a:t>
            </a:r>
            <a:r>
              <a:rPr lang="en-US" sz="1600" i="0" dirty="0"/>
              <a:t>, 240° </a:t>
            </a:r>
            <a:r>
              <a:rPr lang="en-US" sz="1600" i="0" dirty="0" err="1"/>
              <a:t>ga</a:t>
            </a:r>
            <a:r>
              <a:rPr lang="en-US" sz="1600" i="0" dirty="0"/>
              <a:t> </a:t>
            </a:r>
            <a:r>
              <a:rPr lang="en-US" sz="1600" i="0" dirty="0" err="1">
                <a:solidFill>
                  <a:srgbClr val="0070C0"/>
                </a:solidFill>
              </a:rPr>
              <a:t>ko‘k</a:t>
            </a:r>
            <a:r>
              <a:rPr lang="en-US" sz="1600" i="0" dirty="0"/>
              <a:t> rang </a:t>
            </a:r>
            <a:r>
              <a:rPr lang="en-US" sz="1600" i="0" dirty="0" err="1"/>
              <a:t>mos</a:t>
            </a:r>
            <a:r>
              <a:rPr lang="en-US" sz="1600" i="0" dirty="0"/>
              <a:t> </a:t>
            </a:r>
            <a:r>
              <a:rPr lang="en-US" sz="1600" i="0" dirty="0" err="1"/>
              <a:t>keladi</a:t>
            </a:r>
            <a:r>
              <a:rPr lang="en-US" sz="1600" i="0" dirty="0"/>
              <a:t>.</a:t>
            </a:r>
          </a:p>
          <a:p>
            <a:pPr algn="just"/>
            <a:r>
              <a:rPr lang="en-GB" sz="1600" i="0" dirty="0" err="1"/>
              <a:t>Ikkilamchi</a:t>
            </a:r>
            <a:r>
              <a:rPr lang="en-GB" sz="1600" i="0" dirty="0"/>
              <a:t> </a:t>
            </a:r>
            <a:r>
              <a:rPr lang="en-GB" sz="1600" i="0" dirty="0" err="1"/>
              <a:t>ranglar</a:t>
            </a:r>
            <a:r>
              <a:rPr lang="en-GB" sz="1600" i="0" dirty="0"/>
              <a:t>: </a:t>
            </a:r>
            <a:r>
              <a:rPr lang="en-GB" sz="1600" i="0" dirty="0" err="1">
                <a:solidFill>
                  <a:schemeClr val="tx1"/>
                </a:solidFill>
              </a:rPr>
              <a:t>sariq</a:t>
            </a:r>
            <a:r>
              <a:rPr lang="en-GB" sz="1600" i="0" dirty="0"/>
              <a:t>, </a:t>
            </a:r>
            <a:r>
              <a:rPr lang="en-GB" sz="1600" i="0" dirty="0" err="1"/>
              <a:t>havo</a:t>
            </a:r>
            <a:r>
              <a:rPr lang="en-GB" sz="1600" i="0" dirty="0"/>
              <a:t> rang </a:t>
            </a:r>
            <a:r>
              <a:rPr lang="en-GB" sz="1600" i="0" dirty="0" err="1"/>
              <a:t>va</a:t>
            </a:r>
            <a:r>
              <a:rPr lang="en-GB" sz="1600" i="0" dirty="0"/>
              <a:t> </a:t>
            </a:r>
            <a:r>
              <a:rPr lang="en-GB" sz="1600" i="0" dirty="0" err="1"/>
              <a:t>qizg‘ish</a:t>
            </a:r>
            <a:r>
              <a:rPr lang="en-GB" sz="1600" i="0" dirty="0"/>
              <a:t> </a:t>
            </a:r>
            <a:r>
              <a:rPr lang="en-GB" sz="1600" i="0" dirty="0" err="1"/>
              <a:t>binafsha</a:t>
            </a:r>
            <a:r>
              <a:rPr lang="en-GB" sz="1600" i="0" dirty="0"/>
              <a:t> </a:t>
            </a:r>
            <a:r>
              <a:rPr lang="en-GB" sz="1600" i="0" dirty="0" err="1"/>
              <a:t>asosiy</a:t>
            </a:r>
            <a:r>
              <a:rPr lang="en-GB" sz="1600" i="0" dirty="0"/>
              <a:t> </a:t>
            </a:r>
            <a:r>
              <a:rPr lang="en-GB" sz="1600" i="0" dirty="0" err="1"/>
              <a:t>ranglar</a:t>
            </a:r>
            <a:r>
              <a:rPr lang="en-GB" sz="1600" i="0" dirty="0"/>
              <a:t> </a:t>
            </a:r>
            <a:r>
              <a:rPr lang="en-GB" sz="1600" i="0" dirty="0" err="1"/>
              <a:t>orasida</a:t>
            </a:r>
            <a:r>
              <a:rPr lang="en-GB" sz="1600" i="0" dirty="0"/>
              <a:t> </a:t>
            </a:r>
            <a:r>
              <a:rPr lang="en-GB" sz="1600" i="0" dirty="0" err="1"/>
              <a:t>joylashgan</a:t>
            </a:r>
            <a:r>
              <a:rPr lang="en-GB" sz="1600" i="0" dirty="0"/>
              <a:t>.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F4AB1D30-F21E-469F-8274-7E3BF9C33413}"/>
              </a:ext>
            </a:extLst>
          </p:cNvPr>
          <p:cNvSpPr/>
          <p:nvPr/>
        </p:nvSpPr>
        <p:spPr>
          <a:xfrm>
            <a:off x="2110922" y="1528081"/>
            <a:ext cx="490763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F5F2016-8A8D-4405-97AE-F5CB3FFA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959" y="577396"/>
            <a:ext cx="1819885" cy="246221"/>
          </a:xfrm>
        </p:spPr>
        <p:txBody>
          <a:bodyPr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Asosiy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ranglar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D6369F1-583D-4D5D-9CDE-0A8B787673ED}"/>
              </a:ext>
            </a:extLst>
          </p:cNvPr>
          <p:cNvSpPr txBox="1">
            <a:spLocks/>
          </p:cNvSpPr>
          <p:nvPr/>
        </p:nvSpPr>
        <p:spPr>
          <a:xfrm>
            <a:off x="300739" y="102424"/>
            <a:ext cx="516432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kern="0"/>
              <a:t>Ranglar parametri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52317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39644860-BBFD-4B7D-8370-6C35DC8C7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25700" y="708026"/>
            <a:ext cx="3139145" cy="2209800"/>
          </a:xfrm>
        </p:spPr>
        <p:txBody>
          <a:bodyPr/>
          <a:lstStyle/>
          <a:p>
            <a:pPr algn="just"/>
            <a:r>
              <a:rPr lang="en-US" i="0" dirty="0"/>
              <a:t>        </a:t>
            </a:r>
            <a:r>
              <a:rPr lang="en-US" sz="1600" i="0" dirty="0" err="1"/>
              <a:t>Ikkinchi</a:t>
            </a:r>
            <a:r>
              <a:rPr lang="en-US" sz="1600" i="0" dirty="0"/>
              <a:t> parameter </a:t>
            </a:r>
            <a:r>
              <a:rPr lang="en-US" sz="1600" i="0" dirty="0" err="1"/>
              <a:t>rangning</a:t>
            </a:r>
            <a:r>
              <a:rPr lang="en-US" sz="1600" i="0" dirty="0"/>
              <a:t> </a:t>
            </a:r>
            <a:r>
              <a:rPr lang="en-US" sz="1600" i="0" dirty="0" err="1"/>
              <a:t>to‘yinganligini</a:t>
            </a:r>
            <a:r>
              <a:rPr lang="en-US" sz="1600" i="0" dirty="0"/>
              <a:t> </a:t>
            </a:r>
            <a:r>
              <a:rPr lang="en-US" sz="1600" i="0" dirty="0" err="1"/>
              <a:t>bildiradi</a:t>
            </a:r>
            <a:r>
              <a:rPr lang="en-US" sz="1600" i="0" dirty="0"/>
              <a:t>. Bu </a:t>
            </a:r>
            <a:r>
              <a:rPr lang="en-US" sz="1600" i="0" dirty="0" err="1"/>
              <a:t>parametr</a:t>
            </a:r>
            <a:r>
              <a:rPr lang="en-US" sz="1600" i="0" dirty="0"/>
              <a:t> 0 dan 100 </a:t>
            </a:r>
            <a:r>
              <a:rPr lang="en-US" sz="1600" i="0" dirty="0" err="1"/>
              <a:t>gacha</a:t>
            </a:r>
            <a:r>
              <a:rPr lang="en-US" sz="1600" i="0" dirty="0"/>
              <a:t> </a:t>
            </a:r>
            <a:r>
              <a:rPr lang="en-US" sz="1600" i="0" dirty="0" err="1"/>
              <a:t>bo‘lgan</a:t>
            </a:r>
            <a:r>
              <a:rPr lang="en-US" sz="1600" i="0" dirty="0"/>
              <a:t> </a:t>
            </a:r>
            <a:r>
              <a:rPr lang="en-US" sz="1600" i="0" dirty="0" err="1"/>
              <a:t>qiymatni</a:t>
            </a:r>
            <a:r>
              <a:rPr lang="en-US" sz="1600" i="0" dirty="0"/>
              <a:t> </a:t>
            </a:r>
            <a:r>
              <a:rPr lang="en-US" sz="1600" i="0" dirty="0" err="1"/>
              <a:t>qabul</a:t>
            </a:r>
            <a:r>
              <a:rPr lang="en-US" sz="1600" i="0" dirty="0"/>
              <a:t> </a:t>
            </a:r>
            <a:r>
              <a:rPr lang="en-US" sz="1600" i="0" dirty="0" err="1"/>
              <a:t>qiladi</a:t>
            </a:r>
            <a:r>
              <a:rPr lang="en-US" sz="1600" i="0" dirty="0"/>
              <a:t>. Bu </a:t>
            </a:r>
            <a:r>
              <a:rPr lang="en-US" sz="1600" i="0" dirty="0" err="1"/>
              <a:t>parametrning</a:t>
            </a:r>
            <a:r>
              <a:rPr lang="en-US" sz="1600" i="0" dirty="0"/>
              <a:t> </a:t>
            </a:r>
            <a:r>
              <a:rPr lang="en-US" sz="1600" i="0" dirty="0" err="1"/>
              <a:t>qiymati</a:t>
            </a:r>
            <a:r>
              <a:rPr lang="en-US" sz="1600" i="0" dirty="0"/>
              <a:t> </a:t>
            </a:r>
            <a:r>
              <a:rPr lang="en-US" sz="1600" i="0" dirty="0" err="1"/>
              <a:t>kamaygani</a:t>
            </a:r>
            <a:r>
              <a:rPr lang="en-US" sz="1600" i="0" dirty="0"/>
              <a:t> sari </a:t>
            </a:r>
            <a:r>
              <a:rPr lang="en-US" sz="1600" i="0" dirty="0" err="1"/>
              <a:t>rangning</a:t>
            </a:r>
            <a:r>
              <a:rPr lang="en-US" sz="1600" i="0" dirty="0"/>
              <a:t> </a:t>
            </a:r>
            <a:r>
              <a:rPr lang="en-US" sz="1600" i="0" dirty="0" err="1"/>
              <a:t>to‘yinganligi</a:t>
            </a:r>
            <a:r>
              <a:rPr lang="en-US" sz="1600" i="0" dirty="0"/>
              <a:t> ham </a:t>
            </a:r>
            <a:r>
              <a:rPr lang="en-US" sz="1600" i="0" dirty="0" err="1"/>
              <a:t>kamayib</a:t>
            </a:r>
            <a:r>
              <a:rPr lang="en-US" sz="1600" i="0" dirty="0"/>
              <a:t> </a:t>
            </a:r>
            <a:r>
              <a:rPr lang="en-US" sz="1600" i="0" dirty="0" err="1"/>
              <a:t>boradi</a:t>
            </a:r>
            <a:r>
              <a:rPr lang="en-US" sz="1600" i="0" dirty="0"/>
              <a:t> </a:t>
            </a:r>
            <a:r>
              <a:rPr lang="en-US" sz="1600" i="0" dirty="0" err="1"/>
              <a:t>va</a:t>
            </a:r>
            <a:r>
              <a:rPr lang="en-US" sz="1600" i="0" dirty="0"/>
              <a:t> 0 </a:t>
            </a:r>
            <a:r>
              <a:rPr lang="en-US" sz="1600" i="0" dirty="0" err="1"/>
              <a:t>ga</a:t>
            </a:r>
            <a:r>
              <a:rPr lang="en-US" sz="1600" i="0" dirty="0"/>
              <a:t> </a:t>
            </a:r>
            <a:r>
              <a:rPr lang="en-US" sz="1600" i="0" dirty="0" err="1"/>
              <a:t>teng</a:t>
            </a:r>
            <a:r>
              <a:rPr lang="en-US" sz="1600" i="0" dirty="0"/>
              <a:t> </a:t>
            </a:r>
            <a:r>
              <a:rPr lang="en-US" sz="1600" i="0" dirty="0" err="1"/>
              <a:t>bo‘lganda</a:t>
            </a:r>
            <a:r>
              <a:rPr lang="en-US" sz="1600" i="0" dirty="0"/>
              <a:t> </a:t>
            </a:r>
            <a:r>
              <a:rPr lang="en-US" sz="1600" i="0" dirty="0" err="1"/>
              <a:t>bu</a:t>
            </a:r>
            <a:r>
              <a:rPr lang="en-US" sz="1600" i="0" dirty="0"/>
              <a:t> rang </a:t>
            </a:r>
            <a:r>
              <a:rPr lang="en-US" sz="1600" i="0" dirty="0" err="1"/>
              <a:t>oq</a:t>
            </a:r>
            <a:r>
              <a:rPr lang="en-US" sz="1600" i="0" dirty="0"/>
              <a:t> </a:t>
            </a:r>
            <a:r>
              <a:rPr lang="en-US" sz="1600" i="0" dirty="0" err="1"/>
              <a:t>rangga</a:t>
            </a:r>
            <a:r>
              <a:rPr lang="en-US" sz="1600" i="0" dirty="0"/>
              <a:t> </a:t>
            </a:r>
            <a:r>
              <a:rPr lang="en-US" sz="1600" i="0" dirty="0" err="1"/>
              <a:t>aylanib</a:t>
            </a:r>
            <a:r>
              <a:rPr lang="en-US" sz="1600" i="0" dirty="0"/>
              <a:t> </a:t>
            </a:r>
            <a:r>
              <a:rPr lang="en-US" sz="1600" i="0" dirty="0" err="1"/>
              <a:t>qoladi</a:t>
            </a:r>
            <a:r>
              <a:rPr lang="en-US" sz="1600" i="0" dirty="0"/>
              <a:t>.</a:t>
            </a:r>
            <a:endParaRPr lang="en-GB" sz="1600" i="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1E45DFB-56F8-47C8-A441-C59812C8B59A}"/>
              </a:ext>
            </a:extLst>
          </p:cNvPr>
          <p:cNvSpPr txBox="1">
            <a:spLocks/>
          </p:cNvSpPr>
          <p:nvPr/>
        </p:nvSpPr>
        <p:spPr>
          <a:xfrm>
            <a:off x="300739" y="102424"/>
            <a:ext cx="516432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kern="0" dirty="0" err="1"/>
              <a:t>Ranglar</a:t>
            </a:r>
            <a:r>
              <a:rPr lang="en-US" kern="0" dirty="0"/>
              <a:t> </a:t>
            </a:r>
            <a:r>
              <a:rPr lang="en-US" kern="0" dirty="0" err="1"/>
              <a:t>parametri</a:t>
            </a:r>
            <a:endParaRPr lang="en-GB" kern="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128E0EA-A36A-4DB3-9697-F8B36EC63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55" y="973525"/>
            <a:ext cx="2043759" cy="167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CC2BECFE-2A8F-4566-8E90-633D7FD38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2500" y="804768"/>
            <a:ext cx="2133600" cy="2231380"/>
          </a:xfrm>
        </p:spPr>
        <p:txBody>
          <a:bodyPr/>
          <a:lstStyle/>
          <a:p>
            <a:pPr indent="182563" algn="just">
              <a:spcAft>
                <a:spcPts val="600"/>
              </a:spcAft>
            </a:pPr>
            <a:r>
              <a:rPr lang="en-US" i="0" dirty="0" err="1">
                <a:solidFill>
                  <a:srgbClr val="0070C0"/>
                </a:solidFill>
              </a:rPr>
              <a:t>PhotoShop</a:t>
            </a:r>
            <a:r>
              <a:rPr lang="en-US" i="0" dirty="0" err="1"/>
              <a:t>ning</a:t>
            </a:r>
            <a:r>
              <a:rPr lang="en-US" i="0" dirty="0"/>
              <a:t> </a:t>
            </a:r>
            <a:r>
              <a:rPr lang="en-US" i="0" dirty="0" err="1"/>
              <a:t>bugungi</a:t>
            </a:r>
            <a:r>
              <a:rPr lang="en-US" i="0" dirty="0"/>
              <a:t> </a:t>
            </a:r>
            <a:r>
              <a:rPr lang="en-US" i="0" dirty="0" err="1"/>
              <a:t>kundagi</a:t>
            </a:r>
            <a:r>
              <a:rPr lang="en-US" i="0" dirty="0"/>
              <a:t> </a:t>
            </a:r>
            <a:r>
              <a:rPr lang="en-US" i="0" dirty="0" err="1"/>
              <a:t>muvaffaqiyatli</a:t>
            </a:r>
            <a:r>
              <a:rPr lang="en-US" i="0" dirty="0"/>
              <a:t> </a:t>
            </a:r>
            <a:r>
              <a:rPr lang="en-US" i="0" dirty="0" err="1"/>
              <a:t>kalitlaridan</a:t>
            </a:r>
            <a:r>
              <a:rPr lang="en-US" i="0" dirty="0"/>
              <a:t> </a:t>
            </a:r>
            <a:r>
              <a:rPr lang="en-US" i="0" dirty="0" err="1"/>
              <a:t>biri</a:t>
            </a:r>
            <a:r>
              <a:rPr lang="en-US" i="0" dirty="0"/>
              <a:t> </a:t>
            </a:r>
            <a:r>
              <a:rPr lang="en-US" i="0" dirty="0" err="1"/>
              <a:t>bu</a:t>
            </a:r>
            <a:r>
              <a:rPr lang="en-US" i="0" dirty="0"/>
              <a:t> </a:t>
            </a:r>
            <a:r>
              <a:rPr lang="en-US" i="0" dirty="0" err="1"/>
              <a:t>uning</a:t>
            </a:r>
            <a:r>
              <a:rPr lang="en-US" i="0" dirty="0"/>
              <a:t> </a:t>
            </a:r>
            <a:r>
              <a:rPr lang="en-US" i="0" dirty="0" err="1"/>
              <a:t>bir</a:t>
            </a:r>
            <a:r>
              <a:rPr lang="en-US" i="0" dirty="0"/>
              <a:t> </a:t>
            </a:r>
            <a:r>
              <a:rPr lang="en-US" i="0" dirty="0" err="1"/>
              <a:t>qancha</a:t>
            </a:r>
            <a:r>
              <a:rPr lang="en-US" i="0" dirty="0"/>
              <a:t> </a:t>
            </a:r>
            <a:r>
              <a:rPr lang="en-US" i="0" dirty="0" err="1">
                <a:solidFill>
                  <a:srgbClr val="0070C0"/>
                </a:solidFill>
              </a:rPr>
              <a:t>qatlamlar</a:t>
            </a:r>
            <a:r>
              <a:rPr lang="en-US" i="0" dirty="0"/>
              <a:t> </a:t>
            </a:r>
            <a:r>
              <a:rPr lang="en-US" i="0" dirty="0" err="1"/>
              <a:t>bilan</a:t>
            </a:r>
            <a:r>
              <a:rPr lang="en-US" i="0" dirty="0"/>
              <a:t> </a:t>
            </a:r>
            <a:r>
              <a:rPr lang="en-US" i="0" dirty="0" err="1"/>
              <a:t>ishlashidir</a:t>
            </a:r>
            <a:r>
              <a:rPr lang="en-US" i="0" dirty="0"/>
              <a:t>.</a:t>
            </a:r>
          </a:p>
          <a:p>
            <a:pPr indent="182563" algn="just"/>
            <a:r>
              <a:rPr lang="en-US" i="0" dirty="0" err="1">
                <a:solidFill>
                  <a:srgbClr val="0070C0"/>
                </a:solidFill>
              </a:rPr>
              <a:t>Qatlam</a:t>
            </a:r>
            <a:r>
              <a:rPr lang="en-US" i="0" dirty="0"/>
              <a:t> </a:t>
            </a:r>
            <a:r>
              <a:rPr lang="en-US" i="0" dirty="0" err="1"/>
              <a:t>bu</a:t>
            </a:r>
            <a:r>
              <a:rPr lang="en-US" i="0" dirty="0"/>
              <a:t> </a:t>
            </a:r>
            <a:r>
              <a:rPr lang="en-US" i="0" dirty="0" err="1"/>
              <a:t>shaffof</a:t>
            </a:r>
            <a:r>
              <a:rPr lang="en-US" i="0" dirty="0"/>
              <a:t> </a:t>
            </a:r>
            <a:r>
              <a:rPr lang="en-US" i="0" dirty="0" err="1"/>
              <a:t>qog‘oz</a:t>
            </a:r>
            <a:r>
              <a:rPr lang="en-US" i="0" dirty="0"/>
              <a:t> </a:t>
            </a:r>
            <a:r>
              <a:rPr lang="en-US" i="0" dirty="0" err="1"/>
              <a:t>bo‘lib</a:t>
            </a:r>
            <a:r>
              <a:rPr lang="en-US" i="0" dirty="0"/>
              <a:t>, </a:t>
            </a:r>
            <a:r>
              <a:rPr lang="en-US" i="0" dirty="0" err="1"/>
              <a:t>unga</a:t>
            </a:r>
            <a:r>
              <a:rPr lang="en-US" i="0" dirty="0"/>
              <a:t> </a:t>
            </a:r>
            <a:r>
              <a:rPr lang="en-US" i="0" dirty="0" err="1"/>
              <a:t>qo‘shimcha</a:t>
            </a:r>
            <a:r>
              <a:rPr lang="en-US" i="0" dirty="0"/>
              <a:t> </a:t>
            </a:r>
            <a:r>
              <a:rPr lang="en-US" i="0" dirty="0" err="1"/>
              <a:t>tasvir</a:t>
            </a:r>
            <a:r>
              <a:rPr lang="en-US" i="0" dirty="0"/>
              <a:t> </a:t>
            </a:r>
            <a:r>
              <a:rPr lang="en-US" i="0" dirty="0" err="1"/>
              <a:t>joylash</a:t>
            </a:r>
            <a:r>
              <a:rPr lang="en-US" i="0" dirty="0"/>
              <a:t> </a:t>
            </a:r>
            <a:r>
              <a:rPr lang="en-US" i="0" dirty="0" err="1"/>
              <a:t>va</a:t>
            </a:r>
            <a:r>
              <a:rPr lang="en-US" i="0" dirty="0"/>
              <a:t> </a:t>
            </a:r>
            <a:r>
              <a:rPr lang="en-US" i="0" dirty="0" err="1"/>
              <a:t>ularni</a:t>
            </a:r>
            <a:r>
              <a:rPr lang="en-US" i="0" dirty="0"/>
              <a:t> </a:t>
            </a:r>
            <a:r>
              <a:rPr lang="en-US" i="0" dirty="0" err="1"/>
              <a:t>tahrirlash</a:t>
            </a:r>
            <a:r>
              <a:rPr lang="en-US" i="0" dirty="0"/>
              <a:t> </a:t>
            </a:r>
            <a:r>
              <a:rPr lang="en-US" i="0" dirty="0" err="1"/>
              <a:t>mumkin</a:t>
            </a:r>
            <a:r>
              <a:rPr lang="en-US" i="0" dirty="0"/>
              <a:t>.</a:t>
            </a:r>
            <a:endParaRPr lang="en-GB" i="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0FA99F-5805-442F-BF81-166567C00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817336"/>
            <a:ext cx="3276600" cy="2047875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CA5852A-C92A-4B16-9EAA-1E959EE90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39" y="118326"/>
            <a:ext cx="5164320" cy="315471"/>
          </a:xfrm>
        </p:spPr>
        <p:txBody>
          <a:bodyPr/>
          <a:lstStyle/>
          <a:p>
            <a:pPr algn="ctr"/>
            <a:r>
              <a:rPr lang="en-US" dirty="0" err="1"/>
              <a:t>Mustahkamlash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2710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229A3BC-B064-4ADF-9BCC-0053DBFDFF63}"/>
              </a:ext>
            </a:extLst>
          </p:cNvPr>
          <p:cNvSpPr txBox="1">
            <a:spLocks/>
          </p:cNvSpPr>
          <p:nvPr/>
        </p:nvSpPr>
        <p:spPr>
          <a:xfrm>
            <a:off x="300739" y="102424"/>
            <a:ext cx="516432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kern="0" dirty="0" err="1"/>
              <a:t>Ranglar</a:t>
            </a:r>
            <a:r>
              <a:rPr lang="en-US" kern="0" dirty="0"/>
              <a:t> </a:t>
            </a:r>
            <a:r>
              <a:rPr lang="en-US" kern="0" dirty="0" err="1"/>
              <a:t>parametri</a:t>
            </a:r>
            <a:endParaRPr lang="en-GB" kern="0" dirty="0"/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67C1D182-2C49-49A7-973F-7EE8EE1DA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18443" y="828041"/>
            <a:ext cx="3146402" cy="1969770"/>
          </a:xfrm>
        </p:spPr>
        <p:txBody>
          <a:bodyPr/>
          <a:lstStyle/>
          <a:p>
            <a:pPr algn="just"/>
            <a:r>
              <a:rPr lang="en-US" sz="1600" i="0" dirty="0"/>
              <a:t>       </a:t>
            </a:r>
            <a:r>
              <a:rPr lang="en-US" sz="1600" i="0" dirty="0" err="1"/>
              <a:t>Rangning</a:t>
            </a:r>
            <a:r>
              <a:rPr lang="en-US" sz="1600" i="0" dirty="0"/>
              <a:t> </a:t>
            </a:r>
            <a:r>
              <a:rPr lang="en-US" sz="1600" i="0" dirty="0" err="1"/>
              <a:t>uchinchi</a:t>
            </a:r>
            <a:r>
              <a:rPr lang="en-US" sz="1600" i="0" dirty="0"/>
              <a:t> </a:t>
            </a:r>
            <a:r>
              <a:rPr lang="en-US" sz="1600" i="0" dirty="0" err="1"/>
              <a:t>parametri</a:t>
            </a:r>
            <a:r>
              <a:rPr lang="en-US" sz="1600" i="0" dirty="0"/>
              <a:t> </a:t>
            </a:r>
            <a:r>
              <a:rPr lang="en-US" sz="1600" i="0" dirty="0" err="1"/>
              <a:t>tanlangan</a:t>
            </a:r>
            <a:r>
              <a:rPr lang="en-US" sz="1600" i="0" dirty="0"/>
              <a:t> </a:t>
            </a:r>
            <a:r>
              <a:rPr lang="en-US" sz="1600" i="0" dirty="0" err="1"/>
              <a:t>rangning</a:t>
            </a:r>
            <a:r>
              <a:rPr lang="en-US" sz="1600" i="0" dirty="0"/>
              <a:t> </a:t>
            </a:r>
            <a:r>
              <a:rPr lang="en-US" sz="1600" i="0" dirty="0" err="1"/>
              <a:t>yorqinligini</a:t>
            </a:r>
            <a:r>
              <a:rPr lang="en-US" sz="1600" i="0" dirty="0"/>
              <a:t> </a:t>
            </a:r>
            <a:r>
              <a:rPr lang="en-US" sz="1600" i="0" dirty="0" err="1"/>
              <a:t>bildiradi</a:t>
            </a:r>
            <a:r>
              <a:rPr lang="en-US" sz="1600" i="0" dirty="0"/>
              <a:t> </a:t>
            </a:r>
            <a:r>
              <a:rPr lang="en-US" sz="1600" i="0" dirty="0" err="1"/>
              <a:t>va</a:t>
            </a:r>
            <a:r>
              <a:rPr lang="en-US" sz="1600" i="0" dirty="0"/>
              <a:t> 0 dan 100 </a:t>
            </a:r>
            <a:r>
              <a:rPr lang="en-US" sz="1600" i="0" dirty="0" err="1"/>
              <a:t>gacha</a:t>
            </a:r>
            <a:r>
              <a:rPr lang="en-US" sz="1600" i="0" dirty="0"/>
              <a:t> </a:t>
            </a:r>
            <a:r>
              <a:rPr lang="en-US" sz="1600" i="0" dirty="0" err="1"/>
              <a:t>bo‘lgan</a:t>
            </a:r>
            <a:r>
              <a:rPr lang="en-US" sz="1600" i="0" dirty="0"/>
              <a:t> </a:t>
            </a:r>
            <a:r>
              <a:rPr lang="en-US" sz="1600" i="0" dirty="0" err="1"/>
              <a:t>qiymatni</a:t>
            </a:r>
            <a:r>
              <a:rPr lang="en-US" sz="1600" i="0" dirty="0"/>
              <a:t> </a:t>
            </a:r>
            <a:r>
              <a:rPr lang="en-US" sz="1600" i="0" dirty="0" err="1"/>
              <a:t>qabul</a:t>
            </a:r>
            <a:r>
              <a:rPr lang="en-US" sz="1600" i="0" dirty="0"/>
              <a:t> </a:t>
            </a:r>
            <a:r>
              <a:rPr lang="en-US" sz="1600" i="0" dirty="0" err="1"/>
              <a:t>qiladi</a:t>
            </a:r>
            <a:r>
              <a:rPr lang="en-US" sz="1600" i="0" dirty="0"/>
              <a:t>. </a:t>
            </a:r>
          </a:p>
          <a:p>
            <a:pPr algn="just"/>
            <a:r>
              <a:rPr lang="en-US" sz="1600" i="0" dirty="0" err="1"/>
              <a:t>Masalan</a:t>
            </a:r>
            <a:r>
              <a:rPr lang="en-US" sz="1600" i="0" dirty="0"/>
              <a:t>: </a:t>
            </a:r>
            <a:r>
              <a:rPr lang="en-US" sz="1600" i="0" dirty="0" err="1"/>
              <a:t>oq</a:t>
            </a:r>
            <a:r>
              <a:rPr lang="en-US" sz="1600" i="0" dirty="0"/>
              <a:t> </a:t>
            </a:r>
            <a:r>
              <a:rPr lang="en-US" sz="1600" i="0" dirty="0" err="1"/>
              <a:t>rangning</a:t>
            </a:r>
            <a:r>
              <a:rPr lang="en-US" sz="1600" i="0" dirty="0"/>
              <a:t> </a:t>
            </a:r>
            <a:r>
              <a:rPr lang="en-US" sz="1600" i="0" dirty="0" err="1"/>
              <a:t>yorqinligi</a:t>
            </a:r>
            <a:r>
              <a:rPr lang="en-US" sz="1600" i="0" dirty="0"/>
              <a:t> 100 % </a:t>
            </a:r>
            <a:r>
              <a:rPr lang="en-US" sz="1600" i="0" dirty="0" err="1"/>
              <a:t>bo‘lsa</a:t>
            </a:r>
            <a:r>
              <a:rPr lang="en-US" sz="1600" i="0" dirty="0"/>
              <a:t>, u </a:t>
            </a:r>
            <a:r>
              <a:rPr lang="en-US" sz="1600" i="0" dirty="0" err="1"/>
              <a:t>oqligicha</a:t>
            </a:r>
            <a:r>
              <a:rPr lang="en-US" sz="1600" i="0" dirty="0"/>
              <a:t> </a:t>
            </a:r>
            <a:r>
              <a:rPr lang="en-US" sz="1600" i="0" dirty="0" err="1"/>
              <a:t>qoladi</a:t>
            </a:r>
            <a:r>
              <a:rPr lang="en-US" sz="1600" i="0" dirty="0"/>
              <a:t>. </a:t>
            </a:r>
            <a:r>
              <a:rPr lang="en-US" sz="1600" i="0" dirty="0" err="1"/>
              <a:t>Yorqinlik</a:t>
            </a:r>
            <a:r>
              <a:rPr lang="en-US" sz="1600" i="0" dirty="0"/>
              <a:t> 0 </a:t>
            </a:r>
            <a:r>
              <a:rPr lang="en-US" sz="1600" i="0" dirty="0" err="1"/>
              <a:t>ga</a:t>
            </a:r>
            <a:r>
              <a:rPr lang="en-US" sz="1600" i="0" dirty="0"/>
              <a:t> </a:t>
            </a:r>
            <a:r>
              <a:rPr lang="en-US" sz="1600" i="0" dirty="0" err="1"/>
              <a:t>teng</a:t>
            </a:r>
            <a:r>
              <a:rPr lang="en-US" sz="1600" i="0" dirty="0"/>
              <a:t> </a:t>
            </a:r>
            <a:r>
              <a:rPr lang="en-US" sz="1600" i="0" dirty="0" err="1"/>
              <a:t>qilib</a:t>
            </a:r>
            <a:r>
              <a:rPr lang="en-US" sz="1600" i="0" dirty="0"/>
              <a:t> </a:t>
            </a:r>
            <a:r>
              <a:rPr lang="en-US" sz="1600" i="0" dirty="0" err="1"/>
              <a:t>olinsa</a:t>
            </a:r>
            <a:r>
              <a:rPr lang="en-US" sz="1600" i="0" dirty="0"/>
              <a:t>, </a:t>
            </a:r>
            <a:r>
              <a:rPr lang="en-US" sz="1600" i="0" dirty="0" err="1"/>
              <a:t>oq</a:t>
            </a:r>
            <a:r>
              <a:rPr lang="en-US" sz="1600" i="0" dirty="0"/>
              <a:t> rang </a:t>
            </a:r>
            <a:r>
              <a:rPr lang="en-US" sz="1600" i="0" dirty="0" err="1"/>
              <a:t>qora</a:t>
            </a:r>
            <a:r>
              <a:rPr lang="en-US" sz="1600" i="0" dirty="0"/>
              <a:t> </a:t>
            </a:r>
            <a:r>
              <a:rPr lang="en-US" sz="1600" i="0" dirty="0" err="1"/>
              <a:t>rangga</a:t>
            </a:r>
            <a:r>
              <a:rPr lang="en-US" sz="1600" i="0" dirty="0"/>
              <a:t> </a:t>
            </a:r>
            <a:r>
              <a:rPr lang="en-US" sz="1600" i="0" dirty="0" err="1"/>
              <a:t>aylanib</a:t>
            </a:r>
            <a:r>
              <a:rPr lang="en-US" sz="1600" i="0" dirty="0"/>
              <a:t> </a:t>
            </a:r>
            <a:r>
              <a:rPr lang="en-US" sz="1600" i="0" dirty="0" err="1"/>
              <a:t>qoladi</a:t>
            </a:r>
            <a:r>
              <a:rPr lang="en-US" sz="1600" i="0" dirty="0"/>
              <a:t>.</a:t>
            </a:r>
            <a:endParaRPr lang="en-GB" sz="1600" i="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F48F4C2-DE57-450B-A7A1-158E111DB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55" y="973525"/>
            <a:ext cx="2043759" cy="167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5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2F6380-6B8C-4ACE-BD94-E6F934269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40" y="631825"/>
            <a:ext cx="5164320" cy="315471"/>
          </a:xfrm>
        </p:spPr>
        <p:txBody>
          <a:bodyPr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Ranglar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ikki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turga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ajratiladi</a:t>
            </a:r>
            <a:r>
              <a:rPr lang="en-US" dirty="0">
                <a:solidFill>
                  <a:schemeClr val="tx1"/>
                </a:solidFill>
              </a:rPr>
              <a:t>:</a:t>
            </a:r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0C790878-FC05-4797-AAB3-BAE3D17939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5747415"/>
              </p:ext>
            </p:extLst>
          </p:nvPr>
        </p:nvGraphicFramePr>
        <p:xfrm>
          <a:off x="3035300" y="1317625"/>
          <a:ext cx="2302934" cy="900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94229C3C-42CF-43F7-A6D2-10DF80CD18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5207365"/>
              </p:ext>
            </p:extLst>
          </p:nvPr>
        </p:nvGraphicFramePr>
        <p:xfrm>
          <a:off x="732366" y="1317624"/>
          <a:ext cx="2226734" cy="900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5239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6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86AD08-0D80-43A9-989E-E2E831717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606" y="0"/>
            <a:ext cx="3144588" cy="324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59559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1C07E1-F36C-42A3-B425-1EE13B7D9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81" y="149440"/>
            <a:ext cx="5164320" cy="315471"/>
          </a:xfrm>
        </p:spPr>
        <p:txBody>
          <a:bodyPr/>
          <a:lstStyle/>
          <a:p>
            <a:pPr algn="ctr"/>
            <a:r>
              <a:rPr lang="en-US" dirty="0" err="1"/>
              <a:t>Yodda</a:t>
            </a:r>
            <a:r>
              <a:rPr lang="en-US" dirty="0"/>
              <a:t> </a:t>
            </a:r>
            <a:r>
              <a:rPr lang="en-US" dirty="0" err="1"/>
              <a:t>saqlang</a:t>
            </a:r>
            <a:r>
              <a:rPr lang="en-US" dirty="0"/>
              <a:t>!</a:t>
            </a:r>
            <a:endParaRPr lang="en-GB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DD8056-38CB-4E72-898D-8894B8ECD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6104" y="1253093"/>
            <a:ext cx="4893589" cy="738664"/>
          </a:xfrm>
        </p:spPr>
        <p:txBody>
          <a:bodyPr/>
          <a:lstStyle/>
          <a:p>
            <a:pPr algn="ctr"/>
            <a:r>
              <a:rPr lang="en-US" sz="2400" i="0" dirty="0" err="1"/>
              <a:t>Turli</a:t>
            </a:r>
            <a:r>
              <a:rPr lang="en-US" sz="2400" i="0" dirty="0"/>
              <a:t> </a:t>
            </a:r>
            <a:r>
              <a:rPr lang="en-US" sz="2400" i="0" dirty="0" err="1"/>
              <a:t>ranglar</a:t>
            </a:r>
            <a:r>
              <a:rPr lang="en-US" sz="2400" i="0" dirty="0"/>
              <a:t> </a:t>
            </a:r>
            <a:r>
              <a:rPr lang="en-US" sz="2400" i="0" dirty="0" err="1"/>
              <a:t>inson</a:t>
            </a:r>
            <a:r>
              <a:rPr lang="en-US" sz="2400" i="0" dirty="0"/>
              <a:t> </a:t>
            </a:r>
            <a:r>
              <a:rPr lang="en-US" sz="2400" i="0" dirty="0" err="1"/>
              <a:t>kayfiyatiga</a:t>
            </a:r>
            <a:r>
              <a:rPr lang="en-US" sz="2400" i="0" dirty="0"/>
              <a:t> </a:t>
            </a:r>
            <a:r>
              <a:rPr lang="en-US" sz="2400" i="0" dirty="0" err="1"/>
              <a:t>turlicha</a:t>
            </a:r>
            <a:r>
              <a:rPr lang="en-US" sz="2400" i="0" dirty="0"/>
              <a:t> </a:t>
            </a:r>
            <a:r>
              <a:rPr lang="en-US" sz="2400" i="0" dirty="0" err="1"/>
              <a:t>ta’sir</a:t>
            </a:r>
            <a:r>
              <a:rPr lang="en-US" sz="2400" i="0" dirty="0"/>
              <a:t> </a:t>
            </a:r>
            <a:r>
              <a:rPr lang="en-US" sz="2400" i="0" dirty="0" err="1"/>
              <a:t>qiladi</a:t>
            </a:r>
            <a:r>
              <a:rPr lang="en-US" sz="2400" i="0" dirty="0"/>
              <a:t>.</a:t>
            </a:r>
            <a:endParaRPr lang="en-GB" sz="2400" i="0" dirty="0"/>
          </a:p>
        </p:txBody>
      </p:sp>
    </p:spTree>
    <p:extLst>
      <p:ext uri="{BB962C8B-B14F-4D97-AF65-F5344CB8AC3E}">
        <p14:creationId xmlns:p14="http://schemas.microsoft.com/office/powerpoint/2010/main" val="922261733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7"/>
          <a:stretch/>
        </p:blipFill>
        <p:spPr bwMode="auto">
          <a:xfrm>
            <a:off x="4406900" y="1016492"/>
            <a:ext cx="1276206" cy="129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72A73E-4295-4EBF-BF71-540DED802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/>
              <a:t>Mustaqil</a:t>
            </a:r>
            <a:r>
              <a:rPr lang="en-US" dirty="0"/>
              <a:t> </a:t>
            </a:r>
            <a:r>
              <a:rPr lang="en-US" dirty="0" err="1"/>
              <a:t>bajarish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topshiriq</a:t>
            </a:r>
            <a:endParaRPr lang="en-GB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C52CAE-397B-4786-B8ED-7C694DAC7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617" y="760961"/>
            <a:ext cx="4876800" cy="1107996"/>
          </a:xfrm>
        </p:spPr>
        <p:txBody>
          <a:bodyPr/>
          <a:lstStyle/>
          <a:p>
            <a:pPr marL="342900" indent="-342900">
              <a:buAutoNum type="arabicParenR"/>
            </a:pPr>
            <a:r>
              <a:rPr lang="en-US" sz="1800" i="0" dirty="0" err="1"/>
              <a:t>Qo‘shiluvchi</a:t>
            </a:r>
            <a:r>
              <a:rPr lang="en-US" sz="1800" i="0" dirty="0"/>
              <a:t> </a:t>
            </a:r>
            <a:r>
              <a:rPr lang="en-US" sz="1800" i="0" dirty="0" err="1"/>
              <a:t>ranglar</a:t>
            </a:r>
            <a:r>
              <a:rPr lang="en-US" sz="1800" i="0" dirty="0"/>
              <a:t> </a:t>
            </a:r>
            <a:r>
              <a:rPr lang="en-US" sz="1800" i="0" dirty="0" err="1"/>
              <a:t>tizimi</a:t>
            </a:r>
            <a:r>
              <a:rPr lang="en-US" sz="1800" i="0" dirty="0"/>
              <a:t> </a:t>
            </a:r>
            <a:r>
              <a:rPr lang="en-US" sz="1800" i="0" dirty="0" err="1"/>
              <a:t>qanday</a:t>
            </a:r>
            <a:r>
              <a:rPr lang="en-US" sz="1800" i="0" dirty="0"/>
              <a:t> </a:t>
            </a:r>
            <a:r>
              <a:rPr lang="en-US" sz="1800" i="0" dirty="0" err="1"/>
              <a:t>ishlaydi</a:t>
            </a:r>
            <a:r>
              <a:rPr lang="en-US" sz="1800" i="0" dirty="0"/>
              <a:t>?</a:t>
            </a:r>
          </a:p>
          <a:p>
            <a:pPr marL="342900" indent="-342900">
              <a:buAutoNum type="arabicParenR"/>
            </a:pPr>
            <a:endParaRPr lang="en-US" sz="1800" i="0" dirty="0"/>
          </a:p>
          <a:p>
            <a:pPr marL="342900" indent="-342900">
              <a:buAutoNum type="arabicParenR"/>
            </a:pPr>
            <a:r>
              <a:rPr lang="en-US" sz="1800" i="0" dirty="0" err="1"/>
              <a:t>Bir-birini</a:t>
            </a:r>
            <a:r>
              <a:rPr lang="en-US" sz="1800" i="0" dirty="0"/>
              <a:t> </a:t>
            </a:r>
            <a:r>
              <a:rPr lang="en-US" sz="1800" i="0" dirty="0" err="1"/>
              <a:t>to‘ldiruvchi</a:t>
            </a:r>
            <a:r>
              <a:rPr lang="en-US" sz="1800" i="0" dirty="0"/>
              <a:t> </a:t>
            </a:r>
            <a:r>
              <a:rPr lang="en-US" sz="1800" i="0" dirty="0" err="1"/>
              <a:t>ranglar</a:t>
            </a:r>
            <a:r>
              <a:rPr lang="en-US" sz="1800" i="0" dirty="0"/>
              <a:t> deb </a:t>
            </a:r>
            <a:r>
              <a:rPr lang="en-US" sz="1800" i="0" dirty="0" err="1"/>
              <a:t>qanday</a:t>
            </a:r>
            <a:r>
              <a:rPr lang="en-US" sz="1800" i="0" dirty="0"/>
              <a:t> </a:t>
            </a:r>
            <a:r>
              <a:rPr lang="en-US" sz="1800" i="0" dirty="0" err="1"/>
              <a:t>ranglarga</a:t>
            </a:r>
            <a:r>
              <a:rPr lang="en-US" sz="1800" i="0" dirty="0"/>
              <a:t> </a:t>
            </a:r>
            <a:r>
              <a:rPr lang="en-US" sz="1800" i="0" dirty="0" err="1"/>
              <a:t>aytiladi</a:t>
            </a:r>
            <a:r>
              <a:rPr lang="en-US" sz="1800" i="0" dirty="0"/>
              <a:t>? </a:t>
            </a:r>
            <a:endParaRPr lang="en-GB" sz="1800" i="0" dirty="0"/>
          </a:p>
        </p:txBody>
      </p:sp>
    </p:spTree>
    <p:extLst>
      <p:ext uri="{BB962C8B-B14F-4D97-AF65-F5344CB8AC3E}">
        <p14:creationId xmlns:p14="http://schemas.microsoft.com/office/powerpoint/2010/main" val="112012816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пись_2020_10_19_17_03_14_913">
            <a:hlinkClick r:id="" action="ppaction://media"/>
            <a:extLst>
              <a:ext uri="{FF2B5EF4-FFF2-40B4-BE49-F238E27FC236}">
                <a16:creationId xmlns:a16="http://schemas.microsoft.com/office/drawing/2014/main" id="{A983C9D5-90A8-43F8-A15A-2D464636D69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5701" y="98425"/>
            <a:ext cx="5442842" cy="309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3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3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1B403E2-673B-4D72-8407-36B0FD7B9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73300" y="1007582"/>
            <a:ext cx="3276600" cy="1231106"/>
          </a:xfrm>
        </p:spPr>
        <p:txBody>
          <a:bodyPr/>
          <a:lstStyle/>
          <a:p>
            <a:pPr indent="269875" algn="just"/>
            <a:r>
              <a:rPr lang="en-US" sz="1600" i="0" dirty="0"/>
              <a:t>Bu </a:t>
            </a:r>
            <a:r>
              <a:rPr lang="en-US" sz="1600" i="0" dirty="0" err="1"/>
              <a:t>palitrani</a:t>
            </a:r>
            <a:r>
              <a:rPr lang="en-US" sz="1600" i="0" dirty="0"/>
              <a:t> </a:t>
            </a:r>
            <a:r>
              <a:rPr lang="en-US" sz="1600" i="0" dirty="0" err="1"/>
              <a:t>ekranga</a:t>
            </a:r>
            <a:r>
              <a:rPr lang="en-US" sz="1600" i="0" dirty="0"/>
              <a:t> </a:t>
            </a:r>
            <a:r>
              <a:rPr lang="en-US" sz="1600" i="0" dirty="0" err="1"/>
              <a:t>chiqarish</a:t>
            </a:r>
            <a:r>
              <a:rPr lang="en-US" sz="1600" i="0" dirty="0"/>
              <a:t> </a:t>
            </a:r>
            <a:r>
              <a:rPr lang="en-US" sz="1600" i="0" dirty="0" err="1"/>
              <a:t>uchun</a:t>
            </a:r>
            <a:r>
              <a:rPr lang="en-US" sz="1600" i="0" dirty="0"/>
              <a:t> </a:t>
            </a:r>
            <a:r>
              <a:rPr lang="en-US" sz="1600" i="0" dirty="0" err="1"/>
              <a:t>asosiy</a:t>
            </a:r>
            <a:r>
              <a:rPr lang="en-US" sz="1600" i="0" dirty="0"/>
              <a:t> </a:t>
            </a:r>
            <a:r>
              <a:rPr lang="en-US" sz="1600" i="0" dirty="0" err="1"/>
              <a:t>menyuning</a:t>
            </a:r>
            <a:r>
              <a:rPr lang="en-US" sz="1600" i="0" dirty="0"/>
              <a:t> </a:t>
            </a:r>
            <a:r>
              <a:rPr lang="ru-RU" sz="1600" i="0" dirty="0">
                <a:solidFill>
                  <a:srgbClr val="0070C0"/>
                </a:solidFill>
              </a:rPr>
              <a:t>Окно</a:t>
            </a:r>
            <a:r>
              <a:rPr lang="ru-RU" sz="1600" i="0" dirty="0"/>
              <a:t> (</a:t>
            </a:r>
            <a:r>
              <a:rPr lang="en-US" sz="1600" i="0" dirty="0" err="1"/>
              <a:t>Oyna</a:t>
            </a:r>
            <a:r>
              <a:rPr lang="ru-RU" sz="1600" i="0" dirty="0"/>
              <a:t>)</a:t>
            </a:r>
            <a:r>
              <a:rPr lang="en-US" sz="1600" i="0" dirty="0"/>
              <a:t> </a:t>
            </a:r>
            <a:r>
              <a:rPr lang="en-US" sz="1600" i="0" dirty="0" err="1"/>
              <a:t>bo‘limidagi</a:t>
            </a:r>
            <a:r>
              <a:rPr lang="en-US" sz="1600" i="0" dirty="0"/>
              <a:t> </a:t>
            </a:r>
            <a:r>
              <a:rPr lang="uz-Cyrl-UZ" sz="1600" i="0" dirty="0">
                <a:solidFill>
                  <a:srgbClr val="0070C0"/>
                </a:solidFill>
              </a:rPr>
              <a:t>Слои</a:t>
            </a:r>
            <a:r>
              <a:rPr lang="en-US" sz="1600" i="0" dirty="0"/>
              <a:t> (</a:t>
            </a:r>
            <a:r>
              <a:rPr lang="en-US" sz="1600" i="0" dirty="0" err="1"/>
              <a:t>Qatlamlar</a:t>
            </a:r>
            <a:r>
              <a:rPr lang="en-US" sz="1600" i="0" dirty="0"/>
              <a:t>) </a:t>
            </a:r>
            <a:r>
              <a:rPr lang="en-US" sz="1600" i="0" dirty="0" err="1"/>
              <a:t>bandini</a:t>
            </a:r>
            <a:r>
              <a:rPr lang="en-US" sz="1600" i="0" dirty="0"/>
              <a:t> </a:t>
            </a:r>
            <a:r>
              <a:rPr lang="en-US" sz="1600" i="0" dirty="0" err="1"/>
              <a:t>tanlash</a:t>
            </a:r>
            <a:r>
              <a:rPr lang="en-US" sz="1600" i="0" dirty="0"/>
              <a:t> </a:t>
            </a:r>
            <a:r>
              <a:rPr lang="en-US" sz="1600" i="0" dirty="0" err="1"/>
              <a:t>yoki</a:t>
            </a:r>
            <a:r>
              <a:rPr lang="en-US" sz="1600" i="0" dirty="0"/>
              <a:t> </a:t>
            </a:r>
            <a:r>
              <a:rPr lang="en-US" sz="1600" i="0" dirty="0" err="1"/>
              <a:t>klaviaturada</a:t>
            </a:r>
            <a:r>
              <a:rPr lang="en-US" sz="1600" i="0" dirty="0"/>
              <a:t> </a:t>
            </a:r>
            <a:r>
              <a:rPr lang="en-US" sz="1600" i="0" dirty="0">
                <a:solidFill>
                  <a:srgbClr val="0070C0"/>
                </a:solidFill>
              </a:rPr>
              <a:t>F7</a:t>
            </a:r>
            <a:r>
              <a:rPr lang="en-US" sz="1600" i="0" dirty="0"/>
              <a:t> </a:t>
            </a:r>
            <a:r>
              <a:rPr lang="en-US" sz="1600" i="0" dirty="0" err="1"/>
              <a:t>funksional</a:t>
            </a:r>
            <a:r>
              <a:rPr lang="en-US" sz="1600" i="0" dirty="0"/>
              <a:t> </a:t>
            </a:r>
            <a:r>
              <a:rPr lang="en-US" sz="1600" i="0" dirty="0" err="1"/>
              <a:t>tugmasini</a:t>
            </a:r>
            <a:r>
              <a:rPr lang="ru-RU" sz="1600" i="0" dirty="0"/>
              <a:t> </a:t>
            </a:r>
            <a:r>
              <a:rPr lang="en-US" sz="1600" i="0" dirty="0" err="1"/>
              <a:t>bosish</a:t>
            </a:r>
            <a:r>
              <a:rPr lang="en-US" sz="1600" i="0" dirty="0"/>
              <a:t> </a:t>
            </a:r>
            <a:r>
              <a:rPr lang="en-US" sz="1600" i="0" dirty="0" err="1"/>
              <a:t>kerak</a:t>
            </a:r>
            <a:r>
              <a:rPr lang="en-US" sz="1600" i="0" dirty="0"/>
              <a:t>.</a:t>
            </a:r>
            <a:endParaRPr lang="en-GB" sz="1600" i="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6AFF0B2-4F22-43F0-A807-7FD65D0D2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00" y="-53975"/>
            <a:ext cx="1956225" cy="3244850"/>
          </a:xfrm>
          <a:prstGeom prst="rect">
            <a:avLst/>
          </a:prstGeom>
        </p:spPr>
      </p:pic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65002B34-785B-4FC3-9266-5D07E6D8AA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9390201"/>
              </p:ext>
            </p:extLst>
          </p:nvPr>
        </p:nvGraphicFramePr>
        <p:xfrm>
          <a:off x="3263900" y="208760"/>
          <a:ext cx="1693333" cy="671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42F5E60-656B-46C2-950F-4C7767A50008}"/>
              </a:ext>
            </a:extLst>
          </p:cNvPr>
          <p:cNvSpPr/>
          <p:nvPr/>
        </p:nvSpPr>
        <p:spPr>
          <a:xfrm>
            <a:off x="589343" y="-7557"/>
            <a:ext cx="304800" cy="174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E12A9DE-3C0E-4CAB-8A04-37191FC99097}"/>
              </a:ext>
            </a:extLst>
          </p:cNvPr>
          <p:cNvSpPr/>
          <p:nvPr/>
        </p:nvSpPr>
        <p:spPr>
          <a:xfrm>
            <a:off x="584090" y="2529268"/>
            <a:ext cx="1430382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28E6EB0-C2C8-43CC-AB21-BB4AEBF87BD0}"/>
              </a:ext>
            </a:extLst>
          </p:cNvPr>
          <p:cNvSpPr/>
          <p:nvPr/>
        </p:nvSpPr>
        <p:spPr>
          <a:xfrm>
            <a:off x="2349500" y="259452"/>
            <a:ext cx="762000" cy="2427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Окно</a:t>
            </a:r>
            <a:endParaRPr lang="en-GB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0AC0E12-5AA1-403D-9A2B-C46C2297CF6A}"/>
              </a:ext>
            </a:extLst>
          </p:cNvPr>
          <p:cNvSpPr/>
          <p:nvPr/>
        </p:nvSpPr>
        <p:spPr>
          <a:xfrm>
            <a:off x="2380358" y="2743500"/>
            <a:ext cx="762000" cy="2427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Слои</a:t>
            </a:r>
            <a:endParaRPr lang="en-GB" dirty="0"/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4C29F655-489D-48BF-B1AB-B6EE20E4796D}"/>
              </a:ext>
            </a:extLst>
          </p:cNvPr>
          <p:cNvCxnSpPr/>
          <p:nvPr/>
        </p:nvCxnSpPr>
        <p:spPr>
          <a:xfrm flipH="1" flipV="1">
            <a:off x="977900" y="167068"/>
            <a:ext cx="1295400" cy="174068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31409179-106B-4985-B989-773D04A43748}"/>
              </a:ext>
            </a:extLst>
          </p:cNvPr>
          <p:cNvCxnSpPr>
            <a:cxnSpLocks/>
          </p:cNvCxnSpPr>
          <p:nvPr/>
        </p:nvCxnSpPr>
        <p:spPr>
          <a:xfrm flipH="1" flipV="1">
            <a:off x="1130300" y="2613025"/>
            <a:ext cx="1214930" cy="236213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78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0" grpId="0" animBg="1"/>
      <p:bldP spid="12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7E7E23-CE0E-49EB-9577-1160A7884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39" y="118326"/>
            <a:ext cx="5164320" cy="315471"/>
          </a:xfrm>
        </p:spPr>
        <p:txBody>
          <a:bodyPr/>
          <a:lstStyle/>
          <a:p>
            <a:pPr algn="ctr"/>
            <a:r>
              <a:rPr lang="en-US" dirty="0" err="1"/>
              <a:t>Mustahkamlash</a:t>
            </a:r>
            <a:endParaRPr lang="en-GB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CCB1C1-DCD4-4A88-9111-186901313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06700" y="1138105"/>
            <a:ext cx="2819400" cy="1554272"/>
          </a:xfrm>
        </p:spPr>
        <p:txBody>
          <a:bodyPr/>
          <a:lstStyle/>
          <a:p>
            <a:pPr indent="182563" algn="just">
              <a:spcAft>
                <a:spcPts val="600"/>
              </a:spcAft>
            </a:pPr>
            <a:r>
              <a:rPr lang="en-US" sz="1600" i="0" dirty="0" err="1"/>
              <a:t>Qatlamlardan</a:t>
            </a:r>
            <a:r>
              <a:rPr lang="en-US" sz="1600" i="0" dirty="0"/>
              <a:t> </a:t>
            </a:r>
            <a:r>
              <a:rPr lang="en-US" sz="1600" i="0" dirty="0" err="1"/>
              <a:t>birinchisi</a:t>
            </a:r>
            <a:r>
              <a:rPr lang="en-US" sz="1600" i="0" dirty="0"/>
              <a:t> </a:t>
            </a:r>
            <a:r>
              <a:rPr lang="en-US" sz="1600" i="0" dirty="0" err="1"/>
              <a:t>fon</a:t>
            </a:r>
            <a:r>
              <a:rPr lang="en-US" sz="1600" i="0" dirty="0"/>
              <a:t> deb </a:t>
            </a:r>
            <a:r>
              <a:rPr lang="en-US" sz="1600" i="0" dirty="0" err="1"/>
              <a:t>ataladi</a:t>
            </a:r>
            <a:r>
              <a:rPr lang="en-US" sz="1600" i="0" dirty="0"/>
              <a:t>. U </a:t>
            </a:r>
            <a:r>
              <a:rPr lang="en-US" sz="1600" i="0" dirty="0" err="1"/>
              <a:t>boshqalaridan</a:t>
            </a:r>
            <a:r>
              <a:rPr lang="en-US" sz="1600" i="0" dirty="0"/>
              <a:t> </a:t>
            </a:r>
            <a:r>
              <a:rPr lang="en-US" sz="1600" i="0" dirty="0" err="1"/>
              <a:t>pastda</a:t>
            </a:r>
            <a:r>
              <a:rPr lang="en-US" sz="1600" i="0" dirty="0"/>
              <a:t> </a:t>
            </a:r>
            <a:r>
              <a:rPr lang="en-US" sz="1600" i="0" dirty="0" err="1"/>
              <a:t>turadi</a:t>
            </a:r>
            <a:r>
              <a:rPr lang="en-US" sz="1600" i="0" dirty="0"/>
              <a:t> </a:t>
            </a:r>
            <a:r>
              <a:rPr lang="en-US" sz="1600" i="0" dirty="0" err="1"/>
              <a:t>va</a:t>
            </a:r>
            <a:r>
              <a:rPr lang="en-US" sz="1600" i="0" dirty="0"/>
              <a:t> </a:t>
            </a:r>
            <a:r>
              <a:rPr lang="en-US" sz="1600" i="0" dirty="0" err="1"/>
              <a:t>uning</a:t>
            </a:r>
            <a:r>
              <a:rPr lang="en-US" sz="1600" i="0" dirty="0"/>
              <a:t> </a:t>
            </a:r>
            <a:r>
              <a:rPr lang="en-US" sz="1600" i="0" dirty="0" err="1"/>
              <a:t>joyini</a:t>
            </a:r>
            <a:r>
              <a:rPr lang="en-US" sz="1600" i="0" dirty="0"/>
              <a:t> </a:t>
            </a:r>
            <a:r>
              <a:rPr lang="en-US" sz="1600" i="0" dirty="0" err="1"/>
              <a:t>o‘zgartirib</a:t>
            </a:r>
            <a:r>
              <a:rPr lang="en-US" sz="1600" i="0" dirty="0"/>
              <a:t> </a:t>
            </a:r>
            <a:r>
              <a:rPr lang="en-US" sz="1600" i="0" dirty="0" err="1"/>
              <a:t>bo‘lmaydi</a:t>
            </a:r>
            <a:r>
              <a:rPr lang="en-US" sz="1600" i="0" dirty="0"/>
              <a:t>. </a:t>
            </a:r>
          </a:p>
          <a:p>
            <a:pPr indent="182563" algn="just"/>
            <a:r>
              <a:rPr lang="en-US" sz="1600" i="0" dirty="0" err="1"/>
              <a:t>Boshqa</a:t>
            </a:r>
            <a:r>
              <a:rPr lang="en-US" sz="1600" i="0" dirty="0"/>
              <a:t> </a:t>
            </a:r>
            <a:r>
              <a:rPr lang="en-US" sz="1600" i="0" dirty="0" err="1"/>
              <a:t>qatlamlarning</a:t>
            </a:r>
            <a:r>
              <a:rPr lang="en-US" sz="1600" i="0" dirty="0"/>
              <a:t> </a:t>
            </a:r>
            <a:r>
              <a:rPr lang="en-US" sz="1600" i="0" dirty="0" err="1"/>
              <a:t>o‘rnini</a:t>
            </a:r>
            <a:r>
              <a:rPr lang="en-US" sz="1600" i="0" dirty="0"/>
              <a:t> </a:t>
            </a:r>
            <a:r>
              <a:rPr lang="en-US" sz="1600" i="0" dirty="0" err="1"/>
              <a:t>almashtirish</a:t>
            </a:r>
            <a:r>
              <a:rPr lang="en-US" sz="1600" i="0" dirty="0"/>
              <a:t> </a:t>
            </a:r>
            <a:r>
              <a:rPr lang="en-US" sz="1600" i="0" dirty="0" err="1"/>
              <a:t>mumkin</a:t>
            </a:r>
            <a:r>
              <a:rPr lang="en-US" sz="1600" i="0" dirty="0"/>
              <a:t>.</a:t>
            </a:r>
            <a:endParaRPr lang="en-GB" sz="1600" i="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767C47-2384-4D2F-B61E-B605505314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954569"/>
            <a:ext cx="2582161" cy="1844401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E0E4B7B-BF31-412C-B2B8-FFC45257EFA5}"/>
              </a:ext>
            </a:extLst>
          </p:cNvPr>
          <p:cNvSpPr txBox="1">
            <a:spLocks/>
          </p:cNvSpPr>
          <p:nvPr/>
        </p:nvSpPr>
        <p:spPr>
          <a:xfrm>
            <a:off x="1511300" y="713870"/>
            <a:ext cx="516432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kern="0" dirty="0" err="1">
                <a:solidFill>
                  <a:srgbClr val="002060"/>
                </a:solidFill>
              </a:rPr>
              <a:t>Qatlamlar</a:t>
            </a:r>
            <a:endParaRPr lang="en-GB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43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C761093-0CB4-4B37-9524-C0DEA303D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06700" y="1089025"/>
            <a:ext cx="2590800" cy="1384995"/>
          </a:xfrm>
        </p:spPr>
        <p:txBody>
          <a:bodyPr/>
          <a:lstStyle/>
          <a:p>
            <a:pPr algn="just"/>
            <a:r>
              <a:rPr lang="en-US" sz="1800" i="0" dirty="0"/>
              <a:t>       </a:t>
            </a:r>
            <a:r>
              <a:rPr lang="en-US" sz="1800" i="0" dirty="0" err="1"/>
              <a:t>Ranglar</a:t>
            </a:r>
            <a:r>
              <a:rPr lang="en-US" sz="1800" i="0" dirty="0"/>
              <a:t> </a:t>
            </a:r>
            <a:r>
              <a:rPr lang="en-US" sz="1800" i="0" dirty="0" err="1"/>
              <a:t>bilan</a:t>
            </a:r>
            <a:r>
              <a:rPr lang="en-US" sz="1800" i="0" dirty="0"/>
              <a:t> </a:t>
            </a:r>
            <a:r>
              <a:rPr lang="en-US" sz="1800" i="0" dirty="0" err="1"/>
              <a:t>ishlash</a:t>
            </a:r>
            <a:r>
              <a:rPr lang="en-US" sz="1800" i="0" dirty="0"/>
              <a:t> </a:t>
            </a:r>
            <a:r>
              <a:rPr lang="en-US" sz="1800" i="0" dirty="0" err="1"/>
              <a:t>uchun</a:t>
            </a:r>
            <a:r>
              <a:rPr lang="en-US" sz="1800" i="0" dirty="0"/>
              <a:t> </a:t>
            </a:r>
            <a:r>
              <a:rPr lang="en-US" sz="1800" i="0" dirty="0" err="1"/>
              <a:t>bir</a:t>
            </a:r>
            <a:r>
              <a:rPr lang="en-US" sz="1800" i="0" dirty="0"/>
              <a:t> </a:t>
            </a:r>
            <a:r>
              <a:rPr lang="en-US" sz="1800" i="0" dirty="0" err="1"/>
              <a:t>qator</a:t>
            </a:r>
            <a:r>
              <a:rPr lang="en-US" sz="1800" i="0" dirty="0"/>
              <a:t> </a:t>
            </a:r>
            <a:r>
              <a:rPr lang="en-US" sz="1800" i="0" dirty="0" err="1"/>
              <a:t>tizimlar</a:t>
            </a:r>
            <a:r>
              <a:rPr lang="en-US" sz="1800" i="0" dirty="0"/>
              <a:t> </a:t>
            </a:r>
            <a:r>
              <a:rPr lang="en-US" sz="1800" i="0" dirty="0" err="1"/>
              <a:t>ishlab</a:t>
            </a:r>
            <a:r>
              <a:rPr lang="en-US" sz="1800" i="0" dirty="0"/>
              <a:t> </a:t>
            </a:r>
            <a:r>
              <a:rPr lang="en-US" sz="1800" i="0" dirty="0" err="1"/>
              <a:t>chiqilgan</a:t>
            </a:r>
            <a:r>
              <a:rPr lang="en-US" sz="1800" i="0" dirty="0"/>
              <a:t>. </a:t>
            </a:r>
            <a:r>
              <a:rPr lang="en-US" sz="1800" i="0" dirty="0" err="1"/>
              <a:t>Ulardan</a:t>
            </a:r>
            <a:r>
              <a:rPr lang="en-US" sz="1800" i="0" dirty="0"/>
              <a:t> </a:t>
            </a:r>
            <a:r>
              <a:rPr lang="en-US" sz="1800" i="0" dirty="0" err="1"/>
              <a:t>birinchisi</a:t>
            </a:r>
            <a:r>
              <a:rPr lang="en-US" sz="1800" i="0" dirty="0"/>
              <a:t> </a:t>
            </a:r>
            <a:r>
              <a:rPr lang="en-US" sz="1800" i="0" dirty="0" err="1">
                <a:solidFill>
                  <a:srgbClr val="0070C0"/>
                </a:solidFill>
              </a:rPr>
              <a:t>qo‘shiluvchi</a:t>
            </a:r>
            <a:r>
              <a:rPr lang="en-US" sz="1800" i="0" dirty="0">
                <a:solidFill>
                  <a:srgbClr val="0070C0"/>
                </a:solidFill>
              </a:rPr>
              <a:t> </a:t>
            </a:r>
            <a:r>
              <a:rPr lang="en-US" sz="1800" i="0" dirty="0" err="1">
                <a:solidFill>
                  <a:srgbClr val="0070C0"/>
                </a:solidFill>
              </a:rPr>
              <a:t>ranglar</a:t>
            </a:r>
            <a:r>
              <a:rPr lang="en-US" sz="1800" i="0" dirty="0">
                <a:solidFill>
                  <a:srgbClr val="0070C0"/>
                </a:solidFill>
              </a:rPr>
              <a:t> </a:t>
            </a:r>
            <a:r>
              <a:rPr lang="en-US" sz="1800" i="0" dirty="0" err="1">
                <a:solidFill>
                  <a:srgbClr val="0070C0"/>
                </a:solidFill>
              </a:rPr>
              <a:t>tizimi</a:t>
            </a:r>
            <a:r>
              <a:rPr lang="en-US" sz="1800" i="0" dirty="0">
                <a:solidFill>
                  <a:srgbClr val="0070C0"/>
                </a:solidFill>
              </a:rPr>
              <a:t> </a:t>
            </a:r>
            <a:r>
              <a:rPr lang="en-US" sz="1800" i="0" dirty="0"/>
              <a:t>deb </a:t>
            </a:r>
            <a:r>
              <a:rPr lang="en-US" sz="1800" i="0" dirty="0" err="1"/>
              <a:t>ataladi</a:t>
            </a:r>
            <a:r>
              <a:rPr lang="en-US" sz="1800" i="0" dirty="0"/>
              <a:t>. </a:t>
            </a:r>
            <a:endParaRPr lang="en-GB" sz="1800" i="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82028C5-1A23-4305-8390-BEDBCB971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/>
              <a:t>Qo‘shiluvchi</a:t>
            </a:r>
            <a:r>
              <a:rPr lang="en-US" dirty="0"/>
              <a:t> </a:t>
            </a:r>
            <a:r>
              <a:rPr lang="en-US" dirty="0" err="1"/>
              <a:t>ranglar</a:t>
            </a:r>
            <a:r>
              <a:rPr lang="en-US" dirty="0"/>
              <a:t> </a:t>
            </a:r>
            <a:r>
              <a:rPr lang="en-US" dirty="0" err="1"/>
              <a:t>tizimi</a:t>
            </a:r>
            <a:endParaRPr lang="en-GB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058A15-D3AB-4B7A-A4D7-329821425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784225"/>
            <a:ext cx="2129812" cy="217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1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4AFEB1-CA66-4460-AD2A-906F90030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/>
              <a:t>Chiroqlar</a:t>
            </a:r>
            <a:endParaRPr lang="en-GB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765321-70C4-4D8D-B635-76E676968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16300" y="860425"/>
            <a:ext cx="2133600" cy="1938992"/>
          </a:xfrm>
        </p:spPr>
        <p:txBody>
          <a:bodyPr/>
          <a:lstStyle/>
          <a:p>
            <a:pPr algn="ctr"/>
            <a:r>
              <a:rPr lang="en-US" sz="1800" i="0" dirty="0"/>
              <a:t>       </a:t>
            </a:r>
            <a:r>
              <a:rPr lang="en-US" sz="1800" i="0" dirty="0" err="1"/>
              <a:t>Xonadagi</a:t>
            </a:r>
            <a:r>
              <a:rPr lang="en-US" sz="1800" i="0" dirty="0"/>
              <a:t> </a:t>
            </a:r>
            <a:r>
              <a:rPr lang="en-US" sz="1800" i="0" dirty="0" err="1"/>
              <a:t>bir</a:t>
            </a:r>
            <a:r>
              <a:rPr lang="en-US" sz="1800" i="0" dirty="0"/>
              <a:t> </a:t>
            </a:r>
            <a:r>
              <a:rPr lang="en-US" sz="1800" i="0" dirty="0" err="1"/>
              <a:t>nechta</a:t>
            </a:r>
            <a:r>
              <a:rPr lang="en-US" sz="1800" i="0" dirty="0"/>
              <a:t> </a:t>
            </a:r>
            <a:r>
              <a:rPr lang="en-US" sz="1800" i="0" dirty="0" err="1"/>
              <a:t>chiroqlarni</a:t>
            </a:r>
            <a:r>
              <a:rPr lang="en-US" sz="1800" i="0" dirty="0"/>
              <a:t> </a:t>
            </a:r>
            <a:r>
              <a:rPr lang="en-US" sz="1800" i="0" dirty="0" err="1"/>
              <a:t>yoqsak</a:t>
            </a:r>
            <a:r>
              <a:rPr lang="en-US" sz="1800" i="0" dirty="0"/>
              <a:t>, </a:t>
            </a:r>
            <a:r>
              <a:rPr lang="en-US" sz="1800" i="0" dirty="0" err="1"/>
              <a:t>ular</a:t>
            </a:r>
            <a:r>
              <a:rPr lang="en-US" sz="1800" i="0" dirty="0"/>
              <a:t> </a:t>
            </a:r>
            <a:r>
              <a:rPr lang="en-US" sz="1800" i="0" dirty="0" err="1"/>
              <a:t>tarqatayotgan</a:t>
            </a:r>
            <a:r>
              <a:rPr lang="en-US" sz="1800" i="0" dirty="0"/>
              <a:t> </a:t>
            </a:r>
            <a:r>
              <a:rPr lang="en-US" sz="1800" i="0" dirty="0" err="1"/>
              <a:t>yorug‘liklar</a:t>
            </a:r>
            <a:r>
              <a:rPr lang="en-US" sz="1800" i="0" dirty="0"/>
              <a:t> </a:t>
            </a:r>
            <a:r>
              <a:rPr lang="en-US" sz="1800" i="0" dirty="0" err="1"/>
              <a:t>qo‘shiladi</a:t>
            </a:r>
            <a:r>
              <a:rPr lang="en-US" sz="1800" i="0" dirty="0"/>
              <a:t> </a:t>
            </a:r>
            <a:r>
              <a:rPr lang="en-US" sz="1800" i="0" dirty="0" err="1"/>
              <a:t>va</a:t>
            </a:r>
            <a:r>
              <a:rPr lang="en-US" sz="1800" i="0" dirty="0"/>
              <a:t> </a:t>
            </a:r>
            <a:r>
              <a:rPr lang="en-US" sz="1800" i="0" dirty="0" err="1"/>
              <a:t>xona</a:t>
            </a:r>
            <a:r>
              <a:rPr lang="en-US" sz="1800" i="0" dirty="0"/>
              <a:t> </a:t>
            </a:r>
            <a:r>
              <a:rPr lang="en-US" sz="1800" i="0" dirty="0" err="1"/>
              <a:t>yanada</a:t>
            </a:r>
            <a:r>
              <a:rPr lang="en-US" sz="1800" i="0" dirty="0"/>
              <a:t> </a:t>
            </a:r>
            <a:r>
              <a:rPr lang="en-US" sz="1800" i="0" dirty="0" err="1"/>
              <a:t>yorishadi</a:t>
            </a:r>
            <a:r>
              <a:rPr lang="en-US" sz="1800" i="0" dirty="0"/>
              <a:t>.</a:t>
            </a:r>
            <a:endParaRPr lang="en-GB" sz="1800" i="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8B8E906-CFBF-4510-AC81-E744BAA59E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860425"/>
            <a:ext cx="3003671" cy="200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2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85ACD5-9242-4199-AB1E-E00BD3E73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/>
              <a:t>Turli</a:t>
            </a:r>
            <a:r>
              <a:rPr lang="en-US" dirty="0"/>
              <a:t> </a:t>
            </a:r>
            <a:r>
              <a:rPr lang="en-US" dirty="0" err="1"/>
              <a:t>rangdagi</a:t>
            </a:r>
            <a:r>
              <a:rPr lang="en-US" dirty="0"/>
              <a:t> </a:t>
            </a:r>
            <a:r>
              <a:rPr lang="en-US" dirty="0" err="1"/>
              <a:t>chiroqlar</a:t>
            </a:r>
            <a:endParaRPr lang="en-GB" dirty="0"/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CA3FCA57-57BB-4395-BC8F-076A6D381777}"/>
              </a:ext>
            </a:extLst>
          </p:cNvPr>
          <p:cNvSpPr txBox="1">
            <a:spLocks/>
          </p:cNvSpPr>
          <p:nvPr/>
        </p:nvSpPr>
        <p:spPr>
          <a:xfrm>
            <a:off x="3251728" y="1026924"/>
            <a:ext cx="2244174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400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i="0" kern="0" dirty="0"/>
              <a:t>Agar  </a:t>
            </a:r>
            <a:r>
              <a:rPr lang="en-US" sz="1800" i="0" kern="0" dirty="0" err="1"/>
              <a:t>bu</a:t>
            </a:r>
            <a:r>
              <a:rPr lang="en-US" sz="1800" i="0" kern="0" dirty="0"/>
              <a:t> </a:t>
            </a:r>
            <a:r>
              <a:rPr lang="en-US" sz="1800" i="0" kern="0" dirty="0" err="1"/>
              <a:t>chiroqlar</a:t>
            </a:r>
            <a:r>
              <a:rPr lang="en-US" sz="1800" i="0" kern="0" dirty="0"/>
              <a:t> </a:t>
            </a:r>
            <a:r>
              <a:rPr lang="en-US" sz="1800" i="0" kern="0" dirty="0" err="1"/>
              <a:t>turli</a:t>
            </a:r>
            <a:r>
              <a:rPr lang="en-US" sz="1800" i="0" kern="0" dirty="0"/>
              <a:t> </a:t>
            </a:r>
            <a:r>
              <a:rPr lang="en-US" sz="1800" i="0" kern="0" dirty="0" err="1"/>
              <a:t>rangda</a:t>
            </a:r>
            <a:r>
              <a:rPr lang="en-US" sz="1800" i="0" kern="0" dirty="0"/>
              <a:t> </a:t>
            </a:r>
            <a:r>
              <a:rPr lang="en-US" sz="1800" i="0" kern="0" dirty="0" err="1"/>
              <a:t>bo‘lsa</a:t>
            </a:r>
            <a:r>
              <a:rPr lang="en-US" sz="1800" i="0" kern="0" dirty="0"/>
              <a:t>, </a:t>
            </a:r>
            <a:r>
              <a:rPr lang="en-US" sz="1800" i="0" kern="0" dirty="0" err="1"/>
              <a:t>bu</a:t>
            </a:r>
            <a:r>
              <a:rPr lang="en-US" sz="1800" i="0" kern="0" dirty="0"/>
              <a:t> </a:t>
            </a:r>
            <a:r>
              <a:rPr lang="en-US" sz="1800" i="0" kern="0" dirty="0" err="1"/>
              <a:t>rangga</a:t>
            </a:r>
            <a:r>
              <a:rPr lang="en-US" sz="1800" i="0" kern="0" dirty="0"/>
              <a:t> </a:t>
            </a:r>
            <a:r>
              <a:rPr lang="en-US" sz="1800" i="0" kern="0" dirty="0" err="1"/>
              <a:t>qo‘shilib</a:t>
            </a:r>
            <a:r>
              <a:rPr lang="en-US" sz="1800" i="0" kern="0" dirty="0"/>
              <a:t>, </a:t>
            </a:r>
            <a:r>
              <a:rPr lang="en-US" sz="1800" i="0" kern="0" dirty="0" err="1"/>
              <a:t>xona</a:t>
            </a:r>
            <a:r>
              <a:rPr lang="en-US" sz="1800" i="0" kern="0" dirty="0"/>
              <a:t> </a:t>
            </a:r>
            <a:r>
              <a:rPr lang="en-US" sz="1800" i="0" kern="0" dirty="0" err="1"/>
              <a:t>ulardan</a:t>
            </a:r>
            <a:r>
              <a:rPr lang="en-US" sz="1800" i="0" kern="0" dirty="0"/>
              <a:t> </a:t>
            </a:r>
            <a:r>
              <a:rPr lang="en-US" sz="1800" i="0" kern="0" dirty="0" err="1"/>
              <a:t>ko‘ra</a:t>
            </a:r>
            <a:r>
              <a:rPr lang="en-US" sz="1800" i="0" kern="0" dirty="0"/>
              <a:t> </a:t>
            </a:r>
            <a:r>
              <a:rPr lang="en-US" sz="1800" i="0" kern="0" dirty="0" err="1"/>
              <a:t>yorqinroq</a:t>
            </a:r>
            <a:r>
              <a:rPr lang="en-US" sz="1800" i="0" kern="0" dirty="0"/>
              <a:t> (</a:t>
            </a:r>
            <a:r>
              <a:rPr lang="en-US" sz="1800" i="0" kern="0" dirty="0" err="1"/>
              <a:t>ochroq</a:t>
            </a:r>
            <a:r>
              <a:rPr lang="en-US" sz="1800" i="0" kern="0" dirty="0"/>
              <a:t>) </a:t>
            </a:r>
            <a:r>
              <a:rPr lang="en-US" sz="1800" i="0" kern="0" dirty="0" err="1"/>
              <a:t>rangga</a:t>
            </a:r>
            <a:r>
              <a:rPr lang="en-US" sz="1800" i="0" kern="0" dirty="0"/>
              <a:t> </a:t>
            </a:r>
            <a:r>
              <a:rPr lang="en-US" sz="1800" i="0" kern="0" dirty="0" err="1"/>
              <a:t>kiradi</a:t>
            </a:r>
            <a:r>
              <a:rPr lang="en-US" sz="1800" i="0" kern="0" dirty="0"/>
              <a:t>.</a:t>
            </a:r>
            <a:endParaRPr lang="en-GB" sz="1800" i="0" kern="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7C3851-54E4-4094-987E-5C39DA14D9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06" y="950417"/>
            <a:ext cx="2872594" cy="181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4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4DB0E9-B41A-4C8A-81DB-1090BE905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/>
              <a:t>RGB</a:t>
            </a:r>
            <a:endParaRPr lang="en-GB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FD63FF-D367-40B5-A460-C6A968890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5748" y="1622425"/>
            <a:ext cx="5189995" cy="1384995"/>
          </a:xfrm>
        </p:spPr>
        <p:txBody>
          <a:bodyPr/>
          <a:lstStyle/>
          <a:p>
            <a:pPr algn="just"/>
            <a:r>
              <a:rPr lang="en-US" sz="1800" i="0" dirty="0"/>
              <a:t>       </a:t>
            </a:r>
            <a:r>
              <a:rPr lang="en-US" sz="1800" i="0" dirty="0" err="1"/>
              <a:t>Boshqa</a:t>
            </a:r>
            <a:r>
              <a:rPr lang="en-US" sz="1800" i="0" dirty="0"/>
              <a:t> </a:t>
            </a:r>
            <a:r>
              <a:rPr lang="en-US" sz="1800" i="0" dirty="0" err="1"/>
              <a:t>ranglarni</a:t>
            </a:r>
            <a:r>
              <a:rPr lang="en-US" sz="1800" i="0" dirty="0"/>
              <a:t> </a:t>
            </a:r>
            <a:r>
              <a:rPr lang="en-US" sz="1800" i="0" dirty="0" err="1"/>
              <a:t>uchta</a:t>
            </a:r>
            <a:r>
              <a:rPr lang="en-US" sz="1800" i="0" dirty="0"/>
              <a:t> </a:t>
            </a:r>
            <a:r>
              <a:rPr lang="en-US" sz="1800" i="0" dirty="0" err="1"/>
              <a:t>asosiy</a:t>
            </a:r>
            <a:r>
              <a:rPr lang="en-US" sz="1800" i="0" dirty="0"/>
              <a:t> rang: </a:t>
            </a:r>
            <a:r>
              <a:rPr lang="en-US" sz="1800" i="0" dirty="0" err="1"/>
              <a:t>qizil</a:t>
            </a:r>
            <a:r>
              <a:rPr lang="en-US" sz="1800" i="0" dirty="0"/>
              <a:t> (Red), </a:t>
            </a:r>
            <a:r>
              <a:rPr lang="en-US" sz="1800" i="0" dirty="0" err="1"/>
              <a:t>yashil</a:t>
            </a:r>
            <a:r>
              <a:rPr lang="en-US" sz="1800" i="0" dirty="0"/>
              <a:t> (Green) </a:t>
            </a:r>
            <a:r>
              <a:rPr lang="en-US" sz="1800" i="0" dirty="0" err="1"/>
              <a:t>va</a:t>
            </a:r>
            <a:r>
              <a:rPr lang="en-US" sz="1800" i="0" dirty="0"/>
              <a:t> </a:t>
            </a:r>
            <a:r>
              <a:rPr lang="en-US" sz="1800" i="0" dirty="0" err="1"/>
              <a:t>ko‘k</a:t>
            </a:r>
            <a:r>
              <a:rPr lang="en-US" sz="1800" i="0" dirty="0"/>
              <a:t> (Blue) </a:t>
            </a:r>
            <a:r>
              <a:rPr lang="en-US" sz="1800" i="0" dirty="0" err="1"/>
              <a:t>ranglarni</a:t>
            </a:r>
            <a:r>
              <a:rPr lang="en-US" sz="1800" i="0" dirty="0"/>
              <a:t> </a:t>
            </a:r>
            <a:r>
              <a:rPr lang="en-US" sz="1800" i="0" dirty="0" err="1"/>
              <a:t>turli</a:t>
            </a:r>
            <a:r>
              <a:rPr lang="en-US" sz="1800" i="0" dirty="0"/>
              <a:t> </a:t>
            </a:r>
            <a:r>
              <a:rPr lang="en-US" sz="1800" i="0" dirty="0" err="1"/>
              <a:t>nisbatda</a:t>
            </a:r>
            <a:r>
              <a:rPr lang="en-US" sz="1800" i="0" dirty="0"/>
              <a:t> </a:t>
            </a:r>
            <a:r>
              <a:rPr lang="en-US" sz="1800" i="0" dirty="0" err="1"/>
              <a:t>qo‘shish</a:t>
            </a:r>
            <a:r>
              <a:rPr lang="en-US" sz="1800" i="0" dirty="0"/>
              <a:t> </a:t>
            </a:r>
            <a:r>
              <a:rPr lang="en-US" sz="1800" i="0" dirty="0" err="1"/>
              <a:t>bilan</a:t>
            </a:r>
            <a:r>
              <a:rPr lang="en-US" sz="1800" i="0" dirty="0"/>
              <a:t> </a:t>
            </a:r>
            <a:r>
              <a:rPr lang="en-US" sz="1800" i="0" dirty="0" err="1"/>
              <a:t>yaratish</a:t>
            </a:r>
            <a:r>
              <a:rPr lang="en-US" sz="1800" i="0" dirty="0"/>
              <a:t> </a:t>
            </a:r>
            <a:r>
              <a:rPr lang="en-US" sz="1800" i="0" dirty="0" err="1"/>
              <a:t>mumkin</a:t>
            </a:r>
            <a:r>
              <a:rPr lang="en-US" sz="1800" i="0" dirty="0"/>
              <a:t>. Bu </a:t>
            </a:r>
            <a:r>
              <a:rPr lang="en-US" sz="1800" i="0" dirty="0" err="1"/>
              <a:t>ranglarning</a:t>
            </a:r>
            <a:r>
              <a:rPr lang="en-US" sz="1800" i="0" dirty="0"/>
              <a:t> </a:t>
            </a:r>
            <a:r>
              <a:rPr lang="en-US" sz="1800" i="0" dirty="0" err="1"/>
              <a:t>nomlaridan</a:t>
            </a:r>
            <a:r>
              <a:rPr lang="en-US" sz="1800" i="0" dirty="0"/>
              <a:t> </a:t>
            </a:r>
            <a:r>
              <a:rPr lang="en-US" sz="1800" i="0" dirty="0" err="1"/>
              <a:t>qo‘shiluvchi</a:t>
            </a:r>
            <a:r>
              <a:rPr lang="en-US" sz="1800" i="0" dirty="0"/>
              <a:t> </a:t>
            </a:r>
            <a:r>
              <a:rPr lang="en-US" sz="1800" i="0" dirty="0" err="1"/>
              <a:t>ranglar</a:t>
            </a:r>
            <a:r>
              <a:rPr lang="en-US" sz="1800" i="0" dirty="0"/>
              <a:t> </a:t>
            </a:r>
            <a:r>
              <a:rPr lang="en-US" sz="1800" i="0" dirty="0" err="1"/>
              <a:t>tizimi</a:t>
            </a:r>
            <a:r>
              <a:rPr lang="en-US" sz="1800" i="0" dirty="0"/>
              <a:t> </a:t>
            </a:r>
            <a:r>
              <a:rPr lang="en-US" sz="1800" i="0" dirty="0" err="1"/>
              <a:t>nomi</a:t>
            </a:r>
            <a:r>
              <a:rPr lang="en-US" sz="1800" i="0" dirty="0"/>
              <a:t> RGB </a:t>
            </a:r>
            <a:r>
              <a:rPr lang="en-US" sz="1800" i="0" dirty="0" err="1"/>
              <a:t>olingan</a:t>
            </a:r>
            <a:r>
              <a:rPr lang="en-US" sz="1800" i="0" dirty="0"/>
              <a:t>.</a:t>
            </a:r>
            <a:endParaRPr lang="en-GB" sz="1800" i="0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6BEEA071-BD34-4592-8CDC-627D552AA2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3398486"/>
              </p:ext>
            </p:extLst>
          </p:nvPr>
        </p:nvGraphicFramePr>
        <p:xfrm>
          <a:off x="292100" y="784225"/>
          <a:ext cx="1769533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45A4F327-1996-4686-9970-1B739900E7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2016801"/>
              </p:ext>
            </p:extLst>
          </p:nvPr>
        </p:nvGraphicFramePr>
        <p:xfrm>
          <a:off x="1974484" y="784225"/>
          <a:ext cx="1769533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6" name="Схема 15">
            <a:extLst>
              <a:ext uri="{FF2B5EF4-FFF2-40B4-BE49-F238E27FC236}">
                <a16:creationId xmlns:a16="http://schemas.microsoft.com/office/drawing/2014/main" id="{85B262E7-B1E0-4914-A3F2-F97BB397D7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2632117"/>
              </p:ext>
            </p:extLst>
          </p:nvPr>
        </p:nvGraphicFramePr>
        <p:xfrm>
          <a:off x="3757908" y="784226"/>
          <a:ext cx="1591559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15955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6" grpId="0">
        <p:bldAsOne/>
      </p:bldGraphic>
      <p:bldGraphic spid="16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3497</TotalTime>
  <Words>625</Words>
  <Application>Microsoft Office PowerPoint</Application>
  <PresentationFormat>Произвольный</PresentationFormat>
  <Paragraphs>67</Paragraphs>
  <Slides>24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INFORMATIKA VA AXBOROT TEXNOLOGIYALARI</vt:lpstr>
      <vt:lpstr>Mustahkamlash</vt:lpstr>
      <vt:lpstr>Презентация PowerPoint</vt:lpstr>
      <vt:lpstr>Презентация PowerPoint</vt:lpstr>
      <vt:lpstr>Mustahkamlash</vt:lpstr>
      <vt:lpstr>Qo‘shiluvchi ranglar tizimi</vt:lpstr>
      <vt:lpstr>Chiroqlar</vt:lpstr>
      <vt:lpstr>Turli rangdagi chiroqlar</vt:lpstr>
      <vt:lpstr>RGB</vt:lpstr>
      <vt:lpstr>Презентация PowerPoint</vt:lpstr>
      <vt:lpstr>Ranglar sintezi</vt:lpstr>
      <vt:lpstr>Презентация PowerPoint</vt:lpstr>
      <vt:lpstr>Ayriluvchi ranglar tizimi</vt:lpstr>
      <vt:lpstr>CMYK</vt:lpstr>
      <vt:lpstr>CMYK</vt:lpstr>
      <vt:lpstr>HSB</vt:lpstr>
      <vt:lpstr>Ranglar parametri</vt:lpstr>
      <vt:lpstr>Asosiy ranglar</vt:lpstr>
      <vt:lpstr>Презентация PowerPoint</vt:lpstr>
      <vt:lpstr>Презентация PowerPoint</vt:lpstr>
      <vt:lpstr>Ranglar ikki turga ajratiladi:</vt:lpstr>
      <vt:lpstr>Презентация PowerPoint</vt:lpstr>
      <vt:lpstr>Yodda saqlang!</vt:lpstr>
      <vt:lpstr>Mustaqil bajarish uchun topshiriq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User</dc:creator>
  <cp:lastModifiedBy>User</cp:lastModifiedBy>
  <cp:revision>489</cp:revision>
  <dcterms:created xsi:type="dcterms:W3CDTF">2020-04-13T08:05:16Z</dcterms:created>
  <dcterms:modified xsi:type="dcterms:W3CDTF">2020-11-07T16:21:37Z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