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20" r:id="rId2"/>
    <p:sldId id="322" r:id="rId3"/>
    <p:sldId id="324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9" r:id="rId16"/>
    <p:sldId id="341" r:id="rId17"/>
    <p:sldId id="342" r:id="rId18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120" d="100"/>
          <a:sy n="120" d="100"/>
        </p:scale>
        <p:origin x="240" y="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B7527-628D-4440-8FE1-450EAD11BE3A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60E9A5E-ABA1-443D-84CB-CA14B5423275}">
      <dgm:prSet phldrT="[Текст]"/>
      <dgm:spPr/>
      <dgm:t>
        <a:bodyPr/>
        <a:lstStyle/>
        <a:p>
          <a:r>
            <a:rPr lang="en-US" b="1" dirty="0"/>
            <a:t>C</a:t>
          </a:r>
          <a:endParaRPr lang="en-GB" b="1" dirty="0"/>
        </a:p>
      </dgm:t>
    </dgm:pt>
    <dgm:pt modelId="{C3142ACD-A9E5-448D-A64E-65234168AFC4}" type="parTrans" cxnId="{97348A22-6D96-4AB1-816A-32864D59E046}">
      <dgm:prSet/>
      <dgm:spPr/>
      <dgm:t>
        <a:bodyPr/>
        <a:lstStyle/>
        <a:p>
          <a:endParaRPr lang="en-GB"/>
        </a:p>
      </dgm:t>
    </dgm:pt>
    <dgm:pt modelId="{B4263315-D031-4192-B419-A343D3D0A20A}" type="sibTrans" cxnId="{97348A22-6D96-4AB1-816A-32864D59E046}">
      <dgm:prSet/>
      <dgm:spPr/>
      <dgm:t>
        <a:bodyPr/>
        <a:lstStyle/>
        <a:p>
          <a:endParaRPr lang="en-GB"/>
        </a:p>
      </dgm:t>
    </dgm:pt>
    <dgm:pt modelId="{D665ACBA-272C-4359-8C98-ABAC937253F0}" type="pres">
      <dgm:prSet presAssocID="{8EFB7527-628D-4440-8FE1-450EAD11BE3A}" presName="diagram" presStyleCnt="0">
        <dgm:presLayoutVars>
          <dgm:dir/>
          <dgm:resizeHandles val="exact"/>
        </dgm:presLayoutVars>
      </dgm:prSet>
      <dgm:spPr/>
    </dgm:pt>
    <dgm:pt modelId="{F1169EDD-BB47-4D7C-A291-A52E3248226D}" type="pres">
      <dgm:prSet presAssocID="{660E9A5E-ABA1-443D-84CB-CA14B5423275}" presName="node" presStyleLbl="node1" presStyleIdx="0" presStyleCnt="1" custLinFactNeighborX="12621" custLinFactNeighborY="7803">
        <dgm:presLayoutVars>
          <dgm:bulletEnabled val="1"/>
        </dgm:presLayoutVars>
      </dgm:prSet>
      <dgm:spPr/>
    </dgm:pt>
  </dgm:ptLst>
  <dgm:cxnLst>
    <dgm:cxn modelId="{97348A22-6D96-4AB1-816A-32864D59E046}" srcId="{8EFB7527-628D-4440-8FE1-450EAD11BE3A}" destId="{660E9A5E-ABA1-443D-84CB-CA14B5423275}" srcOrd="0" destOrd="0" parTransId="{C3142ACD-A9E5-448D-A64E-65234168AFC4}" sibTransId="{B4263315-D031-4192-B419-A343D3D0A20A}"/>
    <dgm:cxn modelId="{5E393F5E-D46B-4972-BC8D-00BEDE7674F5}" type="presOf" srcId="{660E9A5E-ABA1-443D-84CB-CA14B5423275}" destId="{F1169EDD-BB47-4D7C-A291-A52E3248226D}" srcOrd="0" destOrd="0" presId="urn:microsoft.com/office/officeart/2005/8/layout/default"/>
    <dgm:cxn modelId="{6DA7EFD2-C3A3-4370-BB6A-738D9B14BCB7}" type="presOf" srcId="{8EFB7527-628D-4440-8FE1-450EAD11BE3A}" destId="{D665ACBA-272C-4359-8C98-ABAC937253F0}" srcOrd="0" destOrd="0" presId="urn:microsoft.com/office/officeart/2005/8/layout/default"/>
    <dgm:cxn modelId="{0FCEDD71-8C87-41C4-B0D8-8278923043CE}" type="presParOf" srcId="{D665ACBA-272C-4359-8C98-ABAC937253F0}" destId="{F1169EDD-BB47-4D7C-A291-A52E3248226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07F0CE-0F8C-4270-9B0B-593037AA68F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DFB9AB-1FFC-4AF6-A858-9B16263ACDAD}">
      <dgm:prSet phldrT="[Текст]"/>
      <dgm:spPr/>
      <dgm:t>
        <a:bodyPr/>
        <a:lstStyle/>
        <a:p>
          <a:r>
            <a:rPr lang="en-US" dirty="0"/>
            <a:t>F7</a:t>
          </a:r>
          <a:endParaRPr lang="en-GB" dirty="0"/>
        </a:p>
      </dgm:t>
    </dgm:pt>
    <dgm:pt modelId="{FC1C5A14-4399-472E-BF41-B19CFD78B685}" type="parTrans" cxnId="{89E971B6-E511-44FB-B1F4-3D139C21F19D}">
      <dgm:prSet/>
      <dgm:spPr/>
      <dgm:t>
        <a:bodyPr/>
        <a:lstStyle/>
        <a:p>
          <a:endParaRPr lang="en-GB"/>
        </a:p>
      </dgm:t>
    </dgm:pt>
    <dgm:pt modelId="{CC32CD02-95FA-46B3-B35F-5C10C1B8BBBB}" type="sibTrans" cxnId="{89E971B6-E511-44FB-B1F4-3D139C21F19D}">
      <dgm:prSet/>
      <dgm:spPr/>
      <dgm:t>
        <a:bodyPr/>
        <a:lstStyle/>
        <a:p>
          <a:endParaRPr lang="en-GB"/>
        </a:p>
      </dgm:t>
    </dgm:pt>
    <dgm:pt modelId="{BF15A695-E6D4-4583-91D0-C5187A1845B5}" type="pres">
      <dgm:prSet presAssocID="{1A07F0CE-0F8C-4270-9B0B-593037AA68F8}" presName="diagram" presStyleCnt="0">
        <dgm:presLayoutVars>
          <dgm:dir/>
          <dgm:resizeHandles val="exact"/>
        </dgm:presLayoutVars>
      </dgm:prSet>
      <dgm:spPr/>
    </dgm:pt>
    <dgm:pt modelId="{2ECC08C7-463B-482A-8810-20C12BBFDFE0}" type="pres">
      <dgm:prSet presAssocID="{EBDFB9AB-1FFC-4AF6-A858-9B16263ACDAD}" presName="node" presStyleLbl="node1" presStyleIdx="0" presStyleCnt="1" custLinFactNeighborX="-1331" custLinFactNeighborY="-72">
        <dgm:presLayoutVars>
          <dgm:bulletEnabled val="1"/>
        </dgm:presLayoutVars>
      </dgm:prSet>
      <dgm:spPr/>
    </dgm:pt>
  </dgm:ptLst>
  <dgm:cxnLst>
    <dgm:cxn modelId="{58D8A25D-1C13-4FBD-B039-898E3CB51A5D}" type="presOf" srcId="{EBDFB9AB-1FFC-4AF6-A858-9B16263ACDAD}" destId="{2ECC08C7-463B-482A-8810-20C12BBFDFE0}" srcOrd="0" destOrd="0" presId="urn:microsoft.com/office/officeart/2005/8/layout/default"/>
    <dgm:cxn modelId="{89E971B6-E511-44FB-B1F4-3D139C21F19D}" srcId="{1A07F0CE-0F8C-4270-9B0B-593037AA68F8}" destId="{EBDFB9AB-1FFC-4AF6-A858-9B16263ACDAD}" srcOrd="0" destOrd="0" parTransId="{FC1C5A14-4399-472E-BF41-B19CFD78B685}" sibTransId="{CC32CD02-95FA-46B3-B35F-5C10C1B8BBBB}"/>
    <dgm:cxn modelId="{484AE3EE-CF07-4E15-BC60-FFF4FB139D64}" type="presOf" srcId="{1A07F0CE-0F8C-4270-9B0B-593037AA68F8}" destId="{BF15A695-E6D4-4583-91D0-C5187A1845B5}" srcOrd="0" destOrd="0" presId="urn:microsoft.com/office/officeart/2005/8/layout/default"/>
    <dgm:cxn modelId="{EC18A2A3-7468-4657-B596-576CC50EDE22}" type="presParOf" srcId="{BF15A695-E6D4-4583-91D0-C5187A1845B5}" destId="{2ECC08C7-463B-482A-8810-20C12BBFDFE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69EDD-BB47-4D7C-A291-A52E3248226D}">
      <dsp:nvSpPr>
        <dsp:cNvPr id="0" name=""/>
        <dsp:cNvSpPr/>
      </dsp:nvSpPr>
      <dsp:spPr>
        <a:xfrm>
          <a:off x="204558" y="48"/>
          <a:ext cx="992401" cy="5954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</a:t>
          </a:r>
          <a:endParaRPr lang="en-GB" sz="2700" b="1" kern="1200" dirty="0"/>
        </a:p>
      </dsp:txBody>
      <dsp:txXfrm>
        <a:off x="204558" y="48"/>
        <a:ext cx="992401" cy="595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C08C7-463B-482A-8810-20C12BBFDFE0}">
      <dsp:nvSpPr>
        <dsp:cNvPr id="0" name=""/>
        <dsp:cNvSpPr/>
      </dsp:nvSpPr>
      <dsp:spPr>
        <a:xfrm>
          <a:off x="272855" y="2"/>
          <a:ext cx="1117864" cy="67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F7</a:t>
          </a:r>
          <a:endParaRPr lang="en-GB" sz="3100" kern="1200" dirty="0"/>
        </a:p>
      </dsp:txBody>
      <dsp:txXfrm>
        <a:off x="272855" y="2"/>
        <a:ext cx="1117864" cy="67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E10CF-B033-4812-AD78-980F63133465}" type="datetimeFigureOut">
              <a:rPr lang="en-GB" smtClean="0"/>
              <a:pPr/>
              <a:t>19/10/2020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829A-CB88-467E-8655-4240A6B445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0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A2AD370-A84D-489B-9B12-3F13EFACD04E}"/>
              </a:ext>
            </a:extLst>
          </p:cNvPr>
          <p:cNvSpPr/>
          <p:nvPr/>
        </p:nvSpPr>
        <p:spPr>
          <a:xfrm>
            <a:off x="0" y="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CA479FA-01CD-4764-9122-65960CE0B7DE}"/>
              </a:ext>
            </a:extLst>
          </p:cNvPr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D48F187-A871-4799-B0F4-AFA305E548EF}"/>
              </a:ext>
            </a:extLst>
          </p:cNvPr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E6856A3-7B1F-4722-A615-FF4EF14B40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0" y="250825"/>
            <a:ext cx="4254500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000" spc="-5" dirty="0"/>
              <a:t>INFORMATIKA VA AXBOROT TEXNOLOGIYALARI</a:t>
            </a:r>
            <a:endParaRPr lang="en-US" sz="2000" dirty="0"/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C2710C8F-3E68-4924-B155-F7B072AA3F3F}"/>
              </a:ext>
            </a:extLst>
          </p:cNvPr>
          <p:cNvGrpSpPr/>
          <p:nvPr/>
        </p:nvGrpSpPr>
        <p:grpSpPr>
          <a:xfrm>
            <a:off x="4787900" y="212867"/>
            <a:ext cx="757472" cy="634365"/>
            <a:chOff x="4686759" y="212867"/>
            <a:chExt cx="634365" cy="63436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7904163-5005-42E8-B2B3-08870DCB607B}"/>
                </a:ext>
              </a:extLst>
            </p:cNvPr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F1A5587-E489-49BA-BF3C-0B599C337BDF}"/>
                </a:ext>
              </a:extLst>
            </p:cNvPr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AF298A55-6A4A-4284-9B31-3EAFC45AFA77}"/>
              </a:ext>
            </a:extLst>
          </p:cNvPr>
          <p:cNvSpPr txBox="1"/>
          <p:nvPr/>
        </p:nvSpPr>
        <p:spPr>
          <a:xfrm>
            <a:off x="4946992" y="249024"/>
            <a:ext cx="43942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93E110A-A46A-4EEE-8933-D043B3D77588}"/>
              </a:ext>
            </a:extLst>
          </p:cNvPr>
          <p:cNvSpPr txBox="1"/>
          <p:nvPr/>
        </p:nvSpPr>
        <p:spPr>
          <a:xfrm>
            <a:off x="4952363" y="551458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300" spc="5" dirty="0" err="1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DC9A5E04-87F5-4D7A-8352-2E6A0F82503F}"/>
              </a:ext>
            </a:extLst>
          </p:cNvPr>
          <p:cNvSpPr/>
          <p:nvPr/>
        </p:nvSpPr>
        <p:spPr>
          <a:xfrm>
            <a:off x="254714" y="304740"/>
            <a:ext cx="646986" cy="514672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AC0F5F-1CC6-43DC-9343-978CF8405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545138"/>
            <a:ext cx="4102100" cy="1937103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AD615112-7459-4CA7-8C46-AA15F067C4B7}"/>
              </a:ext>
            </a:extLst>
          </p:cNvPr>
          <p:cNvSpPr txBox="1"/>
          <p:nvPr/>
        </p:nvSpPr>
        <p:spPr>
          <a:xfrm>
            <a:off x="901700" y="1271905"/>
            <a:ext cx="3429000" cy="195951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spcBef>
                <a:spcPts val="340"/>
              </a:spcBef>
            </a:pPr>
            <a:r>
              <a:rPr lang="en-US" sz="2400" b="1" spc="-1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spc="-1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1600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700" marR="5080">
              <a:spcBef>
                <a:spcPts val="340"/>
              </a:spcBef>
            </a:pPr>
            <a:r>
              <a:rPr lang="en-US" sz="2400" b="1" spc="-10" dirty="0" err="1">
                <a:latin typeface="Arial"/>
                <a:cs typeface="Arial"/>
              </a:rPr>
              <a:t>PhotoShopda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n-US" sz="2400" b="1" spc="-10" dirty="0" err="1">
                <a:latin typeface="Arial"/>
                <a:cs typeface="Arial"/>
              </a:rPr>
              <a:t>qatlamlar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n-US" sz="2400" b="1" spc="-10" dirty="0" err="1">
                <a:latin typeface="Arial"/>
                <a:cs typeface="Arial"/>
              </a:rPr>
              <a:t>va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n-US" sz="2400" b="1" spc="-10" dirty="0" err="1">
                <a:latin typeface="Arial"/>
                <a:cs typeface="Arial"/>
              </a:rPr>
              <a:t>ulardan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n-US" sz="2400" b="1" spc="-10" dirty="0" err="1">
                <a:latin typeface="Arial"/>
                <a:cs typeface="Arial"/>
              </a:rPr>
              <a:t>foydalanish</a:t>
            </a:r>
            <a:endParaRPr lang="en-US" sz="2400" b="1" spc="-10" dirty="0"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ru-RU" sz="16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ru-RU" sz="1600" b="1" spc="-10" dirty="0">
              <a:solidFill>
                <a:srgbClr val="231F2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30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7A5C1-F44C-4110-875D-6D5DCB25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Qatlamlar</a:t>
            </a:r>
            <a:r>
              <a:rPr lang="en-US" dirty="0"/>
              <a:t> </a:t>
            </a:r>
            <a:r>
              <a:rPr lang="en-US" dirty="0" err="1"/>
              <a:t>palitrasi</a:t>
            </a:r>
            <a:endParaRPr lang="en-GB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4C887A-CD3C-43AD-A0D0-0EAD8BAD3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13" y="708025"/>
            <a:ext cx="3247364" cy="2133599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75E3F42E-8B0B-4ABC-B5B0-2066D1EF1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739" y="1320387"/>
            <a:ext cx="1972561" cy="492443"/>
          </a:xfrm>
        </p:spPr>
        <p:txBody>
          <a:bodyPr/>
          <a:lstStyle/>
          <a:p>
            <a:pPr algn="just"/>
            <a:r>
              <a:rPr lang="en-US" sz="1600" b="1" i="0" dirty="0">
                <a:solidFill>
                  <a:srgbClr val="0070C0"/>
                </a:solidFill>
              </a:rPr>
              <a:t>A</a:t>
            </a:r>
            <a:r>
              <a:rPr lang="en-US" sz="1600" i="0" dirty="0"/>
              <a:t> – </a:t>
            </a:r>
            <a:r>
              <a:rPr lang="en-US" sz="1600" i="0" dirty="0" err="1"/>
              <a:t>Yashirin</a:t>
            </a:r>
            <a:r>
              <a:rPr lang="en-US" sz="1600" i="0" dirty="0"/>
              <a:t> </a:t>
            </a:r>
            <a:r>
              <a:rPr lang="en-US" sz="1600" i="0" dirty="0" err="1"/>
              <a:t>palitralar</a:t>
            </a:r>
            <a:endParaRPr lang="en-US" sz="1600" i="0" dirty="0"/>
          </a:p>
          <a:p>
            <a:pPr algn="just"/>
            <a:endParaRPr lang="en-GB" sz="1600" i="0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5A98D09F-EA63-4997-A078-15F72A9317DB}"/>
              </a:ext>
            </a:extLst>
          </p:cNvPr>
          <p:cNvSpPr txBox="1">
            <a:spLocks/>
          </p:cNvSpPr>
          <p:nvPr/>
        </p:nvSpPr>
        <p:spPr>
          <a:xfrm>
            <a:off x="305925" y="2102960"/>
            <a:ext cx="213274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i="0" kern="0" dirty="0">
                <a:solidFill>
                  <a:srgbClr val="0070C0"/>
                </a:solidFill>
              </a:rPr>
              <a:t>B</a:t>
            </a:r>
            <a:r>
              <a:rPr lang="en-US" sz="1600" i="0" kern="0" dirty="0"/>
              <a:t> – </a:t>
            </a:r>
            <a:r>
              <a:rPr lang="en-US" sz="1600" i="0" kern="0" dirty="0" err="1"/>
              <a:t>Yashirin</a:t>
            </a:r>
            <a:r>
              <a:rPr lang="en-US" sz="1600" i="0" kern="0" dirty="0"/>
              <a:t> </a:t>
            </a:r>
            <a:r>
              <a:rPr lang="en-US" sz="1600" i="0" kern="0" dirty="0" err="1"/>
              <a:t>palitralarni</a:t>
            </a:r>
            <a:r>
              <a:rPr lang="en-US" sz="1600" i="0" kern="0" dirty="0"/>
              <a:t> </a:t>
            </a:r>
            <a:r>
              <a:rPr lang="en-US" sz="1600" i="0" kern="0" dirty="0" err="1"/>
              <a:t>ochish</a:t>
            </a:r>
            <a:endParaRPr lang="en-US" sz="1600" i="0" kern="0" dirty="0"/>
          </a:p>
          <a:p>
            <a:pPr algn="just"/>
            <a:endParaRPr lang="en-GB" sz="1600" i="0" kern="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D65F026-21B2-41ED-8C1F-CA14DCC872F2}"/>
              </a:ext>
            </a:extLst>
          </p:cNvPr>
          <p:cNvSpPr/>
          <p:nvPr/>
        </p:nvSpPr>
        <p:spPr>
          <a:xfrm>
            <a:off x="2433027" y="1508440"/>
            <a:ext cx="236387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0E42F92-C156-44B9-B93F-9CCC91A6F49C}"/>
              </a:ext>
            </a:extLst>
          </p:cNvPr>
          <p:cNvSpPr/>
          <p:nvPr/>
        </p:nvSpPr>
        <p:spPr>
          <a:xfrm>
            <a:off x="2905572" y="746440"/>
            <a:ext cx="284542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06EB9A1-601B-4DCE-AC16-8FB61C3B76BB}"/>
              </a:ext>
            </a:extLst>
          </p:cNvPr>
          <p:cNvGrpSpPr/>
          <p:nvPr/>
        </p:nvGrpSpPr>
        <p:grpSpPr>
          <a:xfrm>
            <a:off x="1105726" y="738437"/>
            <a:ext cx="544190" cy="335797"/>
            <a:chOff x="1438809" y="864134"/>
            <a:chExt cx="544190" cy="335797"/>
          </a:xfrm>
        </p:grpSpPr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8325CEFF-CAA0-4C6F-BBC6-32E28952AD16}"/>
                </a:ext>
              </a:extLst>
            </p:cNvPr>
            <p:cNvSpPr/>
            <p:nvPr/>
          </p:nvSpPr>
          <p:spPr>
            <a:xfrm rot="16200000">
              <a:off x="1404103" y="898840"/>
              <a:ext cx="335797" cy="26638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E6A5A33B-762E-45BB-B0D2-666A18EF6ABC}"/>
                </a:ext>
              </a:extLst>
            </p:cNvPr>
            <p:cNvSpPr/>
            <p:nvPr/>
          </p:nvSpPr>
          <p:spPr>
            <a:xfrm rot="16200000">
              <a:off x="1681908" y="898840"/>
              <a:ext cx="335797" cy="26638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3162B93-D755-4805-8C51-AE3EE5D331A8}"/>
              </a:ext>
            </a:extLst>
          </p:cNvPr>
          <p:cNvCxnSpPr>
            <a:cxnSpLocks/>
          </p:cNvCxnSpPr>
          <p:nvPr/>
        </p:nvCxnSpPr>
        <p:spPr>
          <a:xfrm>
            <a:off x="1739900" y="898840"/>
            <a:ext cx="1295400" cy="52454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00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E91086-5EB8-4B30-8905-A48EBF33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13" y="708025"/>
            <a:ext cx="3247364" cy="2133599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182F9CC-E2FC-4BFA-859D-1DD82D62EB43}"/>
              </a:ext>
            </a:extLst>
          </p:cNvPr>
          <p:cNvSpPr/>
          <p:nvPr/>
        </p:nvSpPr>
        <p:spPr>
          <a:xfrm>
            <a:off x="3127402" y="741513"/>
            <a:ext cx="236387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85214DE-57FB-49B4-94E3-877B9E5A8281}"/>
              </a:ext>
            </a:extLst>
          </p:cNvPr>
          <p:cNvSpPr/>
          <p:nvPr/>
        </p:nvSpPr>
        <p:spPr>
          <a:xfrm>
            <a:off x="3466408" y="738864"/>
            <a:ext cx="236387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6116BE9-8909-446F-8E46-55AAC8E8E4BF}"/>
              </a:ext>
            </a:extLst>
          </p:cNvPr>
          <p:cNvSpPr/>
          <p:nvPr/>
        </p:nvSpPr>
        <p:spPr>
          <a:xfrm>
            <a:off x="3805414" y="741211"/>
            <a:ext cx="236387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801D593-A659-4004-B12E-B9B250A8A3B2}"/>
              </a:ext>
            </a:extLst>
          </p:cNvPr>
          <p:cNvSpPr/>
          <p:nvPr/>
        </p:nvSpPr>
        <p:spPr>
          <a:xfrm>
            <a:off x="5423107" y="828344"/>
            <a:ext cx="236387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3579147E-90B9-46E8-81B9-3C4D21CF0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74" y="631825"/>
            <a:ext cx="1972561" cy="523220"/>
          </a:xfrm>
        </p:spPr>
        <p:txBody>
          <a:bodyPr/>
          <a:lstStyle/>
          <a:p>
            <a:pPr algn="just"/>
            <a:r>
              <a:rPr lang="en-US" sz="1800" b="1" i="0" dirty="0">
                <a:solidFill>
                  <a:srgbClr val="0070C0"/>
                </a:solidFill>
              </a:rPr>
              <a:t>C</a:t>
            </a:r>
            <a:r>
              <a:rPr lang="en-US" sz="1800" i="0" dirty="0"/>
              <a:t> – </a:t>
            </a:r>
            <a:r>
              <a:rPr lang="en-US" sz="1800" i="0" dirty="0" err="1"/>
              <a:t>Qatlamlar</a:t>
            </a:r>
            <a:r>
              <a:rPr lang="en-US" sz="1800" i="0" dirty="0"/>
              <a:t> jildi</a:t>
            </a:r>
          </a:p>
          <a:p>
            <a:pPr algn="just"/>
            <a:endParaRPr lang="en-GB" sz="1600" i="0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4C22B2CA-50A8-4832-968A-0FBDF786EE4E}"/>
              </a:ext>
            </a:extLst>
          </p:cNvPr>
          <p:cNvSpPr txBox="1">
            <a:spLocks/>
          </p:cNvSpPr>
          <p:nvPr/>
        </p:nvSpPr>
        <p:spPr>
          <a:xfrm>
            <a:off x="401201" y="1061042"/>
            <a:ext cx="1972561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i="0" kern="0" dirty="0">
                <a:solidFill>
                  <a:srgbClr val="0070C0"/>
                </a:solidFill>
              </a:rPr>
              <a:t>D</a:t>
            </a:r>
            <a:r>
              <a:rPr lang="en-US" sz="1800" i="0" kern="0" dirty="0"/>
              <a:t> – </a:t>
            </a:r>
            <a:r>
              <a:rPr lang="en-US" sz="1800" i="0" kern="0" dirty="0" err="1"/>
              <a:t>Kanallar</a:t>
            </a:r>
            <a:r>
              <a:rPr lang="en-US" sz="1800" i="0" kern="0" dirty="0"/>
              <a:t> jildi</a:t>
            </a:r>
          </a:p>
          <a:p>
            <a:pPr algn="just"/>
            <a:endParaRPr lang="en-GB" sz="1600" i="0" kern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08F5BE6E-9E70-4A95-BE2F-13094FB546E1}"/>
              </a:ext>
            </a:extLst>
          </p:cNvPr>
          <p:cNvSpPr txBox="1">
            <a:spLocks/>
          </p:cNvSpPr>
          <p:nvPr/>
        </p:nvSpPr>
        <p:spPr>
          <a:xfrm>
            <a:off x="400428" y="1553485"/>
            <a:ext cx="1972561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i="0" kern="0" dirty="0">
                <a:solidFill>
                  <a:srgbClr val="0070C0"/>
                </a:solidFill>
              </a:rPr>
              <a:t>E</a:t>
            </a:r>
            <a:r>
              <a:rPr lang="en-US" sz="1800" i="0" kern="0" dirty="0"/>
              <a:t> – </a:t>
            </a:r>
            <a:r>
              <a:rPr lang="en-US" sz="1800" i="0" kern="0" dirty="0" err="1"/>
              <a:t>Konturlar</a:t>
            </a:r>
            <a:r>
              <a:rPr lang="en-US" sz="1800" i="0" kern="0" dirty="0"/>
              <a:t> jildi</a:t>
            </a:r>
          </a:p>
          <a:p>
            <a:pPr algn="just"/>
            <a:endParaRPr lang="en-GB" sz="1600" i="0" kern="0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302F6EDA-61AA-4298-B70F-FEF6D794A5A8}"/>
              </a:ext>
            </a:extLst>
          </p:cNvPr>
          <p:cNvSpPr txBox="1">
            <a:spLocks/>
          </p:cNvSpPr>
          <p:nvPr/>
        </p:nvSpPr>
        <p:spPr>
          <a:xfrm>
            <a:off x="400428" y="1982702"/>
            <a:ext cx="197256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i="0" kern="0" dirty="0">
                <a:solidFill>
                  <a:srgbClr val="0070C0"/>
                </a:solidFill>
              </a:rPr>
              <a:t>F</a:t>
            </a:r>
            <a:r>
              <a:rPr lang="en-US" sz="1800" i="0" kern="0" dirty="0"/>
              <a:t> – </a:t>
            </a:r>
            <a:r>
              <a:rPr lang="en-US" sz="1800" i="0" kern="0" dirty="0" err="1"/>
              <a:t>Palitralarni</a:t>
            </a:r>
            <a:r>
              <a:rPr lang="en-US" sz="1800" i="0" kern="0" dirty="0"/>
              <a:t> </a:t>
            </a:r>
            <a:r>
              <a:rPr lang="en-US" sz="1800" i="0" kern="0" dirty="0" err="1"/>
              <a:t>yashirish</a:t>
            </a:r>
            <a:r>
              <a:rPr lang="en-US" sz="1800" i="0" kern="0" dirty="0"/>
              <a:t> </a:t>
            </a:r>
            <a:r>
              <a:rPr lang="en-US" sz="1800" i="0" kern="0" dirty="0" err="1"/>
              <a:t>va</a:t>
            </a:r>
            <a:r>
              <a:rPr lang="en-US" sz="1800" i="0" kern="0" dirty="0"/>
              <a:t> </a:t>
            </a:r>
            <a:r>
              <a:rPr lang="en-US" sz="1800" i="0" kern="0" dirty="0" err="1"/>
              <a:t>ochish</a:t>
            </a:r>
            <a:r>
              <a:rPr lang="en-US" sz="1800" i="0" kern="0" dirty="0"/>
              <a:t> </a:t>
            </a:r>
            <a:r>
              <a:rPr lang="en-US" sz="1800" i="0" kern="0" dirty="0" err="1"/>
              <a:t>tugmasi</a:t>
            </a:r>
            <a:endParaRPr lang="en-US" sz="1800" i="0" kern="0" dirty="0"/>
          </a:p>
          <a:p>
            <a:pPr algn="just"/>
            <a:endParaRPr lang="en-GB" sz="1600" i="0" kern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D3F2D02-0703-4491-83EF-BD4125F1DE7E}"/>
              </a:ext>
            </a:extLst>
          </p:cNvPr>
          <p:cNvGrpSpPr/>
          <p:nvPr/>
        </p:nvGrpSpPr>
        <p:grpSpPr>
          <a:xfrm flipH="1">
            <a:off x="2795041" y="2681475"/>
            <a:ext cx="523695" cy="320297"/>
            <a:chOff x="1438809" y="864134"/>
            <a:chExt cx="544190" cy="335797"/>
          </a:xfrm>
        </p:grpSpPr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D5FDA1CC-2AEF-4897-8734-7D5E6FFCE410}"/>
                </a:ext>
              </a:extLst>
            </p:cNvPr>
            <p:cNvSpPr/>
            <p:nvPr/>
          </p:nvSpPr>
          <p:spPr>
            <a:xfrm rot="16200000">
              <a:off x="1404103" y="898840"/>
              <a:ext cx="335797" cy="26638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Равнобедренный треугольник 14">
              <a:extLst>
                <a:ext uri="{FF2B5EF4-FFF2-40B4-BE49-F238E27FC236}">
                  <a16:creationId xmlns:a16="http://schemas.microsoft.com/office/drawing/2014/main" id="{D468BE48-7238-4803-8788-8F1D1C832473}"/>
                </a:ext>
              </a:extLst>
            </p:cNvPr>
            <p:cNvSpPr/>
            <p:nvPr/>
          </p:nvSpPr>
          <p:spPr>
            <a:xfrm rot="16200000">
              <a:off x="1681908" y="898840"/>
              <a:ext cx="335797" cy="26638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2ED51D9-5D81-46DA-AABC-33A4BB870F52}"/>
              </a:ext>
            </a:extLst>
          </p:cNvPr>
          <p:cNvCxnSpPr/>
          <p:nvPr/>
        </p:nvCxnSpPr>
        <p:spPr>
          <a:xfrm flipV="1">
            <a:off x="3466408" y="967464"/>
            <a:ext cx="1778692" cy="171401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35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uild="p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72234D-F17B-4D32-97A9-6F347DC41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13" y="708025"/>
            <a:ext cx="3247364" cy="2133599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04A7381-0CEE-4293-816D-A441BE96A47F}"/>
              </a:ext>
            </a:extLst>
          </p:cNvPr>
          <p:cNvSpPr/>
          <p:nvPr/>
        </p:nvSpPr>
        <p:spPr>
          <a:xfrm>
            <a:off x="5245100" y="1006001"/>
            <a:ext cx="420177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5BA6428-5548-447F-88B5-0681377EA7A3}"/>
              </a:ext>
            </a:extLst>
          </p:cNvPr>
          <p:cNvSpPr/>
          <p:nvPr/>
        </p:nvSpPr>
        <p:spPr>
          <a:xfrm>
            <a:off x="5245100" y="1158401"/>
            <a:ext cx="420177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C49EADE-55BE-451A-9560-FF7A16114214}"/>
              </a:ext>
            </a:extLst>
          </p:cNvPr>
          <p:cNvSpPr/>
          <p:nvPr/>
        </p:nvSpPr>
        <p:spPr>
          <a:xfrm>
            <a:off x="5245100" y="1303977"/>
            <a:ext cx="420177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BF269C5-BA51-44DA-B1B1-0F20A724F616}"/>
              </a:ext>
            </a:extLst>
          </p:cNvPr>
          <p:cNvSpPr/>
          <p:nvPr/>
        </p:nvSpPr>
        <p:spPr>
          <a:xfrm>
            <a:off x="5245099" y="1525753"/>
            <a:ext cx="420177" cy="152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128CCC96-C74C-4E8D-B2D4-CEDCD825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656158"/>
            <a:ext cx="1718926" cy="800219"/>
          </a:xfrm>
        </p:spPr>
        <p:txBody>
          <a:bodyPr/>
          <a:lstStyle/>
          <a:p>
            <a:pPr algn="just"/>
            <a:r>
              <a:rPr lang="en-US" sz="1800" b="1" i="0" dirty="0">
                <a:solidFill>
                  <a:srgbClr val="0070C0"/>
                </a:solidFill>
              </a:rPr>
              <a:t>G</a:t>
            </a:r>
            <a:r>
              <a:rPr lang="en-US" sz="1800" i="0" dirty="0"/>
              <a:t> – </a:t>
            </a:r>
            <a:r>
              <a:rPr lang="en-US" sz="1800" i="0" dirty="0" err="1"/>
              <a:t>Palitraning</a:t>
            </a:r>
            <a:r>
              <a:rPr lang="en-US" sz="1800" i="0" dirty="0"/>
              <a:t> </a:t>
            </a:r>
            <a:r>
              <a:rPr lang="en-US" sz="1800" i="0" dirty="0" err="1"/>
              <a:t>menyusi</a:t>
            </a:r>
            <a:r>
              <a:rPr lang="en-US" sz="1800" i="0" dirty="0"/>
              <a:t> </a:t>
            </a:r>
            <a:r>
              <a:rPr lang="en-US" sz="1800" i="0" dirty="0" err="1"/>
              <a:t>tugmasi</a:t>
            </a:r>
            <a:endParaRPr lang="en-US" sz="1800" i="0" dirty="0"/>
          </a:p>
          <a:p>
            <a:pPr algn="just"/>
            <a:endParaRPr lang="en-GB" sz="1600" i="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80659B5F-5299-441A-AD2C-55B9FB04AFF2}"/>
              </a:ext>
            </a:extLst>
          </p:cNvPr>
          <p:cNvSpPr txBox="1">
            <a:spLocks/>
          </p:cNvSpPr>
          <p:nvPr/>
        </p:nvSpPr>
        <p:spPr>
          <a:xfrm>
            <a:off x="368299" y="1291944"/>
            <a:ext cx="1718926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i="0" kern="0" dirty="0">
                <a:solidFill>
                  <a:srgbClr val="0070C0"/>
                </a:solidFill>
              </a:rPr>
              <a:t>H</a:t>
            </a:r>
            <a:r>
              <a:rPr lang="en-US" sz="1800" i="0" kern="0" dirty="0"/>
              <a:t> – </a:t>
            </a:r>
            <a:r>
              <a:rPr lang="en-US" sz="1800" i="0" kern="0" dirty="0" err="1"/>
              <a:t>Qatlamning</a:t>
            </a:r>
            <a:r>
              <a:rPr lang="en-US" sz="1800" i="0" kern="0" dirty="0"/>
              <a:t> </a:t>
            </a:r>
            <a:r>
              <a:rPr lang="en-US" sz="1800" i="0" kern="0" dirty="0" err="1"/>
              <a:t>shaffofmasligi</a:t>
            </a:r>
            <a:r>
              <a:rPr lang="en-US" sz="1800" i="0" kern="0" dirty="0"/>
              <a:t> </a:t>
            </a:r>
          </a:p>
          <a:p>
            <a:pPr algn="just"/>
            <a:endParaRPr lang="en-GB" sz="1600" i="0" kern="0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CA31EAAD-8189-4981-88FB-AC1AC4042FF1}"/>
              </a:ext>
            </a:extLst>
          </p:cNvPr>
          <p:cNvSpPr txBox="1">
            <a:spLocks/>
          </p:cNvSpPr>
          <p:nvPr/>
        </p:nvSpPr>
        <p:spPr>
          <a:xfrm>
            <a:off x="368299" y="1927730"/>
            <a:ext cx="171892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i="0" kern="0" dirty="0">
                <a:solidFill>
                  <a:srgbClr val="0070C0"/>
                </a:solidFill>
              </a:rPr>
              <a:t>I</a:t>
            </a:r>
            <a:r>
              <a:rPr lang="en-US" sz="1800" i="0" kern="0" dirty="0"/>
              <a:t> – </a:t>
            </a:r>
            <a:r>
              <a:rPr lang="en-US" sz="1800" i="0" kern="0" dirty="0" err="1"/>
              <a:t>Qatlamga</a:t>
            </a:r>
            <a:r>
              <a:rPr lang="en-US" sz="1800" i="0" kern="0" dirty="0"/>
              <a:t> </a:t>
            </a:r>
            <a:r>
              <a:rPr lang="en-US" sz="1800" i="0" kern="0" dirty="0" err="1"/>
              <a:t>bo‘yoq</a:t>
            </a:r>
            <a:r>
              <a:rPr lang="en-US" sz="1800" i="0" kern="0" dirty="0"/>
              <a:t> </a:t>
            </a:r>
            <a:r>
              <a:rPr lang="en-US" sz="1800" i="0" kern="0" dirty="0" err="1"/>
              <a:t>quyish</a:t>
            </a:r>
            <a:endParaRPr lang="en-GB" sz="1600" i="0" kern="0" dirty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7A6D7CF5-AFCB-49C6-A4FE-10D30E8379CD}"/>
              </a:ext>
            </a:extLst>
          </p:cNvPr>
          <p:cNvSpPr txBox="1">
            <a:spLocks/>
          </p:cNvSpPr>
          <p:nvPr/>
        </p:nvSpPr>
        <p:spPr>
          <a:xfrm>
            <a:off x="368299" y="2514503"/>
            <a:ext cx="204961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0" kern="0" dirty="0">
                <a:solidFill>
                  <a:srgbClr val="0070C0"/>
                </a:solidFill>
              </a:rPr>
              <a:t>J</a:t>
            </a:r>
            <a:r>
              <a:rPr lang="en-US" sz="1800" i="0" kern="0" dirty="0"/>
              <a:t> – </a:t>
            </a:r>
            <a:r>
              <a:rPr lang="en-US" sz="1800" i="0" kern="0" dirty="0" err="1"/>
              <a:t>Qatlamning</a:t>
            </a:r>
            <a:r>
              <a:rPr lang="en-US" sz="1800" i="0" kern="0" dirty="0"/>
              <a:t> </a:t>
            </a:r>
            <a:r>
              <a:rPr lang="en-US" sz="1800" i="0" kern="0" dirty="0" err="1"/>
              <a:t>qotirilganligi</a:t>
            </a:r>
            <a:r>
              <a:rPr lang="en-US" sz="1800" i="0" kern="0" dirty="0"/>
              <a:t> </a:t>
            </a:r>
            <a:r>
              <a:rPr lang="en-US" sz="1800" i="0" kern="0" dirty="0" err="1"/>
              <a:t>belgisi</a:t>
            </a:r>
            <a:endParaRPr lang="en-GB" sz="1600" i="0" kern="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BD050984-CE32-490D-A342-68A51CF70CDE}"/>
              </a:ext>
            </a:extLst>
          </p:cNvPr>
          <p:cNvSpPr txBox="1">
            <a:spLocks/>
          </p:cNvSpPr>
          <p:nvPr/>
        </p:nvSpPr>
        <p:spPr>
          <a:xfrm>
            <a:off x="4968958" y="1158527"/>
            <a:ext cx="6173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0" kern="0" dirty="0"/>
              <a:t>100%</a:t>
            </a:r>
            <a:endParaRPr lang="en-GB" sz="800" i="0" kern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048DBE83-4087-462F-A3BD-E2C215228009}"/>
              </a:ext>
            </a:extLst>
          </p:cNvPr>
          <p:cNvSpPr txBox="1">
            <a:spLocks/>
          </p:cNvSpPr>
          <p:nvPr/>
        </p:nvSpPr>
        <p:spPr>
          <a:xfrm>
            <a:off x="4964153" y="1326829"/>
            <a:ext cx="617387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0" kern="0" dirty="0"/>
              <a:t>100%</a:t>
            </a:r>
            <a:endParaRPr lang="en-GB" sz="800" i="0" kern="0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12E76FA-0ED0-4679-A42F-3682F0E688F4}"/>
              </a:ext>
            </a:extLst>
          </p:cNvPr>
          <p:cNvCxnSpPr>
            <a:cxnSpLocks/>
          </p:cNvCxnSpPr>
          <p:nvPr/>
        </p:nvCxnSpPr>
        <p:spPr>
          <a:xfrm flipV="1">
            <a:off x="2458543" y="1601953"/>
            <a:ext cx="2557957" cy="134721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99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build="p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D583AE-15F4-4184-9062-2F6094E9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13" y="708025"/>
            <a:ext cx="3247364" cy="2133599"/>
          </a:xfrm>
          <a:prstGeom prst="rect">
            <a:avLst/>
          </a:prstGeom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id="{ACC4EFDC-BCAB-4FE1-BFB3-CD5A2FA57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764302"/>
            <a:ext cx="2438400" cy="738664"/>
          </a:xfrm>
        </p:spPr>
        <p:txBody>
          <a:bodyPr/>
          <a:lstStyle/>
          <a:p>
            <a:pPr algn="l"/>
            <a:r>
              <a:rPr lang="en-US" sz="1600" b="1" i="0" dirty="0">
                <a:solidFill>
                  <a:srgbClr val="0070C0"/>
                </a:solidFill>
              </a:rPr>
              <a:t>K</a:t>
            </a:r>
            <a:r>
              <a:rPr lang="en-US" sz="1600" i="0" dirty="0"/>
              <a:t> – </a:t>
            </a:r>
            <a:r>
              <a:rPr lang="en-US" sz="1600" i="0" dirty="0" err="1"/>
              <a:t>Tanlangan</a:t>
            </a:r>
            <a:r>
              <a:rPr lang="en-US" sz="1600" i="0" dirty="0"/>
              <a:t> </a:t>
            </a:r>
            <a:r>
              <a:rPr lang="en-US" sz="1600" i="0" dirty="0" err="1"/>
              <a:t>qatlamlarni</a:t>
            </a:r>
            <a:r>
              <a:rPr lang="en-US" sz="1600" i="0" dirty="0"/>
              <a:t> </a:t>
            </a:r>
            <a:r>
              <a:rPr lang="en-US" sz="1600" i="0" dirty="0" err="1"/>
              <a:t>bir-biri</a:t>
            </a:r>
            <a:r>
              <a:rPr lang="en-US" sz="1600" i="0" dirty="0"/>
              <a:t> </a:t>
            </a:r>
            <a:r>
              <a:rPr lang="en-US" sz="1600" i="0" dirty="0" err="1"/>
              <a:t>bilan</a:t>
            </a:r>
            <a:r>
              <a:rPr lang="en-US" sz="1600" i="0" dirty="0"/>
              <a:t> </a:t>
            </a:r>
            <a:r>
              <a:rPr lang="en-US" sz="1600" i="0" dirty="0" err="1"/>
              <a:t>bog‘laydi</a:t>
            </a:r>
            <a:endParaRPr lang="en-US" sz="1600" i="0" dirty="0"/>
          </a:p>
          <a:p>
            <a:pPr algn="l"/>
            <a:endParaRPr lang="en-GB" sz="1600" i="0" dirty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66D8B83D-61DC-4CB3-84ED-B0261E8116B1}"/>
              </a:ext>
            </a:extLst>
          </p:cNvPr>
          <p:cNvSpPr txBox="1">
            <a:spLocks/>
          </p:cNvSpPr>
          <p:nvPr/>
        </p:nvSpPr>
        <p:spPr>
          <a:xfrm>
            <a:off x="4069314" y="2610278"/>
            <a:ext cx="1332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b="1" i="0" kern="0" dirty="0">
                <a:solidFill>
                  <a:srgbClr val="FF0000"/>
                </a:solidFill>
              </a:rPr>
              <a:t>K</a:t>
            </a:r>
          </a:p>
          <a:p>
            <a:pPr algn="just"/>
            <a:endParaRPr lang="en-GB" sz="1600" b="1" i="0" kern="0" dirty="0">
              <a:solidFill>
                <a:srgbClr val="FF0000"/>
              </a:solidFill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449B9E73-A5B3-43D6-92C5-1B7AB14056A9}"/>
              </a:ext>
            </a:extLst>
          </p:cNvPr>
          <p:cNvSpPr txBox="1">
            <a:spLocks/>
          </p:cNvSpPr>
          <p:nvPr/>
        </p:nvSpPr>
        <p:spPr>
          <a:xfrm>
            <a:off x="4254500" y="2610277"/>
            <a:ext cx="1332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b="1" i="0" kern="0" dirty="0">
                <a:solidFill>
                  <a:srgbClr val="FF0000"/>
                </a:solidFill>
              </a:rPr>
              <a:t>L</a:t>
            </a:r>
          </a:p>
          <a:p>
            <a:pPr algn="just"/>
            <a:endParaRPr lang="en-GB" sz="1600" b="1" i="0" kern="0" dirty="0">
              <a:solidFill>
                <a:srgbClr val="FF0000"/>
              </a:solidFill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181FD4D1-8DB6-4A93-A5DB-29668F36D5BC}"/>
              </a:ext>
            </a:extLst>
          </p:cNvPr>
          <p:cNvSpPr txBox="1">
            <a:spLocks/>
          </p:cNvSpPr>
          <p:nvPr/>
        </p:nvSpPr>
        <p:spPr>
          <a:xfrm>
            <a:off x="4408953" y="2610278"/>
            <a:ext cx="1332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b="1" i="0" kern="0" dirty="0">
                <a:solidFill>
                  <a:srgbClr val="FF0000"/>
                </a:solidFill>
              </a:rPr>
              <a:t>M</a:t>
            </a:r>
          </a:p>
          <a:p>
            <a:pPr algn="just"/>
            <a:endParaRPr lang="en-GB" sz="1600" b="1" i="0" kern="0" dirty="0">
              <a:solidFill>
                <a:srgbClr val="FF0000"/>
              </a:solidFill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B86B84E2-8D94-4732-8A2C-8DC4657E2392}"/>
              </a:ext>
            </a:extLst>
          </p:cNvPr>
          <p:cNvSpPr txBox="1">
            <a:spLocks/>
          </p:cNvSpPr>
          <p:nvPr/>
        </p:nvSpPr>
        <p:spPr>
          <a:xfrm>
            <a:off x="4588189" y="2610277"/>
            <a:ext cx="1332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b="1" i="0" kern="0" dirty="0">
                <a:solidFill>
                  <a:srgbClr val="FF0000"/>
                </a:solidFill>
              </a:rPr>
              <a:t>N</a:t>
            </a:r>
          </a:p>
          <a:p>
            <a:pPr algn="just"/>
            <a:endParaRPr lang="en-GB" sz="1600" b="1" i="0" kern="0" dirty="0">
              <a:solidFill>
                <a:srgbClr val="FF0000"/>
              </a:solidFill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37FA0AF5-2E4A-4F55-9184-78550B237253}"/>
              </a:ext>
            </a:extLst>
          </p:cNvPr>
          <p:cNvSpPr txBox="1">
            <a:spLocks/>
          </p:cNvSpPr>
          <p:nvPr/>
        </p:nvSpPr>
        <p:spPr>
          <a:xfrm>
            <a:off x="206513" y="1379855"/>
            <a:ext cx="2438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0" kern="0" dirty="0">
                <a:solidFill>
                  <a:srgbClr val="0070C0"/>
                </a:solidFill>
              </a:rPr>
              <a:t>L</a:t>
            </a:r>
            <a:r>
              <a:rPr lang="en-US" sz="1600" i="0" kern="0" dirty="0"/>
              <a:t> – </a:t>
            </a:r>
            <a:r>
              <a:rPr lang="en-US" sz="1600" i="0" kern="0" dirty="0" err="1"/>
              <a:t>Qatlamga</a:t>
            </a:r>
            <a:r>
              <a:rPr lang="en-US" sz="1600" i="0" kern="0" dirty="0"/>
              <a:t> </a:t>
            </a:r>
            <a:r>
              <a:rPr lang="en-US" sz="1600" i="0" kern="0" dirty="0" err="1"/>
              <a:t>stil</a:t>
            </a:r>
            <a:r>
              <a:rPr lang="en-US" sz="1600" i="0" kern="0" dirty="0"/>
              <a:t> </a:t>
            </a:r>
            <a:r>
              <a:rPr lang="en-US" sz="1600" i="0" kern="0" dirty="0" err="1"/>
              <a:t>qo‘shadi</a:t>
            </a:r>
            <a:endParaRPr lang="en-US" sz="1600" i="0" kern="0" dirty="0"/>
          </a:p>
          <a:p>
            <a:pPr algn="l"/>
            <a:endParaRPr lang="en-GB" sz="1600" i="0" kern="0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BBC9B6CF-B0F9-4680-80C1-B9C620380D6E}"/>
              </a:ext>
            </a:extLst>
          </p:cNvPr>
          <p:cNvSpPr txBox="1">
            <a:spLocks/>
          </p:cNvSpPr>
          <p:nvPr/>
        </p:nvSpPr>
        <p:spPr>
          <a:xfrm>
            <a:off x="215900" y="1801812"/>
            <a:ext cx="2438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0" kern="0" dirty="0">
                <a:solidFill>
                  <a:srgbClr val="0070C0"/>
                </a:solidFill>
              </a:rPr>
              <a:t>M</a:t>
            </a:r>
            <a:r>
              <a:rPr lang="en-US" sz="1600" i="0" kern="0" dirty="0"/>
              <a:t> – </a:t>
            </a:r>
            <a:r>
              <a:rPr lang="en-US" sz="1600" i="0" kern="0" dirty="0" err="1"/>
              <a:t>Niqob</a:t>
            </a:r>
            <a:r>
              <a:rPr lang="en-US" sz="1600" i="0" kern="0" dirty="0"/>
              <a:t> </a:t>
            </a:r>
            <a:r>
              <a:rPr lang="en-US" sz="1600" i="0" kern="0" dirty="0" err="1"/>
              <a:t>qatlam</a:t>
            </a:r>
            <a:r>
              <a:rPr lang="en-US" sz="1600" i="0" kern="0" dirty="0"/>
              <a:t> </a:t>
            </a:r>
            <a:r>
              <a:rPr lang="en-US" sz="1600" i="0" kern="0" dirty="0" err="1"/>
              <a:t>yaratadi</a:t>
            </a:r>
            <a:endParaRPr lang="en-US" sz="1600" i="0" kern="0" dirty="0"/>
          </a:p>
          <a:p>
            <a:pPr algn="l"/>
            <a:endParaRPr lang="en-GB" sz="1600" i="0" kern="0" dirty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CD3A53F3-900B-416B-BCB3-70B8758EACC9}"/>
              </a:ext>
            </a:extLst>
          </p:cNvPr>
          <p:cNvSpPr txBox="1">
            <a:spLocks/>
          </p:cNvSpPr>
          <p:nvPr/>
        </p:nvSpPr>
        <p:spPr>
          <a:xfrm>
            <a:off x="225287" y="2179161"/>
            <a:ext cx="24384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0" kern="0" dirty="0">
                <a:solidFill>
                  <a:srgbClr val="0070C0"/>
                </a:solidFill>
              </a:rPr>
              <a:t>N</a:t>
            </a:r>
            <a:r>
              <a:rPr lang="en-US" sz="1600" i="0" kern="0" dirty="0"/>
              <a:t> – </a:t>
            </a:r>
            <a:r>
              <a:rPr lang="en-US" sz="1600" i="0" kern="0" dirty="0" err="1"/>
              <a:t>Yangi</a:t>
            </a:r>
            <a:r>
              <a:rPr lang="en-US" sz="1600" i="0" kern="0" dirty="0"/>
              <a:t> </a:t>
            </a:r>
            <a:r>
              <a:rPr lang="en-US" sz="1600" i="0" kern="0" dirty="0" err="1"/>
              <a:t>korreksion</a:t>
            </a:r>
            <a:r>
              <a:rPr lang="en-US" sz="1600" i="0" kern="0" dirty="0"/>
              <a:t> </a:t>
            </a:r>
            <a:r>
              <a:rPr lang="en-US" sz="1600" i="0" kern="0" dirty="0" err="1"/>
              <a:t>qatlam</a:t>
            </a:r>
            <a:r>
              <a:rPr lang="en-US" sz="1600" i="0" kern="0" dirty="0"/>
              <a:t> </a:t>
            </a:r>
            <a:r>
              <a:rPr lang="en-US" sz="1600" i="0" kern="0" dirty="0" err="1"/>
              <a:t>yaratadi</a:t>
            </a:r>
            <a:endParaRPr lang="en-US" sz="1600" i="0" kern="0" dirty="0"/>
          </a:p>
          <a:p>
            <a:pPr algn="l"/>
            <a:endParaRPr lang="en-GB" sz="1600" i="0" kern="0" dirty="0"/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DA418E82-CC60-427D-9231-5651AC5B89CF}"/>
              </a:ext>
            </a:extLst>
          </p:cNvPr>
          <p:cNvCxnSpPr>
            <a:cxnSpLocks/>
          </p:cNvCxnSpPr>
          <p:nvPr/>
        </p:nvCxnSpPr>
        <p:spPr>
          <a:xfrm>
            <a:off x="2351858" y="2249647"/>
            <a:ext cx="1597842" cy="473336"/>
          </a:xfrm>
          <a:prstGeom prst="bentConnector3">
            <a:avLst>
              <a:gd name="adj1" fmla="val 2213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69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F298D-B058-47E8-BB99-238FF92D6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13" y="708025"/>
            <a:ext cx="3247364" cy="213359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CDB3884-B2A6-4DAA-A079-AFBA2C884AD1}"/>
              </a:ext>
            </a:extLst>
          </p:cNvPr>
          <p:cNvSpPr/>
          <p:nvPr/>
        </p:nvSpPr>
        <p:spPr>
          <a:xfrm>
            <a:off x="3095598" y="1750971"/>
            <a:ext cx="236387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E263B7-1DBD-4017-9F70-3905F5404D6C}"/>
              </a:ext>
            </a:extLst>
          </p:cNvPr>
          <p:cNvSpPr/>
          <p:nvPr/>
        </p:nvSpPr>
        <p:spPr>
          <a:xfrm>
            <a:off x="4735554" y="2572301"/>
            <a:ext cx="152400" cy="2169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A2C030A-FB81-4CA5-9D5A-8234812E1C52}"/>
              </a:ext>
            </a:extLst>
          </p:cNvPr>
          <p:cNvSpPr/>
          <p:nvPr/>
        </p:nvSpPr>
        <p:spPr>
          <a:xfrm>
            <a:off x="4887954" y="2574855"/>
            <a:ext cx="152400" cy="2169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D370AEB-A110-46E0-B4E5-8F2C3FF7FAB4}"/>
              </a:ext>
            </a:extLst>
          </p:cNvPr>
          <p:cNvSpPr/>
          <p:nvPr/>
        </p:nvSpPr>
        <p:spPr>
          <a:xfrm>
            <a:off x="5092700" y="2573019"/>
            <a:ext cx="152400" cy="2169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FCC76842-B42E-46EC-A595-29F7035A6991}"/>
              </a:ext>
            </a:extLst>
          </p:cNvPr>
          <p:cNvSpPr txBox="1">
            <a:spLocks/>
          </p:cNvSpPr>
          <p:nvPr/>
        </p:nvSpPr>
        <p:spPr>
          <a:xfrm>
            <a:off x="292100" y="708025"/>
            <a:ext cx="2438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0" kern="0" dirty="0">
                <a:solidFill>
                  <a:srgbClr val="0070C0"/>
                </a:solidFill>
              </a:rPr>
              <a:t>O</a:t>
            </a:r>
            <a:r>
              <a:rPr lang="en-US" sz="1600" i="0" kern="0" dirty="0"/>
              <a:t> – </a:t>
            </a:r>
            <a:r>
              <a:rPr lang="en-US" sz="1600" i="0" kern="0" dirty="0" err="1"/>
              <a:t>Qatlamlarning</a:t>
            </a:r>
            <a:r>
              <a:rPr lang="en-US" sz="1600" i="0" kern="0" dirty="0"/>
              <a:t> </a:t>
            </a:r>
            <a:r>
              <a:rPr lang="en-US" sz="1600" i="0" kern="0" dirty="0" err="1"/>
              <a:t>yangi</a:t>
            </a:r>
            <a:r>
              <a:rPr lang="en-US" sz="1600" i="0" kern="0" dirty="0"/>
              <a:t> </a:t>
            </a:r>
            <a:r>
              <a:rPr lang="en-US" sz="1600" i="0" kern="0" dirty="0" err="1"/>
              <a:t>guruhini</a:t>
            </a:r>
            <a:r>
              <a:rPr lang="en-US" sz="1600" i="0" kern="0" dirty="0"/>
              <a:t> </a:t>
            </a:r>
            <a:r>
              <a:rPr lang="en-US" sz="1600" i="0" kern="0" dirty="0" err="1"/>
              <a:t>yaratadi</a:t>
            </a:r>
            <a:endParaRPr lang="en-US" sz="1600" i="0" kern="0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B36F884F-AEAD-4805-859B-C3F914110690}"/>
              </a:ext>
            </a:extLst>
          </p:cNvPr>
          <p:cNvSpPr txBox="1">
            <a:spLocks/>
          </p:cNvSpPr>
          <p:nvPr/>
        </p:nvSpPr>
        <p:spPr>
          <a:xfrm>
            <a:off x="292100" y="1333527"/>
            <a:ext cx="2438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0" kern="0" dirty="0">
                <a:solidFill>
                  <a:srgbClr val="0070C0"/>
                </a:solidFill>
              </a:rPr>
              <a:t>P</a:t>
            </a:r>
            <a:r>
              <a:rPr lang="en-US" sz="1600" i="0" kern="0" dirty="0"/>
              <a:t> – </a:t>
            </a:r>
            <a:r>
              <a:rPr lang="en-US" sz="1600" i="0" kern="0" dirty="0" err="1"/>
              <a:t>Yangi</a:t>
            </a:r>
            <a:r>
              <a:rPr lang="en-US" sz="1600" i="0" kern="0" dirty="0"/>
              <a:t> </a:t>
            </a:r>
            <a:r>
              <a:rPr lang="en-US" sz="1600" i="0" kern="0" dirty="0" err="1"/>
              <a:t>qatlam</a:t>
            </a:r>
            <a:r>
              <a:rPr lang="en-US" sz="1600" i="0" kern="0" dirty="0"/>
              <a:t> </a:t>
            </a:r>
            <a:r>
              <a:rPr lang="en-US" sz="1600" i="0" kern="0" dirty="0" err="1"/>
              <a:t>yaratadi</a:t>
            </a:r>
            <a:endParaRPr lang="en-US" sz="1600" i="0" kern="0" dirty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725E77AA-282A-4D49-8B8A-F22DF02DCE51}"/>
              </a:ext>
            </a:extLst>
          </p:cNvPr>
          <p:cNvSpPr txBox="1">
            <a:spLocks/>
          </p:cNvSpPr>
          <p:nvPr/>
        </p:nvSpPr>
        <p:spPr>
          <a:xfrm>
            <a:off x="292100" y="1773105"/>
            <a:ext cx="2438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0" kern="0" dirty="0">
                <a:solidFill>
                  <a:srgbClr val="0070C0"/>
                </a:solidFill>
              </a:rPr>
              <a:t>Q</a:t>
            </a:r>
            <a:r>
              <a:rPr lang="en-US" sz="1600" i="0" kern="0" dirty="0"/>
              <a:t> – </a:t>
            </a:r>
            <a:r>
              <a:rPr lang="en-US" sz="1600" i="0" kern="0" dirty="0" err="1"/>
              <a:t>Tanlangan</a:t>
            </a:r>
            <a:r>
              <a:rPr lang="en-US" sz="1600" i="0" kern="0" dirty="0"/>
              <a:t> </a:t>
            </a:r>
            <a:r>
              <a:rPr lang="en-US" sz="1600" i="0" kern="0" dirty="0" err="1"/>
              <a:t>qatlamni</a:t>
            </a:r>
            <a:r>
              <a:rPr lang="en-US" sz="1600" i="0" kern="0" dirty="0"/>
              <a:t> </a:t>
            </a:r>
            <a:r>
              <a:rPr lang="en-US" sz="1600" i="0" kern="0" dirty="0" err="1"/>
              <a:t>o‘chiradi</a:t>
            </a:r>
            <a:endParaRPr lang="en-US" sz="1600" i="0" kern="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C2F892BC-59B4-4CE2-96A9-4A09E92425BD}"/>
              </a:ext>
            </a:extLst>
          </p:cNvPr>
          <p:cNvSpPr txBox="1">
            <a:spLocks/>
          </p:cNvSpPr>
          <p:nvPr/>
        </p:nvSpPr>
        <p:spPr>
          <a:xfrm>
            <a:off x="292100" y="2422460"/>
            <a:ext cx="2438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0" kern="0" dirty="0">
                <a:solidFill>
                  <a:srgbClr val="0070C0"/>
                </a:solidFill>
              </a:rPr>
              <a:t>R</a:t>
            </a:r>
            <a:r>
              <a:rPr lang="en-US" sz="1600" i="0" kern="0" dirty="0"/>
              <a:t> – </a:t>
            </a:r>
            <a:r>
              <a:rPr lang="en-US" sz="1600" i="0" kern="0" dirty="0" err="1"/>
              <a:t>Qatlamni</a:t>
            </a:r>
            <a:r>
              <a:rPr lang="en-US" sz="1600" i="0" kern="0" dirty="0"/>
              <a:t> </a:t>
            </a:r>
            <a:r>
              <a:rPr lang="en-US" sz="1600" i="0" kern="0" dirty="0" err="1"/>
              <a:t>ko‘rsatadi</a:t>
            </a:r>
            <a:r>
              <a:rPr lang="en-US" sz="1600" i="0" kern="0" dirty="0"/>
              <a:t> </a:t>
            </a:r>
            <a:r>
              <a:rPr lang="en-US" sz="1600" i="0" kern="0" dirty="0" err="1"/>
              <a:t>yoki</a:t>
            </a:r>
            <a:r>
              <a:rPr lang="en-US" sz="1600" i="0" kern="0" dirty="0"/>
              <a:t> </a:t>
            </a:r>
            <a:r>
              <a:rPr lang="en-US" sz="1600" i="0" kern="0" dirty="0" err="1"/>
              <a:t>yashiradi</a:t>
            </a:r>
            <a:endParaRPr lang="en-US" sz="1600" i="0" kern="0" dirty="0"/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3ECC513A-5DBF-4567-8FD7-DF391ACB15D1}"/>
              </a:ext>
            </a:extLst>
          </p:cNvPr>
          <p:cNvCxnSpPr>
            <a:cxnSpLocks/>
          </p:cNvCxnSpPr>
          <p:nvPr/>
        </p:nvCxnSpPr>
        <p:spPr>
          <a:xfrm>
            <a:off x="2551927" y="2572301"/>
            <a:ext cx="2083573" cy="269323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4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E7E23-CE0E-49EB-9577-1160A788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Qatlamlar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CCB1C1-DCD4-4A88-9111-186901313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899" y="1138105"/>
            <a:ext cx="2743201" cy="1477328"/>
          </a:xfrm>
        </p:spPr>
        <p:txBody>
          <a:bodyPr/>
          <a:lstStyle/>
          <a:p>
            <a:pPr algn="just"/>
            <a:r>
              <a:rPr lang="en-US" sz="1600" i="0" dirty="0"/>
              <a:t>     </a:t>
            </a:r>
            <a:r>
              <a:rPr lang="en-US" sz="1600" i="0" dirty="0" err="1"/>
              <a:t>Qatlamlardan</a:t>
            </a:r>
            <a:r>
              <a:rPr lang="en-US" sz="1600" i="0" dirty="0"/>
              <a:t> </a:t>
            </a:r>
            <a:r>
              <a:rPr lang="en-US" sz="1600" i="0" dirty="0" err="1"/>
              <a:t>birinchisi</a:t>
            </a:r>
            <a:r>
              <a:rPr lang="en-US" sz="1600" i="0" dirty="0"/>
              <a:t> </a:t>
            </a:r>
            <a:r>
              <a:rPr lang="en-US" sz="1600" i="0" dirty="0" err="1"/>
              <a:t>fon</a:t>
            </a:r>
            <a:r>
              <a:rPr lang="en-US" sz="1600" i="0" dirty="0"/>
              <a:t> deb </a:t>
            </a:r>
            <a:r>
              <a:rPr lang="en-US" sz="1600" i="0" dirty="0" err="1"/>
              <a:t>ataladi</a:t>
            </a:r>
            <a:r>
              <a:rPr lang="en-US" sz="1600" i="0" dirty="0"/>
              <a:t>. U </a:t>
            </a:r>
            <a:r>
              <a:rPr lang="en-US" sz="1600" i="0" dirty="0" err="1"/>
              <a:t>boshqalaridan</a:t>
            </a:r>
            <a:r>
              <a:rPr lang="en-US" sz="1600" i="0" dirty="0"/>
              <a:t> </a:t>
            </a:r>
            <a:r>
              <a:rPr lang="en-US" sz="1600" i="0" dirty="0" err="1"/>
              <a:t>pastda</a:t>
            </a:r>
            <a:r>
              <a:rPr lang="en-US" sz="1600" i="0" dirty="0"/>
              <a:t> </a:t>
            </a:r>
            <a:r>
              <a:rPr lang="en-US" sz="1600" i="0" dirty="0" err="1"/>
              <a:t>turadi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uning</a:t>
            </a:r>
            <a:r>
              <a:rPr lang="en-US" sz="1600" i="0" dirty="0"/>
              <a:t> </a:t>
            </a:r>
            <a:r>
              <a:rPr lang="en-US" sz="1600" i="0" dirty="0" err="1"/>
              <a:t>joyini</a:t>
            </a:r>
            <a:r>
              <a:rPr lang="en-US" sz="1600" i="0" dirty="0"/>
              <a:t> </a:t>
            </a:r>
            <a:r>
              <a:rPr lang="en-US" sz="1600" i="0" dirty="0" err="1"/>
              <a:t>o‘zgartirib</a:t>
            </a:r>
            <a:r>
              <a:rPr lang="en-US" sz="1600" i="0" dirty="0"/>
              <a:t> </a:t>
            </a:r>
            <a:r>
              <a:rPr lang="en-US" sz="1600" i="0" dirty="0" err="1"/>
              <a:t>bo‘lmaydi</a:t>
            </a:r>
            <a:r>
              <a:rPr lang="en-US" sz="1600" i="0" dirty="0"/>
              <a:t>. </a:t>
            </a:r>
            <a:r>
              <a:rPr lang="en-US" sz="1600" i="0" dirty="0" err="1"/>
              <a:t>Boshqa</a:t>
            </a:r>
            <a:r>
              <a:rPr lang="en-US" sz="1600" i="0" dirty="0"/>
              <a:t> </a:t>
            </a:r>
            <a:r>
              <a:rPr lang="en-US" sz="1600" i="0" dirty="0" err="1"/>
              <a:t>qatlamlarning</a:t>
            </a:r>
            <a:r>
              <a:rPr lang="en-US" sz="1600" i="0" dirty="0"/>
              <a:t> </a:t>
            </a:r>
            <a:r>
              <a:rPr lang="en-US" sz="1600" i="0" dirty="0" err="1"/>
              <a:t>o‘rnini</a:t>
            </a:r>
            <a:r>
              <a:rPr lang="en-US" sz="1600" i="0" dirty="0"/>
              <a:t> </a:t>
            </a:r>
            <a:r>
              <a:rPr lang="en-US" sz="1600" i="0" dirty="0" err="1"/>
              <a:t>almashtirish</a:t>
            </a:r>
            <a:r>
              <a:rPr lang="en-US" sz="1600" i="0" dirty="0"/>
              <a:t> </a:t>
            </a:r>
            <a:r>
              <a:rPr lang="en-US" sz="1600" i="0" dirty="0" err="1"/>
              <a:t>mumkin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767C47-2384-4D2F-B61E-B60550531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954569"/>
            <a:ext cx="2582161" cy="18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833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411CA-79FA-42DB-9073-606C8352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Yodda</a:t>
            </a:r>
            <a:r>
              <a:rPr lang="en-US" dirty="0"/>
              <a:t> </a:t>
            </a:r>
            <a:r>
              <a:rPr lang="en-US" dirty="0" err="1"/>
              <a:t>saqlang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4D00A-2480-4503-B3E9-C5FAF168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104" y="1165225"/>
            <a:ext cx="4893589" cy="1231106"/>
          </a:xfrm>
        </p:spPr>
        <p:txBody>
          <a:bodyPr/>
          <a:lstStyle/>
          <a:p>
            <a:pPr algn="just"/>
            <a:r>
              <a:rPr lang="en-US" sz="2000" i="0" dirty="0"/>
              <a:t>       </a:t>
            </a:r>
            <a:r>
              <a:rPr lang="en-US" sz="2000" i="0" dirty="0" err="1"/>
              <a:t>Tasvirga</a:t>
            </a:r>
            <a:r>
              <a:rPr lang="en-US" sz="2000" i="0" dirty="0"/>
              <a:t> </a:t>
            </a:r>
            <a:r>
              <a:rPr lang="en-US" sz="2000" i="0" dirty="0" err="1"/>
              <a:t>joylangan</a:t>
            </a:r>
            <a:r>
              <a:rPr lang="en-US" sz="2000" i="0" dirty="0"/>
              <a:t> </a:t>
            </a:r>
            <a:r>
              <a:rPr lang="en-US" sz="2000" i="0" dirty="0" err="1"/>
              <a:t>nusxa</a:t>
            </a:r>
            <a:r>
              <a:rPr lang="en-US" sz="2000" i="0" dirty="0"/>
              <a:t> </a:t>
            </a:r>
            <a:r>
              <a:rPr lang="en-US" sz="2000" i="0" dirty="0" err="1"/>
              <a:t>ajratilgan</a:t>
            </a:r>
            <a:r>
              <a:rPr lang="en-US" sz="2000" i="0" dirty="0"/>
              <a:t> </a:t>
            </a:r>
            <a:r>
              <a:rPr lang="en-US" sz="2000" i="0" dirty="0" err="1"/>
              <a:t>holda</a:t>
            </a:r>
            <a:r>
              <a:rPr lang="en-US" sz="2000" i="0" dirty="0"/>
              <a:t> </a:t>
            </a:r>
            <a:r>
              <a:rPr lang="en-US" sz="2000" i="0" dirty="0" err="1"/>
              <a:t>qoladi</a:t>
            </a:r>
            <a:r>
              <a:rPr lang="en-US" sz="2000" i="0" dirty="0"/>
              <a:t>. </a:t>
            </a:r>
            <a:r>
              <a:rPr lang="en-US" sz="2000" i="0" dirty="0" err="1"/>
              <a:t>Boshqa</a:t>
            </a:r>
            <a:r>
              <a:rPr lang="en-US" sz="2000" i="0" dirty="0"/>
              <a:t> </a:t>
            </a:r>
            <a:r>
              <a:rPr lang="en-US" sz="2000" i="0" dirty="0" err="1"/>
              <a:t>uskuna</a:t>
            </a:r>
            <a:r>
              <a:rPr lang="en-US" sz="2000" i="0" dirty="0"/>
              <a:t> </a:t>
            </a:r>
            <a:r>
              <a:rPr lang="en-US" sz="2000" i="0" dirty="0" err="1"/>
              <a:t>tanlaguncha</a:t>
            </a:r>
            <a:r>
              <a:rPr lang="en-US" sz="2000" i="0" dirty="0"/>
              <a:t> </a:t>
            </a:r>
            <a:r>
              <a:rPr lang="en-US" sz="2000" i="0" dirty="0" err="1"/>
              <a:t>uni</a:t>
            </a:r>
            <a:r>
              <a:rPr lang="en-US" sz="2000" i="0" dirty="0"/>
              <a:t> </a:t>
            </a:r>
            <a:r>
              <a:rPr lang="en-US" sz="2000" i="0" dirty="0" err="1"/>
              <a:t>sichqoncha</a:t>
            </a:r>
            <a:r>
              <a:rPr lang="en-US" sz="2000" i="0" dirty="0"/>
              <a:t> </a:t>
            </a:r>
            <a:r>
              <a:rPr lang="en-US" sz="2000" i="0" dirty="0" err="1"/>
              <a:t>yordamida</a:t>
            </a:r>
            <a:r>
              <a:rPr lang="en-US" sz="2000" i="0" dirty="0"/>
              <a:t>, </a:t>
            </a:r>
            <a:r>
              <a:rPr lang="en-US" sz="2000" i="0" dirty="0" err="1"/>
              <a:t>yangi</a:t>
            </a:r>
            <a:r>
              <a:rPr lang="en-US" sz="2000" i="0" dirty="0"/>
              <a:t> </a:t>
            </a:r>
            <a:r>
              <a:rPr lang="en-US" sz="2000" i="0" dirty="0" err="1"/>
              <a:t>joyga</a:t>
            </a:r>
            <a:r>
              <a:rPr lang="en-US" sz="2000" i="0" dirty="0"/>
              <a:t> </a:t>
            </a:r>
            <a:r>
              <a:rPr lang="en-US" sz="2000" i="0" dirty="0" err="1"/>
              <a:t>o‘tkazish</a:t>
            </a:r>
            <a:r>
              <a:rPr lang="en-US" sz="2000" i="0" dirty="0"/>
              <a:t> </a:t>
            </a:r>
            <a:r>
              <a:rPr lang="en-US" sz="2000" i="0" dirty="0" err="1"/>
              <a:t>mumkin</a:t>
            </a:r>
            <a:r>
              <a:rPr lang="en-US" sz="2000" i="0" dirty="0"/>
              <a:t>.</a:t>
            </a:r>
            <a:endParaRPr lang="en-GB" sz="2000" i="0" dirty="0"/>
          </a:p>
        </p:txBody>
      </p:sp>
    </p:spTree>
    <p:extLst>
      <p:ext uri="{BB962C8B-B14F-4D97-AF65-F5344CB8AC3E}">
        <p14:creationId xmlns:p14="http://schemas.microsoft.com/office/powerpoint/2010/main" val="1300391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DC779-FCA2-42F2-8877-FA3F2F7A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bajarish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topshiriq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CE81A-2A23-4581-957A-938630FD3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1068427"/>
            <a:ext cx="4893589" cy="1107996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1800" i="0" dirty="0" err="1"/>
              <a:t>PhotoShop</a:t>
            </a:r>
            <a:r>
              <a:rPr lang="en-US" sz="1800" i="0" dirty="0"/>
              <a:t> dasturi </a:t>
            </a:r>
            <a:r>
              <a:rPr lang="en-US" sz="1800" i="0" dirty="0" err="1"/>
              <a:t>yordamida</a:t>
            </a:r>
            <a:r>
              <a:rPr lang="en-US" sz="1800" i="0" dirty="0"/>
              <a:t> </a:t>
            </a:r>
            <a:r>
              <a:rPr lang="en-US" sz="1800" i="0" dirty="0" err="1"/>
              <a:t>maktabingizni</a:t>
            </a:r>
            <a:r>
              <a:rPr lang="en-US" sz="1800" i="0" dirty="0"/>
              <a:t> </a:t>
            </a:r>
            <a:r>
              <a:rPr lang="en-US" sz="1800" i="0" dirty="0" err="1"/>
              <a:t>suratini</a:t>
            </a:r>
            <a:r>
              <a:rPr lang="en-US" sz="1800" i="0" dirty="0"/>
              <a:t> </a:t>
            </a:r>
            <a:r>
              <a:rPr lang="en-US" sz="1800" i="0" dirty="0" err="1"/>
              <a:t>kompyuter</a:t>
            </a:r>
            <a:r>
              <a:rPr lang="en-US" sz="1800" i="0" dirty="0"/>
              <a:t> </a:t>
            </a:r>
            <a:r>
              <a:rPr lang="en-US" sz="1800" i="0" dirty="0" err="1"/>
              <a:t>ekraniga</a:t>
            </a:r>
            <a:r>
              <a:rPr lang="en-US" sz="1800" i="0" dirty="0"/>
              <a:t> </a:t>
            </a:r>
            <a:r>
              <a:rPr lang="en-US" sz="1800" i="0" dirty="0" err="1"/>
              <a:t>joylang</a:t>
            </a:r>
            <a:r>
              <a:rPr lang="en-US" sz="1800" i="0" dirty="0"/>
              <a:t>.</a:t>
            </a:r>
          </a:p>
          <a:p>
            <a:pPr marL="342900" indent="-342900">
              <a:buAutoNum type="arabicParenR"/>
            </a:pPr>
            <a:r>
              <a:rPr lang="en-US" sz="1800" i="0" dirty="0" err="1"/>
              <a:t>Oilaviy</a:t>
            </a:r>
            <a:r>
              <a:rPr lang="en-US" sz="1800" i="0" dirty="0"/>
              <a:t> </a:t>
            </a:r>
            <a:r>
              <a:rPr lang="en-US" sz="1800" i="0" dirty="0" err="1"/>
              <a:t>fotosuratlaringizdan</a:t>
            </a:r>
            <a:r>
              <a:rPr lang="en-US" sz="1800" i="0" dirty="0"/>
              <a:t> </a:t>
            </a:r>
            <a:r>
              <a:rPr lang="en-US" sz="1800" i="0" dirty="0" err="1"/>
              <a:t>uchtasini</a:t>
            </a:r>
            <a:r>
              <a:rPr lang="en-US" sz="1800" i="0" dirty="0"/>
              <a:t> </a:t>
            </a:r>
            <a:r>
              <a:rPr lang="en-US" sz="1800" i="0" dirty="0" err="1"/>
              <a:t>olib</a:t>
            </a:r>
            <a:r>
              <a:rPr lang="en-US" sz="1800" i="0" dirty="0"/>
              <a:t>, </a:t>
            </a:r>
            <a:r>
              <a:rPr lang="en-US" sz="1800" i="0" dirty="0" err="1"/>
              <a:t>ularni</a:t>
            </a:r>
            <a:r>
              <a:rPr lang="en-US" sz="1800" i="0" dirty="0"/>
              <a:t> </a:t>
            </a:r>
            <a:r>
              <a:rPr lang="en-US" sz="1800" i="0" dirty="0" err="1"/>
              <a:t>kubning</a:t>
            </a:r>
            <a:r>
              <a:rPr lang="en-US" sz="1800" i="0" dirty="0"/>
              <a:t> </a:t>
            </a:r>
            <a:r>
              <a:rPr lang="en-US" sz="1800" i="0" dirty="0" err="1"/>
              <a:t>uchta</a:t>
            </a:r>
            <a:r>
              <a:rPr lang="en-US" sz="1800" i="0" dirty="0"/>
              <a:t> </a:t>
            </a:r>
            <a:r>
              <a:rPr lang="en-US" sz="1800" i="0" dirty="0" err="1"/>
              <a:t>tomoniga</a:t>
            </a:r>
            <a:r>
              <a:rPr lang="en-US" sz="1800" i="0" dirty="0"/>
              <a:t> </a:t>
            </a:r>
            <a:r>
              <a:rPr lang="en-US" sz="1800" i="0" dirty="0" err="1"/>
              <a:t>joylang</a:t>
            </a:r>
            <a:r>
              <a:rPr lang="en-US" sz="1800" i="0" dirty="0"/>
              <a:t>.</a:t>
            </a:r>
            <a:endParaRPr lang="en-GB" sz="1800" i="0" dirty="0"/>
          </a:p>
        </p:txBody>
      </p:sp>
    </p:spTree>
    <p:extLst>
      <p:ext uri="{BB962C8B-B14F-4D97-AF65-F5344CB8AC3E}">
        <p14:creationId xmlns:p14="http://schemas.microsoft.com/office/powerpoint/2010/main" val="96638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828E9-6A5A-4648-9C29-12290BD7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Takrorlash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8D3D8B-2874-4BD8-9321-9F2D0720A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700" y="1774824"/>
            <a:ext cx="3124200" cy="984885"/>
          </a:xfrm>
        </p:spPr>
        <p:txBody>
          <a:bodyPr/>
          <a:lstStyle/>
          <a:p>
            <a:pPr algn="just"/>
            <a:r>
              <a:rPr lang="en-US" sz="1600" i="0" dirty="0"/>
              <a:t>       Bu </a:t>
            </a:r>
            <a:r>
              <a:rPr lang="en-US" sz="1600" i="0" dirty="0" err="1"/>
              <a:t>uskunaning</a:t>
            </a:r>
            <a:r>
              <a:rPr lang="en-US" sz="1600" i="0" dirty="0"/>
              <a:t> </a:t>
            </a:r>
            <a:r>
              <a:rPr lang="en-US" sz="1600" i="0" dirty="0" err="1"/>
              <a:t>nomi</a:t>
            </a:r>
            <a:r>
              <a:rPr lang="en-US" sz="1600" i="0" dirty="0"/>
              <a:t> </a:t>
            </a:r>
            <a:r>
              <a:rPr lang="en-US" sz="1600" i="0" dirty="0">
                <a:solidFill>
                  <a:srgbClr val="0070C0"/>
                </a:solidFill>
              </a:rPr>
              <a:t>Crop</a:t>
            </a:r>
            <a:r>
              <a:rPr lang="en-US" sz="1600" i="0" dirty="0"/>
              <a:t> (</a:t>
            </a:r>
            <a:r>
              <a:rPr lang="en-US" sz="1600" i="0" dirty="0" err="1"/>
              <a:t>Ramka</a:t>
            </a:r>
            <a:r>
              <a:rPr lang="en-US" sz="1600" i="0" dirty="0"/>
              <a:t>) </a:t>
            </a:r>
            <a:r>
              <a:rPr lang="en-US" sz="1600" i="0" dirty="0" err="1"/>
              <a:t>bo‘lib</a:t>
            </a:r>
            <a:r>
              <a:rPr lang="en-US" sz="1600" i="0" dirty="0"/>
              <a:t>, </a:t>
            </a:r>
            <a:r>
              <a:rPr lang="en-US" sz="1600" i="0" dirty="0" err="1"/>
              <a:t>uni</a:t>
            </a:r>
            <a:r>
              <a:rPr lang="en-US" sz="1600" i="0" dirty="0"/>
              <a:t> </a:t>
            </a:r>
            <a:r>
              <a:rPr lang="en-US" sz="1600" i="0" dirty="0" err="1"/>
              <a:t>klaviaturadagi</a:t>
            </a:r>
            <a:r>
              <a:rPr lang="en-US" sz="1600" i="0" dirty="0"/>
              <a:t> </a:t>
            </a:r>
            <a:r>
              <a:rPr lang="en-US" sz="1600" i="0" dirty="0">
                <a:solidFill>
                  <a:srgbClr val="0070C0"/>
                </a:solidFill>
              </a:rPr>
              <a:t>C</a:t>
            </a:r>
            <a:r>
              <a:rPr lang="en-US" sz="1600" i="0" dirty="0"/>
              <a:t> </a:t>
            </a:r>
            <a:r>
              <a:rPr lang="en-US" sz="1600" i="0" dirty="0" err="1"/>
              <a:t>harfi</a:t>
            </a:r>
            <a:r>
              <a:rPr lang="en-US" sz="1600" i="0" dirty="0"/>
              <a:t> </a:t>
            </a:r>
            <a:r>
              <a:rPr lang="en-US" sz="1600" i="0" dirty="0" err="1"/>
              <a:t>yoki</a:t>
            </a:r>
            <a:r>
              <a:rPr lang="en-US" sz="1600" i="0" dirty="0"/>
              <a:t> </a:t>
            </a:r>
            <a:r>
              <a:rPr lang="en-US" sz="1600" i="0" dirty="0" err="1"/>
              <a:t>uskunalar</a:t>
            </a:r>
            <a:r>
              <a:rPr lang="en-US" sz="1600" i="0" dirty="0"/>
              <a:t> </a:t>
            </a:r>
            <a:r>
              <a:rPr lang="en-US" sz="1600" i="0" dirty="0" err="1"/>
              <a:t>panelidagi</a:t>
            </a:r>
            <a:r>
              <a:rPr lang="en-US" sz="1600" i="0" dirty="0"/>
              <a:t> </a:t>
            </a:r>
            <a:r>
              <a:rPr lang="en-US" sz="1600" i="0" dirty="0" err="1"/>
              <a:t>quyidagi</a:t>
            </a:r>
            <a:r>
              <a:rPr lang="en-US" sz="1600" i="0" dirty="0"/>
              <a:t> </a:t>
            </a:r>
            <a:r>
              <a:rPr lang="en-US" sz="1600" i="0" dirty="0" err="1"/>
              <a:t>tugma</a:t>
            </a:r>
            <a:r>
              <a:rPr lang="en-US" sz="1600" i="0" dirty="0"/>
              <a:t> </a:t>
            </a:r>
            <a:r>
              <a:rPr lang="en-US" sz="1600" i="0" dirty="0" err="1"/>
              <a:t>orqali</a:t>
            </a:r>
            <a:r>
              <a:rPr lang="en-US" sz="1600" i="0" dirty="0"/>
              <a:t> </a:t>
            </a:r>
            <a:r>
              <a:rPr lang="en-US" sz="1600" i="0" dirty="0" err="1"/>
              <a:t>chiqariladi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046A5A-16B3-4475-9E87-C85A04E15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631825"/>
            <a:ext cx="2018227" cy="24755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12AFEF-B1A3-4BEA-9E83-E2B2D369D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643073"/>
            <a:ext cx="914400" cy="903152"/>
          </a:xfrm>
          <a:prstGeom prst="rect">
            <a:avLst/>
          </a:prstGeom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8FB1347C-F7E3-4258-8B02-EA4E90273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233081"/>
              </p:ext>
            </p:extLst>
          </p:nvPr>
        </p:nvGraphicFramePr>
        <p:xfrm>
          <a:off x="3874573" y="828097"/>
          <a:ext cx="1196960" cy="59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80E471-A406-4A52-B9D7-C21932E50933}"/>
              </a:ext>
            </a:extLst>
          </p:cNvPr>
          <p:cNvSpPr/>
          <p:nvPr/>
        </p:nvSpPr>
        <p:spPr>
          <a:xfrm>
            <a:off x="215900" y="1881505"/>
            <a:ext cx="1828800" cy="3154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B65049-1E58-448B-80CC-24B53A216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8425"/>
            <a:ext cx="381000" cy="3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468FCFD-E706-420A-A02C-FC89C91B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6598" y="1086055"/>
            <a:ext cx="2218194" cy="1477328"/>
          </a:xfrm>
        </p:spPr>
        <p:txBody>
          <a:bodyPr/>
          <a:lstStyle/>
          <a:p>
            <a:pPr algn="just"/>
            <a:r>
              <a:rPr lang="en-US" sz="1600" i="0" dirty="0"/>
              <a:t>      </a:t>
            </a:r>
            <a:r>
              <a:rPr lang="en-US" sz="1600" i="0" dirty="0" err="1"/>
              <a:t>Ramkaning</a:t>
            </a:r>
            <a:r>
              <a:rPr lang="en-US" sz="1600" i="0" dirty="0"/>
              <a:t> </a:t>
            </a:r>
            <a:r>
              <a:rPr lang="en-US" sz="1600" i="0" dirty="0" err="1"/>
              <a:t>biron</a:t>
            </a:r>
            <a:r>
              <a:rPr lang="en-US" sz="1600" i="0" dirty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burchagini</a:t>
            </a:r>
            <a:r>
              <a:rPr lang="en-US" sz="1600" i="0" dirty="0"/>
              <a:t> </a:t>
            </a:r>
            <a:r>
              <a:rPr lang="en-US" sz="1600" i="0" dirty="0" err="1"/>
              <a:t>sichqobcha</a:t>
            </a:r>
            <a:r>
              <a:rPr lang="en-US" sz="1600" i="0" dirty="0"/>
              <a:t> </a:t>
            </a:r>
            <a:r>
              <a:rPr lang="en-US" sz="1600" i="0" dirty="0" err="1"/>
              <a:t>bilan</a:t>
            </a:r>
            <a:r>
              <a:rPr lang="en-US" sz="1600" i="0" dirty="0"/>
              <a:t> </a:t>
            </a:r>
            <a:r>
              <a:rPr lang="en-US" sz="1600" i="0" dirty="0" err="1"/>
              <a:t>sudrab</a:t>
            </a:r>
            <a:r>
              <a:rPr lang="en-US" sz="1600" i="0" dirty="0"/>
              <a:t> </a:t>
            </a:r>
            <a:r>
              <a:rPr lang="en-US" sz="1600" i="0" dirty="0" err="1"/>
              <a:t>uning</a:t>
            </a:r>
            <a:r>
              <a:rPr lang="en-US" sz="1600" i="0" dirty="0"/>
              <a:t> </a:t>
            </a:r>
            <a:r>
              <a:rPr lang="en-US" sz="1600" i="0" dirty="0" err="1"/>
              <a:t>o‘lchamini</a:t>
            </a:r>
            <a:r>
              <a:rPr lang="en-US" sz="1600" i="0" dirty="0"/>
              <a:t> </a:t>
            </a:r>
            <a:r>
              <a:rPr lang="en-US" sz="1600" i="0" dirty="0" err="1"/>
              <a:t>o‘zgartirish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uni</a:t>
            </a:r>
            <a:r>
              <a:rPr lang="en-US" sz="1600" i="0" dirty="0"/>
              <a:t> </a:t>
            </a:r>
            <a:r>
              <a:rPr lang="en-US" sz="1600" i="0" dirty="0" err="1"/>
              <a:t>istalgan</a:t>
            </a:r>
            <a:r>
              <a:rPr lang="en-US" sz="1600" i="0" dirty="0"/>
              <a:t> </a:t>
            </a:r>
            <a:r>
              <a:rPr lang="en-US" sz="1600" i="0" dirty="0" err="1"/>
              <a:t>gradusga</a:t>
            </a:r>
            <a:r>
              <a:rPr lang="en-US" sz="1600" i="0" dirty="0"/>
              <a:t> </a:t>
            </a:r>
            <a:r>
              <a:rPr lang="en-US" sz="1600" i="0" dirty="0" err="1"/>
              <a:t>burish</a:t>
            </a:r>
            <a:r>
              <a:rPr lang="en-US" sz="1600" i="0" dirty="0"/>
              <a:t> </a:t>
            </a:r>
            <a:r>
              <a:rPr lang="en-US" sz="1600" i="0" dirty="0" err="1"/>
              <a:t>mumkin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3B0B15-BC94-4FEB-A261-E65DC20AE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8425"/>
            <a:ext cx="381000" cy="3763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F8571A-3E90-424A-B477-BB8CD1F5F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08" y="874371"/>
            <a:ext cx="2915848" cy="2018664"/>
          </a:xfrm>
          <a:prstGeom prst="rect">
            <a:avLst/>
          </a:prstGeom>
        </p:spPr>
      </p:pic>
      <p:sp>
        <p:nvSpPr>
          <p:cNvPr id="11" name="Дуга 10">
            <a:extLst>
              <a:ext uri="{FF2B5EF4-FFF2-40B4-BE49-F238E27FC236}">
                <a16:creationId xmlns:a16="http://schemas.microsoft.com/office/drawing/2014/main" id="{38F68FEA-60BA-420C-9127-DCC1F3CC82C5}"/>
              </a:ext>
            </a:extLst>
          </p:cNvPr>
          <p:cNvSpPr/>
          <p:nvPr/>
        </p:nvSpPr>
        <p:spPr>
          <a:xfrm rot="4954869">
            <a:off x="2133173" y="2168313"/>
            <a:ext cx="596960" cy="67709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10E224B-0687-42A7-AA67-78A62F0D4329}"/>
              </a:ext>
            </a:extLst>
          </p:cNvPr>
          <p:cNvCxnSpPr>
            <a:cxnSpLocks/>
          </p:cNvCxnSpPr>
          <p:nvPr/>
        </p:nvCxnSpPr>
        <p:spPr>
          <a:xfrm flipV="1">
            <a:off x="1907657" y="1698625"/>
            <a:ext cx="898250" cy="9906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88238100-7925-4409-8547-5A8A9DB7F198}"/>
              </a:ext>
            </a:extLst>
          </p:cNvPr>
          <p:cNvSpPr/>
          <p:nvPr/>
        </p:nvSpPr>
        <p:spPr>
          <a:xfrm>
            <a:off x="2431653" y="2462863"/>
            <a:ext cx="222647" cy="226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1202C51-784B-4F94-8C9F-DA21559E9B3D}"/>
              </a:ext>
            </a:extLst>
          </p:cNvPr>
          <p:cNvCxnSpPr>
            <a:cxnSpLocks/>
          </p:cNvCxnSpPr>
          <p:nvPr/>
        </p:nvCxnSpPr>
        <p:spPr>
          <a:xfrm>
            <a:off x="1246415" y="1851025"/>
            <a:ext cx="53340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2B3EDD1-781F-4C8C-B72A-6E0AA46D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Takrorlash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789932-FD61-4C3E-95AF-D2188C6DD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4034" y="631825"/>
            <a:ext cx="2765866" cy="1538883"/>
          </a:xfrm>
        </p:spPr>
        <p:txBody>
          <a:bodyPr/>
          <a:lstStyle/>
          <a:p>
            <a:pPr algn="ctr"/>
            <a:r>
              <a:rPr lang="en-US" sz="2000" i="0" dirty="0" err="1"/>
              <a:t>Suratga</a:t>
            </a:r>
            <a:r>
              <a:rPr lang="en-US" sz="2000" i="0" dirty="0"/>
              <a:t> </a:t>
            </a:r>
            <a:r>
              <a:rPr lang="en-US" sz="2000" i="0" dirty="0" err="1"/>
              <a:t>olish</a:t>
            </a:r>
            <a:r>
              <a:rPr lang="en-US" sz="2000" i="0" dirty="0"/>
              <a:t> </a:t>
            </a:r>
            <a:r>
              <a:rPr lang="en-US" sz="2000" i="0" dirty="0" err="1"/>
              <a:t>nuqtasidan</a:t>
            </a:r>
            <a:r>
              <a:rPr lang="en-US" sz="2000" i="0" dirty="0"/>
              <a:t> </a:t>
            </a:r>
            <a:r>
              <a:rPr lang="en-US" sz="2000" i="0" dirty="0" err="1"/>
              <a:t>tasvirning</a:t>
            </a:r>
            <a:r>
              <a:rPr lang="en-US" sz="2000" i="0" dirty="0"/>
              <a:t> </a:t>
            </a:r>
            <a:r>
              <a:rPr lang="en-US" sz="2000" i="0" dirty="0" err="1"/>
              <a:t>ko‘rinishi</a:t>
            </a:r>
            <a:r>
              <a:rPr lang="en-US" sz="2000" i="0" dirty="0"/>
              <a:t> </a:t>
            </a:r>
            <a:r>
              <a:rPr lang="en-US" sz="2000" i="0" dirty="0" err="1"/>
              <a:t>uning</a:t>
            </a:r>
            <a:r>
              <a:rPr lang="en-US" sz="2000" i="0" dirty="0"/>
              <a:t> </a:t>
            </a:r>
            <a:r>
              <a:rPr lang="en-US" sz="2000" i="0" dirty="0" err="1">
                <a:solidFill>
                  <a:srgbClr val="0070C0"/>
                </a:solidFill>
              </a:rPr>
              <a:t>perspektivasi</a:t>
            </a:r>
            <a:r>
              <a:rPr lang="en-US" sz="2000" i="0" dirty="0"/>
              <a:t> deb </a:t>
            </a:r>
            <a:r>
              <a:rPr lang="en-US" sz="2000" i="0" dirty="0" err="1"/>
              <a:t>ataladi</a:t>
            </a:r>
            <a:r>
              <a:rPr lang="en-US" sz="2000" i="0" dirty="0"/>
              <a:t>.</a:t>
            </a:r>
            <a:endParaRPr lang="en-GB" sz="20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A089CA-1897-4E0F-9FF8-CC248A788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860425"/>
            <a:ext cx="2530438" cy="201866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5003A-7E45-4D6C-949E-E8359F7FC794}"/>
              </a:ext>
            </a:extLst>
          </p:cNvPr>
          <p:cNvSpPr/>
          <p:nvPr/>
        </p:nvSpPr>
        <p:spPr>
          <a:xfrm>
            <a:off x="139700" y="1433740"/>
            <a:ext cx="3810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2987909-C9B5-463C-8515-5C2BF32F8967}"/>
              </a:ext>
            </a:extLst>
          </p:cNvPr>
          <p:cNvSpPr/>
          <p:nvPr/>
        </p:nvSpPr>
        <p:spPr>
          <a:xfrm>
            <a:off x="520700" y="1622425"/>
            <a:ext cx="1600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D310B85-615E-4E6D-BC07-A6A670676C48}"/>
              </a:ext>
            </a:extLst>
          </p:cNvPr>
          <p:cNvGrpSpPr/>
          <p:nvPr/>
        </p:nvGrpSpPr>
        <p:grpSpPr>
          <a:xfrm>
            <a:off x="3390470" y="2367260"/>
            <a:ext cx="1731609" cy="491529"/>
            <a:chOff x="448556" y="168"/>
            <a:chExt cx="1634419" cy="830659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EBB0CEE-A453-4C2B-BEE4-6624EBAE9F25}"/>
                </a:ext>
              </a:extLst>
            </p:cNvPr>
            <p:cNvSpPr/>
            <p:nvPr/>
          </p:nvSpPr>
          <p:spPr>
            <a:xfrm>
              <a:off x="448556" y="168"/>
              <a:ext cx="1634419" cy="83065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8F3130-92EF-430F-AF6E-1532A40593E7}"/>
                </a:ext>
              </a:extLst>
            </p:cNvPr>
            <p:cNvSpPr txBox="1"/>
            <p:nvPr/>
          </p:nvSpPr>
          <p:spPr>
            <a:xfrm>
              <a:off x="448556" y="168"/>
              <a:ext cx="1634419" cy="830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 err="1"/>
                <a:t>Ctrl+T</a:t>
              </a:r>
              <a:endParaRPr lang="en-GB" sz="3800" kern="1200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005F60D-EA72-479A-B36A-AB1F0065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Takrorlash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09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B7324F-F58D-4F33-A742-ED55DE7C6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646339"/>
            <a:ext cx="1828800" cy="2438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534187-A4C4-4130-B2F3-E517B13F7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99" y="646337"/>
            <a:ext cx="1828801" cy="243840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1AA93FB-0931-4084-B3CC-1C9F29B2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0942"/>
          </a:xfrm>
        </p:spPr>
        <p:txBody>
          <a:bodyPr/>
          <a:lstStyle/>
          <a:p>
            <a:pPr algn="ctr"/>
            <a:r>
              <a:rPr lang="en-US" dirty="0" err="1"/>
              <a:t>Mustahkamlash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23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B655431-9AA3-42DD-8109-55D2841BB8B8}"/>
              </a:ext>
            </a:extLst>
          </p:cNvPr>
          <p:cNvSpPr txBox="1">
            <a:spLocks/>
          </p:cNvSpPr>
          <p:nvPr/>
        </p:nvSpPr>
        <p:spPr>
          <a:xfrm>
            <a:off x="300739" y="102424"/>
            <a:ext cx="51643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kern="0"/>
              <a:t>Mustahkamlash</a:t>
            </a:r>
            <a:br>
              <a:rPr lang="en-US" kern="0"/>
            </a:br>
            <a:endParaRPr lang="en-GB" kern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5E91A7-EFC4-4C12-AB75-CD20C1F1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78" y="555625"/>
            <a:ext cx="4546844" cy="25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64B6D-3BF5-4394-8071-22C22335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PhotoShopda</a:t>
            </a:r>
            <a:r>
              <a:rPr lang="en-US" dirty="0"/>
              <a:t> </a:t>
            </a:r>
            <a:r>
              <a:rPr lang="en-US" dirty="0" err="1"/>
              <a:t>qatlamlar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2BECFE-2A8F-4566-8E90-633D7FD38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0" y="860425"/>
            <a:ext cx="2133600" cy="2154436"/>
          </a:xfrm>
        </p:spPr>
        <p:txBody>
          <a:bodyPr/>
          <a:lstStyle/>
          <a:p>
            <a:pPr algn="just"/>
            <a:r>
              <a:rPr lang="en-US" i="0" dirty="0"/>
              <a:t>    </a:t>
            </a:r>
            <a:r>
              <a:rPr lang="en-US" i="0" dirty="0" err="1">
                <a:solidFill>
                  <a:srgbClr val="0070C0"/>
                </a:solidFill>
              </a:rPr>
              <a:t>PhotoShop</a:t>
            </a:r>
            <a:r>
              <a:rPr lang="en-US" i="0" dirty="0" err="1"/>
              <a:t>ning</a:t>
            </a:r>
            <a:r>
              <a:rPr lang="en-US" i="0" dirty="0"/>
              <a:t> </a:t>
            </a:r>
            <a:r>
              <a:rPr lang="en-US" i="0" dirty="0" err="1"/>
              <a:t>bugungi</a:t>
            </a:r>
            <a:r>
              <a:rPr lang="en-US" i="0" dirty="0"/>
              <a:t> </a:t>
            </a:r>
            <a:r>
              <a:rPr lang="en-US" i="0" dirty="0" err="1"/>
              <a:t>kundagi</a:t>
            </a:r>
            <a:r>
              <a:rPr lang="en-US" i="0" dirty="0"/>
              <a:t> </a:t>
            </a:r>
            <a:r>
              <a:rPr lang="en-US" i="0" dirty="0" err="1"/>
              <a:t>muvaffaqiyati</a:t>
            </a:r>
            <a:r>
              <a:rPr lang="en-US" i="0" dirty="0"/>
              <a:t> </a:t>
            </a:r>
            <a:r>
              <a:rPr lang="en-US" i="0" dirty="0" err="1"/>
              <a:t>kalitlaridan</a:t>
            </a:r>
            <a:r>
              <a:rPr lang="en-US" i="0" dirty="0"/>
              <a:t> </a:t>
            </a:r>
            <a:r>
              <a:rPr lang="en-US" i="0" dirty="0" err="1"/>
              <a:t>biri</a:t>
            </a:r>
            <a:r>
              <a:rPr lang="en-US" i="0" dirty="0"/>
              <a:t> </a:t>
            </a:r>
            <a:r>
              <a:rPr lang="en-US" i="0" dirty="0" err="1"/>
              <a:t>bu</a:t>
            </a:r>
            <a:r>
              <a:rPr lang="en-US" i="0" dirty="0"/>
              <a:t> </a:t>
            </a:r>
            <a:r>
              <a:rPr lang="en-US" i="0" dirty="0" err="1"/>
              <a:t>uning</a:t>
            </a:r>
            <a:r>
              <a:rPr lang="en-US" i="0" dirty="0"/>
              <a:t> </a:t>
            </a:r>
            <a:r>
              <a:rPr lang="en-US" i="0" dirty="0" err="1"/>
              <a:t>bir</a:t>
            </a:r>
            <a:r>
              <a:rPr lang="en-US" i="0" dirty="0"/>
              <a:t> </a:t>
            </a:r>
            <a:r>
              <a:rPr lang="en-US" i="0" dirty="0" err="1"/>
              <a:t>qancha</a:t>
            </a:r>
            <a:r>
              <a:rPr lang="en-US" i="0" dirty="0"/>
              <a:t> </a:t>
            </a:r>
            <a:r>
              <a:rPr lang="en-US" i="0" dirty="0" err="1">
                <a:solidFill>
                  <a:srgbClr val="0070C0"/>
                </a:solidFill>
              </a:rPr>
              <a:t>qatlamlar</a:t>
            </a:r>
            <a:r>
              <a:rPr lang="en-US" i="0" dirty="0"/>
              <a:t> </a:t>
            </a:r>
            <a:r>
              <a:rPr lang="en-US" i="0" dirty="0" err="1"/>
              <a:t>bilan</a:t>
            </a:r>
            <a:r>
              <a:rPr lang="en-US" i="0" dirty="0"/>
              <a:t> </a:t>
            </a:r>
            <a:r>
              <a:rPr lang="en-US" i="0" dirty="0" err="1"/>
              <a:t>ishlashidir</a:t>
            </a:r>
            <a:r>
              <a:rPr lang="en-US" i="0" dirty="0"/>
              <a:t>.</a:t>
            </a:r>
          </a:p>
          <a:p>
            <a:pPr algn="just"/>
            <a:r>
              <a:rPr lang="en-US" i="0" dirty="0" err="1">
                <a:solidFill>
                  <a:srgbClr val="0070C0"/>
                </a:solidFill>
              </a:rPr>
              <a:t>Qatlam</a:t>
            </a:r>
            <a:r>
              <a:rPr lang="en-US" i="0" dirty="0"/>
              <a:t> </a:t>
            </a:r>
            <a:r>
              <a:rPr lang="en-US" i="0" dirty="0" err="1"/>
              <a:t>bu</a:t>
            </a:r>
            <a:r>
              <a:rPr lang="en-US" i="0" dirty="0"/>
              <a:t> </a:t>
            </a:r>
            <a:r>
              <a:rPr lang="en-US" i="0" dirty="0" err="1"/>
              <a:t>shaffof</a:t>
            </a:r>
            <a:r>
              <a:rPr lang="en-US" i="0" dirty="0"/>
              <a:t> </a:t>
            </a:r>
            <a:r>
              <a:rPr lang="en-US" i="0" dirty="0" err="1"/>
              <a:t>qog‘oz</a:t>
            </a:r>
            <a:r>
              <a:rPr lang="en-US" i="0" dirty="0"/>
              <a:t> </a:t>
            </a:r>
            <a:r>
              <a:rPr lang="en-US" i="0" dirty="0" err="1"/>
              <a:t>bo‘lib</a:t>
            </a:r>
            <a:r>
              <a:rPr lang="en-US" i="0" dirty="0"/>
              <a:t>, </a:t>
            </a:r>
            <a:r>
              <a:rPr lang="en-US" i="0" dirty="0" err="1"/>
              <a:t>unga</a:t>
            </a:r>
            <a:r>
              <a:rPr lang="en-US" i="0" dirty="0"/>
              <a:t> </a:t>
            </a:r>
            <a:r>
              <a:rPr lang="en-US" i="0" dirty="0" err="1"/>
              <a:t>qo‘shimcha</a:t>
            </a:r>
            <a:r>
              <a:rPr lang="en-US" i="0" dirty="0"/>
              <a:t> </a:t>
            </a:r>
            <a:r>
              <a:rPr lang="en-US" i="0" dirty="0" err="1"/>
              <a:t>tasvir</a:t>
            </a:r>
            <a:r>
              <a:rPr lang="en-US" i="0" dirty="0"/>
              <a:t> </a:t>
            </a:r>
            <a:r>
              <a:rPr lang="en-US" i="0" dirty="0" err="1"/>
              <a:t>joylash</a:t>
            </a:r>
            <a:r>
              <a:rPr lang="en-US" i="0" dirty="0"/>
              <a:t> </a:t>
            </a:r>
            <a:r>
              <a:rPr lang="en-US" i="0" dirty="0" err="1"/>
              <a:t>va</a:t>
            </a:r>
            <a:r>
              <a:rPr lang="en-US" i="0" dirty="0"/>
              <a:t> </a:t>
            </a:r>
            <a:r>
              <a:rPr lang="en-US" i="0" dirty="0" err="1"/>
              <a:t>ularni</a:t>
            </a:r>
            <a:r>
              <a:rPr lang="en-US" i="0" dirty="0"/>
              <a:t> </a:t>
            </a:r>
            <a:r>
              <a:rPr lang="en-US" i="0" dirty="0" err="1"/>
              <a:t>tahrirlash</a:t>
            </a:r>
            <a:r>
              <a:rPr lang="en-US" i="0" dirty="0"/>
              <a:t> </a:t>
            </a:r>
            <a:r>
              <a:rPr lang="en-US" i="0" dirty="0" err="1"/>
              <a:t>mumkin</a:t>
            </a:r>
            <a:r>
              <a:rPr lang="en-US" i="0" dirty="0"/>
              <a:t>.</a:t>
            </a:r>
          </a:p>
          <a:p>
            <a:pPr algn="just"/>
            <a:endParaRPr lang="en-GB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0FA99F-5805-442F-BF81-166567C00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817336"/>
            <a:ext cx="32766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1063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ь_2020_10_19_17_03_14_913">
            <a:hlinkClick r:id="" action="ppaction://media"/>
            <a:extLst>
              <a:ext uri="{FF2B5EF4-FFF2-40B4-BE49-F238E27FC236}">
                <a16:creationId xmlns:a16="http://schemas.microsoft.com/office/drawing/2014/main" id="{A983C9D5-90A8-43F8-A15A-2D464636D6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701" y="98425"/>
            <a:ext cx="5442842" cy="309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1B403E2-673B-4D72-8407-36B0FD7B9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4508" y="1007582"/>
            <a:ext cx="2965392" cy="1477328"/>
          </a:xfrm>
        </p:spPr>
        <p:txBody>
          <a:bodyPr/>
          <a:lstStyle/>
          <a:p>
            <a:pPr algn="just"/>
            <a:r>
              <a:rPr lang="en-US" sz="1600" i="0" dirty="0"/>
              <a:t>Bu </a:t>
            </a:r>
            <a:r>
              <a:rPr lang="en-US" sz="1600" i="0" dirty="0" err="1"/>
              <a:t>palitrani</a:t>
            </a:r>
            <a:r>
              <a:rPr lang="en-US" sz="1600" i="0" dirty="0"/>
              <a:t> </a:t>
            </a:r>
            <a:r>
              <a:rPr lang="en-US" sz="1600" i="0" dirty="0" err="1"/>
              <a:t>ekranga</a:t>
            </a:r>
            <a:r>
              <a:rPr lang="en-US" sz="1600" i="0" dirty="0"/>
              <a:t> </a:t>
            </a:r>
            <a:r>
              <a:rPr lang="en-US" sz="1600" i="0" dirty="0" err="1"/>
              <a:t>chiqarish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asosiy</a:t>
            </a:r>
            <a:r>
              <a:rPr lang="en-US" sz="1600" i="0" dirty="0"/>
              <a:t> </a:t>
            </a:r>
            <a:r>
              <a:rPr lang="en-US" sz="1600" i="0" dirty="0" err="1"/>
              <a:t>menyuning</a:t>
            </a:r>
            <a:r>
              <a:rPr lang="en-US" sz="1600" i="0" dirty="0"/>
              <a:t> </a:t>
            </a:r>
            <a:r>
              <a:rPr lang="ru-RU" sz="1600" i="0" dirty="0">
                <a:solidFill>
                  <a:srgbClr val="0070C0"/>
                </a:solidFill>
              </a:rPr>
              <a:t>Окно</a:t>
            </a:r>
            <a:r>
              <a:rPr lang="ru-RU" sz="1600" i="0" dirty="0"/>
              <a:t> (</a:t>
            </a:r>
            <a:r>
              <a:rPr lang="en-US" sz="1600" i="0" dirty="0" err="1"/>
              <a:t>Oyna</a:t>
            </a:r>
            <a:r>
              <a:rPr lang="ru-RU" sz="1600" i="0" dirty="0"/>
              <a:t>)</a:t>
            </a:r>
            <a:r>
              <a:rPr lang="en-US" sz="1600" i="0" dirty="0"/>
              <a:t> </a:t>
            </a:r>
            <a:r>
              <a:rPr lang="en-US" sz="1600" i="0" dirty="0" err="1"/>
              <a:t>bo‘limidagi</a:t>
            </a:r>
            <a:r>
              <a:rPr lang="en-US" sz="1600" i="0" dirty="0"/>
              <a:t> </a:t>
            </a:r>
            <a:r>
              <a:rPr lang="uz-Cyrl-UZ" sz="1600" i="0" dirty="0">
                <a:solidFill>
                  <a:srgbClr val="0070C0"/>
                </a:solidFill>
              </a:rPr>
              <a:t>Слои</a:t>
            </a:r>
            <a:r>
              <a:rPr lang="en-US" sz="1600" i="0" dirty="0"/>
              <a:t> (</a:t>
            </a:r>
            <a:r>
              <a:rPr lang="en-US" sz="1600" i="0" dirty="0" err="1"/>
              <a:t>Qatlamlar</a:t>
            </a:r>
            <a:r>
              <a:rPr lang="en-US" sz="1600" i="0" dirty="0"/>
              <a:t>) </a:t>
            </a:r>
            <a:r>
              <a:rPr lang="en-US" sz="1600" i="0" dirty="0" err="1"/>
              <a:t>bandini</a:t>
            </a:r>
            <a:r>
              <a:rPr lang="en-US" sz="1600" i="0" dirty="0"/>
              <a:t> </a:t>
            </a:r>
            <a:r>
              <a:rPr lang="en-US" sz="1600" i="0" dirty="0" err="1"/>
              <a:t>tanlash</a:t>
            </a:r>
            <a:r>
              <a:rPr lang="en-US" sz="1600" i="0" dirty="0"/>
              <a:t> </a:t>
            </a:r>
            <a:r>
              <a:rPr lang="en-US" sz="1600" i="0" dirty="0" err="1"/>
              <a:t>yoki</a:t>
            </a:r>
            <a:r>
              <a:rPr lang="en-US" sz="1600" i="0" dirty="0"/>
              <a:t> </a:t>
            </a:r>
            <a:r>
              <a:rPr lang="en-US" sz="1600" i="0" dirty="0" err="1"/>
              <a:t>klaviaturada</a:t>
            </a:r>
            <a:r>
              <a:rPr lang="en-US" sz="1600" i="0" dirty="0"/>
              <a:t> </a:t>
            </a:r>
            <a:r>
              <a:rPr lang="en-US" sz="1600" i="0" dirty="0">
                <a:solidFill>
                  <a:srgbClr val="0070C0"/>
                </a:solidFill>
              </a:rPr>
              <a:t>F7</a:t>
            </a:r>
            <a:r>
              <a:rPr lang="en-US" sz="1600" i="0" dirty="0"/>
              <a:t> </a:t>
            </a:r>
            <a:r>
              <a:rPr lang="en-US" sz="1600" i="0" dirty="0" err="1"/>
              <a:t>funksional</a:t>
            </a:r>
            <a:r>
              <a:rPr lang="en-US" sz="1600" i="0" dirty="0"/>
              <a:t> </a:t>
            </a:r>
            <a:r>
              <a:rPr lang="en-US" sz="1600" i="0" dirty="0" err="1"/>
              <a:t>tugmasini</a:t>
            </a:r>
            <a:r>
              <a:rPr lang="ru-RU" sz="1600" i="0" dirty="0"/>
              <a:t> </a:t>
            </a:r>
            <a:r>
              <a:rPr lang="en-US" sz="1600" i="0" dirty="0" err="1"/>
              <a:t>bosish</a:t>
            </a:r>
            <a:r>
              <a:rPr lang="en-US" sz="1600" i="0" dirty="0"/>
              <a:t> </a:t>
            </a:r>
            <a:r>
              <a:rPr lang="en-US" sz="1600" i="0" dirty="0" err="1"/>
              <a:t>kerak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AFF0B2-4F22-43F0-A807-7FD65D0D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-53975"/>
            <a:ext cx="1956225" cy="3244850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65002B34-785B-4FC3-9266-5D07E6D8A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390201"/>
              </p:ext>
            </p:extLst>
          </p:nvPr>
        </p:nvGraphicFramePr>
        <p:xfrm>
          <a:off x="3263900" y="208760"/>
          <a:ext cx="1693333" cy="671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2F5E60-656B-46C2-950F-4C7767A50008}"/>
              </a:ext>
            </a:extLst>
          </p:cNvPr>
          <p:cNvSpPr/>
          <p:nvPr/>
        </p:nvSpPr>
        <p:spPr>
          <a:xfrm>
            <a:off x="589343" y="-7557"/>
            <a:ext cx="304800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12A9DE-3C0E-4CAB-8A04-37191FC99097}"/>
              </a:ext>
            </a:extLst>
          </p:cNvPr>
          <p:cNvSpPr/>
          <p:nvPr/>
        </p:nvSpPr>
        <p:spPr>
          <a:xfrm>
            <a:off x="584090" y="2529268"/>
            <a:ext cx="1430382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8E6EB0-C2C8-43CC-AB21-BB4AEBF87BD0}"/>
              </a:ext>
            </a:extLst>
          </p:cNvPr>
          <p:cNvSpPr/>
          <p:nvPr/>
        </p:nvSpPr>
        <p:spPr>
          <a:xfrm>
            <a:off x="2349500" y="259452"/>
            <a:ext cx="762000" cy="242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Окно</a:t>
            </a:r>
            <a:endParaRPr lang="en-GB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0AC0E12-5AA1-403D-9A2B-C46C2297CF6A}"/>
              </a:ext>
            </a:extLst>
          </p:cNvPr>
          <p:cNvSpPr/>
          <p:nvPr/>
        </p:nvSpPr>
        <p:spPr>
          <a:xfrm>
            <a:off x="2380358" y="2743500"/>
            <a:ext cx="762000" cy="242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Слои</a:t>
            </a:r>
            <a:endParaRPr lang="en-GB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C29F655-489D-48BF-B1AB-B6EE20E4796D}"/>
              </a:ext>
            </a:extLst>
          </p:cNvPr>
          <p:cNvCxnSpPr/>
          <p:nvPr/>
        </p:nvCxnSpPr>
        <p:spPr>
          <a:xfrm flipH="1" flipV="1">
            <a:off x="977900" y="167068"/>
            <a:ext cx="1295400" cy="17406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1409179-106B-4985-B989-773D04A43748}"/>
              </a:ext>
            </a:extLst>
          </p:cNvPr>
          <p:cNvCxnSpPr>
            <a:cxnSpLocks/>
          </p:cNvCxnSpPr>
          <p:nvPr/>
        </p:nvCxnSpPr>
        <p:spPr>
          <a:xfrm flipH="1" flipV="1">
            <a:off x="1130300" y="2613025"/>
            <a:ext cx="1214930" cy="23621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8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</TotalTime>
  <Words>343</Words>
  <Application>Microsoft Office PowerPoint</Application>
  <PresentationFormat>Произвольный</PresentationFormat>
  <Paragraphs>55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INFORMATIKA VA AXBOROT TEXNOLOGIYALARI</vt:lpstr>
      <vt:lpstr>Takrorlash</vt:lpstr>
      <vt:lpstr>Takrorlash</vt:lpstr>
      <vt:lpstr>Takrorlash</vt:lpstr>
      <vt:lpstr>Mustahkamlash </vt:lpstr>
      <vt:lpstr>Презентация PowerPoint</vt:lpstr>
      <vt:lpstr>PhotoShopda qatlamlar</vt:lpstr>
      <vt:lpstr>Презентация PowerPoint</vt:lpstr>
      <vt:lpstr>Презентация PowerPoint</vt:lpstr>
      <vt:lpstr>Qatlamlar palitrasi</vt:lpstr>
      <vt:lpstr>Презентация PowerPoint</vt:lpstr>
      <vt:lpstr>Презентация PowerPoint</vt:lpstr>
      <vt:lpstr>Презентация PowerPoint</vt:lpstr>
      <vt:lpstr>Презентация PowerPoint</vt:lpstr>
      <vt:lpstr>Qatlamlar</vt:lpstr>
      <vt:lpstr>Yodda saqlang!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User</dc:creator>
  <cp:lastModifiedBy>User</cp:lastModifiedBy>
  <cp:revision>413</cp:revision>
  <dcterms:created xsi:type="dcterms:W3CDTF">2020-04-13T08:05:16Z</dcterms:created>
  <dcterms:modified xsi:type="dcterms:W3CDTF">2020-10-20T03:42:57Z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