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20" r:id="rId2"/>
    <p:sldId id="308" r:id="rId3"/>
    <p:sldId id="309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32" r:id="rId13"/>
    <p:sldId id="331" r:id="rId14"/>
    <p:sldId id="329" r:id="rId15"/>
    <p:sldId id="330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132" d="100"/>
          <a:sy n="132" d="100"/>
        </p:scale>
        <p:origin x="930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FB7527-628D-4440-8FE1-450EAD11BE3A}" type="doc">
      <dgm:prSet loTypeId="urn:microsoft.com/office/officeart/2005/8/layout/defaul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660E9A5E-ABA1-443D-84CB-CA14B5423275}">
      <dgm:prSet phldrT="[Текст]"/>
      <dgm:spPr/>
      <dgm:t>
        <a:bodyPr/>
        <a:lstStyle/>
        <a:p>
          <a:r>
            <a:rPr lang="en-US" b="1" dirty="0"/>
            <a:t>C</a:t>
          </a:r>
          <a:endParaRPr lang="en-GB" b="1" dirty="0"/>
        </a:p>
      </dgm:t>
    </dgm:pt>
    <dgm:pt modelId="{C3142ACD-A9E5-448D-A64E-65234168AFC4}" type="parTrans" cxnId="{97348A22-6D96-4AB1-816A-32864D59E046}">
      <dgm:prSet/>
      <dgm:spPr/>
      <dgm:t>
        <a:bodyPr/>
        <a:lstStyle/>
        <a:p>
          <a:endParaRPr lang="en-GB"/>
        </a:p>
      </dgm:t>
    </dgm:pt>
    <dgm:pt modelId="{B4263315-D031-4192-B419-A343D3D0A20A}" type="sibTrans" cxnId="{97348A22-6D96-4AB1-816A-32864D59E046}">
      <dgm:prSet/>
      <dgm:spPr/>
      <dgm:t>
        <a:bodyPr/>
        <a:lstStyle/>
        <a:p>
          <a:endParaRPr lang="en-GB"/>
        </a:p>
      </dgm:t>
    </dgm:pt>
    <dgm:pt modelId="{D665ACBA-272C-4359-8C98-ABAC937253F0}" type="pres">
      <dgm:prSet presAssocID="{8EFB7527-628D-4440-8FE1-450EAD11BE3A}" presName="diagram" presStyleCnt="0">
        <dgm:presLayoutVars>
          <dgm:dir/>
          <dgm:resizeHandles val="exact"/>
        </dgm:presLayoutVars>
      </dgm:prSet>
      <dgm:spPr/>
    </dgm:pt>
    <dgm:pt modelId="{F1169EDD-BB47-4D7C-A291-A52E3248226D}" type="pres">
      <dgm:prSet presAssocID="{660E9A5E-ABA1-443D-84CB-CA14B5423275}" presName="node" presStyleLbl="node1" presStyleIdx="0" presStyleCnt="1" custLinFactNeighborX="12621" custLinFactNeighborY="7803">
        <dgm:presLayoutVars>
          <dgm:bulletEnabled val="1"/>
        </dgm:presLayoutVars>
      </dgm:prSet>
      <dgm:spPr/>
    </dgm:pt>
  </dgm:ptLst>
  <dgm:cxnLst>
    <dgm:cxn modelId="{97348A22-6D96-4AB1-816A-32864D59E046}" srcId="{8EFB7527-628D-4440-8FE1-450EAD11BE3A}" destId="{660E9A5E-ABA1-443D-84CB-CA14B5423275}" srcOrd="0" destOrd="0" parTransId="{C3142ACD-A9E5-448D-A64E-65234168AFC4}" sibTransId="{B4263315-D031-4192-B419-A343D3D0A20A}"/>
    <dgm:cxn modelId="{5E393F5E-D46B-4972-BC8D-00BEDE7674F5}" type="presOf" srcId="{660E9A5E-ABA1-443D-84CB-CA14B5423275}" destId="{F1169EDD-BB47-4D7C-A291-A52E3248226D}" srcOrd="0" destOrd="0" presId="urn:microsoft.com/office/officeart/2005/8/layout/default"/>
    <dgm:cxn modelId="{6DA7EFD2-C3A3-4370-BB6A-738D9B14BCB7}" type="presOf" srcId="{8EFB7527-628D-4440-8FE1-450EAD11BE3A}" destId="{D665ACBA-272C-4359-8C98-ABAC937253F0}" srcOrd="0" destOrd="0" presId="urn:microsoft.com/office/officeart/2005/8/layout/default"/>
    <dgm:cxn modelId="{0FCEDD71-8C87-41C4-B0D8-8278923043CE}" type="presParOf" srcId="{D665ACBA-272C-4359-8C98-ABAC937253F0}" destId="{F1169EDD-BB47-4D7C-A291-A52E3248226D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469837-9D0C-4E51-9BB9-8D1E52B5809F}" type="doc">
      <dgm:prSet loTypeId="urn:microsoft.com/office/officeart/2005/8/layout/defaul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A5153DD-D60F-4FDD-A819-00F4B5165C91}">
      <dgm:prSet phldrT="[Текст]"/>
      <dgm:spPr/>
      <dgm:t>
        <a:bodyPr/>
        <a:lstStyle/>
        <a:p>
          <a:r>
            <a:rPr lang="en-US" dirty="0"/>
            <a:t>    Enter</a:t>
          </a:r>
          <a:endParaRPr lang="en-GB" dirty="0"/>
        </a:p>
      </dgm:t>
    </dgm:pt>
    <dgm:pt modelId="{599E3271-47A4-4BD8-800C-63F116F88276}" type="parTrans" cxnId="{B6E48958-8A68-445D-9ADD-C45FF701BC30}">
      <dgm:prSet/>
      <dgm:spPr/>
      <dgm:t>
        <a:bodyPr/>
        <a:lstStyle/>
        <a:p>
          <a:endParaRPr lang="en-GB"/>
        </a:p>
      </dgm:t>
    </dgm:pt>
    <dgm:pt modelId="{74403D7D-99C1-4420-89A5-4E9866896B58}" type="sibTrans" cxnId="{B6E48958-8A68-445D-9ADD-C45FF701BC30}">
      <dgm:prSet/>
      <dgm:spPr/>
      <dgm:t>
        <a:bodyPr/>
        <a:lstStyle/>
        <a:p>
          <a:endParaRPr lang="en-GB"/>
        </a:p>
      </dgm:t>
    </dgm:pt>
    <dgm:pt modelId="{304007CF-6B8A-44E3-86A5-2FBC4F49117E}" type="pres">
      <dgm:prSet presAssocID="{AB469837-9D0C-4E51-9BB9-8D1E52B5809F}" presName="diagram" presStyleCnt="0">
        <dgm:presLayoutVars>
          <dgm:dir/>
          <dgm:resizeHandles val="exact"/>
        </dgm:presLayoutVars>
      </dgm:prSet>
      <dgm:spPr/>
    </dgm:pt>
    <dgm:pt modelId="{46A029D1-B0AB-4189-A063-083A4A1313FA}" type="pres">
      <dgm:prSet presAssocID="{0A5153DD-D60F-4FDD-A819-00F4B5165C91}" presName="node" presStyleLbl="node1" presStyleIdx="0" presStyleCnt="1" custScaleX="129785" custLinFactNeighborX="-10937" custLinFactNeighborY="-45">
        <dgm:presLayoutVars>
          <dgm:bulletEnabled val="1"/>
        </dgm:presLayoutVars>
      </dgm:prSet>
      <dgm:spPr/>
    </dgm:pt>
  </dgm:ptLst>
  <dgm:cxnLst>
    <dgm:cxn modelId="{B6E48958-8A68-445D-9ADD-C45FF701BC30}" srcId="{AB469837-9D0C-4E51-9BB9-8D1E52B5809F}" destId="{0A5153DD-D60F-4FDD-A819-00F4B5165C91}" srcOrd="0" destOrd="0" parTransId="{599E3271-47A4-4BD8-800C-63F116F88276}" sibTransId="{74403D7D-99C1-4420-89A5-4E9866896B58}"/>
    <dgm:cxn modelId="{EB35A88F-FC93-48F6-92E9-256267366E16}" type="presOf" srcId="{AB469837-9D0C-4E51-9BB9-8D1E52B5809F}" destId="{304007CF-6B8A-44E3-86A5-2FBC4F49117E}" srcOrd="0" destOrd="0" presId="urn:microsoft.com/office/officeart/2005/8/layout/default"/>
    <dgm:cxn modelId="{67A02BB4-3A7C-4585-A28E-89A22EBD71FA}" type="presOf" srcId="{0A5153DD-D60F-4FDD-A819-00F4B5165C91}" destId="{46A029D1-B0AB-4189-A063-083A4A1313FA}" srcOrd="0" destOrd="0" presId="urn:microsoft.com/office/officeart/2005/8/layout/default"/>
    <dgm:cxn modelId="{BE23098C-0D62-4C03-BDE9-E6785F482B98}" type="presParOf" srcId="{304007CF-6B8A-44E3-86A5-2FBC4F49117E}" destId="{46A029D1-B0AB-4189-A063-083A4A1313F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568EE2-214B-4CF0-9A3F-0DA5B1EF65F1}" type="doc">
      <dgm:prSet loTypeId="urn:microsoft.com/office/officeart/2005/8/layout/default" loCatId="list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671EF052-7DEA-4133-913D-D728E5E29CF2}">
      <dgm:prSet phldrT="[Текст]"/>
      <dgm:spPr/>
      <dgm:t>
        <a:bodyPr/>
        <a:lstStyle/>
        <a:p>
          <a:r>
            <a:rPr lang="en-US" dirty="0" err="1"/>
            <a:t>Ctrl+T</a:t>
          </a:r>
          <a:endParaRPr lang="en-GB" dirty="0"/>
        </a:p>
      </dgm:t>
    </dgm:pt>
    <dgm:pt modelId="{AF763EAF-6CFA-478C-8F44-D01CAB486F15}" type="parTrans" cxnId="{E96EB3F5-B7AB-4C66-AA4B-BBBFB6EC9D48}">
      <dgm:prSet/>
      <dgm:spPr/>
      <dgm:t>
        <a:bodyPr/>
        <a:lstStyle/>
        <a:p>
          <a:endParaRPr lang="en-GB"/>
        </a:p>
      </dgm:t>
    </dgm:pt>
    <dgm:pt modelId="{BC80CCDA-BDE6-41F2-BF7A-370780981698}" type="sibTrans" cxnId="{E96EB3F5-B7AB-4C66-AA4B-BBBFB6EC9D48}">
      <dgm:prSet/>
      <dgm:spPr/>
      <dgm:t>
        <a:bodyPr/>
        <a:lstStyle/>
        <a:p>
          <a:endParaRPr lang="en-GB"/>
        </a:p>
      </dgm:t>
    </dgm:pt>
    <dgm:pt modelId="{48CBF2DC-CF2A-41B9-82E9-8280934AE32E}" type="pres">
      <dgm:prSet presAssocID="{7C568EE2-214B-4CF0-9A3F-0DA5B1EF65F1}" presName="diagram" presStyleCnt="0">
        <dgm:presLayoutVars>
          <dgm:dir/>
          <dgm:resizeHandles val="exact"/>
        </dgm:presLayoutVars>
      </dgm:prSet>
      <dgm:spPr/>
    </dgm:pt>
    <dgm:pt modelId="{5FA8AD4C-F4EF-409F-9696-54EF739610F0}" type="pres">
      <dgm:prSet presAssocID="{671EF052-7DEA-4133-913D-D728E5E29CF2}" presName="node" presStyleLbl="node1" presStyleIdx="0" presStyleCnt="1" custScaleX="118057">
        <dgm:presLayoutVars>
          <dgm:bulletEnabled val="1"/>
        </dgm:presLayoutVars>
      </dgm:prSet>
      <dgm:spPr/>
    </dgm:pt>
  </dgm:ptLst>
  <dgm:cxnLst>
    <dgm:cxn modelId="{78E8B962-E7F2-4C1A-AAAB-DE98BD349C33}" type="presOf" srcId="{671EF052-7DEA-4133-913D-D728E5E29CF2}" destId="{5FA8AD4C-F4EF-409F-9696-54EF739610F0}" srcOrd="0" destOrd="0" presId="urn:microsoft.com/office/officeart/2005/8/layout/default"/>
    <dgm:cxn modelId="{62C644A2-DA08-4641-876E-5022EE27E57C}" type="presOf" srcId="{7C568EE2-214B-4CF0-9A3F-0DA5B1EF65F1}" destId="{48CBF2DC-CF2A-41B9-82E9-8280934AE32E}" srcOrd="0" destOrd="0" presId="urn:microsoft.com/office/officeart/2005/8/layout/default"/>
    <dgm:cxn modelId="{E96EB3F5-B7AB-4C66-AA4B-BBBFB6EC9D48}" srcId="{7C568EE2-214B-4CF0-9A3F-0DA5B1EF65F1}" destId="{671EF052-7DEA-4133-913D-D728E5E29CF2}" srcOrd="0" destOrd="0" parTransId="{AF763EAF-6CFA-478C-8F44-D01CAB486F15}" sibTransId="{BC80CCDA-BDE6-41F2-BF7A-370780981698}"/>
    <dgm:cxn modelId="{674A5E3E-6A2C-4374-A323-044691A6DDF3}" type="presParOf" srcId="{48CBF2DC-CF2A-41B9-82E9-8280934AE32E}" destId="{5FA8AD4C-F4EF-409F-9696-54EF739610F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69EDD-BB47-4D7C-A291-A52E3248226D}">
      <dsp:nvSpPr>
        <dsp:cNvPr id="0" name=""/>
        <dsp:cNvSpPr/>
      </dsp:nvSpPr>
      <dsp:spPr>
        <a:xfrm>
          <a:off x="204558" y="48"/>
          <a:ext cx="992401" cy="59544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</a:t>
          </a:r>
          <a:endParaRPr lang="en-GB" sz="2700" b="1" kern="1200" dirty="0"/>
        </a:p>
      </dsp:txBody>
      <dsp:txXfrm>
        <a:off x="204558" y="48"/>
        <a:ext cx="992401" cy="595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029D1-B0AB-4189-A063-083A4A1313FA}">
      <dsp:nvSpPr>
        <dsp:cNvPr id="0" name=""/>
        <dsp:cNvSpPr/>
      </dsp:nvSpPr>
      <dsp:spPr>
        <a:xfrm>
          <a:off x="0" y="0"/>
          <a:ext cx="1812290" cy="83782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    Enter</a:t>
          </a:r>
          <a:endParaRPr lang="en-GB" sz="3800" kern="1200" dirty="0"/>
        </a:p>
      </dsp:txBody>
      <dsp:txXfrm>
        <a:off x="0" y="0"/>
        <a:ext cx="1812290" cy="837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8AD4C-F4EF-409F-9696-54EF739610F0}">
      <dsp:nvSpPr>
        <dsp:cNvPr id="0" name=""/>
        <dsp:cNvSpPr/>
      </dsp:nvSpPr>
      <dsp:spPr>
        <a:xfrm>
          <a:off x="448556" y="168"/>
          <a:ext cx="1634419" cy="83065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 err="1"/>
            <a:t>Ctrl+T</a:t>
          </a:r>
          <a:endParaRPr lang="en-GB" sz="3800" kern="1200" dirty="0"/>
        </a:p>
      </dsp:txBody>
      <dsp:txXfrm>
        <a:off x="448556" y="168"/>
        <a:ext cx="1634419" cy="830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19/10/2020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7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0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099882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0" y="250825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787900" y="212867"/>
            <a:ext cx="7574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946992" y="249024"/>
            <a:ext cx="439420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93E110A-A46A-4EEE-8933-D043B3D77588}"/>
              </a:ext>
            </a:extLst>
          </p:cNvPr>
          <p:cNvSpPr txBox="1"/>
          <p:nvPr/>
        </p:nvSpPr>
        <p:spPr>
          <a:xfrm>
            <a:off x="4952363" y="551458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sz="1300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254714" y="304740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AC0F5F-1CC6-43DC-9343-978CF8405E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5" t="18234" r="35533" b="19308"/>
          <a:stretch/>
        </p:blipFill>
        <p:spPr>
          <a:xfrm>
            <a:off x="4642372" y="2050740"/>
            <a:ext cx="1048527" cy="1056481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856875" y="1155360"/>
            <a:ext cx="3657600" cy="163634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spcAft>
                <a:spcPts val="600"/>
              </a:spcAft>
            </a:pPr>
            <a:r>
              <a:rPr lang="en-US" sz="2400" spc="-10" dirty="0" err="1">
                <a:solidFill>
                  <a:srgbClr val="0070C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70C0"/>
                </a:solidFill>
                <a:latin typeface="Arial"/>
                <a:cs typeface="Arial"/>
              </a:rPr>
              <a:t>:</a:t>
            </a:r>
            <a:endParaRPr lang="en-US" sz="1600" spc="-1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2700" marR="5080">
              <a:spcBef>
                <a:spcPts val="340"/>
              </a:spcBef>
            </a:pP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Tasvirlarni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kadrlash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va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ularda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shakl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almashtirish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amallarini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bajarish</a:t>
            </a:r>
            <a:endParaRPr lang="ru-RU" sz="1600" b="1" spc="-10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01F3E-B648-4300-87D0-B730E1ABC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0942"/>
          </a:xfrm>
        </p:spPr>
        <p:txBody>
          <a:bodyPr/>
          <a:lstStyle/>
          <a:p>
            <a:pPr algn="ctr"/>
            <a:r>
              <a:rPr lang="en-US" dirty="0" err="1"/>
              <a:t>Perspektiva</a:t>
            </a:r>
            <a:br>
              <a:rPr lang="en-US" dirty="0"/>
            </a:b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789932-FD61-4C3E-95AF-D2188C6DD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6700" y="954121"/>
            <a:ext cx="2765866" cy="1800493"/>
          </a:xfrm>
        </p:spPr>
        <p:txBody>
          <a:bodyPr/>
          <a:lstStyle/>
          <a:p>
            <a:pPr indent="268288" algn="just">
              <a:spcAft>
                <a:spcPts val="600"/>
              </a:spcAft>
            </a:pPr>
            <a:r>
              <a:rPr lang="en-US" sz="1600" i="0" dirty="0" err="1"/>
              <a:t>Fotosuratlarda</a:t>
            </a:r>
            <a:r>
              <a:rPr lang="en-US" sz="1600" i="0" dirty="0"/>
              <a:t> </a:t>
            </a:r>
            <a:r>
              <a:rPr lang="en-US" sz="1600" i="0" dirty="0" err="1"/>
              <a:t>uchraydigan</a:t>
            </a:r>
            <a:r>
              <a:rPr lang="en-US" sz="1600" i="0" dirty="0"/>
              <a:t> </a:t>
            </a:r>
            <a:r>
              <a:rPr lang="en-US" sz="1600" i="0" dirty="0" err="1"/>
              <a:t>kamchiliklardan</a:t>
            </a:r>
            <a:r>
              <a:rPr lang="en-US" sz="1600" i="0" dirty="0"/>
              <a:t> </a:t>
            </a:r>
            <a:r>
              <a:rPr lang="en-US" sz="1600" i="0" dirty="0" err="1"/>
              <a:t>yana</a:t>
            </a:r>
            <a:r>
              <a:rPr lang="en-US" sz="1600" i="0" dirty="0"/>
              <a:t> </a:t>
            </a:r>
            <a:r>
              <a:rPr lang="en-US" sz="1600" i="0" dirty="0" err="1"/>
              <a:t>biri</a:t>
            </a:r>
            <a:r>
              <a:rPr lang="en-US" sz="1600" i="0" dirty="0"/>
              <a:t> </a:t>
            </a:r>
            <a:r>
              <a:rPr lang="en-US" sz="1600" i="0" dirty="0" err="1"/>
              <a:t>bu</a:t>
            </a:r>
            <a:r>
              <a:rPr lang="en-US" sz="1600" i="0" dirty="0"/>
              <a:t> </a:t>
            </a:r>
            <a:r>
              <a:rPr lang="en-US" sz="1600" i="0" dirty="0" err="1"/>
              <a:t>suratga</a:t>
            </a:r>
            <a:r>
              <a:rPr lang="en-US" sz="1600" i="0" dirty="0"/>
              <a:t> </a:t>
            </a:r>
            <a:r>
              <a:rPr lang="en-US" sz="1600" i="0" dirty="0" err="1"/>
              <a:t>olish</a:t>
            </a:r>
            <a:r>
              <a:rPr lang="en-US" sz="1600" i="0" dirty="0"/>
              <a:t> </a:t>
            </a:r>
            <a:r>
              <a:rPr lang="en-US" sz="1600" i="0" dirty="0" err="1"/>
              <a:t>nuqtasining</a:t>
            </a:r>
            <a:r>
              <a:rPr lang="en-US" sz="1600" i="0" dirty="0"/>
              <a:t> </a:t>
            </a:r>
            <a:r>
              <a:rPr lang="en-US" sz="1600" i="0" dirty="0" err="1"/>
              <a:t>noto‘g‘ri</a:t>
            </a:r>
            <a:r>
              <a:rPr lang="en-US" sz="1600" i="0" dirty="0"/>
              <a:t> </a:t>
            </a:r>
            <a:r>
              <a:rPr lang="en-US" sz="1600" i="0" dirty="0" err="1"/>
              <a:t>tanlanishidir</a:t>
            </a:r>
            <a:r>
              <a:rPr lang="en-US" sz="1600" i="0" dirty="0"/>
              <a:t>.</a:t>
            </a:r>
          </a:p>
          <a:p>
            <a:pPr indent="268288" algn="just"/>
            <a:r>
              <a:rPr lang="en-US" sz="1600" i="0" dirty="0" err="1"/>
              <a:t>Suratga</a:t>
            </a:r>
            <a:r>
              <a:rPr lang="en-US" sz="1600" i="0" dirty="0"/>
              <a:t> </a:t>
            </a:r>
            <a:r>
              <a:rPr lang="en-US" sz="1600" i="0" dirty="0" err="1"/>
              <a:t>olish</a:t>
            </a:r>
            <a:r>
              <a:rPr lang="en-US" sz="1600" i="0" dirty="0"/>
              <a:t> </a:t>
            </a:r>
            <a:r>
              <a:rPr lang="en-US" sz="1600" i="0" dirty="0" err="1"/>
              <a:t>nuqtasidan</a:t>
            </a:r>
            <a:r>
              <a:rPr lang="en-US" sz="1600" i="0" dirty="0"/>
              <a:t> </a:t>
            </a:r>
            <a:r>
              <a:rPr lang="en-US" sz="1600" i="0" dirty="0" err="1"/>
              <a:t>tasvirning</a:t>
            </a:r>
            <a:r>
              <a:rPr lang="en-US" sz="1600" i="0" dirty="0"/>
              <a:t> </a:t>
            </a:r>
            <a:r>
              <a:rPr lang="en-US" sz="1600" i="0" dirty="0" err="1"/>
              <a:t>ko‘rinishi</a:t>
            </a:r>
            <a:r>
              <a:rPr lang="en-US" sz="1600" i="0" dirty="0"/>
              <a:t> </a:t>
            </a:r>
            <a:r>
              <a:rPr lang="en-US" sz="1600" i="0" dirty="0" err="1"/>
              <a:t>uning</a:t>
            </a:r>
            <a:r>
              <a:rPr lang="en-US" sz="1600" i="0" dirty="0"/>
              <a:t> </a:t>
            </a:r>
            <a:r>
              <a:rPr lang="en-US" sz="1600" i="0" dirty="0" err="1">
                <a:solidFill>
                  <a:srgbClr val="0070C0"/>
                </a:solidFill>
              </a:rPr>
              <a:t>perspektivasi</a:t>
            </a:r>
            <a:r>
              <a:rPr lang="en-US" sz="1600" i="0" dirty="0"/>
              <a:t> deb </a:t>
            </a:r>
            <a:r>
              <a:rPr lang="en-US" sz="1600" i="0" dirty="0" err="1"/>
              <a:t>ataladi</a:t>
            </a:r>
            <a:r>
              <a:rPr lang="en-US" sz="1600" i="0" dirty="0"/>
              <a:t>.</a:t>
            </a:r>
            <a:endParaRPr lang="en-GB" sz="1600" i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A089CA-1897-4E0F-9FF8-CC248A788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860425"/>
            <a:ext cx="2530438" cy="201866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F55003A-7E45-4D6C-949E-E8359F7FC794}"/>
              </a:ext>
            </a:extLst>
          </p:cNvPr>
          <p:cNvSpPr/>
          <p:nvPr/>
        </p:nvSpPr>
        <p:spPr>
          <a:xfrm>
            <a:off x="139700" y="1433740"/>
            <a:ext cx="381000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2987909-C9B5-463C-8515-5C2BF32F8967}"/>
              </a:ext>
            </a:extLst>
          </p:cNvPr>
          <p:cNvSpPr/>
          <p:nvPr/>
        </p:nvSpPr>
        <p:spPr>
          <a:xfrm>
            <a:off x="520700" y="1622425"/>
            <a:ext cx="1600200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9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B7324F-F58D-4F33-A742-ED55DE7C6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46339"/>
            <a:ext cx="1828800" cy="2438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534187-A4C4-4130-B2F3-E517B13F7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99" y="646337"/>
            <a:ext cx="1828801" cy="243840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1AA93FB-0931-4084-B3CC-1C9F29B2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0942"/>
          </a:xfrm>
        </p:spPr>
        <p:txBody>
          <a:bodyPr/>
          <a:lstStyle/>
          <a:p>
            <a:pPr algn="ctr"/>
            <a:r>
              <a:rPr lang="en-US" dirty="0" err="1"/>
              <a:t>Perspektiva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23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BD3186-D26A-489C-9503-03C99141D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43996"/>
            <a:ext cx="2723649" cy="314642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2754E04-5E90-4451-A5C1-44C1F9F7D356}"/>
              </a:ext>
            </a:extLst>
          </p:cNvPr>
          <p:cNvSpPr/>
          <p:nvPr/>
        </p:nvSpPr>
        <p:spPr>
          <a:xfrm>
            <a:off x="261956" y="23900"/>
            <a:ext cx="609600" cy="1306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00CB8E3-5544-4B40-9ABD-E3EB83F3E078}"/>
              </a:ext>
            </a:extLst>
          </p:cNvPr>
          <p:cNvSpPr/>
          <p:nvPr/>
        </p:nvSpPr>
        <p:spPr>
          <a:xfrm>
            <a:off x="259304" y="1901265"/>
            <a:ext cx="1404395" cy="1306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A596C1-286C-4AA6-A22D-F3DA95ACCDF7}"/>
              </a:ext>
            </a:extLst>
          </p:cNvPr>
          <p:cNvSpPr/>
          <p:nvPr/>
        </p:nvSpPr>
        <p:spPr>
          <a:xfrm>
            <a:off x="1665234" y="1901264"/>
            <a:ext cx="1121915" cy="1168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6EF1ED76-9A83-4B4A-89E3-EA9A0ADE1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1494" y="926197"/>
            <a:ext cx="2656870" cy="1831271"/>
          </a:xfrm>
        </p:spPr>
        <p:txBody>
          <a:bodyPr/>
          <a:lstStyle/>
          <a:p>
            <a:pPr algn="ctr"/>
            <a:r>
              <a:rPr lang="en-US" sz="1700" i="0" dirty="0" err="1"/>
              <a:t>Shakl</a:t>
            </a:r>
            <a:r>
              <a:rPr lang="en-US" sz="1700" i="0" dirty="0"/>
              <a:t> </a:t>
            </a:r>
            <a:r>
              <a:rPr lang="en-US" sz="1700" i="0" dirty="0" err="1"/>
              <a:t>o‘zgartirish</a:t>
            </a:r>
            <a:r>
              <a:rPr lang="en-US" sz="1700" i="0" dirty="0"/>
              <a:t> </a:t>
            </a:r>
            <a:r>
              <a:rPr lang="en-US" sz="1700" i="0" dirty="0" err="1"/>
              <a:t>amallari</a:t>
            </a:r>
            <a:r>
              <a:rPr lang="en-US" sz="1700" i="0" dirty="0"/>
              <a:t> </a:t>
            </a:r>
            <a:r>
              <a:rPr lang="en-US" sz="1700" i="0" dirty="0" err="1"/>
              <a:t>asosiy</a:t>
            </a:r>
            <a:r>
              <a:rPr lang="en-US" sz="1700" i="0" dirty="0"/>
              <a:t> </a:t>
            </a:r>
            <a:r>
              <a:rPr lang="en-US" sz="1700" i="0" dirty="0" err="1"/>
              <a:t>menyuning</a:t>
            </a:r>
            <a:r>
              <a:rPr lang="en-US" sz="1700" i="0" dirty="0"/>
              <a:t> </a:t>
            </a:r>
            <a:r>
              <a:rPr lang="ru-RU" sz="1700" i="0" dirty="0">
                <a:solidFill>
                  <a:srgbClr val="0070C0"/>
                </a:solidFill>
              </a:rPr>
              <a:t>Редактирование </a:t>
            </a:r>
            <a:r>
              <a:rPr lang="ru-RU" sz="1700" i="0" dirty="0"/>
              <a:t>(</a:t>
            </a:r>
            <a:r>
              <a:rPr lang="en-US" sz="1700" i="0" dirty="0" err="1"/>
              <a:t>Tahrirlash</a:t>
            </a:r>
            <a:r>
              <a:rPr lang="ru-RU" sz="1700" i="0" dirty="0"/>
              <a:t>)</a:t>
            </a:r>
            <a:r>
              <a:rPr lang="en-US" sz="1700" i="0" dirty="0"/>
              <a:t> </a:t>
            </a:r>
            <a:r>
              <a:rPr lang="en-US" sz="1700" i="0" dirty="0" err="1"/>
              <a:t>bo‘limidagi</a:t>
            </a:r>
            <a:r>
              <a:rPr lang="en-US" sz="1700" i="0" dirty="0"/>
              <a:t> </a:t>
            </a:r>
            <a:r>
              <a:rPr lang="ru-RU" sz="1700" i="0" dirty="0">
                <a:solidFill>
                  <a:srgbClr val="0070C0"/>
                </a:solidFill>
              </a:rPr>
              <a:t>Трансформирование </a:t>
            </a:r>
            <a:r>
              <a:rPr lang="ru-RU" sz="1700" i="0" dirty="0"/>
              <a:t>(</a:t>
            </a:r>
            <a:r>
              <a:rPr lang="en-US" sz="1700" i="0" dirty="0" err="1"/>
              <a:t>Shakl</a:t>
            </a:r>
            <a:r>
              <a:rPr lang="en-US" sz="1700" i="0" dirty="0"/>
              <a:t> </a:t>
            </a:r>
            <a:r>
              <a:rPr lang="en-US" sz="1700" i="0" dirty="0" err="1"/>
              <a:t>o‘zgartirish</a:t>
            </a:r>
            <a:r>
              <a:rPr lang="ru-RU" sz="1700" i="0" dirty="0"/>
              <a:t>)</a:t>
            </a:r>
            <a:r>
              <a:rPr lang="en-US" sz="1700" i="0" dirty="0"/>
              <a:t> </a:t>
            </a:r>
            <a:r>
              <a:rPr lang="en-US" sz="1700" i="0" dirty="0" err="1"/>
              <a:t>bandida</a:t>
            </a:r>
            <a:r>
              <a:rPr lang="en-US" sz="1700" i="0" dirty="0"/>
              <a:t> </a:t>
            </a:r>
            <a:r>
              <a:rPr lang="en-US" sz="1700" i="0" dirty="0" err="1"/>
              <a:t>joylashgan</a:t>
            </a:r>
            <a:r>
              <a:rPr lang="en-US" sz="1700" i="0" dirty="0"/>
              <a:t>.</a:t>
            </a:r>
            <a:endParaRPr lang="en-GB" sz="1700" i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D7F955-ECA1-4CFF-AF6E-71D8599346A5}"/>
              </a:ext>
            </a:extLst>
          </p:cNvPr>
          <p:cNvSpPr txBox="1"/>
          <p:nvPr/>
        </p:nvSpPr>
        <p:spPr>
          <a:xfrm>
            <a:off x="3236741" y="403225"/>
            <a:ext cx="21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92B9A-DACC-4926-80C1-95D2DD9B1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Ctrl+T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28662B-61A1-4A70-A61C-938D6D04D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6700" y="936625"/>
            <a:ext cx="2582159" cy="830997"/>
          </a:xfrm>
        </p:spPr>
        <p:txBody>
          <a:bodyPr/>
          <a:lstStyle/>
          <a:p>
            <a:pPr algn="just"/>
            <a:r>
              <a:rPr lang="en-US" sz="1800" i="0" dirty="0" err="1"/>
              <a:t>Yangi</a:t>
            </a:r>
            <a:r>
              <a:rPr lang="en-US" sz="1800" i="0" dirty="0"/>
              <a:t> </a:t>
            </a:r>
            <a:r>
              <a:rPr lang="en-US" sz="1800" i="0" dirty="0" err="1"/>
              <a:t>menyuda</a:t>
            </a:r>
            <a:r>
              <a:rPr lang="en-US" sz="1800" i="0" dirty="0"/>
              <a:t> </a:t>
            </a:r>
            <a:r>
              <a:rPr lang="en-US" sz="1800" i="0" dirty="0" err="1"/>
              <a:t>o‘n</a:t>
            </a:r>
            <a:r>
              <a:rPr lang="en-US" sz="1800" i="0" dirty="0"/>
              <a:t> </a:t>
            </a:r>
            <a:r>
              <a:rPr lang="en-US" sz="1800" i="0" dirty="0" err="1"/>
              <a:t>ikkita</a:t>
            </a:r>
            <a:r>
              <a:rPr lang="en-US" sz="1800" i="0" dirty="0"/>
              <a:t> band </a:t>
            </a:r>
            <a:r>
              <a:rPr lang="en-US" sz="1800" i="0" dirty="0" err="1"/>
              <a:t>bo‘lib</a:t>
            </a:r>
            <a:r>
              <a:rPr lang="en-US" sz="1800" i="0" dirty="0"/>
              <a:t>, </a:t>
            </a:r>
            <a:r>
              <a:rPr lang="en-US" sz="1800" i="0" dirty="0" err="1"/>
              <a:t>ular</a:t>
            </a:r>
            <a:r>
              <a:rPr lang="en-US" sz="1800" i="0" dirty="0"/>
              <a:t> </a:t>
            </a:r>
            <a:r>
              <a:rPr lang="en-US" sz="1800" i="0" dirty="0" err="1"/>
              <a:t>quyida</a:t>
            </a:r>
            <a:r>
              <a:rPr lang="en-US" sz="1800" i="0" dirty="0"/>
              <a:t> </a:t>
            </a:r>
            <a:r>
              <a:rPr lang="en-US" sz="1800" i="0" dirty="0" err="1"/>
              <a:t>keltirilgan</a:t>
            </a:r>
            <a:r>
              <a:rPr lang="en-US" sz="1800" i="0" dirty="0"/>
              <a:t>.</a:t>
            </a:r>
            <a:endParaRPr lang="en-GB" sz="1800" i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9744C2-1750-4F4F-A120-757EA16C3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704" y="597819"/>
            <a:ext cx="2305049" cy="2535554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ED9E761E-22B0-4784-82FA-5DCD472696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791949"/>
              </p:ext>
            </p:extLst>
          </p:nvPr>
        </p:nvGraphicFramePr>
        <p:xfrm>
          <a:off x="2933526" y="2072717"/>
          <a:ext cx="2531533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5968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0B09D-47F3-43B4-8025-B0C1B135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8909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Shakl</a:t>
            </a:r>
            <a:r>
              <a:rPr lang="en-US" dirty="0"/>
              <a:t> </a:t>
            </a:r>
            <a:r>
              <a:rPr lang="en-US" dirty="0" err="1"/>
              <a:t>o‘zgartirish</a:t>
            </a:r>
            <a:r>
              <a:rPr lang="en-US" dirty="0"/>
              <a:t> </a:t>
            </a:r>
            <a:r>
              <a:rPr lang="en-US" dirty="0" err="1"/>
              <a:t>menyusi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AFDA50-7F88-4B3B-8938-B2F22EE94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147723"/>
            <a:ext cx="2819400" cy="1231106"/>
          </a:xfrm>
        </p:spPr>
        <p:txBody>
          <a:bodyPr/>
          <a:lstStyle/>
          <a:p>
            <a:pPr algn="l"/>
            <a:r>
              <a:rPr lang="en-US" sz="2000" i="0" dirty="0"/>
              <a:t>1. </a:t>
            </a:r>
            <a:r>
              <a:rPr lang="ru-RU" sz="2000" i="0" dirty="0">
                <a:solidFill>
                  <a:srgbClr val="0070C0"/>
                </a:solidFill>
              </a:rPr>
              <a:t>Применить снова </a:t>
            </a:r>
            <a:r>
              <a:rPr lang="ru-RU" sz="2000" i="0" dirty="0"/>
              <a:t>(</a:t>
            </a:r>
            <a:r>
              <a:rPr lang="en-US" sz="2000" i="0" dirty="0" err="1"/>
              <a:t>Qayta</a:t>
            </a:r>
            <a:r>
              <a:rPr lang="en-US" sz="2000" i="0" dirty="0"/>
              <a:t> </a:t>
            </a:r>
            <a:r>
              <a:rPr lang="en-US" sz="2000" i="0" dirty="0" err="1"/>
              <a:t>qo‘llash</a:t>
            </a:r>
            <a:r>
              <a:rPr lang="ru-RU" sz="2000" i="0" dirty="0"/>
              <a:t>)</a:t>
            </a:r>
            <a:r>
              <a:rPr lang="en-US" sz="2000" i="0" dirty="0"/>
              <a:t> – </a:t>
            </a:r>
            <a:r>
              <a:rPr lang="en-US" sz="2000" i="0" dirty="0" err="1"/>
              <a:t>oxirgi</a:t>
            </a:r>
            <a:r>
              <a:rPr lang="en-US" sz="2000" i="0" dirty="0"/>
              <a:t> </a:t>
            </a:r>
            <a:r>
              <a:rPr lang="en-US" sz="2000" i="0" dirty="0" err="1"/>
              <a:t>shakl</a:t>
            </a:r>
            <a:r>
              <a:rPr lang="en-US" sz="2000" i="0" dirty="0"/>
              <a:t> </a:t>
            </a:r>
            <a:r>
              <a:rPr lang="en-US" sz="2000" i="0" dirty="0" err="1"/>
              <a:t>o‘zgartirish</a:t>
            </a:r>
            <a:r>
              <a:rPr lang="en-US" sz="2000" i="0" dirty="0"/>
              <a:t> </a:t>
            </a:r>
            <a:r>
              <a:rPr lang="en-US" sz="2000" i="0" dirty="0" err="1"/>
              <a:t>amalini</a:t>
            </a:r>
            <a:r>
              <a:rPr lang="en-US" sz="2000" i="0" dirty="0"/>
              <a:t> </a:t>
            </a:r>
            <a:r>
              <a:rPr lang="en-US" sz="2000" i="0" dirty="0" err="1"/>
              <a:t>yana</a:t>
            </a:r>
            <a:r>
              <a:rPr lang="en-US" sz="2000" i="0" dirty="0"/>
              <a:t> </a:t>
            </a:r>
            <a:r>
              <a:rPr lang="en-US" sz="2000" i="0" dirty="0" err="1"/>
              <a:t>bir</a:t>
            </a:r>
            <a:r>
              <a:rPr lang="en-US" sz="2000" i="0" dirty="0"/>
              <a:t> </a:t>
            </a:r>
            <a:r>
              <a:rPr lang="en-US" sz="2000" i="0" dirty="0" err="1"/>
              <a:t>marta</a:t>
            </a:r>
            <a:r>
              <a:rPr lang="en-US" sz="2000" i="0" dirty="0"/>
              <a:t> </a:t>
            </a:r>
            <a:r>
              <a:rPr lang="en-US" sz="2000" i="0" dirty="0" err="1"/>
              <a:t>qo‘llaydi</a:t>
            </a:r>
            <a:r>
              <a:rPr lang="en-US" sz="2000" i="0" dirty="0"/>
              <a:t>.</a:t>
            </a:r>
            <a:endParaRPr lang="en-GB" sz="2000" i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FCC46-F3CF-4E11-A521-F797D0C43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650" y="1147723"/>
            <a:ext cx="16954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5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9DA2427E-E40A-4226-B1B5-D877D35DC9A3}"/>
              </a:ext>
            </a:extLst>
          </p:cNvPr>
          <p:cNvSpPr txBox="1">
            <a:spLocks/>
          </p:cNvSpPr>
          <p:nvPr/>
        </p:nvSpPr>
        <p:spPr>
          <a:xfrm>
            <a:off x="444500" y="1147723"/>
            <a:ext cx="28194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0" kern="0" dirty="0"/>
              <a:t>2. </a:t>
            </a:r>
            <a:r>
              <a:rPr lang="ru-RU" sz="2000" i="0" kern="0" dirty="0">
                <a:solidFill>
                  <a:srgbClr val="0070C0"/>
                </a:solidFill>
              </a:rPr>
              <a:t>Масштабирование </a:t>
            </a:r>
            <a:r>
              <a:rPr lang="ru-RU" sz="2000" i="0" kern="0" dirty="0"/>
              <a:t>(</a:t>
            </a:r>
            <a:r>
              <a:rPr lang="en-US" sz="2000" i="0" kern="0" dirty="0" err="1"/>
              <a:t>O‘lchamni</a:t>
            </a:r>
            <a:r>
              <a:rPr lang="en-US" sz="2000" i="0" kern="0" dirty="0"/>
              <a:t> </a:t>
            </a:r>
            <a:r>
              <a:rPr lang="en-US" sz="2000" i="0" kern="0" dirty="0" err="1"/>
              <a:t>o‘zgartirish</a:t>
            </a:r>
            <a:r>
              <a:rPr lang="ru-RU" sz="2000" i="0" kern="0" dirty="0"/>
              <a:t>)</a:t>
            </a:r>
            <a:r>
              <a:rPr lang="en-US" sz="2000" i="0" kern="0" dirty="0"/>
              <a:t> – </a:t>
            </a:r>
            <a:r>
              <a:rPr lang="en-US" sz="2000" i="0" kern="0" dirty="0" err="1"/>
              <a:t>tasvir</a:t>
            </a:r>
            <a:r>
              <a:rPr lang="en-US" sz="2000" i="0" kern="0" dirty="0"/>
              <a:t> </a:t>
            </a:r>
            <a:r>
              <a:rPr lang="en-US" sz="2000" i="0" kern="0" dirty="0" err="1"/>
              <a:t>bo‘lagi</a:t>
            </a:r>
            <a:r>
              <a:rPr lang="en-US" sz="2000" i="0" kern="0" dirty="0"/>
              <a:t> </a:t>
            </a:r>
            <a:r>
              <a:rPr lang="en-US" sz="2000" i="0" kern="0" dirty="0" err="1"/>
              <a:t>o‘lcham-larini</a:t>
            </a:r>
            <a:r>
              <a:rPr lang="en-US" sz="2000" i="0" kern="0" dirty="0"/>
              <a:t> </a:t>
            </a:r>
            <a:r>
              <a:rPr lang="en-US" sz="2000" i="0" kern="0" dirty="0" err="1"/>
              <a:t>o‘zgartiradi</a:t>
            </a:r>
            <a:r>
              <a:rPr lang="en-US" sz="2000" i="0" kern="0" dirty="0"/>
              <a:t>.</a:t>
            </a:r>
            <a:endParaRPr lang="en-GB" sz="2000" i="0" kern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66C500-A487-4F3F-A81A-3A543D4D3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7275" y="1147723"/>
            <a:ext cx="17240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9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0B44E230-0F6A-4698-88E6-576ACA01D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100" y="748784"/>
            <a:ext cx="2286000" cy="830997"/>
          </a:xfrm>
        </p:spPr>
        <p:txBody>
          <a:bodyPr/>
          <a:lstStyle/>
          <a:p>
            <a:pPr algn="l"/>
            <a:r>
              <a:rPr lang="ru-RU" sz="1800" i="0" dirty="0"/>
              <a:t>3</a:t>
            </a:r>
            <a:r>
              <a:rPr lang="en-US" sz="1800" i="0" dirty="0"/>
              <a:t>. </a:t>
            </a:r>
            <a:r>
              <a:rPr lang="ru-RU" sz="1800" i="0" dirty="0">
                <a:solidFill>
                  <a:srgbClr val="0070C0"/>
                </a:solidFill>
              </a:rPr>
              <a:t>Поворот </a:t>
            </a:r>
            <a:r>
              <a:rPr lang="ru-RU" sz="1800" i="0" dirty="0"/>
              <a:t>(</a:t>
            </a:r>
            <a:r>
              <a:rPr lang="en-US" sz="1800" i="0" dirty="0" err="1"/>
              <a:t>Burish</a:t>
            </a:r>
            <a:r>
              <a:rPr lang="ru-RU" sz="1800" i="0" dirty="0"/>
              <a:t>)</a:t>
            </a:r>
            <a:r>
              <a:rPr lang="en-US" sz="1800" i="0" dirty="0"/>
              <a:t> – </a:t>
            </a:r>
            <a:r>
              <a:rPr lang="en-US" sz="1800" i="0" dirty="0" err="1"/>
              <a:t>tasvir</a:t>
            </a:r>
            <a:r>
              <a:rPr lang="en-US" sz="1800" i="0" dirty="0"/>
              <a:t> </a:t>
            </a:r>
            <a:r>
              <a:rPr lang="en-US" sz="1800" i="0" dirty="0" err="1"/>
              <a:t>bo‘lagini</a:t>
            </a:r>
            <a:r>
              <a:rPr lang="en-US" sz="1800" i="0" dirty="0"/>
              <a:t> </a:t>
            </a:r>
            <a:r>
              <a:rPr lang="en-US" sz="1800" i="0" dirty="0" err="1"/>
              <a:t>ixtiyoriy</a:t>
            </a:r>
            <a:r>
              <a:rPr lang="en-US" sz="1800" i="0" dirty="0"/>
              <a:t> </a:t>
            </a:r>
            <a:r>
              <a:rPr lang="en-US" sz="1800" i="0" dirty="0" err="1"/>
              <a:t>burchakka</a:t>
            </a:r>
            <a:r>
              <a:rPr lang="en-US" sz="1800" i="0" dirty="0"/>
              <a:t> </a:t>
            </a:r>
            <a:r>
              <a:rPr lang="en-US" sz="1800" i="0" dirty="0" err="1"/>
              <a:t>buradi</a:t>
            </a:r>
            <a:r>
              <a:rPr lang="en-US" sz="1800" i="0" dirty="0"/>
              <a:t>.</a:t>
            </a:r>
            <a:endParaRPr lang="en-GB" sz="1800" i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847693-26FD-4C43-9E43-C0C3EECAF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287" y="1812485"/>
            <a:ext cx="1724025" cy="1266825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3865E3B5-0B83-48AE-9539-7BFE4B3636DE}"/>
              </a:ext>
            </a:extLst>
          </p:cNvPr>
          <p:cNvSpPr txBox="1">
            <a:spLocks/>
          </p:cNvSpPr>
          <p:nvPr/>
        </p:nvSpPr>
        <p:spPr>
          <a:xfrm>
            <a:off x="2959100" y="1886029"/>
            <a:ext cx="25908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kern="0" dirty="0"/>
              <a:t>4.</a:t>
            </a:r>
            <a:r>
              <a:rPr lang="ru-RU" sz="1800" i="0" kern="0" dirty="0"/>
              <a:t> </a:t>
            </a:r>
            <a:r>
              <a:rPr lang="ru-RU" sz="1800" i="0" kern="0" dirty="0">
                <a:solidFill>
                  <a:srgbClr val="0070C0"/>
                </a:solidFill>
              </a:rPr>
              <a:t>Наклон </a:t>
            </a:r>
            <a:r>
              <a:rPr lang="ru-RU" sz="1800" i="0" kern="0" dirty="0"/>
              <a:t>(</a:t>
            </a:r>
            <a:r>
              <a:rPr lang="en-US" sz="1800" i="0" kern="0" dirty="0" err="1"/>
              <a:t>Qiyalash</a:t>
            </a:r>
            <a:r>
              <a:rPr lang="ru-RU" sz="1800" i="0" kern="0" dirty="0"/>
              <a:t>)</a:t>
            </a:r>
            <a:r>
              <a:rPr lang="en-US" sz="1800" i="0" kern="0" dirty="0"/>
              <a:t> – </a:t>
            </a:r>
            <a:r>
              <a:rPr lang="en-US" sz="1800" i="0" kern="0" dirty="0" err="1"/>
              <a:t>tasvir</a:t>
            </a:r>
            <a:r>
              <a:rPr lang="en-US" sz="1800" i="0" kern="0" dirty="0"/>
              <a:t> </a:t>
            </a:r>
            <a:r>
              <a:rPr lang="en-US" sz="1800" i="0" kern="0" dirty="0" err="1"/>
              <a:t>bo‘lagini</a:t>
            </a:r>
            <a:r>
              <a:rPr lang="en-US" sz="1800" i="0" kern="0" dirty="0"/>
              <a:t> </a:t>
            </a:r>
            <a:r>
              <a:rPr lang="en-US" sz="1800" i="0" kern="0" dirty="0" err="1"/>
              <a:t>gorizantal</a:t>
            </a:r>
            <a:r>
              <a:rPr lang="en-US" sz="1800" i="0" kern="0" dirty="0"/>
              <a:t> </a:t>
            </a:r>
            <a:r>
              <a:rPr lang="en-US" sz="1800" i="0" kern="0" dirty="0" err="1"/>
              <a:t>yoki</a:t>
            </a:r>
            <a:r>
              <a:rPr lang="en-US" sz="1800" i="0" kern="0" dirty="0"/>
              <a:t> </a:t>
            </a:r>
            <a:r>
              <a:rPr lang="en-US" sz="1800" i="0" kern="0" dirty="0" err="1"/>
              <a:t>vertikal</a:t>
            </a:r>
            <a:r>
              <a:rPr lang="en-US" sz="1800" i="0" kern="0" dirty="0"/>
              <a:t> </a:t>
            </a:r>
            <a:r>
              <a:rPr lang="en-US" sz="1800" i="0" kern="0" dirty="0" err="1"/>
              <a:t>yo‘nalishda</a:t>
            </a:r>
            <a:r>
              <a:rPr lang="en-US" sz="1800" i="0" kern="0" dirty="0"/>
              <a:t> </a:t>
            </a:r>
            <a:r>
              <a:rPr lang="en-US" sz="1800" i="0" kern="0" dirty="0" err="1"/>
              <a:t>qiyalanadi</a:t>
            </a:r>
            <a:r>
              <a:rPr lang="en-US" sz="1800" i="0" kern="0" dirty="0"/>
              <a:t>.</a:t>
            </a:r>
            <a:endParaRPr lang="en-GB" sz="1800" i="0" kern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851ACB-DDB8-479B-A05F-8EC341DFF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2500" y="614742"/>
            <a:ext cx="1600200" cy="119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9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id="{BC4A9FFF-A6D3-4DD1-AA8E-C05E69F85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0" y="1165225"/>
            <a:ext cx="3200400" cy="1384995"/>
          </a:xfrm>
        </p:spPr>
        <p:txBody>
          <a:bodyPr/>
          <a:lstStyle/>
          <a:p>
            <a:pPr algn="l"/>
            <a:r>
              <a:rPr lang="en-US" sz="1800" i="0" dirty="0"/>
              <a:t>5. </a:t>
            </a:r>
            <a:r>
              <a:rPr lang="ru-RU" sz="1800" i="0" dirty="0">
                <a:solidFill>
                  <a:srgbClr val="0070C0"/>
                </a:solidFill>
              </a:rPr>
              <a:t>Искажения </a:t>
            </a:r>
            <a:r>
              <a:rPr lang="ru-RU" sz="1800" i="0" dirty="0"/>
              <a:t>(</a:t>
            </a:r>
            <a:r>
              <a:rPr lang="en-US" sz="1800" i="0" dirty="0" err="1"/>
              <a:t>Nochiziqli</a:t>
            </a:r>
            <a:r>
              <a:rPr lang="en-US" sz="1800" i="0" dirty="0"/>
              <a:t> </a:t>
            </a:r>
            <a:r>
              <a:rPr lang="en-US" sz="1800" i="0" dirty="0" err="1"/>
              <a:t>o‘zgartirish</a:t>
            </a:r>
            <a:r>
              <a:rPr lang="ru-RU" sz="1800" i="0" dirty="0"/>
              <a:t>)</a:t>
            </a:r>
            <a:r>
              <a:rPr lang="en-US" sz="1800" i="0" dirty="0"/>
              <a:t> – </a:t>
            </a:r>
            <a:r>
              <a:rPr lang="en-US" sz="1800" i="0" dirty="0" err="1"/>
              <a:t>tasvir</a:t>
            </a:r>
            <a:r>
              <a:rPr lang="en-US" sz="1800" i="0" dirty="0"/>
              <a:t> </a:t>
            </a:r>
            <a:r>
              <a:rPr lang="en-US" sz="1800" i="0" dirty="0" err="1"/>
              <a:t>bo‘lagini</a:t>
            </a:r>
            <a:r>
              <a:rPr lang="en-US" sz="1800" i="0" dirty="0"/>
              <a:t> </a:t>
            </a:r>
            <a:r>
              <a:rPr lang="en-US" sz="1800" i="0" dirty="0" err="1"/>
              <a:t>to‘rtburchak</a:t>
            </a:r>
            <a:r>
              <a:rPr lang="en-US" sz="1800" i="0" dirty="0"/>
              <a:t> </a:t>
            </a:r>
            <a:r>
              <a:rPr lang="en-US" sz="1800" i="0" dirty="0" err="1"/>
              <a:t>ko‘rinishida</a:t>
            </a:r>
            <a:r>
              <a:rPr lang="en-US" sz="1800" i="0" dirty="0"/>
              <a:t> </a:t>
            </a:r>
            <a:r>
              <a:rPr lang="en-US" sz="1800" i="0" dirty="0" err="1"/>
              <a:t>tanlangan</a:t>
            </a:r>
            <a:r>
              <a:rPr lang="en-US" sz="1800" i="0" dirty="0"/>
              <a:t> </a:t>
            </a:r>
            <a:r>
              <a:rPr lang="en-US" sz="1800" i="0" dirty="0" err="1"/>
              <a:t>sohani</a:t>
            </a:r>
            <a:r>
              <a:rPr lang="en-US" sz="1800" i="0" dirty="0"/>
              <a:t> </a:t>
            </a:r>
            <a:r>
              <a:rPr lang="en-US" sz="1800" i="0" dirty="0" err="1"/>
              <a:t>qoplaydigan</a:t>
            </a:r>
            <a:r>
              <a:rPr lang="en-US" sz="1800" i="0" dirty="0"/>
              <a:t> </a:t>
            </a:r>
            <a:r>
              <a:rPr lang="en-US" sz="1800" i="0" dirty="0" err="1"/>
              <a:t>qilib</a:t>
            </a:r>
            <a:r>
              <a:rPr lang="en-US" sz="1800" i="0" dirty="0"/>
              <a:t> </a:t>
            </a:r>
            <a:r>
              <a:rPr lang="en-US" sz="1800" i="0" dirty="0" err="1"/>
              <a:t>o‘zgartiradi</a:t>
            </a:r>
            <a:r>
              <a:rPr lang="en-US" sz="1800" i="0" dirty="0"/>
              <a:t>.</a:t>
            </a:r>
            <a:endParaRPr lang="en-GB" sz="1800" i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D0AEBF-4491-4BAC-96D7-5D2A9A581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1575" y="1210022"/>
            <a:ext cx="168592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7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6EAC458C-E202-43AC-85CF-C7C7254E8B30}"/>
              </a:ext>
            </a:extLst>
          </p:cNvPr>
          <p:cNvSpPr txBox="1">
            <a:spLocks/>
          </p:cNvSpPr>
          <p:nvPr/>
        </p:nvSpPr>
        <p:spPr>
          <a:xfrm>
            <a:off x="201570" y="708025"/>
            <a:ext cx="28194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kern="0" dirty="0"/>
              <a:t>6. </a:t>
            </a:r>
            <a:r>
              <a:rPr lang="ru-RU" sz="1800" i="0" kern="0" dirty="0">
                <a:solidFill>
                  <a:srgbClr val="0070C0"/>
                </a:solidFill>
              </a:rPr>
              <a:t>Перспектива </a:t>
            </a:r>
            <a:r>
              <a:rPr lang="ru-RU" sz="1800" i="0" kern="0" dirty="0"/>
              <a:t>(</a:t>
            </a:r>
            <a:r>
              <a:rPr lang="en-US" sz="1800" i="0" kern="0" dirty="0" err="1"/>
              <a:t>Perspektivani</a:t>
            </a:r>
            <a:r>
              <a:rPr lang="en-US" sz="1800" i="0" kern="0" dirty="0"/>
              <a:t> </a:t>
            </a:r>
            <a:r>
              <a:rPr lang="en-US" sz="1800" i="0" kern="0" dirty="0" err="1"/>
              <a:t>o‘zgartirish</a:t>
            </a:r>
            <a:r>
              <a:rPr lang="ru-RU" sz="1800" i="0" kern="0" dirty="0"/>
              <a:t>)</a:t>
            </a:r>
            <a:r>
              <a:rPr lang="en-US" sz="1800" i="0" kern="0" dirty="0"/>
              <a:t> – </a:t>
            </a:r>
            <a:r>
              <a:rPr lang="en-US" sz="1800" i="0" kern="0" dirty="0" err="1"/>
              <a:t>suratga</a:t>
            </a:r>
            <a:r>
              <a:rPr lang="en-US" sz="1800" i="0" kern="0" dirty="0"/>
              <a:t> </a:t>
            </a:r>
            <a:r>
              <a:rPr lang="en-US" sz="1800" i="0" kern="0" dirty="0" err="1"/>
              <a:t>olish</a:t>
            </a:r>
            <a:r>
              <a:rPr lang="en-US" sz="1800" i="0" kern="0" dirty="0"/>
              <a:t> </a:t>
            </a:r>
            <a:r>
              <a:rPr lang="en-US" sz="1800" i="0" kern="0" dirty="0" err="1"/>
              <a:t>nuqtasini</a:t>
            </a:r>
            <a:r>
              <a:rPr lang="en-US" sz="1800" i="0" kern="0" dirty="0"/>
              <a:t> </a:t>
            </a:r>
            <a:r>
              <a:rPr lang="en-US" sz="1800" i="0" kern="0" dirty="0" err="1"/>
              <a:t>uzgartiradi</a:t>
            </a:r>
            <a:r>
              <a:rPr lang="en-US" sz="1800" i="0" kern="0" dirty="0"/>
              <a:t>.</a:t>
            </a:r>
            <a:endParaRPr lang="en-GB" sz="1800" i="0" kern="0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6C508ACC-C998-4844-93F4-D7B7E546BA7B}"/>
              </a:ext>
            </a:extLst>
          </p:cNvPr>
          <p:cNvSpPr txBox="1">
            <a:spLocks/>
          </p:cNvSpPr>
          <p:nvPr/>
        </p:nvSpPr>
        <p:spPr>
          <a:xfrm>
            <a:off x="3187700" y="1883939"/>
            <a:ext cx="24384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kern="0" dirty="0"/>
              <a:t>7.</a:t>
            </a:r>
            <a:r>
              <a:rPr lang="ru-RU" sz="1800" i="0" kern="0" dirty="0"/>
              <a:t> </a:t>
            </a:r>
            <a:r>
              <a:rPr lang="ru-RU" sz="1800" i="0" kern="0" dirty="0">
                <a:solidFill>
                  <a:srgbClr val="0070C0"/>
                </a:solidFill>
              </a:rPr>
              <a:t>Деформация </a:t>
            </a:r>
            <a:r>
              <a:rPr lang="ru-RU" sz="1800" i="0" kern="0" dirty="0"/>
              <a:t>(</a:t>
            </a:r>
            <a:r>
              <a:rPr lang="en-US" sz="1800" i="0" kern="0" dirty="0" err="1"/>
              <a:t>Qayta</a:t>
            </a:r>
            <a:r>
              <a:rPr lang="en-US" sz="1800" i="0" kern="0" dirty="0"/>
              <a:t> </a:t>
            </a:r>
            <a:r>
              <a:rPr lang="en-US" sz="1800" i="0" kern="0" dirty="0" err="1"/>
              <a:t>shakllantirish</a:t>
            </a:r>
            <a:r>
              <a:rPr lang="ru-RU" sz="1800" i="0" kern="0" dirty="0"/>
              <a:t>)</a:t>
            </a:r>
            <a:r>
              <a:rPr lang="en-US" sz="1800" i="0" kern="0" dirty="0"/>
              <a:t> – </a:t>
            </a:r>
            <a:r>
              <a:rPr lang="en-US" sz="1800" i="0" kern="0" dirty="0" err="1"/>
              <a:t>tasvir</a:t>
            </a:r>
            <a:r>
              <a:rPr lang="en-US" sz="1800" i="0" kern="0" dirty="0"/>
              <a:t> </a:t>
            </a:r>
            <a:r>
              <a:rPr lang="en-US" sz="1800" i="0" kern="0" dirty="0" err="1"/>
              <a:t>bo‘lagini</a:t>
            </a:r>
            <a:r>
              <a:rPr lang="en-US" sz="1800" i="0" kern="0" dirty="0"/>
              <a:t> </a:t>
            </a:r>
            <a:r>
              <a:rPr lang="en-US" sz="1800" i="0" kern="0" dirty="0" err="1"/>
              <a:t>cho‘zish</a:t>
            </a:r>
            <a:r>
              <a:rPr lang="en-US" sz="1800" i="0" kern="0" dirty="0"/>
              <a:t> </a:t>
            </a:r>
            <a:r>
              <a:rPr lang="en-US" sz="1800" i="0" kern="0" dirty="0" err="1"/>
              <a:t>bilan</a:t>
            </a:r>
            <a:r>
              <a:rPr lang="en-US" sz="1800" i="0" kern="0" dirty="0"/>
              <a:t> </a:t>
            </a:r>
            <a:r>
              <a:rPr lang="en-US" sz="1800" i="0" kern="0" dirty="0" err="1"/>
              <a:t>qayta</a:t>
            </a:r>
            <a:r>
              <a:rPr lang="en-US" sz="1800" i="0" kern="0" dirty="0"/>
              <a:t> </a:t>
            </a:r>
            <a:r>
              <a:rPr lang="en-US" sz="1800" i="0" kern="0" dirty="0" err="1"/>
              <a:t>shakllantiradi</a:t>
            </a:r>
            <a:r>
              <a:rPr lang="en-US" sz="1800" i="0" kern="0" dirty="0"/>
              <a:t>.</a:t>
            </a:r>
            <a:endParaRPr lang="en-GB" sz="1800" i="0" kern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3A8B7E-C12F-48B1-B75F-9F4DEF3FC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500" y="1874886"/>
            <a:ext cx="1643995" cy="12261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992E7F-14B8-478B-B60F-E5AB4ACE3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0153" y="644239"/>
            <a:ext cx="1578747" cy="11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9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B9CAE792-9D7A-4F67-9612-DCD43F536CF1}"/>
              </a:ext>
            </a:extLst>
          </p:cNvPr>
          <p:cNvSpPr txBox="1">
            <a:spLocks/>
          </p:cNvSpPr>
          <p:nvPr/>
        </p:nvSpPr>
        <p:spPr>
          <a:xfrm>
            <a:off x="368300" y="713780"/>
            <a:ext cx="22860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kern="0" dirty="0"/>
              <a:t>8. </a:t>
            </a:r>
            <a:r>
              <a:rPr lang="ru-RU" sz="1800" i="0" kern="0" dirty="0">
                <a:solidFill>
                  <a:srgbClr val="0070C0"/>
                </a:solidFill>
              </a:rPr>
              <a:t>Поворот</a:t>
            </a:r>
            <a:r>
              <a:rPr lang="en-US" sz="1800" i="0" kern="0" dirty="0">
                <a:solidFill>
                  <a:srgbClr val="0070C0"/>
                </a:solidFill>
              </a:rPr>
              <a:t> </a:t>
            </a:r>
            <a:r>
              <a:rPr lang="ru-RU" sz="1800" i="0" kern="0" dirty="0">
                <a:solidFill>
                  <a:srgbClr val="0070C0"/>
                </a:solidFill>
              </a:rPr>
              <a:t>на 180° </a:t>
            </a:r>
            <a:r>
              <a:rPr lang="ru-RU" sz="1800" i="0" kern="0" dirty="0"/>
              <a:t>(</a:t>
            </a:r>
            <a:r>
              <a:rPr lang="ru-RU" sz="1800" i="0" kern="0" dirty="0">
                <a:solidFill>
                  <a:schemeClr val="tx1"/>
                </a:solidFill>
              </a:rPr>
              <a:t>180° </a:t>
            </a:r>
            <a:r>
              <a:rPr lang="en-US" sz="1800" i="0" kern="0" dirty="0" err="1">
                <a:solidFill>
                  <a:schemeClr val="tx1"/>
                </a:solidFill>
              </a:rPr>
              <a:t>ga</a:t>
            </a:r>
            <a:r>
              <a:rPr lang="ru-RU" sz="1800" i="0" kern="0" dirty="0">
                <a:solidFill>
                  <a:schemeClr val="tx1"/>
                </a:solidFill>
              </a:rPr>
              <a:t> </a:t>
            </a:r>
            <a:r>
              <a:rPr lang="en-US" sz="1800" i="0" kern="0" dirty="0" err="1">
                <a:solidFill>
                  <a:schemeClr val="tx1"/>
                </a:solidFill>
              </a:rPr>
              <a:t>b</a:t>
            </a:r>
            <a:r>
              <a:rPr lang="en-US" sz="1800" i="0" kern="0" dirty="0" err="1"/>
              <a:t>urish</a:t>
            </a:r>
            <a:r>
              <a:rPr lang="ru-RU" sz="1800" i="0" kern="0" dirty="0"/>
              <a:t>)</a:t>
            </a:r>
            <a:r>
              <a:rPr lang="en-US" sz="1800" i="0" kern="0" dirty="0"/>
              <a:t> – </a:t>
            </a:r>
            <a:r>
              <a:rPr lang="en-US" sz="1800" i="0" kern="0" dirty="0" err="1"/>
              <a:t>tasvir</a:t>
            </a:r>
            <a:r>
              <a:rPr lang="en-US" sz="1800" i="0" kern="0" dirty="0"/>
              <a:t> </a:t>
            </a:r>
            <a:r>
              <a:rPr lang="en-US" sz="1800" i="0" kern="0" dirty="0" err="1"/>
              <a:t>bo‘lagini</a:t>
            </a:r>
            <a:r>
              <a:rPr lang="en-US" sz="1800" i="0" kern="0" dirty="0"/>
              <a:t> </a:t>
            </a:r>
            <a:r>
              <a:rPr lang="ru-RU" sz="1800" i="0" kern="0" dirty="0">
                <a:solidFill>
                  <a:schemeClr val="tx1"/>
                </a:solidFill>
              </a:rPr>
              <a:t>180° </a:t>
            </a:r>
            <a:r>
              <a:rPr lang="en-US" sz="1800" i="0" kern="0" dirty="0">
                <a:solidFill>
                  <a:schemeClr val="tx1"/>
                </a:solidFill>
              </a:rPr>
              <a:t> </a:t>
            </a:r>
            <a:r>
              <a:rPr lang="en-US" sz="1800" i="0" kern="0" dirty="0" err="1">
                <a:solidFill>
                  <a:schemeClr val="tx1"/>
                </a:solidFill>
              </a:rPr>
              <a:t>ga</a:t>
            </a:r>
            <a:r>
              <a:rPr lang="en-US" sz="1800" i="0" kern="0" dirty="0">
                <a:solidFill>
                  <a:schemeClr val="tx1"/>
                </a:solidFill>
              </a:rPr>
              <a:t> </a:t>
            </a:r>
            <a:r>
              <a:rPr lang="en-US" sz="1800" i="0" kern="0" dirty="0" err="1"/>
              <a:t>buradi</a:t>
            </a:r>
            <a:r>
              <a:rPr lang="en-US" sz="1800" i="0" kern="0" dirty="0"/>
              <a:t>.</a:t>
            </a:r>
            <a:endParaRPr lang="en-GB" sz="1800" i="0" kern="0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A649B9B0-9720-417C-AA21-6A77BB47E33E}"/>
              </a:ext>
            </a:extLst>
          </p:cNvPr>
          <p:cNvSpPr txBox="1">
            <a:spLocks/>
          </p:cNvSpPr>
          <p:nvPr/>
        </p:nvSpPr>
        <p:spPr>
          <a:xfrm>
            <a:off x="3263902" y="1821776"/>
            <a:ext cx="21336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kern="0" dirty="0"/>
              <a:t>9. </a:t>
            </a:r>
            <a:r>
              <a:rPr lang="ru-RU" sz="1800" i="0" kern="0" dirty="0">
                <a:solidFill>
                  <a:srgbClr val="0070C0"/>
                </a:solidFill>
              </a:rPr>
              <a:t>Поворот</a:t>
            </a:r>
            <a:r>
              <a:rPr lang="en-US" sz="1800" i="0" kern="0" dirty="0">
                <a:solidFill>
                  <a:srgbClr val="0070C0"/>
                </a:solidFill>
              </a:rPr>
              <a:t> </a:t>
            </a:r>
            <a:r>
              <a:rPr lang="ru-RU" sz="1800" i="0" kern="0" dirty="0">
                <a:solidFill>
                  <a:srgbClr val="0070C0"/>
                </a:solidFill>
              </a:rPr>
              <a:t>на 90° по часовой </a:t>
            </a:r>
            <a:r>
              <a:rPr lang="ru-RU" sz="1800" i="0" kern="0" dirty="0"/>
              <a:t>(</a:t>
            </a:r>
            <a:r>
              <a:rPr lang="en-US" sz="1800" i="0" kern="0" dirty="0" err="1"/>
              <a:t>Soat</a:t>
            </a:r>
            <a:r>
              <a:rPr lang="en-US" sz="1800" i="0" kern="0" dirty="0"/>
              <a:t> </a:t>
            </a:r>
            <a:r>
              <a:rPr lang="en-US" sz="1800" i="0" kern="0" dirty="0" err="1"/>
              <a:t>mili</a:t>
            </a:r>
            <a:r>
              <a:rPr lang="en-US" sz="1800" i="0" kern="0" dirty="0"/>
              <a:t> </a:t>
            </a:r>
            <a:r>
              <a:rPr lang="en-US" sz="1800" i="0" kern="0" dirty="0" err="1"/>
              <a:t>bo‘ylab</a:t>
            </a:r>
            <a:r>
              <a:rPr lang="en-US" sz="1800" i="0" kern="0" dirty="0"/>
              <a:t> </a:t>
            </a:r>
            <a:r>
              <a:rPr lang="ru-RU" sz="1800" i="0" kern="0" dirty="0">
                <a:solidFill>
                  <a:schemeClr val="tx1"/>
                </a:solidFill>
              </a:rPr>
              <a:t>90°</a:t>
            </a:r>
            <a:r>
              <a:rPr lang="en-US" sz="1800" i="0" kern="0" dirty="0" err="1">
                <a:solidFill>
                  <a:schemeClr val="tx1"/>
                </a:solidFill>
              </a:rPr>
              <a:t>ga</a:t>
            </a:r>
            <a:r>
              <a:rPr lang="en-US" sz="1800" i="0" kern="0" dirty="0">
                <a:solidFill>
                  <a:schemeClr val="tx1"/>
                </a:solidFill>
              </a:rPr>
              <a:t> </a:t>
            </a:r>
            <a:r>
              <a:rPr lang="en-US" sz="1800" i="0" kern="0" dirty="0" err="1">
                <a:solidFill>
                  <a:schemeClr val="tx1"/>
                </a:solidFill>
              </a:rPr>
              <a:t>burish</a:t>
            </a:r>
            <a:r>
              <a:rPr lang="ru-RU" sz="1800" i="0" kern="0" dirty="0">
                <a:solidFill>
                  <a:schemeClr val="tx1"/>
                </a:solidFill>
              </a:rPr>
              <a:t>)</a:t>
            </a:r>
            <a:r>
              <a:rPr lang="en-US" sz="1800" i="0" kern="0" dirty="0">
                <a:solidFill>
                  <a:schemeClr val="tx1"/>
                </a:solidFill>
              </a:rPr>
              <a:t>.</a:t>
            </a:r>
            <a:endParaRPr lang="en-GB" sz="1800" i="0" kern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C955D-8DEE-4853-BC9F-125E5639B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500" y="1960998"/>
            <a:ext cx="1543050" cy="11401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4FDC7A-DA8E-45FC-89D0-643116F3A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526" y="581224"/>
            <a:ext cx="1526351" cy="11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9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5504E5D-424B-4A4D-A335-65833E33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0" y="860425"/>
            <a:ext cx="5029200" cy="738664"/>
          </a:xfrm>
        </p:spPr>
        <p:txBody>
          <a:bodyPr/>
          <a:lstStyle/>
          <a:p>
            <a:pPr algn="just"/>
            <a:r>
              <a:rPr lang="en-US" sz="1600" i="0" dirty="0"/>
              <a:t>       Agar </a:t>
            </a:r>
            <a:r>
              <a:rPr lang="en-US" sz="1600" i="0" dirty="0" err="1"/>
              <a:t>fonni</a:t>
            </a:r>
            <a:r>
              <a:rPr lang="en-US" sz="1600" i="0" dirty="0"/>
              <a:t> </a:t>
            </a:r>
            <a:r>
              <a:rPr lang="en-US" sz="1600" i="0" dirty="0" err="1"/>
              <a:t>emas</a:t>
            </a:r>
            <a:r>
              <a:rPr lang="en-US" sz="1600" i="0" dirty="0"/>
              <a:t>, </a:t>
            </a:r>
            <a:r>
              <a:rPr lang="en-US" sz="1600" i="0" dirty="0" err="1"/>
              <a:t>obyektni</a:t>
            </a:r>
            <a:r>
              <a:rPr lang="en-US" sz="1600" i="0" dirty="0"/>
              <a:t> </a:t>
            </a:r>
            <a:r>
              <a:rPr lang="en-US" sz="1600" i="0" dirty="0" err="1"/>
              <a:t>o‘zini</a:t>
            </a:r>
            <a:r>
              <a:rPr lang="en-US" sz="1600" i="0" dirty="0"/>
              <a:t> </a:t>
            </a:r>
            <a:r>
              <a:rPr lang="en-US" sz="1600" i="0" dirty="0" err="1"/>
              <a:t>ajratib</a:t>
            </a:r>
            <a:r>
              <a:rPr lang="en-US" sz="1600" i="0" dirty="0"/>
              <a:t> </a:t>
            </a:r>
            <a:r>
              <a:rPr lang="en-US" sz="1600" i="0" dirty="0" err="1"/>
              <a:t>olish</a:t>
            </a:r>
            <a:r>
              <a:rPr lang="en-US" sz="1600" i="0" dirty="0"/>
              <a:t> </a:t>
            </a:r>
            <a:r>
              <a:rPr lang="en-US" sz="1600" i="0" dirty="0" err="1"/>
              <a:t>kerak</a:t>
            </a:r>
            <a:r>
              <a:rPr lang="en-US" sz="1600" i="0" dirty="0"/>
              <a:t> </a:t>
            </a:r>
            <a:r>
              <a:rPr lang="en-US" sz="1600" i="0" dirty="0" err="1"/>
              <a:t>bo‘lsa</a:t>
            </a:r>
            <a:r>
              <a:rPr lang="en-US" sz="1600" i="0" dirty="0"/>
              <a:t>, </a:t>
            </a:r>
            <a:r>
              <a:rPr lang="en-US" sz="1600" i="0" dirty="0" err="1"/>
              <a:t>asosiy</a:t>
            </a:r>
            <a:r>
              <a:rPr lang="en-US" sz="1600" i="0" dirty="0"/>
              <a:t> </a:t>
            </a:r>
            <a:r>
              <a:rPr lang="en-US" sz="1600" i="0" dirty="0" err="1"/>
              <a:t>menyuning</a:t>
            </a:r>
            <a:r>
              <a:rPr lang="en-US" sz="1600" i="0" dirty="0"/>
              <a:t> </a:t>
            </a:r>
            <a:r>
              <a:rPr lang="ru-RU" sz="1600" i="0" dirty="0">
                <a:solidFill>
                  <a:srgbClr val="0070C0"/>
                </a:solidFill>
              </a:rPr>
              <a:t>Выделение</a:t>
            </a:r>
            <a:r>
              <a:rPr lang="ru-RU" sz="1600" i="0" dirty="0"/>
              <a:t> (</a:t>
            </a:r>
            <a:r>
              <a:rPr lang="en-US" sz="1600" i="0" dirty="0" err="1"/>
              <a:t>Ajratish</a:t>
            </a:r>
            <a:r>
              <a:rPr lang="ru-RU" sz="1600" i="0" dirty="0"/>
              <a:t>)</a:t>
            </a:r>
            <a:r>
              <a:rPr lang="en-US" sz="1600" i="0" dirty="0"/>
              <a:t> </a:t>
            </a:r>
            <a:r>
              <a:rPr lang="en-US" sz="1600" i="0" dirty="0" err="1"/>
              <a:t>bo‘limidagi</a:t>
            </a:r>
            <a:r>
              <a:rPr lang="en-US" sz="1600" i="0" dirty="0"/>
              <a:t> </a:t>
            </a:r>
            <a:r>
              <a:rPr lang="ru-RU" sz="1600" i="0" dirty="0">
                <a:solidFill>
                  <a:srgbClr val="0070C0"/>
                </a:solidFill>
              </a:rPr>
              <a:t>Инверсия</a:t>
            </a:r>
            <a:r>
              <a:rPr lang="ru-RU" sz="1600" i="0" dirty="0"/>
              <a:t> (</a:t>
            </a:r>
            <a:r>
              <a:rPr lang="en-US" sz="1600" i="0" dirty="0" err="1"/>
              <a:t>Teskarisi</a:t>
            </a:r>
            <a:r>
              <a:rPr lang="en-US" sz="1600" i="0" dirty="0"/>
              <a:t>) </a:t>
            </a:r>
            <a:r>
              <a:rPr lang="en-US" sz="1600" i="0" dirty="0" err="1"/>
              <a:t>buyrug‘i</a:t>
            </a:r>
            <a:r>
              <a:rPr lang="en-US" sz="1600" i="0" dirty="0"/>
              <a:t> </a:t>
            </a:r>
            <a:r>
              <a:rPr lang="en-US" sz="1600" i="0" dirty="0" err="1"/>
              <a:t>beriladi</a:t>
            </a:r>
            <a:r>
              <a:rPr lang="en-US" sz="1600" i="0" dirty="0"/>
              <a:t>.</a:t>
            </a:r>
            <a:endParaRPr lang="en-GB" sz="1600" i="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76A7AB-A597-4AF4-90E6-C085172DB7E2}"/>
              </a:ext>
            </a:extLst>
          </p:cNvPr>
          <p:cNvGrpSpPr/>
          <p:nvPr/>
        </p:nvGrpSpPr>
        <p:grpSpPr>
          <a:xfrm>
            <a:off x="1892300" y="2079625"/>
            <a:ext cx="2209800" cy="609600"/>
            <a:chOff x="204997" y="40"/>
            <a:chExt cx="1482304" cy="53331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5D7C4B8-33EC-4B56-A764-48D45A25F303}"/>
                </a:ext>
              </a:extLst>
            </p:cNvPr>
            <p:cNvSpPr/>
            <p:nvPr/>
          </p:nvSpPr>
          <p:spPr>
            <a:xfrm>
              <a:off x="204997" y="40"/>
              <a:ext cx="1482304" cy="53331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120B38-4B4F-4927-8C89-86DB0141EA69}"/>
                </a:ext>
              </a:extLst>
            </p:cNvPr>
            <p:cNvSpPr txBox="1"/>
            <p:nvPr/>
          </p:nvSpPr>
          <p:spPr>
            <a:xfrm>
              <a:off x="204997" y="40"/>
              <a:ext cx="1482304" cy="533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/>
                <a:t>Ctrl+Shift+I</a:t>
              </a:r>
              <a:endParaRPr lang="en-GB" sz="2400" kern="1200" dirty="0"/>
            </a:p>
          </p:txBody>
        </p:sp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42D0C71-35BC-45C2-8417-169A1E82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035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Mustahkamlash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07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id="{08065DDF-0526-443D-AB5A-F285D038537A}"/>
              </a:ext>
            </a:extLst>
          </p:cNvPr>
          <p:cNvSpPr txBox="1">
            <a:spLocks/>
          </p:cNvSpPr>
          <p:nvPr/>
        </p:nvSpPr>
        <p:spPr>
          <a:xfrm>
            <a:off x="292100" y="666829"/>
            <a:ext cx="21336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kern="0" dirty="0"/>
              <a:t>10. </a:t>
            </a:r>
            <a:r>
              <a:rPr lang="ru-RU" sz="1800" i="0" kern="0" dirty="0">
                <a:solidFill>
                  <a:srgbClr val="0070C0"/>
                </a:solidFill>
              </a:rPr>
              <a:t>Поворот</a:t>
            </a:r>
            <a:r>
              <a:rPr lang="en-US" sz="1800" i="0" kern="0" dirty="0">
                <a:solidFill>
                  <a:srgbClr val="0070C0"/>
                </a:solidFill>
              </a:rPr>
              <a:t> </a:t>
            </a:r>
            <a:r>
              <a:rPr lang="ru-RU" sz="1800" i="0" kern="0" dirty="0">
                <a:solidFill>
                  <a:srgbClr val="0070C0"/>
                </a:solidFill>
              </a:rPr>
              <a:t>на </a:t>
            </a:r>
            <a:br>
              <a:rPr lang="en-US" sz="1800" i="0" kern="0" dirty="0">
                <a:solidFill>
                  <a:srgbClr val="0070C0"/>
                </a:solidFill>
              </a:rPr>
            </a:br>
            <a:r>
              <a:rPr lang="ru-RU" sz="1800" i="0" kern="0" dirty="0">
                <a:solidFill>
                  <a:srgbClr val="0070C0"/>
                </a:solidFill>
              </a:rPr>
              <a:t>90° против часовой</a:t>
            </a:r>
            <a:r>
              <a:rPr lang="ru-RU" sz="1800" i="0" kern="0" dirty="0">
                <a:solidFill>
                  <a:schemeClr val="tx1"/>
                </a:solidFill>
              </a:rPr>
              <a:t> (</a:t>
            </a:r>
            <a:r>
              <a:rPr lang="en-US" sz="1800" i="0" kern="0" dirty="0" err="1"/>
              <a:t>Soat</a:t>
            </a:r>
            <a:r>
              <a:rPr lang="en-US" sz="1800" i="0" kern="0" dirty="0"/>
              <a:t> </a:t>
            </a:r>
            <a:r>
              <a:rPr lang="en-US" sz="1800" i="0" kern="0" dirty="0" err="1"/>
              <a:t>miliga</a:t>
            </a:r>
            <a:r>
              <a:rPr lang="en-US" sz="1800" i="0" kern="0" dirty="0"/>
              <a:t> </a:t>
            </a:r>
            <a:r>
              <a:rPr lang="en-US" sz="1800" i="0" kern="0" dirty="0" err="1"/>
              <a:t>teskari</a:t>
            </a:r>
            <a:r>
              <a:rPr lang="en-US" sz="1800" i="0" kern="0" dirty="0"/>
              <a:t> </a:t>
            </a:r>
            <a:r>
              <a:rPr lang="ru-RU" sz="1800" i="0" kern="0" dirty="0">
                <a:solidFill>
                  <a:schemeClr val="tx1"/>
                </a:solidFill>
              </a:rPr>
              <a:t>90°</a:t>
            </a:r>
            <a:r>
              <a:rPr lang="en-US" sz="1800" i="0" kern="0" dirty="0" err="1">
                <a:solidFill>
                  <a:schemeClr val="tx1"/>
                </a:solidFill>
              </a:rPr>
              <a:t>ga</a:t>
            </a:r>
            <a:r>
              <a:rPr lang="en-US" sz="1800" i="0" kern="0" dirty="0">
                <a:solidFill>
                  <a:schemeClr val="tx1"/>
                </a:solidFill>
              </a:rPr>
              <a:t> </a:t>
            </a:r>
            <a:r>
              <a:rPr lang="en-US" sz="1800" i="0" kern="0" dirty="0" err="1">
                <a:solidFill>
                  <a:schemeClr val="tx1"/>
                </a:solidFill>
              </a:rPr>
              <a:t>burish</a:t>
            </a:r>
            <a:r>
              <a:rPr lang="ru-RU" sz="1800" i="0" kern="0" dirty="0">
                <a:solidFill>
                  <a:schemeClr val="tx1"/>
                </a:solidFill>
              </a:rPr>
              <a:t>)</a:t>
            </a:r>
            <a:r>
              <a:rPr lang="en-US" sz="1800" i="0" kern="0" dirty="0">
                <a:solidFill>
                  <a:schemeClr val="tx1"/>
                </a:solidFill>
              </a:rPr>
              <a:t>. </a:t>
            </a:r>
            <a:endParaRPr lang="en-GB" sz="1800" i="0" kern="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2883D65-FB02-4869-BBCD-ECBA03F87F21}"/>
              </a:ext>
            </a:extLst>
          </p:cNvPr>
          <p:cNvSpPr txBox="1">
            <a:spLocks/>
          </p:cNvSpPr>
          <p:nvPr/>
        </p:nvSpPr>
        <p:spPr>
          <a:xfrm>
            <a:off x="3016252" y="1740713"/>
            <a:ext cx="2514600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kern="0" dirty="0"/>
              <a:t>11.</a:t>
            </a:r>
            <a:r>
              <a:rPr lang="ru-RU" sz="1800" i="0" kern="0" dirty="0"/>
              <a:t> </a:t>
            </a:r>
            <a:r>
              <a:rPr lang="ru-RU" sz="1800" i="0" kern="0" dirty="0">
                <a:solidFill>
                  <a:srgbClr val="0070C0"/>
                </a:solidFill>
              </a:rPr>
              <a:t>Отразить по горизонтали </a:t>
            </a:r>
            <a:r>
              <a:rPr lang="ru-RU" sz="1800" i="0" kern="0" dirty="0"/>
              <a:t>(</a:t>
            </a:r>
            <a:r>
              <a:rPr lang="en-US" sz="1800" i="0" kern="0" dirty="0" err="1"/>
              <a:t>Gorizantal</a:t>
            </a:r>
            <a:r>
              <a:rPr lang="en-US" sz="1800" i="0" kern="0" dirty="0"/>
              <a:t> </a:t>
            </a:r>
            <a:r>
              <a:rPr lang="en-US" sz="1800" i="0" kern="0" dirty="0" err="1"/>
              <a:t>o‘girish</a:t>
            </a:r>
            <a:r>
              <a:rPr lang="ru-RU" sz="1800" i="0" kern="0" dirty="0"/>
              <a:t>)</a:t>
            </a:r>
            <a:r>
              <a:rPr lang="en-US" sz="1800" i="0" kern="0" dirty="0"/>
              <a:t> – </a:t>
            </a:r>
            <a:r>
              <a:rPr lang="en-US" sz="1800" i="0" kern="0" dirty="0" err="1"/>
              <a:t>tasvir</a:t>
            </a:r>
            <a:r>
              <a:rPr lang="en-US" sz="1800" i="0" kern="0" dirty="0"/>
              <a:t> </a:t>
            </a:r>
            <a:r>
              <a:rPr lang="en-US" sz="1800" i="0" kern="0" dirty="0" err="1"/>
              <a:t>bo‘lagini</a:t>
            </a:r>
            <a:r>
              <a:rPr lang="en-US" sz="1800" i="0" kern="0" dirty="0"/>
              <a:t> </a:t>
            </a:r>
            <a:r>
              <a:rPr lang="en-US" sz="1800" i="0" kern="0" dirty="0" err="1"/>
              <a:t>gorizantal</a:t>
            </a:r>
            <a:r>
              <a:rPr lang="en-US" sz="1800" i="0" kern="0" dirty="0"/>
              <a:t> </a:t>
            </a:r>
            <a:r>
              <a:rPr lang="en-US" sz="1800" i="0" kern="0" dirty="0" err="1"/>
              <a:t>yo‘nalishda</a:t>
            </a:r>
            <a:r>
              <a:rPr lang="en-US" sz="1800" i="0" kern="0" dirty="0"/>
              <a:t> </a:t>
            </a:r>
            <a:r>
              <a:rPr lang="en-US" sz="1800" i="0" kern="0" dirty="0" err="1"/>
              <a:t>o‘giradi</a:t>
            </a:r>
            <a:r>
              <a:rPr lang="en-US" sz="1800" i="0" kern="0" dirty="0"/>
              <a:t>.</a:t>
            </a:r>
            <a:endParaRPr lang="en-GB" sz="1800" i="0" kern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8121CA-3026-42D6-A72E-411845DC2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753" y="1874865"/>
            <a:ext cx="1663543" cy="12315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CB3A32-7FBC-4755-98A5-13A49302C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5373" y="590629"/>
            <a:ext cx="1477327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7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02813A3A-86B2-49F0-82AE-B49F46334815}"/>
              </a:ext>
            </a:extLst>
          </p:cNvPr>
          <p:cNvSpPr txBox="1">
            <a:spLocks/>
          </p:cNvSpPr>
          <p:nvPr/>
        </p:nvSpPr>
        <p:spPr>
          <a:xfrm>
            <a:off x="292100" y="1165225"/>
            <a:ext cx="317449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0" kern="0" dirty="0"/>
              <a:t>12.</a:t>
            </a:r>
            <a:r>
              <a:rPr lang="ru-RU" sz="2000" i="0" kern="0" dirty="0"/>
              <a:t> </a:t>
            </a:r>
            <a:r>
              <a:rPr lang="ru-RU" sz="2000" i="0" kern="0" dirty="0">
                <a:solidFill>
                  <a:srgbClr val="0070C0"/>
                </a:solidFill>
              </a:rPr>
              <a:t>Отразить по вертикали </a:t>
            </a:r>
            <a:r>
              <a:rPr lang="ru-RU" sz="2000" i="0" kern="0" dirty="0"/>
              <a:t>(</a:t>
            </a:r>
            <a:r>
              <a:rPr lang="en-US" sz="2000" i="0" kern="0" dirty="0" err="1"/>
              <a:t>Vertikal</a:t>
            </a:r>
            <a:r>
              <a:rPr lang="en-US" sz="2000" i="0" kern="0" dirty="0"/>
              <a:t> </a:t>
            </a:r>
            <a:r>
              <a:rPr lang="en-US" sz="2000" i="0" kern="0" dirty="0" err="1"/>
              <a:t>o‘girish</a:t>
            </a:r>
            <a:r>
              <a:rPr lang="ru-RU" sz="2000" i="0" kern="0" dirty="0"/>
              <a:t>)</a:t>
            </a:r>
            <a:r>
              <a:rPr lang="en-US" sz="2000" i="0" kern="0" dirty="0"/>
              <a:t> – </a:t>
            </a:r>
            <a:r>
              <a:rPr lang="en-US" sz="2000" i="0" kern="0" dirty="0" err="1"/>
              <a:t>tasvir</a:t>
            </a:r>
            <a:r>
              <a:rPr lang="en-US" sz="2000" i="0" kern="0" dirty="0"/>
              <a:t> </a:t>
            </a:r>
            <a:r>
              <a:rPr lang="en-US" sz="2000" i="0" kern="0" dirty="0" err="1"/>
              <a:t>bo‘lagini</a:t>
            </a:r>
            <a:r>
              <a:rPr lang="en-US" sz="2000" i="0" kern="0" dirty="0"/>
              <a:t> </a:t>
            </a:r>
            <a:r>
              <a:rPr lang="en-US" sz="2000" i="0" kern="0" dirty="0" err="1"/>
              <a:t>vertikal</a:t>
            </a:r>
            <a:r>
              <a:rPr lang="en-US" sz="2000" i="0" kern="0" dirty="0"/>
              <a:t> </a:t>
            </a:r>
            <a:r>
              <a:rPr lang="en-US" sz="2000" i="0" kern="0" dirty="0" err="1"/>
              <a:t>yo‘nalishda</a:t>
            </a:r>
            <a:r>
              <a:rPr lang="en-US" sz="2000" i="0" kern="0" dirty="0"/>
              <a:t> </a:t>
            </a:r>
            <a:r>
              <a:rPr lang="en-US" sz="2000" i="0" kern="0" dirty="0" err="1"/>
              <a:t>o‘giradi</a:t>
            </a:r>
            <a:r>
              <a:rPr lang="en-US" sz="2000" i="0" kern="0" dirty="0"/>
              <a:t>.</a:t>
            </a:r>
            <a:endParaRPr lang="en-GB" sz="2000" i="0" kern="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AA99E1-16D0-4165-A1FD-439FD1A73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500" y="1184275"/>
            <a:ext cx="17240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52A0D-2BE7-48E2-93E0-386E9F900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Yodda</a:t>
            </a:r>
            <a:r>
              <a:rPr lang="en-US" dirty="0"/>
              <a:t> </a:t>
            </a:r>
            <a:r>
              <a:rPr lang="en-US" dirty="0" err="1"/>
              <a:t>saqlang</a:t>
            </a:r>
            <a:r>
              <a:rPr lang="en-US" dirty="0"/>
              <a:t>!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23DAE4-B326-4F55-94A4-3526318FD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930" y="1314648"/>
            <a:ext cx="4893589" cy="615553"/>
          </a:xfrm>
        </p:spPr>
        <p:txBody>
          <a:bodyPr/>
          <a:lstStyle/>
          <a:p>
            <a:pPr algn="ctr"/>
            <a:r>
              <a:rPr lang="en-US" sz="2000" i="0" dirty="0" err="1"/>
              <a:t>Shakl</a:t>
            </a:r>
            <a:r>
              <a:rPr lang="en-US" sz="2000" i="0" dirty="0"/>
              <a:t> </a:t>
            </a:r>
            <a:r>
              <a:rPr lang="en-US" sz="2000" i="0" dirty="0" err="1"/>
              <a:t>o‘zgartirish</a:t>
            </a:r>
            <a:r>
              <a:rPr lang="en-US" sz="2000" i="0" dirty="0"/>
              <a:t> </a:t>
            </a:r>
            <a:r>
              <a:rPr lang="en-US" sz="2000" i="0" dirty="0" err="1"/>
              <a:t>amalini</a:t>
            </a:r>
            <a:r>
              <a:rPr lang="en-US" sz="2000" i="0" dirty="0"/>
              <a:t> </a:t>
            </a:r>
            <a:r>
              <a:rPr lang="en-US" sz="2000" i="0" dirty="0" err="1"/>
              <a:t>qo‘llashdan</a:t>
            </a:r>
            <a:r>
              <a:rPr lang="en-US" sz="2000" i="0" dirty="0"/>
              <a:t> </a:t>
            </a:r>
            <a:r>
              <a:rPr lang="en-US" sz="2000" i="0" dirty="0" err="1"/>
              <a:t>oldin</a:t>
            </a:r>
            <a:r>
              <a:rPr lang="en-US" sz="2000" i="0" dirty="0"/>
              <a:t> </a:t>
            </a:r>
            <a:r>
              <a:rPr lang="en-US" sz="2000" i="0" dirty="0" err="1"/>
              <a:t>tasvir</a:t>
            </a:r>
            <a:r>
              <a:rPr lang="en-US" sz="2000" i="0" dirty="0"/>
              <a:t> </a:t>
            </a:r>
            <a:r>
              <a:rPr lang="en-US" sz="2000" i="0" dirty="0" err="1"/>
              <a:t>bo‘lagini</a:t>
            </a:r>
            <a:r>
              <a:rPr lang="en-US" sz="2000" i="0" dirty="0"/>
              <a:t> </a:t>
            </a:r>
            <a:r>
              <a:rPr lang="en-US" sz="2000" i="0" dirty="0" err="1"/>
              <a:t>ajratib</a:t>
            </a:r>
            <a:r>
              <a:rPr lang="en-US" sz="2000" i="0" dirty="0"/>
              <a:t> </a:t>
            </a:r>
            <a:r>
              <a:rPr lang="en-US" sz="2000" i="0" dirty="0" err="1"/>
              <a:t>olish</a:t>
            </a:r>
            <a:r>
              <a:rPr lang="en-US" sz="2000" i="0" dirty="0"/>
              <a:t> </a:t>
            </a:r>
            <a:r>
              <a:rPr lang="en-US" sz="2000" i="0" dirty="0" err="1"/>
              <a:t>kerak</a:t>
            </a:r>
            <a:r>
              <a:rPr lang="en-US" sz="2000" i="0" dirty="0"/>
              <a:t>.</a:t>
            </a:r>
            <a:endParaRPr lang="en-GB" sz="2000" i="0" dirty="0"/>
          </a:p>
        </p:txBody>
      </p:sp>
    </p:spTree>
    <p:extLst>
      <p:ext uri="{BB962C8B-B14F-4D97-AF65-F5344CB8AC3E}">
        <p14:creationId xmlns:p14="http://schemas.microsoft.com/office/powerpoint/2010/main" val="3722024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A056B-AC0E-41E6-B566-89F964E48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Mustaqil</a:t>
            </a:r>
            <a:r>
              <a:rPr lang="en-US" dirty="0"/>
              <a:t> </a:t>
            </a:r>
            <a:r>
              <a:rPr lang="en-US" dirty="0" err="1"/>
              <a:t>bajarish</a:t>
            </a:r>
            <a:r>
              <a:rPr lang="en-US" dirty="0"/>
              <a:t> </a:t>
            </a:r>
            <a:r>
              <a:rPr lang="en-US" dirty="0" err="1"/>
              <a:t>uchun</a:t>
            </a:r>
            <a:r>
              <a:rPr lang="en-US" dirty="0"/>
              <a:t> </a:t>
            </a:r>
            <a:r>
              <a:rPr lang="en-US" dirty="0" err="1"/>
              <a:t>topshiriq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046557-EDC2-458C-81DA-EBCBF07B0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1738938"/>
          </a:xfrm>
        </p:spPr>
        <p:txBody>
          <a:bodyPr/>
          <a:lstStyle/>
          <a:p>
            <a:pPr indent="265113" algn="just">
              <a:spcAft>
                <a:spcPts val="600"/>
              </a:spcAft>
            </a:pPr>
            <a:r>
              <a:rPr lang="en-US" sz="1800" i="0" dirty="0"/>
              <a:t>1. </a:t>
            </a:r>
            <a:r>
              <a:rPr lang="en-US" sz="1800" i="0" dirty="0" err="1"/>
              <a:t>Bino</a:t>
            </a:r>
            <a:r>
              <a:rPr lang="en-US" sz="1800" i="0" dirty="0"/>
              <a:t> </a:t>
            </a:r>
            <a:r>
              <a:rPr lang="en-US" sz="1800" i="0" dirty="0" err="1"/>
              <a:t>rasmini</a:t>
            </a:r>
            <a:r>
              <a:rPr lang="en-US" sz="1800" i="0" dirty="0"/>
              <a:t> </a:t>
            </a:r>
            <a:r>
              <a:rPr lang="en-US" sz="1800" i="0" dirty="0" err="1"/>
              <a:t>yuklab</a:t>
            </a:r>
            <a:r>
              <a:rPr lang="en-US" sz="1800" i="0" dirty="0"/>
              <a:t>, </a:t>
            </a:r>
            <a:r>
              <a:rPr lang="en-US" sz="1800" i="0" dirty="0" err="1"/>
              <a:t>undagi</a:t>
            </a:r>
            <a:r>
              <a:rPr lang="en-US" sz="1800" i="0" dirty="0"/>
              <a:t> </a:t>
            </a:r>
            <a:r>
              <a:rPr lang="en-US" sz="1800" i="0" dirty="0" err="1"/>
              <a:t>perspektivani</a:t>
            </a:r>
            <a:r>
              <a:rPr lang="en-US" sz="1800" i="0" dirty="0"/>
              <a:t> </a:t>
            </a:r>
            <a:r>
              <a:rPr lang="en-US" sz="1800" i="0" dirty="0" err="1"/>
              <a:t>o‘zgartiring</a:t>
            </a:r>
            <a:r>
              <a:rPr lang="en-US" sz="1800" i="0" dirty="0"/>
              <a:t>.</a:t>
            </a:r>
          </a:p>
          <a:p>
            <a:pPr indent="265113" algn="just"/>
            <a:r>
              <a:rPr lang="en-US" sz="1800" i="0" dirty="0"/>
              <a:t>2. </a:t>
            </a:r>
            <a:r>
              <a:rPr lang="en-US" sz="1800" i="0" dirty="0" err="1"/>
              <a:t>O’zingizni</a:t>
            </a:r>
            <a:r>
              <a:rPr lang="en-US" sz="1800" i="0" dirty="0"/>
              <a:t> </a:t>
            </a:r>
            <a:r>
              <a:rPr lang="en-US" sz="1800" i="0" dirty="0" err="1"/>
              <a:t>fotosuratingizni</a:t>
            </a:r>
            <a:r>
              <a:rPr lang="en-US" sz="1800" i="0" dirty="0"/>
              <a:t> </a:t>
            </a:r>
            <a:r>
              <a:rPr lang="en-US" sz="1800" i="0" dirty="0" err="1"/>
              <a:t>yuklab</a:t>
            </a:r>
            <a:r>
              <a:rPr lang="en-US" sz="1800" i="0" dirty="0"/>
              <a:t> </a:t>
            </a:r>
            <a:r>
              <a:rPr lang="en-US" sz="1800" i="0" dirty="0" err="1"/>
              <a:t>oling</a:t>
            </a:r>
            <a:r>
              <a:rPr lang="en-US" sz="1800" i="0" dirty="0"/>
              <a:t>. </a:t>
            </a:r>
            <a:r>
              <a:rPr lang="en-US" sz="1800" i="0" dirty="0" err="1"/>
              <a:t>Unga</a:t>
            </a:r>
            <a:r>
              <a:rPr lang="en-US" sz="1800" i="0" dirty="0"/>
              <a:t> </a:t>
            </a:r>
            <a:r>
              <a:rPr lang="en-US" sz="1800" i="0" dirty="0" err="1"/>
              <a:t>o‘n</a:t>
            </a:r>
            <a:r>
              <a:rPr lang="en-US" sz="1800" i="0" dirty="0"/>
              <a:t> </a:t>
            </a:r>
            <a:r>
              <a:rPr lang="en-US" sz="1800" i="0" dirty="0" err="1"/>
              <a:t>bitta</a:t>
            </a:r>
            <a:r>
              <a:rPr lang="en-US" sz="1800" i="0" dirty="0"/>
              <a:t> </a:t>
            </a:r>
            <a:r>
              <a:rPr lang="en-US" sz="1800" i="0" dirty="0" err="1"/>
              <a:t>shakl</a:t>
            </a:r>
            <a:r>
              <a:rPr lang="en-US" sz="1800" i="0" dirty="0"/>
              <a:t> </a:t>
            </a:r>
            <a:r>
              <a:rPr lang="en-US" sz="1800" i="0" dirty="0" err="1"/>
              <a:t>o‘zgartirish</a:t>
            </a:r>
            <a:r>
              <a:rPr lang="en-US" sz="1800" i="0" dirty="0"/>
              <a:t> </a:t>
            </a:r>
            <a:r>
              <a:rPr lang="en-US" sz="1800" i="0" dirty="0" err="1"/>
              <a:t>amalini</a:t>
            </a:r>
            <a:r>
              <a:rPr lang="en-US" sz="1800" i="0" dirty="0"/>
              <a:t> </a:t>
            </a:r>
            <a:r>
              <a:rPr lang="en-US" sz="1800" i="0" dirty="0" err="1"/>
              <a:t>qo‘llang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bu</a:t>
            </a:r>
            <a:r>
              <a:rPr lang="en-US" sz="1800" i="0" dirty="0"/>
              <a:t> </a:t>
            </a:r>
            <a:r>
              <a:rPr lang="en-US" sz="1800" i="0" dirty="0" err="1"/>
              <a:t>fotosuratlarning</a:t>
            </a:r>
            <a:r>
              <a:rPr lang="en-US" sz="1800" i="0" dirty="0"/>
              <a:t> </a:t>
            </a:r>
            <a:r>
              <a:rPr lang="en-US" sz="1800" i="0" dirty="0" err="1"/>
              <a:t>barchasidan</a:t>
            </a:r>
            <a:r>
              <a:rPr lang="en-US" sz="1800" i="0" dirty="0"/>
              <a:t> </a:t>
            </a:r>
            <a:r>
              <a:rPr lang="en-US" sz="1800" i="0" dirty="0" err="1"/>
              <a:t>bitta</a:t>
            </a:r>
            <a:r>
              <a:rPr lang="en-US" sz="1800" i="0" dirty="0"/>
              <a:t> </a:t>
            </a:r>
            <a:r>
              <a:rPr lang="en-US" sz="1800" i="0" dirty="0" err="1"/>
              <a:t>fotosurat</a:t>
            </a:r>
            <a:r>
              <a:rPr lang="en-US" sz="1800" i="0" dirty="0"/>
              <a:t> </a:t>
            </a:r>
            <a:r>
              <a:rPr lang="en-US" sz="1800" i="0" dirty="0" err="1"/>
              <a:t>yasang</a:t>
            </a:r>
            <a:r>
              <a:rPr lang="en-US" sz="1800" i="0" dirty="0"/>
              <a:t>.</a:t>
            </a:r>
            <a:endParaRPr lang="en-GB" sz="1800" i="0" dirty="0"/>
          </a:p>
        </p:txBody>
      </p:sp>
    </p:spTree>
    <p:extLst>
      <p:ext uri="{BB962C8B-B14F-4D97-AF65-F5344CB8AC3E}">
        <p14:creationId xmlns:p14="http://schemas.microsoft.com/office/powerpoint/2010/main" val="59116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ь_2020_10_16_00_42_11_592">
            <a:hlinkClick r:id="" action="ppaction://media"/>
            <a:extLst>
              <a:ext uri="{FF2B5EF4-FFF2-40B4-BE49-F238E27FC236}">
                <a16:creationId xmlns:a16="http://schemas.microsoft.com/office/drawing/2014/main" id="{B439A87A-D52F-46CE-866D-01FBC7CA0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01700" y="0"/>
            <a:ext cx="3908426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7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B4A9C0E-E9EE-4162-B83D-670301740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7700" y="907597"/>
            <a:ext cx="2438400" cy="1969770"/>
          </a:xfrm>
        </p:spPr>
        <p:txBody>
          <a:bodyPr/>
          <a:lstStyle/>
          <a:p>
            <a:pPr indent="268288" algn="just"/>
            <a:r>
              <a:rPr lang="en-US" sz="1600" i="0" dirty="0" err="1"/>
              <a:t>Fotosuratlarni</a:t>
            </a:r>
            <a:r>
              <a:rPr lang="en-US" sz="1600" i="0" dirty="0"/>
              <a:t> </a:t>
            </a:r>
            <a:r>
              <a:rPr lang="en-US" sz="1600" i="0" dirty="0" err="1"/>
              <a:t>olishda</a:t>
            </a:r>
            <a:r>
              <a:rPr lang="en-US" sz="1600" i="0" dirty="0"/>
              <a:t> </a:t>
            </a:r>
            <a:r>
              <a:rPr lang="en-US" sz="1600" i="0" dirty="0" err="1"/>
              <a:t>ko‘pincha</a:t>
            </a:r>
            <a:r>
              <a:rPr lang="en-US" sz="1600" i="0" dirty="0"/>
              <a:t> </a:t>
            </a:r>
            <a:r>
              <a:rPr lang="en-US" sz="1600" i="0" dirty="0" err="1"/>
              <a:t>kamchilikka</a:t>
            </a:r>
            <a:r>
              <a:rPr lang="en-US" sz="1600" i="0" dirty="0"/>
              <a:t> </a:t>
            </a:r>
            <a:r>
              <a:rPr lang="en-US" sz="1600" i="0" dirty="0" err="1"/>
              <a:t>yo‘l</a:t>
            </a:r>
            <a:r>
              <a:rPr lang="en-US" sz="1600" i="0" dirty="0"/>
              <a:t> </a:t>
            </a:r>
            <a:r>
              <a:rPr lang="en-US" sz="1600" i="0" dirty="0" err="1"/>
              <a:t>qo‘yiladi</a:t>
            </a:r>
            <a:r>
              <a:rPr lang="en-US" sz="1600" i="0" dirty="0"/>
              <a:t>. </a:t>
            </a:r>
          </a:p>
          <a:p>
            <a:pPr indent="268288" algn="just"/>
            <a:r>
              <a:rPr lang="en-US" sz="1600" i="0" dirty="0" err="1"/>
              <a:t>Jumladan</a:t>
            </a:r>
            <a:r>
              <a:rPr lang="en-US" sz="1600" i="0" dirty="0"/>
              <a:t> </a:t>
            </a:r>
            <a:r>
              <a:rPr lang="en-US" sz="1600" i="0" dirty="0" err="1"/>
              <a:t>kadrga</a:t>
            </a:r>
            <a:r>
              <a:rPr lang="en-US" sz="1600" i="0" dirty="0"/>
              <a:t> </a:t>
            </a:r>
            <a:r>
              <a:rPr lang="en-US" sz="1600" i="0" dirty="0" err="1"/>
              <a:t>ortiqcha</a:t>
            </a:r>
            <a:r>
              <a:rPr lang="en-US" sz="1600" i="0" dirty="0"/>
              <a:t> </a:t>
            </a:r>
            <a:r>
              <a:rPr lang="en-US" sz="1600" i="0" dirty="0" err="1"/>
              <a:t>narsalar</a:t>
            </a:r>
            <a:r>
              <a:rPr lang="en-US" sz="1600" i="0" dirty="0"/>
              <a:t> ham </a:t>
            </a:r>
            <a:r>
              <a:rPr lang="en-US" sz="1600" i="0" dirty="0" err="1"/>
              <a:t>tushib</a:t>
            </a:r>
            <a:r>
              <a:rPr lang="en-US" sz="1600" i="0" dirty="0"/>
              <a:t> </a:t>
            </a:r>
            <a:r>
              <a:rPr lang="en-US" sz="1600" i="0" dirty="0" err="1"/>
              <a:t>qoladi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ularni</a:t>
            </a:r>
            <a:r>
              <a:rPr lang="en-US" sz="1600" i="0" dirty="0"/>
              <a:t> </a:t>
            </a:r>
            <a:r>
              <a:rPr lang="en-US" sz="1600" i="0" dirty="0" err="1"/>
              <a:t>kadrdan</a:t>
            </a:r>
            <a:r>
              <a:rPr lang="en-US" sz="1600" i="0" dirty="0"/>
              <a:t> </a:t>
            </a:r>
            <a:r>
              <a:rPr lang="en-US" sz="1600" i="0" dirty="0" err="1"/>
              <a:t>olib</a:t>
            </a:r>
            <a:r>
              <a:rPr lang="en-US" sz="1600" i="0" dirty="0"/>
              <a:t> </a:t>
            </a:r>
            <a:r>
              <a:rPr lang="en-US" sz="1600" i="0" dirty="0" err="1"/>
              <a:t>tashlashga</a:t>
            </a:r>
            <a:r>
              <a:rPr lang="en-US" sz="1600" i="0" dirty="0"/>
              <a:t> </a:t>
            </a:r>
            <a:r>
              <a:rPr lang="en-US" sz="1600" i="0" dirty="0" err="1"/>
              <a:t>to‘g‘ri</a:t>
            </a:r>
            <a:r>
              <a:rPr lang="en-US" sz="1600" i="0" dirty="0"/>
              <a:t> </a:t>
            </a:r>
            <a:r>
              <a:rPr lang="en-US" sz="1600" i="0" dirty="0" err="1"/>
              <a:t>keladi</a:t>
            </a:r>
            <a:r>
              <a:rPr lang="en-US" sz="1600" i="0" dirty="0"/>
              <a:t>.</a:t>
            </a:r>
            <a:endParaRPr lang="en-GB" sz="1600" i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963DD2-06DF-4211-91DB-6DCD202AE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900123"/>
            <a:ext cx="2890482" cy="192698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FD117B-C97D-480A-84E0-76DC943F9C7D}"/>
              </a:ext>
            </a:extLst>
          </p:cNvPr>
          <p:cNvSpPr/>
          <p:nvPr/>
        </p:nvSpPr>
        <p:spPr>
          <a:xfrm>
            <a:off x="977900" y="900123"/>
            <a:ext cx="1447800" cy="19269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949A35-B01C-4497-812B-A50E0D588A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98425"/>
            <a:ext cx="381000" cy="3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5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828E9-6A5A-4648-9C29-12290BD7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Ramka</a:t>
            </a:r>
            <a:r>
              <a:rPr lang="en-US" dirty="0"/>
              <a:t> “Crop”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8D3D8B-2874-4BD8-9321-9F2D0720A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5700" y="1774824"/>
            <a:ext cx="3124200" cy="984885"/>
          </a:xfrm>
        </p:spPr>
        <p:txBody>
          <a:bodyPr/>
          <a:lstStyle/>
          <a:p>
            <a:pPr algn="just"/>
            <a:r>
              <a:rPr lang="en-US" sz="1600" i="0" dirty="0"/>
              <a:t>       Bu </a:t>
            </a:r>
            <a:r>
              <a:rPr lang="en-US" sz="1600" i="0" dirty="0" err="1"/>
              <a:t>uskunaning</a:t>
            </a:r>
            <a:r>
              <a:rPr lang="en-US" sz="1600" i="0" dirty="0"/>
              <a:t> </a:t>
            </a:r>
            <a:r>
              <a:rPr lang="en-US" sz="1600" i="0" dirty="0" err="1"/>
              <a:t>nomi</a:t>
            </a:r>
            <a:r>
              <a:rPr lang="en-US" sz="1600" i="0" dirty="0"/>
              <a:t> </a:t>
            </a:r>
            <a:r>
              <a:rPr lang="en-US" sz="1600" i="0" dirty="0">
                <a:solidFill>
                  <a:srgbClr val="0070C0"/>
                </a:solidFill>
              </a:rPr>
              <a:t>Crop</a:t>
            </a:r>
            <a:r>
              <a:rPr lang="en-US" sz="1600" i="0" dirty="0"/>
              <a:t> (</a:t>
            </a:r>
            <a:r>
              <a:rPr lang="en-US" sz="1600" i="0" dirty="0" err="1"/>
              <a:t>Ramka</a:t>
            </a:r>
            <a:r>
              <a:rPr lang="en-US" sz="1600" i="0" dirty="0"/>
              <a:t>) </a:t>
            </a:r>
            <a:r>
              <a:rPr lang="en-US" sz="1600" i="0" dirty="0" err="1"/>
              <a:t>bo‘lib</a:t>
            </a:r>
            <a:r>
              <a:rPr lang="en-US" sz="1600" i="0" dirty="0"/>
              <a:t>, </a:t>
            </a:r>
            <a:r>
              <a:rPr lang="en-US" sz="1600" i="0" dirty="0" err="1"/>
              <a:t>uni</a:t>
            </a:r>
            <a:r>
              <a:rPr lang="en-US" sz="1600" i="0" dirty="0"/>
              <a:t> </a:t>
            </a:r>
            <a:r>
              <a:rPr lang="en-US" sz="1600" i="0" dirty="0" err="1"/>
              <a:t>klaviaturadagi</a:t>
            </a:r>
            <a:r>
              <a:rPr lang="en-US" sz="1600" i="0" dirty="0"/>
              <a:t> </a:t>
            </a:r>
            <a:r>
              <a:rPr lang="en-US" sz="1600" i="0" dirty="0">
                <a:solidFill>
                  <a:srgbClr val="0070C0"/>
                </a:solidFill>
              </a:rPr>
              <a:t>C</a:t>
            </a:r>
            <a:r>
              <a:rPr lang="en-US" sz="1600" i="0" dirty="0"/>
              <a:t> </a:t>
            </a:r>
            <a:r>
              <a:rPr lang="en-US" sz="1600" i="0" dirty="0" err="1"/>
              <a:t>harfi</a:t>
            </a:r>
            <a:r>
              <a:rPr lang="en-US" sz="1600" i="0" dirty="0"/>
              <a:t> </a:t>
            </a:r>
            <a:r>
              <a:rPr lang="en-US" sz="1600" i="0" dirty="0" err="1"/>
              <a:t>yoki</a:t>
            </a:r>
            <a:r>
              <a:rPr lang="en-US" sz="1600" i="0" dirty="0"/>
              <a:t> </a:t>
            </a:r>
            <a:r>
              <a:rPr lang="en-US" sz="1600" i="0" dirty="0" err="1"/>
              <a:t>uskunalar</a:t>
            </a:r>
            <a:r>
              <a:rPr lang="en-US" sz="1600" i="0" dirty="0"/>
              <a:t> </a:t>
            </a:r>
            <a:r>
              <a:rPr lang="en-US" sz="1600" i="0" dirty="0" err="1"/>
              <a:t>panelidagi</a:t>
            </a:r>
            <a:r>
              <a:rPr lang="en-US" sz="1600" i="0" dirty="0"/>
              <a:t> </a:t>
            </a:r>
            <a:r>
              <a:rPr lang="en-US" sz="1600" i="0" dirty="0" err="1"/>
              <a:t>quyidagi</a:t>
            </a:r>
            <a:r>
              <a:rPr lang="en-US" sz="1600" i="0" dirty="0"/>
              <a:t> </a:t>
            </a:r>
            <a:r>
              <a:rPr lang="en-US" sz="1600" i="0" dirty="0" err="1"/>
              <a:t>tugma</a:t>
            </a:r>
            <a:r>
              <a:rPr lang="en-US" sz="1600" i="0" dirty="0"/>
              <a:t> </a:t>
            </a:r>
            <a:r>
              <a:rPr lang="en-US" sz="1600" i="0" dirty="0" err="1"/>
              <a:t>orqali</a:t>
            </a:r>
            <a:r>
              <a:rPr lang="en-US" sz="1600" i="0" dirty="0"/>
              <a:t> </a:t>
            </a:r>
            <a:r>
              <a:rPr lang="en-US" sz="1600" i="0" dirty="0" err="1"/>
              <a:t>chiqariladi</a:t>
            </a:r>
            <a:r>
              <a:rPr lang="en-US" sz="1600" i="0" dirty="0"/>
              <a:t>.</a:t>
            </a:r>
            <a:endParaRPr lang="en-GB" sz="1600" i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046A5A-16B3-4475-9E87-C85A04E15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1825"/>
            <a:ext cx="2018227" cy="24755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12AFEF-B1A3-4BEA-9E83-E2B2D369DF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643073"/>
            <a:ext cx="914400" cy="903152"/>
          </a:xfrm>
          <a:prstGeom prst="rect">
            <a:avLst/>
          </a:prstGeom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8FB1347C-F7E3-4258-8B02-EA4E90273B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233081"/>
              </p:ext>
            </p:extLst>
          </p:nvPr>
        </p:nvGraphicFramePr>
        <p:xfrm>
          <a:off x="3874573" y="828097"/>
          <a:ext cx="1196960" cy="595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580E471-A406-4A52-B9D7-C21932E50933}"/>
              </a:ext>
            </a:extLst>
          </p:cNvPr>
          <p:cNvSpPr/>
          <p:nvPr/>
        </p:nvSpPr>
        <p:spPr>
          <a:xfrm>
            <a:off x="215900" y="1881505"/>
            <a:ext cx="1828800" cy="315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04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E28CE5C1-3BDA-4F22-8811-75D24C222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0100" y="708025"/>
            <a:ext cx="2133600" cy="2286000"/>
          </a:xfrm>
        </p:spPr>
        <p:txBody>
          <a:bodyPr/>
          <a:lstStyle/>
          <a:p>
            <a:pPr algn="just"/>
            <a:r>
              <a:rPr lang="en-US" sz="1600" i="0" dirty="0"/>
              <a:t>       </a:t>
            </a:r>
            <a:r>
              <a:rPr lang="en-US" sz="1600" i="0" dirty="0" err="1"/>
              <a:t>Tasvirning</a:t>
            </a:r>
            <a:r>
              <a:rPr lang="en-US" sz="1600" i="0" dirty="0"/>
              <a:t> </a:t>
            </a:r>
            <a:r>
              <a:rPr lang="en-US" sz="1600" i="0" dirty="0" err="1"/>
              <a:t>kesib</a:t>
            </a:r>
            <a:r>
              <a:rPr lang="en-US" sz="1600" i="0" dirty="0"/>
              <a:t> </a:t>
            </a:r>
            <a:r>
              <a:rPr lang="en-US" sz="1600" i="0" dirty="0" err="1"/>
              <a:t>olinadigan</a:t>
            </a:r>
            <a:r>
              <a:rPr lang="en-US" sz="1600" i="0" dirty="0"/>
              <a:t> </a:t>
            </a:r>
            <a:r>
              <a:rPr lang="en-US" sz="1600" i="0" dirty="0" err="1"/>
              <a:t>qismining</a:t>
            </a:r>
            <a:r>
              <a:rPr lang="en-US" sz="1600" i="0" dirty="0"/>
              <a:t> </a:t>
            </a:r>
            <a:r>
              <a:rPr lang="en-US" sz="1600" i="0" dirty="0" err="1"/>
              <a:t>bir</a:t>
            </a:r>
            <a:r>
              <a:rPr lang="en-US" sz="1600" i="0" dirty="0"/>
              <a:t> </a:t>
            </a:r>
            <a:r>
              <a:rPr lang="en-US" sz="1600" i="0" dirty="0" err="1"/>
              <a:t>uchiga</a:t>
            </a:r>
            <a:r>
              <a:rPr lang="en-US" sz="1600" i="0" dirty="0"/>
              <a:t> </a:t>
            </a:r>
            <a:r>
              <a:rPr lang="en-US" sz="1600" i="0" dirty="0" err="1"/>
              <a:t>sichqonchani</a:t>
            </a:r>
            <a:r>
              <a:rPr lang="en-US" sz="1600" i="0" dirty="0"/>
              <a:t> </a:t>
            </a:r>
            <a:r>
              <a:rPr lang="en-US" sz="1600" i="0" dirty="0" err="1"/>
              <a:t>olib</a:t>
            </a:r>
            <a:r>
              <a:rPr lang="en-US" sz="1600" i="0" dirty="0"/>
              <a:t> </a:t>
            </a:r>
            <a:r>
              <a:rPr lang="en-US" sz="1600" i="0" dirty="0" err="1"/>
              <a:t>kelib</a:t>
            </a:r>
            <a:r>
              <a:rPr lang="en-US" sz="1600" i="0" dirty="0"/>
              <a:t>, chap </a:t>
            </a:r>
            <a:r>
              <a:rPr lang="en-US" sz="1600" i="0" dirty="0" err="1"/>
              <a:t>tugmasini</a:t>
            </a:r>
            <a:r>
              <a:rPr lang="en-US" sz="1600" i="0" dirty="0"/>
              <a:t> </a:t>
            </a:r>
            <a:r>
              <a:rPr lang="en-US" sz="1600" i="0" dirty="0" err="1"/>
              <a:t>bosamiz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uni</a:t>
            </a:r>
            <a:r>
              <a:rPr lang="en-US" sz="1600" i="0" dirty="0"/>
              <a:t> </a:t>
            </a:r>
            <a:r>
              <a:rPr lang="en-US" sz="1600" i="0" dirty="0" err="1"/>
              <a:t>qo‘yib</a:t>
            </a:r>
            <a:r>
              <a:rPr lang="en-US" sz="1600" i="0" dirty="0"/>
              <a:t> </a:t>
            </a:r>
            <a:r>
              <a:rPr lang="en-US" sz="1600" i="0" dirty="0" err="1"/>
              <a:t>yubormay</a:t>
            </a:r>
            <a:r>
              <a:rPr lang="en-US" sz="1600" i="0" dirty="0"/>
              <a:t> </a:t>
            </a:r>
            <a:r>
              <a:rPr lang="en-US" sz="1600" i="0" dirty="0" err="1"/>
              <a:t>qarama</a:t>
            </a:r>
            <a:r>
              <a:rPr lang="en-US" sz="1600" i="0" dirty="0"/>
              <a:t> </a:t>
            </a:r>
            <a:r>
              <a:rPr lang="en-US" sz="1600" i="0" dirty="0" err="1"/>
              <a:t>qarshi</a:t>
            </a:r>
            <a:r>
              <a:rPr lang="en-US" sz="1600" i="0" dirty="0"/>
              <a:t> </a:t>
            </a:r>
            <a:r>
              <a:rPr lang="en-US" sz="1600" i="0" dirty="0" err="1"/>
              <a:t>uchiga</a:t>
            </a:r>
            <a:r>
              <a:rPr lang="en-US" sz="1600" i="0" dirty="0"/>
              <a:t> </a:t>
            </a:r>
            <a:r>
              <a:rPr lang="en-US" sz="1600" i="0" dirty="0" err="1"/>
              <a:t>qarab</a:t>
            </a:r>
            <a:r>
              <a:rPr lang="en-US" sz="1600" i="0" dirty="0"/>
              <a:t> </a:t>
            </a:r>
            <a:r>
              <a:rPr lang="en-US" sz="1600" i="0" dirty="0" err="1"/>
              <a:t>sichqonchani</a:t>
            </a:r>
            <a:r>
              <a:rPr lang="en-US" sz="1600" i="0" dirty="0"/>
              <a:t> </a:t>
            </a:r>
            <a:r>
              <a:rPr lang="en-US" sz="1600" i="0" dirty="0" err="1"/>
              <a:t>yuritamiz</a:t>
            </a:r>
            <a:r>
              <a:rPr lang="en-US" sz="1600" i="0" dirty="0"/>
              <a:t>.</a:t>
            </a:r>
            <a:endParaRPr lang="en-GB" sz="1600" i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E7DB52-5675-4D7E-8EFD-A30316D35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91" y="860425"/>
            <a:ext cx="2848867" cy="1905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064E13-1E55-4C69-BDB8-DA7DC369F566}"/>
              </a:ext>
            </a:extLst>
          </p:cNvPr>
          <p:cNvSpPr/>
          <p:nvPr/>
        </p:nvSpPr>
        <p:spPr>
          <a:xfrm>
            <a:off x="662214" y="1241425"/>
            <a:ext cx="1524000" cy="1157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A627B33-F6A4-4F81-B019-94BBAF075934}"/>
              </a:ext>
            </a:extLst>
          </p:cNvPr>
          <p:cNvCxnSpPr/>
          <p:nvPr/>
        </p:nvCxnSpPr>
        <p:spPr>
          <a:xfrm flipH="1">
            <a:off x="749300" y="708025"/>
            <a:ext cx="228600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935F417-C524-4065-8389-6693DEF6E863}"/>
              </a:ext>
            </a:extLst>
          </p:cNvPr>
          <p:cNvCxnSpPr>
            <a:cxnSpLocks/>
          </p:cNvCxnSpPr>
          <p:nvPr/>
        </p:nvCxnSpPr>
        <p:spPr>
          <a:xfrm flipH="1">
            <a:off x="2218871" y="2155825"/>
            <a:ext cx="606409" cy="152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C67DE39-DE2B-4452-9C33-093A4E1F119D}"/>
              </a:ext>
            </a:extLst>
          </p:cNvPr>
          <p:cNvCxnSpPr/>
          <p:nvPr/>
        </p:nvCxnSpPr>
        <p:spPr>
          <a:xfrm>
            <a:off x="749300" y="1317625"/>
            <a:ext cx="1371600" cy="99060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E86310-2134-417B-AC30-D9F1B2DB5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98425"/>
            <a:ext cx="381000" cy="3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468FCFD-E706-420A-A02C-FC89C91B9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6598" y="1086055"/>
            <a:ext cx="2218194" cy="1477328"/>
          </a:xfrm>
        </p:spPr>
        <p:txBody>
          <a:bodyPr/>
          <a:lstStyle/>
          <a:p>
            <a:pPr algn="just"/>
            <a:r>
              <a:rPr lang="en-US" sz="1600" i="0" dirty="0"/>
              <a:t>    </a:t>
            </a:r>
            <a:r>
              <a:rPr lang="en-US" sz="1600" i="0" dirty="0" err="1"/>
              <a:t>Ramkaning</a:t>
            </a:r>
            <a:r>
              <a:rPr lang="en-US" sz="1600" i="0" dirty="0"/>
              <a:t> </a:t>
            </a:r>
            <a:r>
              <a:rPr lang="en-US" sz="1600" i="0" dirty="0" err="1"/>
              <a:t>biron</a:t>
            </a:r>
            <a:r>
              <a:rPr lang="en-US" sz="1600" i="0" dirty="0"/>
              <a:t> </a:t>
            </a:r>
            <a:r>
              <a:rPr lang="en-US" sz="1600" i="0" dirty="0" err="1"/>
              <a:t>bir</a:t>
            </a:r>
            <a:r>
              <a:rPr lang="en-US" sz="1600" i="0" dirty="0"/>
              <a:t> </a:t>
            </a:r>
            <a:r>
              <a:rPr lang="en-US" sz="1600" i="0" dirty="0" err="1"/>
              <a:t>burchagini</a:t>
            </a:r>
            <a:r>
              <a:rPr lang="en-US" sz="1600" i="0" dirty="0"/>
              <a:t> </a:t>
            </a:r>
            <a:r>
              <a:rPr lang="en-US" sz="1600" i="0" dirty="0" err="1"/>
              <a:t>sichqoncha</a:t>
            </a:r>
            <a:r>
              <a:rPr lang="en-US" sz="1600" i="0" dirty="0"/>
              <a:t> </a:t>
            </a:r>
            <a:r>
              <a:rPr lang="en-US" sz="1600" i="0" dirty="0" err="1"/>
              <a:t>bilan</a:t>
            </a:r>
            <a:r>
              <a:rPr lang="en-US" sz="1600" i="0" dirty="0"/>
              <a:t> </a:t>
            </a:r>
            <a:r>
              <a:rPr lang="en-US" sz="1600" i="0" dirty="0" err="1"/>
              <a:t>sudrab</a:t>
            </a:r>
            <a:r>
              <a:rPr lang="en-US" sz="1600" i="0" dirty="0"/>
              <a:t> </a:t>
            </a:r>
            <a:r>
              <a:rPr lang="en-US" sz="1600" i="0" dirty="0" err="1"/>
              <a:t>uning</a:t>
            </a:r>
            <a:r>
              <a:rPr lang="en-US" sz="1600" i="0" dirty="0"/>
              <a:t> </a:t>
            </a:r>
            <a:r>
              <a:rPr lang="en-US" sz="1600" i="0" dirty="0" err="1"/>
              <a:t>o‘lchamini</a:t>
            </a:r>
            <a:r>
              <a:rPr lang="en-US" sz="1600" i="0" dirty="0"/>
              <a:t> </a:t>
            </a:r>
            <a:r>
              <a:rPr lang="en-US" sz="1600" i="0" dirty="0" err="1"/>
              <a:t>o‘zgartirish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uni</a:t>
            </a:r>
            <a:r>
              <a:rPr lang="en-US" sz="1600" i="0" dirty="0"/>
              <a:t> </a:t>
            </a:r>
            <a:r>
              <a:rPr lang="en-US" sz="1600" i="0" dirty="0" err="1"/>
              <a:t>istalgan</a:t>
            </a:r>
            <a:r>
              <a:rPr lang="en-US" sz="1600" i="0" dirty="0"/>
              <a:t> </a:t>
            </a:r>
            <a:r>
              <a:rPr lang="en-US" sz="1600" i="0" dirty="0" err="1"/>
              <a:t>gradusga</a:t>
            </a:r>
            <a:r>
              <a:rPr lang="en-US" sz="1600" i="0" dirty="0"/>
              <a:t> </a:t>
            </a:r>
            <a:r>
              <a:rPr lang="en-US" sz="1600" i="0" dirty="0" err="1"/>
              <a:t>burish</a:t>
            </a:r>
            <a:r>
              <a:rPr lang="en-US" sz="1600" i="0" dirty="0"/>
              <a:t> </a:t>
            </a:r>
            <a:r>
              <a:rPr lang="en-US" sz="1600" i="0" dirty="0" err="1"/>
              <a:t>mumkin</a:t>
            </a:r>
            <a:r>
              <a:rPr lang="en-US" sz="1600" i="0" dirty="0"/>
              <a:t>.</a:t>
            </a:r>
            <a:endParaRPr lang="en-GB" sz="1600" i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3B0B15-BC94-4FEB-A261-E65DC20AE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98425"/>
            <a:ext cx="381000" cy="3763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F8571A-3E90-424A-B477-BB8CD1F5F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008" y="874371"/>
            <a:ext cx="2915848" cy="2018664"/>
          </a:xfrm>
          <a:prstGeom prst="rect">
            <a:avLst/>
          </a:prstGeom>
        </p:spPr>
      </p:pic>
      <p:sp>
        <p:nvSpPr>
          <p:cNvPr id="11" name="Дуга 10">
            <a:extLst>
              <a:ext uri="{FF2B5EF4-FFF2-40B4-BE49-F238E27FC236}">
                <a16:creationId xmlns:a16="http://schemas.microsoft.com/office/drawing/2014/main" id="{38F68FEA-60BA-420C-9127-DCC1F3CC82C5}"/>
              </a:ext>
            </a:extLst>
          </p:cNvPr>
          <p:cNvSpPr/>
          <p:nvPr/>
        </p:nvSpPr>
        <p:spPr>
          <a:xfrm rot="4954869">
            <a:off x="2133173" y="2168313"/>
            <a:ext cx="596960" cy="677094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10E224B-0687-42A7-AA67-78A62F0D4329}"/>
              </a:ext>
            </a:extLst>
          </p:cNvPr>
          <p:cNvCxnSpPr>
            <a:cxnSpLocks/>
          </p:cNvCxnSpPr>
          <p:nvPr/>
        </p:nvCxnSpPr>
        <p:spPr>
          <a:xfrm flipV="1">
            <a:off x="1907657" y="1698625"/>
            <a:ext cx="898250" cy="99060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88238100-7925-4409-8547-5A8A9DB7F198}"/>
              </a:ext>
            </a:extLst>
          </p:cNvPr>
          <p:cNvSpPr/>
          <p:nvPr/>
        </p:nvSpPr>
        <p:spPr>
          <a:xfrm>
            <a:off x="2431653" y="2462863"/>
            <a:ext cx="222647" cy="226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21202C51-784B-4F94-8C9F-DA21559E9B3D}"/>
              </a:ext>
            </a:extLst>
          </p:cNvPr>
          <p:cNvCxnSpPr>
            <a:cxnSpLocks/>
          </p:cNvCxnSpPr>
          <p:nvPr/>
        </p:nvCxnSpPr>
        <p:spPr>
          <a:xfrm>
            <a:off x="1246415" y="1851025"/>
            <a:ext cx="533400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4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пись_2020_10_18_15_33_55_297">
            <a:hlinkClick r:id="" action="ppaction://media"/>
            <a:extLst>
              <a:ext uri="{FF2B5EF4-FFF2-40B4-BE49-F238E27FC236}">
                <a16:creationId xmlns:a16="http://schemas.microsoft.com/office/drawing/2014/main" id="{1B5683F1-220E-413C-BB3C-0D8EC46D02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187" y="10433"/>
            <a:ext cx="4796242" cy="323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8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23394F-8EE0-4C22-B0A6-DA5083113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98425"/>
            <a:ext cx="381000" cy="3763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7FCC40-08A7-4502-BF00-4E7CF25B1E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089025"/>
            <a:ext cx="1525898" cy="1507128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A809D4D5-2141-4573-BEEB-CFFA324F3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9539988"/>
              </p:ext>
            </p:extLst>
          </p:nvPr>
        </p:nvGraphicFramePr>
        <p:xfrm>
          <a:off x="3568700" y="1393825"/>
          <a:ext cx="2057399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E3F7E55-0139-48E5-837E-BDB4D16E5823}"/>
              </a:ext>
            </a:extLst>
          </p:cNvPr>
          <p:cNvCxnSpPr>
            <a:cxnSpLocks/>
          </p:cNvCxnSpPr>
          <p:nvPr/>
        </p:nvCxnSpPr>
        <p:spPr>
          <a:xfrm>
            <a:off x="2197100" y="1812925"/>
            <a:ext cx="1219200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6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2674</TotalTime>
  <Words>571</Words>
  <Application>Microsoft Office PowerPoint</Application>
  <PresentationFormat>Произвольный</PresentationFormat>
  <Paragraphs>43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INFORMATIKA VA AXBOROT TEXNOLOGIYALARI</vt:lpstr>
      <vt:lpstr>Mustahkamlash</vt:lpstr>
      <vt:lpstr>Презентация PowerPoint</vt:lpstr>
      <vt:lpstr>Презентация PowerPoint</vt:lpstr>
      <vt:lpstr>Ramka “Crop”</vt:lpstr>
      <vt:lpstr>Презентация PowerPoint</vt:lpstr>
      <vt:lpstr>Презентация PowerPoint</vt:lpstr>
      <vt:lpstr>Презентация PowerPoint</vt:lpstr>
      <vt:lpstr>Презентация PowerPoint</vt:lpstr>
      <vt:lpstr>Perspektiva </vt:lpstr>
      <vt:lpstr>Perspektiva </vt:lpstr>
      <vt:lpstr>Презентация PowerPoint</vt:lpstr>
      <vt:lpstr>Ctrl+T</vt:lpstr>
      <vt:lpstr>Shakl o‘zgartirish menyusi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Yodda saqlang!</vt:lpstr>
      <vt:lpstr>Mustaqil bajarish uchun topshiriq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354</cp:revision>
  <dcterms:created xsi:type="dcterms:W3CDTF">2020-04-13T08:05:16Z</dcterms:created>
  <dcterms:modified xsi:type="dcterms:W3CDTF">2020-10-20T06:47:34Z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