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20" r:id="rId2"/>
    <p:sldId id="321" r:id="rId3"/>
    <p:sldId id="280" r:id="rId4"/>
    <p:sldId id="281" r:id="rId5"/>
    <p:sldId id="282" r:id="rId6"/>
    <p:sldId id="285" r:id="rId7"/>
    <p:sldId id="290" r:id="rId8"/>
    <p:sldId id="304" r:id="rId9"/>
    <p:sldId id="294" r:id="rId10"/>
    <p:sldId id="300" r:id="rId11"/>
    <p:sldId id="301" r:id="rId12"/>
    <p:sldId id="302" r:id="rId13"/>
    <p:sldId id="303" r:id="rId14"/>
    <p:sldId id="305" r:id="rId15"/>
    <p:sldId id="317" r:id="rId16"/>
    <p:sldId id="307" r:id="rId17"/>
    <p:sldId id="316" r:id="rId18"/>
    <p:sldId id="306" r:id="rId19"/>
    <p:sldId id="319" r:id="rId20"/>
    <p:sldId id="308" r:id="rId21"/>
    <p:sldId id="309" r:id="rId22"/>
    <p:sldId id="315" r:id="rId23"/>
    <p:sldId id="299" r:id="rId24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132" d="100"/>
          <a:sy n="132" d="100"/>
        </p:scale>
        <p:origin x="930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C233C2-AFA4-4A14-A605-91474BC4E112}" type="doc">
      <dgm:prSet loTypeId="urn:microsoft.com/office/officeart/2005/8/layout/default#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F49227E3-08B4-475F-9485-CB4F0A0D3C8B}">
      <dgm:prSet phldrT="[Текст]"/>
      <dgm:spPr/>
      <dgm:t>
        <a:bodyPr/>
        <a:lstStyle/>
        <a:p>
          <a:r>
            <a:rPr lang="en-US" dirty="0" err="1"/>
            <a:t>BackSpace</a:t>
          </a:r>
          <a:endParaRPr lang="en-GB" dirty="0"/>
        </a:p>
      </dgm:t>
    </dgm:pt>
    <dgm:pt modelId="{1686DB5E-64FF-4F3F-A4B0-937714138C18}" type="parTrans" cxnId="{880C5D1D-E9F0-4FA6-9F6D-2C85A13305D2}">
      <dgm:prSet/>
      <dgm:spPr/>
      <dgm:t>
        <a:bodyPr/>
        <a:lstStyle/>
        <a:p>
          <a:endParaRPr lang="en-GB"/>
        </a:p>
      </dgm:t>
    </dgm:pt>
    <dgm:pt modelId="{70CEA569-EEE1-4A53-AA07-ED5457A14A7F}" type="sibTrans" cxnId="{880C5D1D-E9F0-4FA6-9F6D-2C85A13305D2}">
      <dgm:prSet/>
      <dgm:spPr/>
      <dgm:t>
        <a:bodyPr/>
        <a:lstStyle/>
        <a:p>
          <a:endParaRPr lang="en-GB"/>
        </a:p>
      </dgm:t>
    </dgm:pt>
    <dgm:pt modelId="{CDC8D9E3-7D7D-4F92-AF0A-4D93CAE4CE84}" type="pres">
      <dgm:prSet presAssocID="{9CC233C2-AFA4-4A14-A605-91474BC4E112}" presName="diagram" presStyleCnt="0">
        <dgm:presLayoutVars>
          <dgm:dir/>
          <dgm:resizeHandles val="exact"/>
        </dgm:presLayoutVars>
      </dgm:prSet>
      <dgm:spPr/>
    </dgm:pt>
    <dgm:pt modelId="{786008F6-B8BF-499B-B11B-3966B70A4927}" type="pres">
      <dgm:prSet presAssocID="{F49227E3-08B4-475F-9485-CB4F0A0D3C8B}" presName="node" presStyleLbl="node1" presStyleIdx="0" presStyleCnt="1" custScaleX="166764">
        <dgm:presLayoutVars>
          <dgm:bulletEnabled val="1"/>
        </dgm:presLayoutVars>
      </dgm:prSet>
      <dgm:spPr/>
    </dgm:pt>
  </dgm:ptLst>
  <dgm:cxnLst>
    <dgm:cxn modelId="{880C5D1D-E9F0-4FA6-9F6D-2C85A13305D2}" srcId="{9CC233C2-AFA4-4A14-A605-91474BC4E112}" destId="{F49227E3-08B4-475F-9485-CB4F0A0D3C8B}" srcOrd="0" destOrd="0" parTransId="{1686DB5E-64FF-4F3F-A4B0-937714138C18}" sibTransId="{70CEA569-EEE1-4A53-AA07-ED5457A14A7F}"/>
    <dgm:cxn modelId="{3EA99FAC-8757-4195-A6F2-674B759719B9}" type="presOf" srcId="{9CC233C2-AFA4-4A14-A605-91474BC4E112}" destId="{CDC8D9E3-7D7D-4F92-AF0A-4D93CAE4CE84}" srcOrd="0" destOrd="0" presId="urn:microsoft.com/office/officeart/2005/8/layout/default#1"/>
    <dgm:cxn modelId="{0397A4F5-273B-4C6B-AEF0-F351108D1F9D}" type="presOf" srcId="{F49227E3-08B4-475F-9485-CB4F0A0D3C8B}" destId="{786008F6-B8BF-499B-B11B-3966B70A4927}" srcOrd="0" destOrd="0" presId="urn:microsoft.com/office/officeart/2005/8/layout/default#1"/>
    <dgm:cxn modelId="{8B80ED87-BC2F-402C-94AA-21E9964A21D3}" type="presParOf" srcId="{CDC8D9E3-7D7D-4F92-AF0A-4D93CAE4CE84}" destId="{786008F6-B8BF-499B-B11B-3966B70A4927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C233C2-AFA4-4A14-A605-91474BC4E112}" type="doc">
      <dgm:prSet loTypeId="urn:microsoft.com/office/officeart/2005/8/layout/default#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F49227E3-08B4-475F-9485-CB4F0A0D3C8B}">
      <dgm:prSet phldrT="[Текст]"/>
      <dgm:spPr/>
      <dgm:t>
        <a:bodyPr/>
        <a:lstStyle/>
        <a:p>
          <a:r>
            <a:rPr lang="en-US" dirty="0" err="1"/>
            <a:t>BackSpace</a:t>
          </a:r>
          <a:endParaRPr lang="en-GB" dirty="0"/>
        </a:p>
      </dgm:t>
    </dgm:pt>
    <dgm:pt modelId="{1686DB5E-64FF-4F3F-A4B0-937714138C18}" type="parTrans" cxnId="{880C5D1D-E9F0-4FA6-9F6D-2C85A13305D2}">
      <dgm:prSet/>
      <dgm:spPr/>
      <dgm:t>
        <a:bodyPr/>
        <a:lstStyle/>
        <a:p>
          <a:endParaRPr lang="en-GB"/>
        </a:p>
      </dgm:t>
    </dgm:pt>
    <dgm:pt modelId="{70CEA569-EEE1-4A53-AA07-ED5457A14A7F}" type="sibTrans" cxnId="{880C5D1D-E9F0-4FA6-9F6D-2C85A13305D2}">
      <dgm:prSet/>
      <dgm:spPr/>
      <dgm:t>
        <a:bodyPr/>
        <a:lstStyle/>
        <a:p>
          <a:endParaRPr lang="en-GB"/>
        </a:p>
      </dgm:t>
    </dgm:pt>
    <dgm:pt modelId="{CDC8D9E3-7D7D-4F92-AF0A-4D93CAE4CE84}" type="pres">
      <dgm:prSet presAssocID="{9CC233C2-AFA4-4A14-A605-91474BC4E112}" presName="diagram" presStyleCnt="0">
        <dgm:presLayoutVars>
          <dgm:dir/>
          <dgm:resizeHandles val="exact"/>
        </dgm:presLayoutVars>
      </dgm:prSet>
      <dgm:spPr/>
    </dgm:pt>
    <dgm:pt modelId="{786008F6-B8BF-499B-B11B-3966B70A4927}" type="pres">
      <dgm:prSet presAssocID="{F49227E3-08B4-475F-9485-CB4F0A0D3C8B}" presName="node" presStyleLbl="node1" presStyleIdx="0" presStyleCnt="1" custScaleX="166764">
        <dgm:presLayoutVars>
          <dgm:bulletEnabled val="1"/>
        </dgm:presLayoutVars>
      </dgm:prSet>
      <dgm:spPr/>
    </dgm:pt>
  </dgm:ptLst>
  <dgm:cxnLst>
    <dgm:cxn modelId="{880C5D1D-E9F0-4FA6-9F6D-2C85A13305D2}" srcId="{9CC233C2-AFA4-4A14-A605-91474BC4E112}" destId="{F49227E3-08B4-475F-9485-CB4F0A0D3C8B}" srcOrd="0" destOrd="0" parTransId="{1686DB5E-64FF-4F3F-A4B0-937714138C18}" sibTransId="{70CEA569-EEE1-4A53-AA07-ED5457A14A7F}"/>
    <dgm:cxn modelId="{3EA99FAC-8757-4195-A6F2-674B759719B9}" type="presOf" srcId="{9CC233C2-AFA4-4A14-A605-91474BC4E112}" destId="{CDC8D9E3-7D7D-4F92-AF0A-4D93CAE4CE84}" srcOrd="0" destOrd="0" presId="urn:microsoft.com/office/officeart/2005/8/layout/default#2"/>
    <dgm:cxn modelId="{0397A4F5-273B-4C6B-AEF0-F351108D1F9D}" type="presOf" srcId="{F49227E3-08B4-475F-9485-CB4F0A0D3C8B}" destId="{786008F6-B8BF-499B-B11B-3966B70A4927}" srcOrd="0" destOrd="0" presId="urn:microsoft.com/office/officeart/2005/8/layout/default#2"/>
    <dgm:cxn modelId="{8B80ED87-BC2F-402C-94AA-21E9964A21D3}" type="presParOf" srcId="{CDC8D9E3-7D7D-4F92-AF0A-4D93CAE4CE84}" destId="{786008F6-B8BF-499B-B11B-3966B70A4927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C233C2-AFA4-4A14-A605-91474BC4E112}" type="doc">
      <dgm:prSet loTypeId="urn:microsoft.com/office/officeart/2005/8/layout/default#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F49227E3-08B4-475F-9485-CB4F0A0D3C8B}">
      <dgm:prSet phldrT="[Текст]"/>
      <dgm:spPr/>
      <dgm:t>
        <a:bodyPr/>
        <a:lstStyle/>
        <a:p>
          <a:r>
            <a:rPr lang="en-US" dirty="0"/>
            <a:t>Delete</a:t>
          </a:r>
          <a:endParaRPr lang="en-GB" dirty="0"/>
        </a:p>
      </dgm:t>
    </dgm:pt>
    <dgm:pt modelId="{1686DB5E-64FF-4F3F-A4B0-937714138C18}" type="parTrans" cxnId="{880C5D1D-E9F0-4FA6-9F6D-2C85A13305D2}">
      <dgm:prSet/>
      <dgm:spPr/>
      <dgm:t>
        <a:bodyPr/>
        <a:lstStyle/>
        <a:p>
          <a:endParaRPr lang="en-GB"/>
        </a:p>
      </dgm:t>
    </dgm:pt>
    <dgm:pt modelId="{70CEA569-EEE1-4A53-AA07-ED5457A14A7F}" type="sibTrans" cxnId="{880C5D1D-E9F0-4FA6-9F6D-2C85A13305D2}">
      <dgm:prSet/>
      <dgm:spPr/>
      <dgm:t>
        <a:bodyPr/>
        <a:lstStyle/>
        <a:p>
          <a:endParaRPr lang="en-GB"/>
        </a:p>
      </dgm:t>
    </dgm:pt>
    <dgm:pt modelId="{CDC8D9E3-7D7D-4F92-AF0A-4D93CAE4CE84}" type="pres">
      <dgm:prSet presAssocID="{9CC233C2-AFA4-4A14-A605-91474BC4E112}" presName="diagram" presStyleCnt="0">
        <dgm:presLayoutVars>
          <dgm:dir/>
          <dgm:resizeHandles val="exact"/>
        </dgm:presLayoutVars>
      </dgm:prSet>
      <dgm:spPr/>
    </dgm:pt>
    <dgm:pt modelId="{786008F6-B8BF-499B-B11B-3966B70A4927}" type="pres">
      <dgm:prSet presAssocID="{F49227E3-08B4-475F-9485-CB4F0A0D3C8B}" presName="node" presStyleLbl="node1" presStyleIdx="0" presStyleCnt="1" custScaleX="166764">
        <dgm:presLayoutVars>
          <dgm:bulletEnabled val="1"/>
        </dgm:presLayoutVars>
      </dgm:prSet>
      <dgm:spPr/>
    </dgm:pt>
  </dgm:ptLst>
  <dgm:cxnLst>
    <dgm:cxn modelId="{880C5D1D-E9F0-4FA6-9F6D-2C85A13305D2}" srcId="{9CC233C2-AFA4-4A14-A605-91474BC4E112}" destId="{F49227E3-08B4-475F-9485-CB4F0A0D3C8B}" srcOrd="0" destOrd="0" parTransId="{1686DB5E-64FF-4F3F-A4B0-937714138C18}" sibTransId="{70CEA569-EEE1-4A53-AA07-ED5457A14A7F}"/>
    <dgm:cxn modelId="{3EA99FAC-8757-4195-A6F2-674B759719B9}" type="presOf" srcId="{9CC233C2-AFA4-4A14-A605-91474BC4E112}" destId="{CDC8D9E3-7D7D-4F92-AF0A-4D93CAE4CE84}" srcOrd="0" destOrd="0" presId="urn:microsoft.com/office/officeart/2005/8/layout/default#3"/>
    <dgm:cxn modelId="{0397A4F5-273B-4C6B-AEF0-F351108D1F9D}" type="presOf" srcId="{F49227E3-08B4-475F-9485-CB4F0A0D3C8B}" destId="{786008F6-B8BF-499B-B11B-3966B70A4927}" srcOrd="0" destOrd="0" presId="urn:microsoft.com/office/officeart/2005/8/layout/default#3"/>
    <dgm:cxn modelId="{8B80ED87-BC2F-402C-94AA-21E9964A21D3}" type="presParOf" srcId="{CDC8D9E3-7D7D-4F92-AF0A-4D93CAE4CE84}" destId="{786008F6-B8BF-499B-B11B-3966B70A4927}" srcOrd="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C233C2-AFA4-4A14-A605-91474BC4E112}" type="doc">
      <dgm:prSet loTypeId="urn:microsoft.com/office/officeart/2005/8/layout/default#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F49227E3-08B4-475F-9485-CB4F0A0D3C8B}">
      <dgm:prSet phldrT="[Текст]"/>
      <dgm:spPr/>
      <dgm:t>
        <a:bodyPr/>
        <a:lstStyle/>
        <a:p>
          <a:r>
            <a:rPr lang="en-US" dirty="0" err="1"/>
            <a:t>Ctrl+W</a:t>
          </a:r>
          <a:endParaRPr lang="en-GB" dirty="0"/>
        </a:p>
      </dgm:t>
    </dgm:pt>
    <dgm:pt modelId="{1686DB5E-64FF-4F3F-A4B0-937714138C18}" type="parTrans" cxnId="{880C5D1D-E9F0-4FA6-9F6D-2C85A13305D2}">
      <dgm:prSet/>
      <dgm:spPr/>
      <dgm:t>
        <a:bodyPr/>
        <a:lstStyle/>
        <a:p>
          <a:endParaRPr lang="en-GB"/>
        </a:p>
      </dgm:t>
    </dgm:pt>
    <dgm:pt modelId="{70CEA569-EEE1-4A53-AA07-ED5457A14A7F}" type="sibTrans" cxnId="{880C5D1D-E9F0-4FA6-9F6D-2C85A13305D2}">
      <dgm:prSet/>
      <dgm:spPr/>
      <dgm:t>
        <a:bodyPr/>
        <a:lstStyle/>
        <a:p>
          <a:endParaRPr lang="en-GB"/>
        </a:p>
      </dgm:t>
    </dgm:pt>
    <dgm:pt modelId="{CDC8D9E3-7D7D-4F92-AF0A-4D93CAE4CE84}" type="pres">
      <dgm:prSet presAssocID="{9CC233C2-AFA4-4A14-A605-91474BC4E112}" presName="diagram" presStyleCnt="0">
        <dgm:presLayoutVars>
          <dgm:dir/>
          <dgm:resizeHandles val="exact"/>
        </dgm:presLayoutVars>
      </dgm:prSet>
      <dgm:spPr/>
    </dgm:pt>
    <dgm:pt modelId="{786008F6-B8BF-499B-B11B-3966B70A4927}" type="pres">
      <dgm:prSet presAssocID="{F49227E3-08B4-475F-9485-CB4F0A0D3C8B}" presName="node" presStyleLbl="node1" presStyleIdx="0" presStyleCnt="1" custScaleX="166764">
        <dgm:presLayoutVars>
          <dgm:bulletEnabled val="1"/>
        </dgm:presLayoutVars>
      </dgm:prSet>
      <dgm:spPr/>
    </dgm:pt>
  </dgm:ptLst>
  <dgm:cxnLst>
    <dgm:cxn modelId="{880C5D1D-E9F0-4FA6-9F6D-2C85A13305D2}" srcId="{9CC233C2-AFA4-4A14-A605-91474BC4E112}" destId="{F49227E3-08B4-475F-9485-CB4F0A0D3C8B}" srcOrd="0" destOrd="0" parTransId="{1686DB5E-64FF-4F3F-A4B0-937714138C18}" sibTransId="{70CEA569-EEE1-4A53-AA07-ED5457A14A7F}"/>
    <dgm:cxn modelId="{3EA99FAC-8757-4195-A6F2-674B759719B9}" type="presOf" srcId="{9CC233C2-AFA4-4A14-A605-91474BC4E112}" destId="{CDC8D9E3-7D7D-4F92-AF0A-4D93CAE4CE84}" srcOrd="0" destOrd="0" presId="urn:microsoft.com/office/officeart/2005/8/layout/default#4"/>
    <dgm:cxn modelId="{0397A4F5-273B-4C6B-AEF0-F351108D1F9D}" type="presOf" srcId="{F49227E3-08B4-475F-9485-CB4F0A0D3C8B}" destId="{786008F6-B8BF-499B-B11B-3966B70A4927}" srcOrd="0" destOrd="0" presId="urn:microsoft.com/office/officeart/2005/8/layout/default#4"/>
    <dgm:cxn modelId="{8B80ED87-BC2F-402C-94AA-21E9964A21D3}" type="presParOf" srcId="{CDC8D9E3-7D7D-4F92-AF0A-4D93CAE4CE84}" destId="{786008F6-B8BF-499B-B11B-3966B70A4927}" srcOrd="0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008F6-B8BF-499B-B11B-3966B70A4927}">
      <dsp:nvSpPr>
        <dsp:cNvPr id="0" name=""/>
        <dsp:cNvSpPr/>
      </dsp:nvSpPr>
      <dsp:spPr>
        <a:xfrm>
          <a:off x="304802" y="178"/>
          <a:ext cx="1693329" cy="60924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BackSpace</a:t>
          </a:r>
          <a:endParaRPr lang="en-GB" sz="2700" kern="1200" dirty="0"/>
        </a:p>
      </dsp:txBody>
      <dsp:txXfrm>
        <a:off x="304802" y="178"/>
        <a:ext cx="1693329" cy="6092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008F6-B8BF-499B-B11B-3966B70A4927}">
      <dsp:nvSpPr>
        <dsp:cNvPr id="0" name=""/>
        <dsp:cNvSpPr/>
      </dsp:nvSpPr>
      <dsp:spPr>
        <a:xfrm>
          <a:off x="204997" y="40"/>
          <a:ext cx="1482304" cy="5333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BackSpace</a:t>
          </a:r>
          <a:endParaRPr lang="en-GB" sz="2300" kern="1200" dirty="0"/>
        </a:p>
      </dsp:txBody>
      <dsp:txXfrm>
        <a:off x="204997" y="40"/>
        <a:ext cx="1482304" cy="5333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008F6-B8BF-499B-B11B-3966B70A4927}">
      <dsp:nvSpPr>
        <dsp:cNvPr id="0" name=""/>
        <dsp:cNvSpPr/>
      </dsp:nvSpPr>
      <dsp:spPr>
        <a:xfrm>
          <a:off x="204997" y="40"/>
          <a:ext cx="1482304" cy="5333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Delete</a:t>
          </a:r>
          <a:endParaRPr lang="en-GB" sz="2400" kern="1200" dirty="0"/>
        </a:p>
      </dsp:txBody>
      <dsp:txXfrm>
        <a:off x="204997" y="40"/>
        <a:ext cx="1482304" cy="5333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008F6-B8BF-499B-B11B-3966B70A4927}">
      <dsp:nvSpPr>
        <dsp:cNvPr id="0" name=""/>
        <dsp:cNvSpPr/>
      </dsp:nvSpPr>
      <dsp:spPr>
        <a:xfrm>
          <a:off x="204997" y="40"/>
          <a:ext cx="1482304" cy="5333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Ctrl+W</a:t>
          </a:r>
          <a:endParaRPr lang="en-GB" sz="2400" kern="1200" dirty="0"/>
        </a:p>
      </dsp:txBody>
      <dsp:txXfrm>
        <a:off x="204997" y="40"/>
        <a:ext cx="1482304" cy="533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16/10/2020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14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0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099882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0" y="250825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787900" y="212867"/>
            <a:ext cx="7574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946992" y="249024"/>
            <a:ext cx="439420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25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93E110A-A46A-4EEE-8933-D043B3D77588}"/>
              </a:ext>
            </a:extLst>
          </p:cNvPr>
          <p:cNvSpPr txBox="1"/>
          <p:nvPr/>
        </p:nvSpPr>
        <p:spPr>
          <a:xfrm>
            <a:off x="4952363" y="551458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en-US" sz="1300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254714" y="304740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AC0F5F-1CC6-43DC-9343-978CF8405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42" y="1471690"/>
            <a:ext cx="4102100" cy="1937103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901700" y="1271905"/>
            <a:ext cx="3367101" cy="24340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40"/>
              </a:spcBef>
            </a:pPr>
            <a:r>
              <a:rPr lang="en-US" sz="2400" b="1" spc="-10" dirty="0" err="1">
                <a:solidFill>
                  <a:srgbClr val="2365C7"/>
                </a:solidFill>
                <a:latin typeface="Arial"/>
                <a:cs typeface="Arial"/>
              </a:rPr>
              <a:t>Mavzu</a:t>
            </a:r>
            <a:r>
              <a:rPr lang="en-US" sz="2400" b="1" spc="-10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</a:p>
          <a:p>
            <a:pPr marL="12700" marR="5080">
              <a:lnSpc>
                <a:spcPts val="1700"/>
              </a:lnSpc>
              <a:spcBef>
                <a:spcPts val="340"/>
              </a:spcBef>
            </a:pPr>
            <a:endParaRPr lang="ru-RU" sz="1600" b="1" spc="-1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12700" marR="5080">
              <a:spcBef>
                <a:spcPts val="340"/>
              </a:spcBef>
            </a:pPr>
            <a:r>
              <a:rPr lang="en-US" sz="2400" b="1" spc="-10" dirty="0" err="1">
                <a:latin typeface="Arial"/>
                <a:cs typeface="Arial"/>
              </a:rPr>
              <a:t>Tasvir</a:t>
            </a:r>
            <a:r>
              <a:rPr lang="en-US" sz="2400" b="1" spc="-10" dirty="0">
                <a:latin typeface="Arial"/>
                <a:cs typeface="Arial"/>
              </a:rPr>
              <a:t> </a:t>
            </a:r>
            <a:r>
              <a:rPr lang="en-US" sz="2400" b="1" spc="-10" dirty="0" err="1">
                <a:latin typeface="Arial"/>
                <a:cs typeface="Arial"/>
              </a:rPr>
              <a:t>bo‘lagini</a:t>
            </a:r>
            <a:r>
              <a:rPr lang="en-US" sz="2400" b="1" spc="-10" dirty="0">
                <a:latin typeface="Arial"/>
                <a:cs typeface="Arial"/>
              </a:rPr>
              <a:t> </a:t>
            </a:r>
            <a:r>
              <a:rPr lang="en-US" sz="2400" b="1" spc="-10" dirty="0" err="1">
                <a:latin typeface="Arial"/>
                <a:cs typeface="Arial"/>
              </a:rPr>
              <a:t>ajratib</a:t>
            </a:r>
            <a:r>
              <a:rPr lang="en-US" sz="2400" b="1" spc="-10" dirty="0">
                <a:latin typeface="Arial"/>
                <a:cs typeface="Arial"/>
              </a:rPr>
              <a:t> </a:t>
            </a:r>
            <a:r>
              <a:rPr lang="en-US" sz="2400" b="1" spc="-10" dirty="0" err="1">
                <a:latin typeface="Arial"/>
                <a:cs typeface="Arial"/>
              </a:rPr>
              <a:t>olishning</a:t>
            </a:r>
            <a:r>
              <a:rPr lang="en-US" sz="2400" b="1" spc="-10" dirty="0">
                <a:latin typeface="Arial"/>
                <a:cs typeface="Arial"/>
              </a:rPr>
              <a:t> </a:t>
            </a:r>
            <a:r>
              <a:rPr lang="en-US" sz="2400" b="1" spc="-10" dirty="0" err="1">
                <a:latin typeface="Arial"/>
                <a:cs typeface="Arial"/>
              </a:rPr>
              <a:t>boshqa</a:t>
            </a:r>
            <a:r>
              <a:rPr lang="en-US" sz="2400" b="1" spc="-10" dirty="0">
                <a:latin typeface="Arial"/>
                <a:cs typeface="Arial"/>
              </a:rPr>
              <a:t> </a:t>
            </a:r>
            <a:r>
              <a:rPr lang="en-US" sz="2400" b="1" spc="-10" dirty="0" err="1">
                <a:latin typeface="Arial"/>
                <a:cs typeface="Arial"/>
              </a:rPr>
              <a:t>usullari</a:t>
            </a:r>
            <a:endParaRPr lang="en-US" sz="2400" b="1" spc="-10" dirty="0">
              <a:latin typeface="Arial"/>
              <a:cs typeface="Arial"/>
            </a:endParaRPr>
          </a:p>
          <a:p>
            <a:pPr marL="12700" marR="5080">
              <a:lnSpc>
                <a:spcPts val="1700"/>
              </a:lnSpc>
              <a:spcBef>
                <a:spcPts val="340"/>
              </a:spcBef>
            </a:pPr>
            <a:endParaRPr lang="en-US" b="1" spc="-1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12700" marR="5080">
              <a:lnSpc>
                <a:spcPts val="1700"/>
              </a:lnSpc>
              <a:spcBef>
                <a:spcPts val="340"/>
              </a:spcBef>
            </a:pPr>
            <a:endParaRPr lang="ru-RU" sz="1600" b="1" spc="-1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2700" marR="5080">
              <a:lnSpc>
                <a:spcPts val="1700"/>
              </a:lnSpc>
              <a:spcBef>
                <a:spcPts val="340"/>
              </a:spcBef>
            </a:pPr>
            <a:endParaRPr lang="ru-RU" sz="1600" b="1" spc="-10" dirty="0">
              <a:solidFill>
                <a:srgbClr val="231F2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1B772-A75D-4DFC-AA52-B17353D17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Magnitli</a:t>
            </a:r>
            <a:r>
              <a:rPr lang="en-US" dirty="0"/>
              <a:t> </a:t>
            </a:r>
            <a:r>
              <a:rPr lang="en-US" dirty="0" err="1"/>
              <a:t>arqon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877C5B-30A9-4618-95FD-EA90D0634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776" y="2017302"/>
            <a:ext cx="4949833" cy="1077218"/>
          </a:xfrm>
        </p:spPr>
        <p:txBody>
          <a:bodyPr/>
          <a:lstStyle/>
          <a:p>
            <a:pPr algn="just"/>
            <a:r>
              <a:rPr lang="ru-RU" i="0" dirty="0">
                <a:solidFill>
                  <a:srgbClr val="0070C0"/>
                </a:solidFill>
              </a:rPr>
              <a:t>Магнитное лассо </a:t>
            </a:r>
            <a:r>
              <a:rPr lang="en-US" i="0" dirty="0"/>
              <a:t>(</a:t>
            </a:r>
            <a:r>
              <a:rPr lang="en-US" i="0" dirty="0" err="1"/>
              <a:t>Magnitli</a:t>
            </a:r>
            <a:r>
              <a:rPr lang="en-US" i="0" dirty="0"/>
              <a:t> </a:t>
            </a:r>
            <a:r>
              <a:rPr lang="en-US" i="0" dirty="0" err="1"/>
              <a:t>arqon</a:t>
            </a:r>
            <a:r>
              <a:rPr lang="en-US" i="0" dirty="0"/>
              <a:t>)</a:t>
            </a:r>
            <a:r>
              <a:rPr lang="en-US" i="0" dirty="0" err="1"/>
              <a:t>dan</a:t>
            </a:r>
            <a:r>
              <a:rPr lang="en-US" i="0" dirty="0"/>
              <a:t> </a:t>
            </a:r>
            <a:r>
              <a:rPr lang="en-US" i="0" dirty="0" err="1"/>
              <a:t>chegarasida</a:t>
            </a:r>
            <a:r>
              <a:rPr lang="en-US" i="0" dirty="0"/>
              <a:t> </a:t>
            </a:r>
            <a:r>
              <a:rPr lang="en-US" i="0" dirty="0" err="1"/>
              <a:t>fondan</a:t>
            </a:r>
            <a:r>
              <a:rPr lang="en-US" i="0" dirty="0"/>
              <a:t> </a:t>
            </a:r>
            <a:r>
              <a:rPr lang="en-US" i="0" dirty="0" err="1"/>
              <a:t>keskin</a:t>
            </a:r>
            <a:r>
              <a:rPr lang="en-US" i="0" dirty="0"/>
              <a:t> </a:t>
            </a:r>
            <a:r>
              <a:rPr lang="en-US" i="0" dirty="0" err="1"/>
              <a:t>ajralib</a:t>
            </a:r>
            <a:r>
              <a:rPr lang="en-US" i="0" dirty="0"/>
              <a:t> </a:t>
            </a:r>
            <a:r>
              <a:rPr lang="en-US" i="0" dirty="0" err="1"/>
              <a:t>turgan</a:t>
            </a:r>
            <a:r>
              <a:rPr lang="en-US" i="0" dirty="0"/>
              <a:t> </a:t>
            </a:r>
            <a:r>
              <a:rPr lang="en-US" i="0" dirty="0" err="1"/>
              <a:t>obyektlarni</a:t>
            </a:r>
            <a:r>
              <a:rPr lang="en-US" i="0" dirty="0"/>
              <a:t> </a:t>
            </a:r>
            <a:r>
              <a:rPr lang="en-US" i="0" dirty="0" err="1"/>
              <a:t>ajratib</a:t>
            </a:r>
            <a:r>
              <a:rPr lang="en-US" i="0" dirty="0"/>
              <a:t> </a:t>
            </a:r>
            <a:r>
              <a:rPr lang="en-US" i="0" dirty="0" err="1"/>
              <a:t>olishda</a:t>
            </a:r>
            <a:r>
              <a:rPr lang="en-US" i="0" dirty="0"/>
              <a:t> </a:t>
            </a:r>
            <a:r>
              <a:rPr lang="en-US" i="0" dirty="0" err="1"/>
              <a:t>foydalaniladi</a:t>
            </a:r>
            <a:r>
              <a:rPr lang="en-US" i="0" dirty="0"/>
              <a:t>. </a:t>
            </a:r>
            <a:r>
              <a:rPr lang="en-US" i="0" dirty="0" err="1"/>
              <a:t>Nomidan</a:t>
            </a:r>
            <a:r>
              <a:rPr lang="en-US" i="0" dirty="0"/>
              <a:t> ham </a:t>
            </a:r>
            <a:r>
              <a:rPr lang="en-US" i="0" dirty="0" err="1"/>
              <a:t>ko‘rinib</a:t>
            </a:r>
            <a:r>
              <a:rPr lang="en-US" i="0" dirty="0"/>
              <a:t> </a:t>
            </a:r>
            <a:r>
              <a:rPr lang="en-US" i="0" dirty="0" err="1"/>
              <a:t>turibdiki</a:t>
            </a:r>
            <a:r>
              <a:rPr lang="en-US" i="0" dirty="0"/>
              <a:t>, </a:t>
            </a:r>
            <a:r>
              <a:rPr lang="en-US" i="0" dirty="0" err="1"/>
              <a:t>bu</a:t>
            </a:r>
            <a:r>
              <a:rPr lang="en-US" i="0" dirty="0"/>
              <a:t> </a:t>
            </a:r>
            <a:r>
              <a:rPr lang="en-US" i="0" dirty="0" err="1"/>
              <a:t>arqon</a:t>
            </a:r>
            <a:r>
              <a:rPr lang="en-US" i="0" dirty="0"/>
              <a:t> </a:t>
            </a:r>
            <a:r>
              <a:rPr lang="en-US" i="0" dirty="0" err="1"/>
              <a:t>magnit</a:t>
            </a:r>
            <a:r>
              <a:rPr lang="en-US" i="0" dirty="0"/>
              <a:t> </a:t>
            </a:r>
            <a:r>
              <a:rPr lang="en-US" i="0" dirty="0" err="1"/>
              <a:t>kabi</a:t>
            </a:r>
            <a:r>
              <a:rPr lang="en-US" i="0" dirty="0"/>
              <a:t> </a:t>
            </a:r>
            <a:r>
              <a:rPr lang="en-US" i="0" dirty="0" err="1"/>
              <a:t>obyektning</a:t>
            </a:r>
            <a:r>
              <a:rPr lang="en-US" i="0" dirty="0"/>
              <a:t> </a:t>
            </a:r>
            <a:r>
              <a:rPr lang="en-US" i="0" dirty="0" err="1"/>
              <a:t>chegarasiga</a:t>
            </a:r>
            <a:r>
              <a:rPr lang="en-US" i="0" dirty="0"/>
              <a:t> </a:t>
            </a:r>
            <a:r>
              <a:rPr lang="en-US" i="0" dirty="0" err="1"/>
              <a:t>yopishib</a:t>
            </a:r>
            <a:r>
              <a:rPr lang="en-US" i="0" dirty="0"/>
              <a:t> </a:t>
            </a:r>
            <a:r>
              <a:rPr lang="en-US" i="0" dirty="0" err="1"/>
              <a:t>qoladi</a:t>
            </a:r>
            <a:r>
              <a:rPr lang="en-US" i="0" dirty="0"/>
              <a:t> </a:t>
            </a:r>
            <a:r>
              <a:rPr lang="en-US" i="0" dirty="0" err="1"/>
              <a:t>va</a:t>
            </a:r>
            <a:r>
              <a:rPr lang="en-US" i="0" dirty="0"/>
              <a:t> </a:t>
            </a:r>
            <a:r>
              <a:rPr lang="en-US" i="0" dirty="0" err="1"/>
              <a:t>obyektni</a:t>
            </a:r>
            <a:r>
              <a:rPr lang="en-US" i="0" dirty="0"/>
              <a:t> </a:t>
            </a:r>
            <a:r>
              <a:rPr lang="en-US" i="0" dirty="0" err="1"/>
              <a:t>ajratib</a:t>
            </a:r>
            <a:r>
              <a:rPr lang="en-US" i="0" dirty="0"/>
              <a:t> </a:t>
            </a:r>
            <a:r>
              <a:rPr lang="en-US" i="0" dirty="0" err="1"/>
              <a:t>olish</a:t>
            </a:r>
            <a:r>
              <a:rPr lang="en-US" i="0" dirty="0"/>
              <a:t> </a:t>
            </a:r>
            <a:r>
              <a:rPr lang="en-US" i="0" dirty="0" err="1"/>
              <a:t>osonlashadi</a:t>
            </a:r>
            <a:r>
              <a:rPr lang="en-US" i="0" dirty="0"/>
              <a:t>. </a:t>
            </a:r>
            <a:endParaRPr lang="en-GB" i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BA8C64-E5E4-4EF2-9BE7-DC598B65BD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5445" y="1089025"/>
            <a:ext cx="2266950" cy="3828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D854A2-9984-4553-96C7-C14A11FB92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776" y="665581"/>
            <a:ext cx="988907" cy="12192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B295416-3C74-45EF-9492-CBD7AF2F2E3F}"/>
              </a:ext>
            </a:extLst>
          </p:cNvPr>
          <p:cNvSpPr txBox="1">
            <a:spLocks/>
          </p:cNvSpPr>
          <p:nvPr/>
        </p:nvSpPr>
        <p:spPr>
          <a:xfrm>
            <a:off x="1667328" y="782738"/>
            <a:ext cx="91440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600" kern="0" dirty="0" err="1">
                <a:solidFill>
                  <a:srgbClr val="0070C0"/>
                </a:solidFill>
              </a:rPr>
              <a:t>Birinchi</a:t>
            </a:r>
            <a:r>
              <a:rPr lang="en-US" sz="1600" kern="0" dirty="0">
                <a:solidFill>
                  <a:srgbClr val="0070C0"/>
                </a:solidFill>
              </a:rPr>
              <a:t> </a:t>
            </a:r>
            <a:r>
              <a:rPr lang="en-US" sz="1600" kern="0" dirty="0" err="1">
                <a:solidFill>
                  <a:srgbClr val="0070C0"/>
                </a:solidFill>
              </a:rPr>
              <a:t>qismning</a:t>
            </a:r>
            <a:r>
              <a:rPr lang="en-US" sz="1600" kern="0" dirty="0">
                <a:solidFill>
                  <a:srgbClr val="0070C0"/>
                </a:solidFill>
              </a:rPr>
              <a:t> </a:t>
            </a:r>
            <a:r>
              <a:rPr lang="en-US" sz="1600" kern="0" dirty="0" err="1">
                <a:solidFill>
                  <a:srgbClr val="0070C0"/>
                </a:solidFill>
              </a:rPr>
              <a:t>uchinchi</a:t>
            </a:r>
            <a:endParaRPr lang="en-US" sz="1600" kern="0" dirty="0">
              <a:solidFill>
                <a:srgbClr val="0070C0"/>
              </a:solidFill>
            </a:endParaRPr>
          </a:p>
          <a:p>
            <a:pPr algn="ctr"/>
            <a:r>
              <a:rPr lang="en-US" sz="1600" kern="0" dirty="0" err="1">
                <a:solidFill>
                  <a:srgbClr val="0070C0"/>
                </a:solidFill>
              </a:rPr>
              <a:t>uskunasi</a:t>
            </a:r>
            <a:endParaRPr lang="en-GB" sz="1600" kern="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ACF9FA-70E5-45DB-A305-37DC0312170F}"/>
              </a:ext>
            </a:extLst>
          </p:cNvPr>
          <p:cNvSpPr/>
          <p:nvPr/>
        </p:nvSpPr>
        <p:spPr>
          <a:xfrm>
            <a:off x="419776" y="1089025"/>
            <a:ext cx="558124" cy="3828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54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A721A77-DFE1-43EF-A432-44ED9396C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0" y="902633"/>
            <a:ext cx="2362200" cy="1938992"/>
          </a:xfrm>
        </p:spPr>
        <p:txBody>
          <a:bodyPr/>
          <a:lstStyle/>
          <a:p>
            <a:pPr algn="ctr"/>
            <a:r>
              <a:rPr lang="en-US" i="0" dirty="0" err="1"/>
              <a:t>Chegrani</a:t>
            </a:r>
            <a:r>
              <a:rPr lang="en-US" i="0" dirty="0"/>
              <a:t> </a:t>
            </a:r>
            <a:r>
              <a:rPr lang="en-US" i="0" dirty="0" err="1"/>
              <a:t>belgilashni</a:t>
            </a:r>
            <a:r>
              <a:rPr lang="en-US" i="0" dirty="0"/>
              <a:t> </a:t>
            </a:r>
            <a:r>
              <a:rPr lang="en-US" i="0" dirty="0" err="1"/>
              <a:t>boshlash</a:t>
            </a:r>
            <a:r>
              <a:rPr lang="en-US" i="0" dirty="0"/>
              <a:t> </a:t>
            </a:r>
            <a:r>
              <a:rPr lang="en-US" i="0" dirty="0" err="1"/>
              <a:t>uchun</a:t>
            </a:r>
            <a:r>
              <a:rPr lang="en-US" i="0" dirty="0"/>
              <a:t> </a:t>
            </a:r>
            <a:r>
              <a:rPr lang="en-US" i="0" dirty="0" err="1"/>
              <a:t>uning</a:t>
            </a:r>
            <a:r>
              <a:rPr lang="en-US" i="0" dirty="0"/>
              <a:t> </a:t>
            </a:r>
            <a:r>
              <a:rPr lang="en-US" i="0" dirty="0" err="1"/>
              <a:t>biror</a:t>
            </a:r>
            <a:r>
              <a:rPr lang="en-US" i="0" dirty="0"/>
              <a:t>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nuqtasida</a:t>
            </a:r>
            <a:r>
              <a:rPr lang="en-US" i="0" dirty="0"/>
              <a:t> </a:t>
            </a:r>
            <a:r>
              <a:rPr lang="en-US" i="0" dirty="0" err="1"/>
              <a:t>sichqonchaning</a:t>
            </a:r>
            <a:r>
              <a:rPr lang="en-US" i="0" dirty="0"/>
              <a:t> chap </a:t>
            </a:r>
            <a:r>
              <a:rPr lang="en-US" i="0" dirty="0" err="1"/>
              <a:t>tugmasi</a:t>
            </a:r>
            <a:r>
              <a:rPr lang="en-US" i="0" dirty="0"/>
              <a:t> </a:t>
            </a:r>
            <a:r>
              <a:rPr lang="en-US" i="0" dirty="0" err="1"/>
              <a:t>bir</a:t>
            </a:r>
            <a:r>
              <a:rPr lang="en-US" i="0" dirty="0"/>
              <a:t> </a:t>
            </a:r>
            <a:r>
              <a:rPr lang="en-US" i="0" dirty="0" err="1"/>
              <a:t>martta</a:t>
            </a:r>
            <a:r>
              <a:rPr lang="en-US" i="0" dirty="0"/>
              <a:t> </a:t>
            </a:r>
            <a:r>
              <a:rPr lang="en-US" i="0" dirty="0" err="1"/>
              <a:t>bosiladi</a:t>
            </a:r>
            <a:r>
              <a:rPr lang="en-US" i="0" dirty="0"/>
              <a:t>. </a:t>
            </a:r>
            <a:r>
              <a:rPr lang="en-US" i="0" dirty="0" err="1"/>
              <a:t>Sichqonchani</a:t>
            </a:r>
            <a:r>
              <a:rPr lang="en-US" i="0" dirty="0"/>
              <a:t> </a:t>
            </a:r>
            <a:r>
              <a:rPr lang="en-US" i="0" dirty="0" err="1"/>
              <a:t>chegara</a:t>
            </a:r>
            <a:r>
              <a:rPr lang="en-US" i="0" dirty="0"/>
              <a:t> </a:t>
            </a:r>
            <a:r>
              <a:rPr lang="en-US" i="0" dirty="0" err="1"/>
              <a:t>bo‘ylab</a:t>
            </a:r>
            <a:r>
              <a:rPr lang="en-US" i="0" dirty="0"/>
              <a:t> </a:t>
            </a:r>
            <a:r>
              <a:rPr lang="en-US" i="0" dirty="0" err="1"/>
              <a:t>surganimiz</a:t>
            </a:r>
            <a:r>
              <a:rPr lang="en-US" i="0" dirty="0"/>
              <a:t> sari </a:t>
            </a:r>
            <a:r>
              <a:rPr lang="en-US" i="0" dirty="0" err="1"/>
              <a:t>chegarada</a:t>
            </a:r>
            <a:r>
              <a:rPr lang="en-US" i="0" dirty="0"/>
              <a:t> </a:t>
            </a:r>
            <a:r>
              <a:rPr lang="en-US" i="0" dirty="0" err="1"/>
              <a:t>yangi</a:t>
            </a:r>
            <a:r>
              <a:rPr lang="en-US" i="0" dirty="0"/>
              <a:t> </a:t>
            </a:r>
            <a:r>
              <a:rPr lang="en-US" i="0" dirty="0" err="1"/>
              <a:t>tugun</a:t>
            </a:r>
            <a:r>
              <a:rPr lang="en-US" i="0" dirty="0"/>
              <a:t> </a:t>
            </a:r>
            <a:r>
              <a:rPr lang="en-US" i="0" dirty="0" err="1"/>
              <a:t>nuqtalar</a:t>
            </a:r>
            <a:r>
              <a:rPr lang="en-US" i="0" dirty="0"/>
              <a:t> </a:t>
            </a:r>
            <a:r>
              <a:rPr lang="en-US" i="0" dirty="0" err="1"/>
              <a:t>paydo</a:t>
            </a:r>
            <a:r>
              <a:rPr lang="en-US" i="0" dirty="0"/>
              <a:t> </a:t>
            </a:r>
            <a:r>
              <a:rPr lang="en-US" i="0" dirty="0" err="1"/>
              <a:t>bo‘la</a:t>
            </a:r>
            <a:r>
              <a:rPr lang="en-US" i="0" dirty="0"/>
              <a:t> </a:t>
            </a:r>
            <a:r>
              <a:rPr lang="en-US" i="0" dirty="0" err="1"/>
              <a:t>boshlaydi</a:t>
            </a:r>
            <a:r>
              <a:rPr lang="en-US" i="0" dirty="0"/>
              <a:t>.</a:t>
            </a:r>
            <a:endParaRPr lang="en-GB" i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539EE4-42DA-4ABD-AE24-6648AB2C415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24" y="902633"/>
            <a:ext cx="2771775" cy="1819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89EA35-57EB-490A-A531-C5F8702392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372" y="209881"/>
            <a:ext cx="609653" cy="152413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FEA1DCEF-E65E-491E-AB52-8B77A2895AFD}"/>
              </a:ext>
            </a:extLst>
          </p:cNvPr>
          <p:cNvSpPr/>
          <p:nvPr/>
        </p:nvSpPr>
        <p:spPr>
          <a:xfrm>
            <a:off x="1094015" y="1413750"/>
            <a:ext cx="381000" cy="3810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8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8E54D85-46BE-40E3-9E67-921E7DF56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601" y="1527861"/>
            <a:ext cx="4656596" cy="646331"/>
          </a:xfrm>
        </p:spPr>
        <p:txBody>
          <a:bodyPr/>
          <a:lstStyle/>
          <a:p>
            <a:pPr algn="just"/>
            <a:r>
              <a:rPr lang="ru-RU" i="0" dirty="0"/>
              <a:t>        </a:t>
            </a:r>
            <a:r>
              <a:rPr lang="en-US" i="0" dirty="0" err="1"/>
              <a:t>Yangi</a:t>
            </a:r>
            <a:r>
              <a:rPr lang="en-US" i="0" dirty="0"/>
              <a:t> </a:t>
            </a:r>
            <a:r>
              <a:rPr lang="en-US" i="0" dirty="0" err="1"/>
              <a:t>tugun</a:t>
            </a:r>
            <a:r>
              <a:rPr lang="en-US" i="0" dirty="0"/>
              <a:t> nuqta </a:t>
            </a:r>
            <a:r>
              <a:rPr lang="en-US" i="0" dirty="0" err="1"/>
              <a:t>noto‘g‘ri</a:t>
            </a:r>
            <a:r>
              <a:rPr lang="en-US" i="0" dirty="0"/>
              <a:t> </a:t>
            </a:r>
            <a:r>
              <a:rPr lang="en-US" i="0" dirty="0" err="1"/>
              <a:t>tushib</a:t>
            </a:r>
            <a:r>
              <a:rPr lang="en-US" i="0" dirty="0"/>
              <a:t> </a:t>
            </a:r>
            <a:r>
              <a:rPr lang="en-US" i="0" dirty="0" err="1"/>
              <a:t>qolsa</a:t>
            </a:r>
            <a:r>
              <a:rPr lang="en-US" i="0" dirty="0"/>
              <a:t>, </a:t>
            </a:r>
            <a:r>
              <a:rPr lang="en-US" i="0" dirty="0" err="1"/>
              <a:t>uni</a:t>
            </a:r>
            <a:r>
              <a:rPr lang="en-US" i="0" dirty="0"/>
              <a:t> </a:t>
            </a:r>
            <a:r>
              <a:rPr lang="en-US" i="0" dirty="0" err="1"/>
              <a:t>klaviaturadagi</a:t>
            </a:r>
            <a:r>
              <a:rPr lang="en-US" i="0" dirty="0"/>
              <a:t> </a:t>
            </a:r>
            <a:r>
              <a:rPr lang="en-US" i="0" dirty="0" err="1"/>
              <a:t>BackSpace</a:t>
            </a:r>
            <a:r>
              <a:rPr lang="en-US" i="0" dirty="0"/>
              <a:t> (</a:t>
            </a:r>
            <a:r>
              <a:rPr lang="en-US" i="0" dirty="0" err="1"/>
              <a:t>Bitta</a:t>
            </a:r>
            <a:r>
              <a:rPr lang="en-US" i="0" dirty="0"/>
              <a:t> </a:t>
            </a:r>
            <a:r>
              <a:rPr lang="en-US" i="0" dirty="0" err="1"/>
              <a:t>belgi</a:t>
            </a:r>
            <a:r>
              <a:rPr lang="en-US" i="0" dirty="0"/>
              <a:t> </a:t>
            </a:r>
            <a:r>
              <a:rPr lang="en-US" i="0" dirty="0" err="1"/>
              <a:t>orqaga</a:t>
            </a:r>
            <a:r>
              <a:rPr lang="en-US" i="0" dirty="0"/>
              <a:t>) </a:t>
            </a:r>
            <a:r>
              <a:rPr lang="en-US" i="0" dirty="0" err="1"/>
              <a:t>tugmasini</a:t>
            </a:r>
            <a:r>
              <a:rPr lang="en-US" i="0" dirty="0"/>
              <a:t> </a:t>
            </a:r>
            <a:r>
              <a:rPr lang="en-US" i="0" dirty="0" err="1"/>
              <a:t>bosib</a:t>
            </a:r>
            <a:r>
              <a:rPr lang="en-US" i="0" dirty="0"/>
              <a:t>, </a:t>
            </a:r>
            <a:r>
              <a:rPr lang="en-US" i="0" dirty="0" err="1"/>
              <a:t>olib</a:t>
            </a:r>
            <a:r>
              <a:rPr lang="en-US" i="0" dirty="0"/>
              <a:t> </a:t>
            </a:r>
            <a:r>
              <a:rPr lang="en-US" i="0" dirty="0" err="1"/>
              <a:t>tashlaymiz</a:t>
            </a:r>
            <a:r>
              <a:rPr lang="en-US" i="0" dirty="0"/>
              <a:t>. </a:t>
            </a:r>
            <a:endParaRPr lang="en-GB" i="0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4351E0F-C055-430F-9524-23E0783F9E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0503951"/>
              </p:ext>
            </p:extLst>
          </p:nvPr>
        </p:nvGraphicFramePr>
        <p:xfrm>
          <a:off x="1731432" y="784225"/>
          <a:ext cx="2302934" cy="60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2">
            <a:extLst>
              <a:ext uri="{FF2B5EF4-FFF2-40B4-BE49-F238E27FC236}">
                <a16:creationId xmlns:a16="http://schemas.microsoft.com/office/drawing/2014/main" id="{2FCF8B60-FB3A-49BC-BFED-DAE735E3C5E6}"/>
              </a:ext>
            </a:extLst>
          </p:cNvPr>
          <p:cNvSpPr txBox="1">
            <a:spLocks/>
          </p:cNvSpPr>
          <p:nvPr/>
        </p:nvSpPr>
        <p:spPr>
          <a:xfrm>
            <a:off x="520700" y="2308229"/>
            <a:ext cx="465659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i="0" kern="0" dirty="0"/>
              <a:t>         </a:t>
            </a:r>
            <a:r>
              <a:rPr lang="en-US" i="0" kern="0" dirty="0" err="1"/>
              <a:t>Chegara</a:t>
            </a:r>
            <a:r>
              <a:rPr lang="en-US" i="0" kern="0" dirty="0"/>
              <a:t> </a:t>
            </a:r>
            <a:r>
              <a:rPr lang="en-US" i="0" kern="0" dirty="0" err="1"/>
              <a:t>aniq</a:t>
            </a:r>
            <a:r>
              <a:rPr lang="en-US" i="0" kern="0" dirty="0"/>
              <a:t> </a:t>
            </a:r>
            <a:r>
              <a:rPr lang="en-US" i="0" kern="0" dirty="0" err="1"/>
              <a:t>bo‘lmagan</a:t>
            </a:r>
            <a:r>
              <a:rPr lang="en-US" i="0" kern="0" dirty="0"/>
              <a:t> </a:t>
            </a:r>
            <a:r>
              <a:rPr lang="en-US" i="0" kern="0" dirty="0" err="1"/>
              <a:t>joylarda</a:t>
            </a:r>
            <a:r>
              <a:rPr lang="en-US" i="0" kern="0" dirty="0"/>
              <a:t> </a:t>
            </a:r>
            <a:r>
              <a:rPr lang="en-US" i="0" kern="0" dirty="0" err="1"/>
              <a:t>navbatdagi</a:t>
            </a:r>
            <a:r>
              <a:rPr lang="en-US" i="0" kern="0" dirty="0"/>
              <a:t> </a:t>
            </a:r>
            <a:r>
              <a:rPr lang="en-US" i="0" kern="0" dirty="0" err="1"/>
              <a:t>tugun</a:t>
            </a:r>
            <a:r>
              <a:rPr lang="en-US" i="0" kern="0" dirty="0"/>
              <a:t> </a:t>
            </a:r>
            <a:r>
              <a:rPr lang="en-US" i="0" kern="0" dirty="0" err="1"/>
              <a:t>nuqtalarni</a:t>
            </a:r>
            <a:r>
              <a:rPr lang="en-US" i="0" kern="0" dirty="0"/>
              <a:t> </a:t>
            </a:r>
            <a:r>
              <a:rPr lang="en-US" i="0" kern="0" dirty="0" err="1"/>
              <a:t>sichqonchaning</a:t>
            </a:r>
            <a:r>
              <a:rPr lang="en-US" i="0" kern="0" dirty="0"/>
              <a:t> chap </a:t>
            </a:r>
            <a:r>
              <a:rPr lang="en-US" i="0" kern="0" dirty="0" err="1"/>
              <a:t>tugmasini</a:t>
            </a:r>
            <a:r>
              <a:rPr lang="en-US" i="0" kern="0" dirty="0"/>
              <a:t> </a:t>
            </a:r>
            <a:r>
              <a:rPr lang="en-US" i="0" kern="0" dirty="0" err="1"/>
              <a:t>bosish</a:t>
            </a:r>
            <a:r>
              <a:rPr lang="en-US" i="0" kern="0" dirty="0"/>
              <a:t> </a:t>
            </a:r>
            <a:r>
              <a:rPr lang="en-US" i="0" kern="0" dirty="0" err="1"/>
              <a:t>bilan</a:t>
            </a:r>
            <a:r>
              <a:rPr lang="en-US" i="0" kern="0" dirty="0"/>
              <a:t> </a:t>
            </a:r>
            <a:r>
              <a:rPr lang="en-US" i="0" kern="0" dirty="0" err="1"/>
              <a:t>majburan</a:t>
            </a:r>
            <a:r>
              <a:rPr lang="en-US" i="0" kern="0" dirty="0"/>
              <a:t> </a:t>
            </a:r>
            <a:r>
              <a:rPr lang="en-US" i="0" kern="0" dirty="0" err="1"/>
              <a:t>qo‘yib</a:t>
            </a:r>
            <a:r>
              <a:rPr lang="en-US" i="0" kern="0" dirty="0"/>
              <a:t> </a:t>
            </a:r>
            <a:r>
              <a:rPr lang="en-US" i="0" kern="0" dirty="0" err="1"/>
              <a:t>chiqish</a:t>
            </a:r>
            <a:r>
              <a:rPr lang="en-US" i="0" kern="0" dirty="0"/>
              <a:t> ham </a:t>
            </a:r>
            <a:r>
              <a:rPr lang="en-US" i="0" kern="0" dirty="0" err="1"/>
              <a:t>mumkin</a:t>
            </a:r>
            <a:r>
              <a:rPr lang="en-US" i="0" kern="0" dirty="0"/>
              <a:t>.</a:t>
            </a:r>
            <a:endParaRPr lang="en-GB" i="0" kern="0" dirty="0"/>
          </a:p>
        </p:txBody>
      </p:sp>
    </p:spTree>
    <p:extLst>
      <p:ext uri="{BB962C8B-B14F-4D97-AF65-F5344CB8AC3E}">
        <p14:creationId xmlns:p14="http://schemas.microsoft.com/office/powerpoint/2010/main" val="38737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ь_2020_10_15_22_24_03_681">
            <a:hlinkClick r:id="" action="ppaction://media"/>
            <a:extLst>
              <a:ext uri="{FF2B5EF4-FFF2-40B4-BE49-F238E27FC236}">
                <a16:creationId xmlns:a16="http://schemas.microsoft.com/office/drawing/2014/main" id="{34927462-B9D2-422B-BABB-D6A3DAB0C6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68300" y="0"/>
            <a:ext cx="2928937" cy="324485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593C6BF0-F28E-482D-97E1-42CEEA04C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7099210"/>
              </p:ext>
            </p:extLst>
          </p:nvPr>
        </p:nvGraphicFramePr>
        <p:xfrm>
          <a:off x="3644900" y="860425"/>
          <a:ext cx="18923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3D37275E-D76E-4128-90D6-34BF648A46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4422117"/>
              </p:ext>
            </p:extLst>
          </p:nvPr>
        </p:nvGraphicFramePr>
        <p:xfrm>
          <a:off x="3644900" y="1774825"/>
          <a:ext cx="18923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6394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B91C1-4BD4-4758-B2B1-9175CA8D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Ajratish</a:t>
            </a:r>
            <a:r>
              <a:rPr lang="en-US" dirty="0"/>
              <a:t> </a:t>
            </a:r>
            <a:r>
              <a:rPr lang="en-US" dirty="0" err="1"/>
              <a:t>uskunalari</a:t>
            </a:r>
            <a:endParaRPr lang="en-GB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A60A34-AFCA-4110-9F81-4CB66432A3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00" y="1698625"/>
            <a:ext cx="988907" cy="12192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4352B12-BE5A-4618-A75C-38B326780B6A}"/>
              </a:ext>
            </a:extLst>
          </p:cNvPr>
          <p:cNvSpPr txBox="1">
            <a:spLocks/>
          </p:cNvSpPr>
          <p:nvPr/>
        </p:nvSpPr>
        <p:spPr>
          <a:xfrm>
            <a:off x="314205" y="637540"/>
            <a:ext cx="152400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600" kern="0" dirty="0" err="1">
                <a:solidFill>
                  <a:srgbClr val="0070C0"/>
                </a:solidFill>
              </a:rPr>
              <a:t>Birinchi</a:t>
            </a:r>
            <a:r>
              <a:rPr lang="en-US" sz="1600" kern="0" dirty="0">
                <a:solidFill>
                  <a:srgbClr val="0070C0"/>
                </a:solidFill>
              </a:rPr>
              <a:t> </a:t>
            </a:r>
            <a:r>
              <a:rPr lang="en-US" sz="1600" kern="0" dirty="0" err="1">
                <a:solidFill>
                  <a:srgbClr val="0070C0"/>
                </a:solidFill>
              </a:rPr>
              <a:t>qismning</a:t>
            </a:r>
            <a:r>
              <a:rPr lang="en-US" sz="1600" kern="0" dirty="0">
                <a:solidFill>
                  <a:srgbClr val="0070C0"/>
                </a:solidFill>
              </a:rPr>
              <a:t> </a:t>
            </a:r>
            <a:r>
              <a:rPr lang="en-US" sz="1600" kern="0" dirty="0" err="1">
                <a:solidFill>
                  <a:srgbClr val="0070C0"/>
                </a:solidFill>
              </a:rPr>
              <a:t>to‘rtinchi</a:t>
            </a:r>
            <a:endParaRPr lang="en-US" sz="1600" kern="0" dirty="0">
              <a:solidFill>
                <a:srgbClr val="0070C0"/>
              </a:solidFill>
            </a:endParaRPr>
          </a:p>
          <a:p>
            <a:pPr algn="ctr"/>
            <a:r>
              <a:rPr lang="en-US" sz="1600" kern="0" dirty="0" err="1">
                <a:solidFill>
                  <a:srgbClr val="0070C0"/>
                </a:solidFill>
              </a:rPr>
              <a:t>uskunasi</a:t>
            </a:r>
            <a:endParaRPr lang="en-GB" sz="1600" kern="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412519F-DCBD-4FC6-8C8A-0A184A7BD45F}"/>
              </a:ext>
            </a:extLst>
          </p:cNvPr>
          <p:cNvSpPr/>
          <p:nvPr/>
        </p:nvSpPr>
        <p:spPr>
          <a:xfrm>
            <a:off x="1036395" y="2116809"/>
            <a:ext cx="558124" cy="3828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9A070E-6B3D-4DE5-90FC-AFB5BAC82F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0602" y="1056144"/>
            <a:ext cx="3425186" cy="14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64399FA-1E42-40A1-96B3-0D5534387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6201" y="2075160"/>
            <a:ext cx="5033398" cy="615553"/>
          </a:xfrm>
        </p:spPr>
        <p:txBody>
          <a:bodyPr/>
          <a:lstStyle/>
          <a:p>
            <a:pPr algn="just"/>
            <a:r>
              <a:rPr lang="en-US" sz="2000" i="0" dirty="0"/>
              <a:t>      Bu </a:t>
            </a:r>
            <a:r>
              <a:rPr lang="en-US" sz="2000" i="0" dirty="0" err="1"/>
              <a:t>uskuna</a:t>
            </a:r>
            <a:r>
              <a:rPr lang="en-US" sz="2000" i="0" dirty="0"/>
              <a:t> </a:t>
            </a:r>
            <a:r>
              <a:rPr lang="en-US" sz="2000" i="0" dirty="0" err="1"/>
              <a:t>bir</a:t>
            </a:r>
            <a:r>
              <a:rPr lang="en-US" sz="2000" i="0" dirty="0"/>
              <a:t> </a:t>
            </a:r>
            <a:r>
              <a:rPr lang="en-US" sz="2000" i="0" dirty="0" err="1"/>
              <a:t>vaqtning</a:t>
            </a:r>
            <a:r>
              <a:rPr lang="en-US" sz="2000" i="0" dirty="0"/>
              <a:t> </a:t>
            </a:r>
            <a:r>
              <a:rPr lang="en-US" sz="2000" i="0" dirty="0" err="1"/>
              <a:t>o‘zida</a:t>
            </a:r>
            <a:r>
              <a:rPr lang="en-US" sz="2000" i="0" dirty="0"/>
              <a:t> </a:t>
            </a:r>
            <a:r>
              <a:rPr lang="en-US" sz="2000" i="0" dirty="0" err="1"/>
              <a:t>bir</a:t>
            </a:r>
            <a:r>
              <a:rPr lang="en-US" sz="2000" i="0" dirty="0"/>
              <a:t> </a:t>
            </a:r>
            <a:r>
              <a:rPr lang="en-US" sz="2000" i="0" dirty="0" err="1"/>
              <a:t>rangda</a:t>
            </a:r>
            <a:r>
              <a:rPr lang="en-US" sz="2000" i="0" dirty="0"/>
              <a:t> </a:t>
            </a:r>
            <a:r>
              <a:rPr lang="en-US" sz="2000" i="0" dirty="0" err="1"/>
              <a:t>bo‘lgan</a:t>
            </a:r>
            <a:r>
              <a:rPr lang="en-US" sz="2000" i="0" dirty="0"/>
              <a:t> </a:t>
            </a:r>
            <a:r>
              <a:rPr lang="en-US" sz="2000" i="0" dirty="0" err="1"/>
              <a:t>qismni</a:t>
            </a:r>
            <a:r>
              <a:rPr lang="en-US" sz="2000" i="0" dirty="0"/>
              <a:t> </a:t>
            </a:r>
            <a:r>
              <a:rPr lang="en-US" sz="2000" i="0" dirty="0" err="1"/>
              <a:t>belgilab</a:t>
            </a:r>
            <a:r>
              <a:rPr lang="en-US" sz="2000" i="0" dirty="0"/>
              <a:t> </a:t>
            </a:r>
            <a:r>
              <a:rPr lang="en-US" sz="2000" i="0" dirty="0" err="1"/>
              <a:t>beradi</a:t>
            </a:r>
            <a:r>
              <a:rPr lang="en-US" sz="2000" i="0" dirty="0"/>
              <a:t>.</a:t>
            </a:r>
            <a:endParaRPr lang="en-GB" sz="2000" i="0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BB879B71-A903-4F75-BCE9-5F769BA3A6C2}"/>
              </a:ext>
            </a:extLst>
          </p:cNvPr>
          <p:cNvSpPr txBox="1">
            <a:spLocks/>
          </p:cNvSpPr>
          <p:nvPr/>
        </p:nvSpPr>
        <p:spPr>
          <a:xfrm>
            <a:off x="292100" y="128042"/>
            <a:ext cx="489358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i="0" kern="0" dirty="0">
                <a:solidFill>
                  <a:schemeClr val="bg1"/>
                </a:solidFill>
              </a:rPr>
              <a:t>Быстрое выделение </a:t>
            </a:r>
            <a:r>
              <a:rPr lang="en-US" sz="2000" i="0" kern="0" dirty="0">
                <a:solidFill>
                  <a:schemeClr val="bg1"/>
                </a:solidFill>
              </a:rPr>
              <a:t>“</a:t>
            </a:r>
            <a:r>
              <a:rPr lang="en-US" sz="2000" i="0" kern="0" dirty="0" err="1">
                <a:solidFill>
                  <a:schemeClr val="bg1"/>
                </a:solidFill>
              </a:rPr>
              <a:t>Tezkor</a:t>
            </a:r>
            <a:r>
              <a:rPr lang="en-US" sz="2000" i="0" kern="0" dirty="0">
                <a:solidFill>
                  <a:schemeClr val="bg1"/>
                </a:solidFill>
              </a:rPr>
              <a:t> </a:t>
            </a:r>
            <a:r>
              <a:rPr lang="en-US" sz="2000" i="0" kern="0" dirty="0" err="1">
                <a:solidFill>
                  <a:schemeClr val="bg1"/>
                </a:solidFill>
              </a:rPr>
              <a:t>ajratish</a:t>
            </a:r>
            <a:r>
              <a:rPr lang="en-US" sz="2000" i="0" kern="0" dirty="0">
                <a:solidFill>
                  <a:schemeClr val="bg1"/>
                </a:solidFill>
              </a:rPr>
              <a:t>”</a:t>
            </a:r>
            <a:endParaRPr lang="en-GB" sz="2000" i="0" kern="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AB4B6A-4767-43E7-84C9-4CEB4C8FD6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7500" y="708025"/>
            <a:ext cx="2350639" cy="101320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154DB6-9D09-46FE-94DE-D393D491C658}"/>
              </a:ext>
            </a:extLst>
          </p:cNvPr>
          <p:cNvSpPr/>
          <p:nvPr/>
        </p:nvSpPr>
        <p:spPr>
          <a:xfrm>
            <a:off x="2756422" y="999695"/>
            <a:ext cx="1175319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05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">
            <a:hlinkClick r:id="" action="ppaction://media"/>
            <a:extLst>
              <a:ext uri="{FF2B5EF4-FFF2-40B4-BE49-F238E27FC236}">
                <a16:creationId xmlns:a16="http://schemas.microsoft.com/office/drawing/2014/main" id="{655B7589-B299-4478-8751-A4D861A50D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0386" y="12641"/>
            <a:ext cx="4114800" cy="321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8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BBE4F7E-DC23-4A05-AEB9-5FDFBC462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4" y="2229048"/>
            <a:ext cx="4893589" cy="615553"/>
          </a:xfrm>
        </p:spPr>
        <p:txBody>
          <a:bodyPr/>
          <a:lstStyle/>
          <a:p>
            <a:pPr algn="just"/>
            <a:r>
              <a:rPr lang="en-US" sz="2000" i="0" dirty="0"/>
              <a:t>       Bu </a:t>
            </a:r>
            <a:r>
              <a:rPr lang="en-US" sz="2000" i="0" dirty="0" err="1"/>
              <a:t>uskuna</a:t>
            </a:r>
            <a:r>
              <a:rPr lang="en-US" sz="2000" i="0" dirty="0"/>
              <a:t> </a:t>
            </a:r>
            <a:r>
              <a:rPr lang="en-US" sz="2000" i="0" dirty="0" err="1"/>
              <a:t>yordamida</a:t>
            </a:r>
            <a:r>
              <a:rPr lang="en-US" sz="2000" i="0" dirty="0"/>
              <a:t> </a:t>
            </a:r>
            <a:r>
              <a:rPr lang="en-US" sz="2000" i="0" dirty="0" err="1"/>
              <a:t>tasvirning</a:t>
            </a:r>
            <a:r>
              <a:rPr lang="en-US" sz="2000" i="0" dirty="0"/>
              <a:t> </a:t>
            </a:r>
            <a:r>
              <a:rPr lang="en-US" sz="2000" i="0" dirty="0" err="1"/>
              <a:t>fonini</a:t>
            </a:r>
            <a:r>
              <a:rPr lang="en-US" sz="2000" i="0" dirty="0"/>
              <a:t> </a:t>
            </a:r>
            <a:r>
              <a:rPr lang="en-US" sz="2000" i="0" dirty="0" err="1"/>
              <a:t>ajratib</a:t>
            </a:r>
            <a:r>
              <a:rPr lang="en-US" sz="2000" i="0" dirty="0"/>
              <a:t> </a:t>
            </a:r>
            <a:r>
              <a:rPr lang="en-US" sz="2000" i="0" dirty="0" err="1"/>
              <a:t>olish</a:t>
            </a:r>
            <a:r>
              <a:rPr lang="en-US" sz="2000" i="0" dirty="0"/>
              <a:t> </a:t>
            </a:r>
            <a:r>
              <a:rPr lang="en-US" sz="2000" i="0" dirty="0" err="1"/>
              <a:t>qulay</a:t>
            </a:r>
            <a:r>
              <a:rPr lang="en-US" sz="2000" i="0" dirty="0"/>
              <a:t> </a:t>
            </a:r>
            <a:endParaRPr lang="en-GB" sz="2000" i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813ADA-2D0C-4828-91F8-187BEA0DAF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100" y="784225"/>
            <a:ext cx="2350639" cy="10132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C41692-916D-49B7-A994-B6166E718429}"/>
              </a:ext>
            </a:extLst>
          </p:cNvPr>
          <p:cNvSpPr/>
          <p:nvPr/>
        </p:nvSpPr>
        <p:spPr>
          <a:xfrm>
            <a:off x="1848420" y="1347853"/>
            <a:ext cx="1175319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161617F3-234E-4732-8B3E-B0B19BB2C3D4}"/>
              </a:ext>
            </a:extLst>
          </p:cNvPr>
          <p:cNvSpPr txBox="1">
            <a:spLocks/>
          </p:cNvSpPr>
          <p:nvPr/>
        </p:nvSpPr>
        <p:spPr>
          <a:xfrm>
            <a:off x="436105" y="152723"/>
            <a:ext cx="489358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i="0" kern="0" dirty="0" err="1">
                <a:solidFill>
                  <a:schemeClr val="bg1"/>
                </a:solidFill>
              </a:rPr>
              <a:t>Вольшебная</a:t>
            </a:r>
            <a:r>
              <a:rPr lang="ru-RU" sz="2000" i="0" kern="0" dirty="0">
                <a:solidFill>
                  <a:schemeClr val="bg1"/>
                </a:solidFill>
              </a:rPr>
              <a:t> палочка </a:t>
            </a:r>
            <a:r>
              <a:rPr lang="en-US" sz="2000" i="0" kern="0" dirty="0">
                <a:solidFill>
                  <a:schemeClr val="bg1"/>
                </a:solidFill>
              </a:rPr>
              <a:t>“</a:t>
            </a:r>
            <a:r>
              <a:rPr lang="en-US" sz="2000" i="0" kern="0" dirty="0" err="1">
                <a:solidFill>
                  <a:schemeClr val="bg1"/>
                </a:solidFill>
              </a:rPr>
              <a:t>Sehrli</a:t>
            </a:r>
            <a:r>
              <a:rPr lang="en-US" sz="2000" i="0" kern="0" dirty="0">
                <a:solidFill>
                  <a:schemeClr val="bg1"/>
                </a:solidFill>
              </a:rPr>
              <a:t> </a:t>
            </a:r>
            <a:r>
              <a:rPr lang="en-US" sz="2000" i="0" kern="0" dirty="0" err="1">
                <a:solidFill>
                  <a:schemeClr val="bg1"/>
                </a:solidFill>
              </a:rPr>
              <a:t>tayoqcha</a:t>
            </a:r>
            <a:r>
              <a:rPr lang="en-US" sz="2000" i="0" kern="0" dirty="0">
                <a:solidFill>
                  <a:schemeClr val="bg1"/>
                </a:solidFill>
              </a:rPr>
              <a:t>”</a:t>
            </a:r>
            <a:endParaRPr lang="en-GB" sz="2000" i="0" kern="0" dirty="0">
              <a:solidFill>
                <a:schemeClr val="bg1"/>
              </a:solidFill>
            </a:endParaRP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E54BE14C-8AEB-4986-B840-4DEF493390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544502"/>
              </p:ext>
            </p:extLst>
          </p:nvPr>
        </p:nvGraphicFramePr>
        <p:xfrm>
          <a:off x="3568700" y="1198328"/>
          <a:ext cx="18923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307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8EC24EE-4EBC-4C00-A658-E23F8172C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31825"/>
            <a:ext cx="5321300" cy="2369880"/>
          </a:xfrm>
        </p:spPr>
        <p:txBody>
          <a:bodyPr/>
          <a:lstStyle/>
          <a:p>
            <a:pPr lvl="1" algn="just"/>
            <a:r>
              <a:rPr lang="en-US" sz="2200" i="0" dirty="0">
                <a:latin typeface="Arial" pitchFamily="34" charset="0"/>
                <a:cs typeface="Arial" pitchFamily="34" charset="0"/>
              </a:rPr>
              <a:t>         Bu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uskuna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nomidan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ham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ko‘rinib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turibdiki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, u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mo‘jizalar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yarata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oladi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. Bu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tayoqchani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olib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tasvirning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biron-bir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nuqtasiga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tekkizsak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bu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nuqtaning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atrofidagi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rangni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tanlangan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nuqta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rangiga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yaqin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bo‘lgan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barcha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piksellarni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ajratib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i="0" dirty="0" err="1">
                <a:latin typeface="Arial" pitchFamily="34" charset="0"/>
                <a:cs typeface="Arial" pitchFamily="34" charset="0"/>
              </a:rPr>
              <a:t>oladi</a:t>
            </a:r>
            <a:r>
              <a:rPr lang="en-US" sz="2200" i="0" dirty="0">
                <a:latin typeface="Arial" pitchFamily="34" charset="0"/>
                <a:cs typeface="Arial" pitchFamily="34" charset="0"/>
              </a:rPr>
              <a:t>.</a:t>
            </a:r>
            <a:endParaRPr lang="en-GB" sz="2200" i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ь_2020_10_16_00_23_19_28">
            <a:hlinkClick r:id="" action="ppaction://media"/>
            <a:extLst>
              <a:ext uri="{FF2B5EF4-FFF2-40B4-BE49-F238E27FC236}">
                <a16:creationId xmlns:a16="http://schemas.microsoft.com/office/drawing/2014/main" id="{1103CFAD-F8E0-4A38-8BD2-271AB4212A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77900" y="5851"/>
            <a:ext cx="3962400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2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7A3C0646-CBE0-4849-AF1D-B5983F351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4700" y="1241425"/>
            <a:ext cx="3352800" cy="923330"/>
          </a:xfrm>
        </p:spPr>
        <p:txBody>
          <a:bodyPr/>
          <a:lstStyle/>
          <a:p>
            <a:pPr algn="ctr"/>
            <a:r>
              <a:rPr lang="en-US" sz="2000" i="0" dirty="0">
                <a:solidFill>
                  <a:srgbClr val="0070C0"/>
                </a:solidFill>
              </a:rPr>
              <a:t>       Word</a:t>
            </a:r>
            <a:r>
              <a:rPr lang="en-US" sz="2000" i="0" dirty="0"/>
              <a:t> </a:t>
            </a:r>
            <a:r>
              <a:rPr lang="en-US" sz="2000" i="0" dirty="0" err="1"/>
              <a:t>matn</a:t>
            </a:r>
            <a:r>
              <a:rPr lang="en-US" sz="2000" i="0" dirty="0"/>
              <a:t> </a:t>
            </a:r>
            <a:r>
              <a:rPr lang="en-US" sz="2000" i="0" dirty="0" err="1"/>
              <a:t>protsessorida</a:t>
            </a:r>
            <a:r>
              <a:rPr lang="en-US" sz="2000" i="0" dirty="0"/>
              <a:t> </a:t>
            </a:r>
            <a:r>
              <a:rPr lang="en-US" sz="2000" i="0" dirty="0" err="1"/>
              <a:t>matn</a:t>
            </a:r>
            <a:r>
              <a:rPr lang="en-US" sz="2000" i="0" dirty="0"/>
              <a:t> </a:t>
            </a:r>
            <a:r>
              <a:rPr lang="en-US" sz="2000" i="0" dirty="0" err="1"/>
              <a:t>bo‘lagini</a:t>
            </a:r>
            <a:r>
              <a:rPr lang="en-US" sz="2000" i="0" dirty="0"/>
              <a:t> </a:t>
            </a:r>
            <a:r>
              <a:rPr lang="en-US" sz="2000" i="0" dirty="0" err="1"/>
              <a:t>ajratib</a:t>
            </a:r>
            <a:r>
              <a:rPr lang="en-US" sz="2000" i="0" dirty="0"/>
              <a:t> </a:t>
            </a:r>
            <a:r>
              <a:rPr lang="en-US" sz="2000" i="0" dirty="0" err="1"/>
              <a:t>olishni</a:t>
            </a:r>
            <a:r>
              <a:rPr lang="en-US" sz="2000" i="0" dirty="0"/>
              <a:t> </a:t>
            </a:r>
            <a:r>
              <a:rPr lang="en-US" sz="2000" i="0" dirty="0" err="1"/>
              <a:t>esga</a:t>
            </a:r>
            <a:r>
              <a:rPr lang="en-US" sz="2000" i="0" dirty="0"/>
              <a:t> </a:t>
            </a:r>
            <a:r>
              <a:rPr lang="en-US" sz="2000" i="0" dirty="0" err="1"/>
              <a:t>olaylik</a:t>
            </a:r>
            <a:r>
              <a:rPr lang="en-US" sz="2000" i="0" dirty="0"/>
              <a:t>. </a:t>
            </a:r>
            <a:endParaRPr lang="en-GB" sz="2000" i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5FC84B-B488-4B1E-958D-69B70F758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300" y="1089025"/>
            <a:ext cx="1254509" cy="124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6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5504E5D-424B-4A4D-A335-65833E33B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0" y="860425"/>
            <a:ext cx="5029200" cy="738664"/>
          </a:xfrm>
        </p:spPr>
        <p:txBody>
          <a:bodyPr/>
          <a:lstStyle/>
          <a:p>
            <a:pPr algn="just"/>
            <a:r>
              <a:rPr lang="en-US" sz="1600" i="0" dirty="0"/>
              <a:t>       Agar </a:t>
            </a:r>
            <a:r>
              <a:rPr lang="en-US" sz="1600" i="0" dirty="0" err="1"/>
              <a:t>fonni</a:t>
            </a:r>
            <a:r>
              <a:rPr lang="en-US" sz="1600" i="0" dirty="0"/>
              <a:t> </a:t>
            </a:r>
            <a:r>
              <a:rPr lang="en-US" sz="1600" i="0" dirty="0" err="1"/>
              <a:t>emas</a:t>
            </a:r>
            <a:r>
              <a:rPr lang="en-US" sz="1600" i="0" dirty="0"/>
              <a:t>, </a:t>
            </a:r>
            <a:r>
              <a:rPr lang="en-US" sz="1600" i="0" dirty="0" err="1"/>
              <a:t>obyektni</a:t>
            </a:r>
            <a:r>
              <a:rPr lang="en-US" sz="1600" i="0" dirty="0"/>
              <a:t> </a:t>
            </a:r>
            <a:r>
              <a:rPr lang="en-US" sz="1600" i="0" dirty="0" err="1"/>
              <a:t>o‘zini</a:t>
            </a:r>
            <a:r>
              <a:rPr lang="en-US" sz="1600" i="0" dirty="0"/>
              <a:t> </a:t>
            </a:r>
            <a:r>
              <a:rPr lang="en-US" sz="1600" i="0" dirty="0" err="1"/>
              <a:t>ajratib</a:t>
            </a:r>
            <a:r>
              <a:rPr lang="en-US" sz="1600" i="0" dirty="0"/>
              <a:t> </a:t>
            </a:r>
            <a:r>
              <a:rPr lang="en-US" sz="1600" i="0" dirty="0" err="1"/>
              <a:t>olish</a:t>
            </a:r>
            <a:r>
              <a:rPr lang="en-US" sz="1600" i="0" dirty="0"/>
              <a:t> </a:t>
            </a:r>
            <a:r>
              <a:rPr lang="en-US" sz="1600" i="0" dirty="0" err="1"/>
              <a:t>kerak</a:t>
            </a:r>
            <a:r>
              <a:rPr lang="en-US" sz="1600" i="0" dirty="0"/>
              <a:t> </a:t>
            </a:r>
            <a:r>
              <a:rPr lang="en-US" sz="1600" i="0" dirty="0" err="1"/>
              <a:t>bo‘lsa</a:t>
            </a:r>
            <a:r>
              <a:rPr lang="en-US" sz="1600" i="0" dirty="0"/>
              <a:t>, </a:t>
            </a:r>
            <a:r>
              <a:rPr lang="en-US" sz="1600" i="0" dirty="0" err="1"/>
              <a:t>asosiy</a:t>
            </a:r>
            <a:r>
              <a:rPr lang="en-US" sz="1600" i="0" dirty="0"/>
              <a:t> </a:t>
            </a:r>
            <a:r>
              <a:rPr lang="en-US" sz="1600" i="0" dirty="0" err="1"/>
              <a:t>menyuning</a:t>
            </a:r>
            <a:r>
              <a:rPr lang="en-US" sz="1600" i="0" dirty="0"/>
              <a:t> </a:t>
            </a:r>
            <a:r>
              <a:rPr lang="ru-RU" sz="1600" i="0" dirty="0">
                <a:solidFill>
                  <a:srgbClr val="0070C0"/>
                </a:solidFill>
              </a:rPr>
              <a:t>Выделение</a:t>
            </a:r>
            <a:r>
              <a:rPr lang="ru-RU" sz="1600" i="0" dirty="0"/>
              <a:t> (</a:t>
            </a:r>
            <a:r>
              <a:rPr lang="en-US" sz="1600" i="0" dirty="0" err="1"/>
              <a:t>Ajratish</a:t>
            </a:r>
            <a:r>
              <a:rPr lang="ru-RU" sz="1600" i="0" dirty="0"/>
              <a:t>)</a:t>
            </a:r>
            <a:r>
              <a:rPr lang="en-US" sz="1600" i="0" dirty="0"/>
              <a:t> </a:t>
            </a:r>
            <a:r>
              <a:rPr lang="en-US" sz="1600" i="0" dirty="0" err="1"/>
              <a:t>bo‘limidagi</a:t>
            </a:r>
            <a:r>
              <a:rPr lang="en-US" sz="1600" i="0" dirty="0"/>
              <a:t> </a:t>
            </a:r>
            <a:r>
              <a:rPr lang="ru-RU" sz="1600" i="0" dirty="0">
                <a:solidFill>
                  <a:srgbClr val="0070C0"/>
                </a:solidFill>
              </a:rPr>
              <a:t>Инверсия</a:t>
            </a:r>
            <a:r>
              <a:rPr lang="ru-RU" sz="1600" i="0" dirty="0"/>
              <a:t> (</a:t>
            </a:r>
            <a:r>
              <a:rPr lang="en-US" sz="1600" i="0" dirty="0" err="1"/>
              <a:t>Teskarisi</a:t>
            </a:r>
            <a:r>
              <a:rPr lang="en-US" sz="1600" i="0" dirty="0"/>
              <a:t>) </a:t>
            </a:r>
            <a:r>
              <a:rPr lang="en-US" sz="1600" i="0" dirty="0" err="1"/>
              <a:t>buyrug‘i</a:t>
            </a:r>
            <a:r>
              <a:rPr lang="en-US" sz="1600" i="0" dirty="0"/>
              <a:t> </a:t>
            </a:r>
            <a:r>
              <a:rPr lang="en-US" sz="1600" i="0" dirty="0" err="1"/>
              <a:t>beriladi</a:t>
            </a:r>
            <a:r>
              <a:rPr lang="en-US" sz="1600" i="0" dirty="0"/>
              <a:t>.</a:t>
            </a:r>
            <a:endParaRPr lang="en-GB" sz="1600" i="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876A7AB-A597-4AF4-90E6-C085172DB7E2}"/>
              </a:ext>
            </a:extLst>
          </p:cNvPr>
          <p:cNvGrpSpPr/>
          <p:nvPr/>
        </p:nvGrpSpPr>
        <p:grpSpPr>
          <a:xfrm>
            <a:off x="1892300" y="2079625"/>
            <a:ext cx="2209800" cy="609600"/>
            <a:chOff x="204997" y="40"/>
            <a:chExt cx="1482304" cy="53331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5D7C4B8-33EC-4B56-A764-48D45A25F303}"/>
                </a:ext>
              </a:extLst>
            </p:cNvPr>
            <p:cNvSpPr/>
            <p:nvPr/>
          </p:nvSpPr>
          <p:spPr>
            <a:xfrm>
              <a:off x="204997" y="40"/>
              <a:ext cx="1482304" cy="533318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120B38-4B4F-4927-8C89-86DB0141EA69}"/>
                </a:ext>
              </a:extLst>
            </p:cNvPr>
            <p:cNvSpPr txBox="1"/>
            <p:nvPr/>
          </p:nvSpPr>
          <p:spPr>
            <a:xfrm>
              <a:off x="204997" y="40"/>
              <a:ext cx="1482304" cy="533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 dirty="0" err="1"/>
                <a:t>Ctrl+Shift+I</a:t>
              </a:r>
              <a:endParaRPr lang="en-GB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650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пись_2020_10_16_00_42_11_592">
            <a:hlinkClick r:id="" action="ppaction://media"/>
            <a:extLst>
              <a:ext uri="{FF2B5EF4-FFF2-40B4-BE49-F238E27FC236}">
                <a16:creationId xmlns:a16="http://schemas.microsoft.com/office/drawing/2014/main" id="{B439A87A-D52F-46CE-866D-01FBC7CA0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01700" y="0"/>
            <a:ext cx="3908426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7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5BB3843-3FA2-4F89-85BF-41679CB51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4" y="1253093"/>
            <a:ext cx="4893589" cy="738664"/>
          </a:xfrm>
        </p:spPr>
        <p:txBody>
          <a:bodyPr/>
          <a:lstStyle/>
          <a:p>
            <a:pPr algn="ctr"/>
            <a:r>
              <a:rPr lang="en-US" sz="2400" i="0" dirty="0" err="1"/>
              <a:t>Sehrli</a:t>
            </a:r>
            <a:r>
              <a:rPr lang="en-US" sz="2400" i="0" dirty="0"/>
              <a:t> </a:t>
            </a:r>
            <a:r>
              <a:rPr lang="en-US" sz="2400" i="0" dirty="0" err="1"/>
              <a:t>tayoqcha</a:t>
            </a:r>
            <a:r>
              <a:rPr lang="en-US" sz="2400" i="0" dirty="0"/>
              <a:t> </a:t>
            </a:r>
            <a:r>
              <a:rPr lang="en-US" sz="2400" i="0" dirty="0" err="1"/>
              <a:t>bilan</a:t>
            </a:r>
            <a:r>
              <a:rPr lang="en-US" sz="2400" i="0" dirty="0"/>
              <a:t> </a:t>
            </a:r>
            <a:r>
              <a:rPr lang="en-US" sz="2400" i="0" dirty="0" err="1"/>
              <a:t>tasvir</a:t>
            </a:r>
            <a:r>
              <a:rPr lang="en-US" sz="2400" i="0" dirty="0"/>
              <a:t> </a:t>
            </a:r>
            <a:r>
              <a:rPr lang="en-US" sz="2400" i="0" dirty="0" err="1"/>
              <a:t>fonini</a:t>
            </a:r>
            <a:r>
              <a:rPr lang="en-US" sz="2400" i="0" dirty="0"/>
              <a:t> </a:t>
            </a:r>
            <a:r>
              <a:rPr lang="en-US" sz="2400" i="0" dirty="0" err="1"/>
              <a:t>ajratib</a:t>
            </a:r>
            <a:r>
              <a:rPr lang="en-US" sz="2400" i="0" dirty="0"/>
              <a:t> </a:t>
            </a:r>
            <a:r>
              <a:rPr lang="en-US" sz="2400" i="0" dirty="0" err="1"/>
              <a:t>olish</a:t>
            </a:r>
            <a:r>
              <a:rPr lang="en-US" sz="2400" i="0" dirty="0"/>
              <a:t> </a:t>
            </a:r>
            <a:r>
              <a:rPr lang="en-US" sz="2400" i="0" dirty="0" err="1"/>
              <a:t>qulay</a:t>
            </a:r>
            <a:r>
              <a:rPr lang="en-US" sz="2400" i="0" dirty="0"/>
              <a:t>.</a:t>
            </a:r>
            <a:endParaRPr lang="en-GB" sz="2400" i="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E06D611-5727-48C8-9ECA-62718FCA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2896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Yodda</a:t>
            </a:r>
            <a:r>
              <a:rPr lang="en-US" dirty="0"/>
              <a:t> </a:t>
            </a:r>
            <a:r>
              <a:rPr lang="en-US" dirty="0" err="1"/>
              <a:t>saqlang</a:t>
            </a:r>
            <a:r>
              <a:rPr lang="en-US" dirty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6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0C6F9-9C36-4E7E-BC8E-1B1800B6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29720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Mustaqil</a:t>
            </a:r>
            <a:r>
              <a:rPr lang="en-US" dirty="0"/>
              <a:t> </a:t>
            </a:r>
            <a:r>
              <a:rPr lang="en-US" dirty="0" err="1"/>
              <a:t>bajarish</a:t>
            </a:r>
            <a:r>
              <a:rPr lang="en-US" dirty="0"/>
              <a:t> </a:t>
            </a:r>
            <a:r>
              <a:rPr lang="en-US" dirty="0" err="1"/>
              <a:t>uchun</a:t>
            </a:r>
            <a:r>
              <a:rPr lang="en-US" dirty="0"/>
              <a:t> </a:t>
            </a:r>
            <a:r>
              <a:rPr lang="en-US" dirty="0" err="1"/>
              <a:t>topshiriq</a:t>
            </a:r>
            <a:endParaRPr lang="en-GB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29F899-7101-4C32-8A0D-9955D9249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104" y="1089025"/>
            <a:ext cx="4893589" cy="1231106"/>
          </a:xfrm>
        </p:spPr>
        <p:txBody>
          <a:bodyPr/>
          <a:lstStyle/>
          <a:p>
            <a:pPr algn="ctr"/>
            <a:r>
              <a:rPr lang="en-US" sz="2000" i="0" dirty="0" err="1"/>
              <a:t>Magnitli</a:t>
            </a:r>
            <a:r>
              <a:rPr lang="en-US" sz="2000" i="0" dirty="0"/>
              <a:t> </a:t>
            </a:r>
            <a:r>
              <a:rPr lang="en-US" sz="2000" i="0" dirty="0" err="1"/>
              <a:t>arqonning</a:t>
            </a:r>
            <a:r>
              <a:rPr lang="en-US" sz="2000" i="0" dirty="0"/>
              <a:t> </a:t>
            </a:r>
            <a:r>
              <a:rPr lang="en-US" sz="2000" i="0" dirty="0" err="1"/>
              <a:t>tugun</a:t>
            </a:r>
            <a:r>
              <a:rPr lang="en-US" sz="2000" i="0" dirty="0"/>
              <a:t> </a:t>
            </a:r>
            <a:r>
              <a:rPr lang="en-US" sz="2000" i="0" dirty="0" err="1"/>
              <a:t>nuqtalariga</a:t>
            </a:r>
            <a:r>
              <a:rPr lang="en-US" sz="2000" i="0" dirty="0"/>
              <a:t> </a:t>
            </a:r>
            <a:r>
              <a:rPr lang="en-US" sz="2000" i="0" dirty="0" err="1"/>
              <a:t>yangilarini</a:t>
            </a:r>
            <a:r>
              <a:rPr lang="en-US" sz="2000" i="0" dirty="0"/>
              <a:t> </a:t>
            </a:r>
            <a:r>
              <a:rPr lang="en-US" sz="2000" i="0" dirty="0" err="1"/>
              <a:t>qo‘shish</a:t>
            </a:r>
            <a:r>
              <a:rPr lang="en-US" sz="2000" i="0" dirty="0"/>
              <a:t>, </a:t>
            </a:r>
            <a:r>
              <a:rPr lang="en-US" sz="2000" i="0" dirty="0" err="1"/>
              <a:t>eskilarini</a:t>
            </a:r>
            <a:r>
              <a:rPr lang="en-US" sz="2000" i="0" dirty="0"/>
              <a:t> </a:t>
            </a:r>
            <a:r>
              <a:rPr lang="en-US" sz="2000" i="0" dirty="0" err="1"/>
              <a:t>olib</a:t>
            </a:r>
            <a:r>
              <a:rPr lang="en-US" sz="2000" i="0" dirty="0"/>
              <a:t> </a:t>
            </a:r>
            <a:r>
              <a:rPr lang="en-US" sz="2000" i="0" dirty="0" err="1"/>
              <a:t>tashlash</a:t>
            </a:r>
            <a:r>
              <a:rPr lang="en-US" sz="2000" i="0" dirty="0"/>
              <a:t> </a:t>
            </a:r>
            <a:r>
              <a:rPr lang="en-US" sz="2000" i="0" dirty="0" err="1"/>
              <a:t>va</a:t>
            </a:r>
            <a:r>
              <a:rPr lang="en-US" sz="2000" i="0" dirty="0"/>
              <a:t> </a:t>
            </a:r>
            <a:r>
              <a:rPr lang="en-US" sz="2000" i="0" dirty="0" err="1"/>
              <a:t>inversiya</a:t>
            </a:r>
            <a:r>
              <a:rPr lang="en-US" sz="2000" i="0" dirty="0"/>
              <a:t> </a:t>
            </a:r>
            <a:r>
              <a:rPr lang="en-US" sz="2000" i="0" dirty="0" err="1"/>
              <a:t>amalini</a:t>
            </a:r>
            <a:r>
              <a:rPr lang="en-US" sz="2000" i="0" dirty="0"/>
              <a:t> </a:t>
            </a:r>
            <a:r>
              <a:rPr lang="en-US" sz="2000" i="0" dirty="0" err="1"/>
              <a:t>bajarishni</a:t>
            </a:r>
            <a:r>
              <a:rPr lang="en-US" sz="2000" i="0" dirty="0"/>
              <a:t> </a:t>
            </a:r>
            <a:r>
              <a:rPr lang="en-US" sz="2000" i="0" dirty="0" err="1"/>
              <a:t>mashq</a:t>
            </a:r>
            <a:r>
              <a:rPr lang="en-US" sz="2000" i="0" dirty="0"/>
              <a:t> </a:t>
            </a:r>
            <a:r>
              <a:rPr lang="en-US" sz="2000" i="0" dirty="0" err="1"/>
              <a:t>qiling</a:t>
            </a:r>
            <a:r>
              <a:rPr lang="en-US" sz="2000" i="0" dirty="0"/>
              <a:t>.</a:t>
            </a:r>
            <a:endParaRPr lang="en-GB" sz="2000" i="0" dirty="0"/>
          </a:p>
        </p:txBody>
      </p:sp>
    </p:spTree>
    <p:extLst>
      <p:ext uri="{BB962C8B-B14F-4D97-AF65-F5344CB8AC3E}">
        <p14:creationId xmlns:p14="http://schemas.microsoft.com/office/powerpoint/2010/main" val="116193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36AAABE-19D2-468E-9063-E12B2EF7D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0500" y="1165225"/>
            <a:ext cx="2743200" cy="1231106"/>
          </a:xfrm>
        </p:spPr>
        <p:txBody>
          <a:bodyPr/>
          <a:lstStyle/>
          <a:p>
            <a:pPr algn="ctr"/>
            <a:r>
              <a:rPr lang="en-US" sz="2000" i="0" dirty="0" err="1">
                <a:solidFill>
                  <a:srgbClr val="0070C0"/>
                </a:solidFill>
              </a:rPr>
              <a:t>Vektorli</a:t>
            </a:r>
            <a:r>
              <a:rPr lang="en-US" sz="2000" i="0" dirty="0"/>
              <a:t> </a:t>
            </a:r>
            <a:r>
              <a:rPr lang="en-US" sz="2000" i="0" dirty="0" err="1"/>
              <a:t>tasvirda</a:t>
            </a:r>
            <a:r>
              <a:rPr lang="en-US" sz="2000" i="0" dirty="0"/>
              <a:t> ham </a:t>
            </a:r>
            <a:r>
              <a:rPr lang="en-US" sz="2000" i="0" dirty="0" err="1"/>
              <a:t>uning</a:t>
            </a:r>
            <a:r>
              <a:rPr lang="en-US" sz="2000" i="0" dirty="0"/>
              <a:t> </a:t>
            </a:r>
            <a:r>
              <a:rPr lang="en-US" sz="2000" i="0" dirty="0" err="1"/>
              <a:t>bir</a:t>
            </a:r>
            <a:r>
              <a:rPr lang="en-US" sz="2000" i="0" dirty="0"/>
              <a:t> </a:t>
            </a:r>
            <a:r>
              <a:rPr lang="en-US" sz="2000" i="0" dirty="0" err="1"/>
              <a:t>qismini</a:t>
            </a:r>
            <a:r>
              <a:rPr lang="en-US" sz="2000" i="0" dirty="0"/>
              <a:t> </a:t>
            </a:r>
            <a:r>
              <a:rPr lang="en-US" sz="2000" i="0" dirty="0" err="1"/>
              <a:t>ajratib</a:t>
            </a:r>
            <a:r>
              <a:rPr lang="en-US" sz="2000" i="0" dirty="0"/>
              <a:t> </a:t>
            </a:r>
            <a:r>
              <a:rPr lang="en-US" sz="2000" i="0" dirty="0" err="1"/>
              <a:t>olish</a:t>
            </a:r>
            <a:r>
              <a:rPr lang="en-US" sz="2000" i="0" dirty="0"/>
              <a:t> </a:t>
            </a:r>
            <a:r>
              <a:rPr lang="en-US" sz="2000" i="0" dirty="0" err="1"/>
              <a:t>unchalik</a:t>
            </a:r>
            <a:r>
              <a:rPr lang="en-US" sz="2000" i="0" dirty="0"/>
              <a:t> </a:t>
            </a:r>
            <a:r>
              <a:rPr lang="en-US" sz="2000" i="0" dirty="0" err="1"/>
              <a:t>qiyin</a:t>
            </a:r>
            <a:r>
              <a:rPr lang="en-US" sz="2000" i="0" dirty="0"/>
              <a:t> </a:t>
            </a:r>
            <a:r>
              <a:rPr lang="en-US" sz="2000" i="0" dirty="0" err="1"/>
              <a:t>emas</a:t>
            </a:r>
            <a:r>
              <a:rPr lang="en-US" sz="2000" i="0" dirty="0"/>
              <a:t>.</a:t>
            </a:r>
            <a:endParaRPr lang="en-GB" sz="2000" i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9813DD-D132-4E01-AB6B-E6AF2DA31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4" y="618177"/>
            <a:ext cx="2514600" cy="2514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7E0C10-73C3-42AC-8086-AB728A9807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372" y="209881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301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59EF29DC-AA52-4228-81CE-FDE603870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5298" y="1241425"/>
            <a:ext cx="2514602" cy="1231106"/>
          </a:xfrm>
        </p:spPr>
        <p:txBody>
          <a:bodyPr/>
          <a:lstStyle/>
          <a:p>
            <a:pPr algn="just"/>
            <a:r>
              <a:rPr lang="en-US" sz="2000" i="0" dirty="0">
                <a:solidFill>
                  <a:srgbClr val="0070C0"/>
                </a:solidFill>
              </a:rPr>
              <a:t>       </a:t>
            </a:r>
            <a:r>
              <a:rPr lang="en-US" sz="2000" i="0" dirty="0" err="1">
                <a:solidFill>
                  <a:srgbClr val="0070C0"/>
                </a:solidFill>
              </a:rPr>
              <a:t>Rastrli</a:t>
            </a:r>
            <a:r>
              <a:rPr lang="en-US" sz="2000" i="0" dirty="0">
                <a:solidFill>
                  <a:srgbClr val="0070C0"/>
                </a:solidFill>
              </a:rPr>
              <a:t> </a:t>
            </a:r>
            <a:r>
              <a:rPr lang="en-US" sz="2000" i="0" dirty="0" err="1"/>
              <a:t>tasvirda</a:t>
            </a:r>
            <a:r>
              <a:rPr lang="en-US" sz="2000" i="0" dirty="0"/>
              <a:t> </a:t>
            </a:r>
            <a:r>
              <a:rPr lang="en-US" sz="2000" i="0" dirty="0" err="1"/>
              <a:t>uning</a:t>
            </a:r>
            <a:r>
              <a:rPr lang="en-US" sz="2000" i="0" dirty="0"/>
              <a:t> </a:t>
            </a:r>
            <a:r>
              <a:rPr lang="en-US" sz="2000" i="0" dirty="0" err="1"/>
              <a:t>bo‘lagini</a:t>
            </a:r>
            <a:r>
              <a:rPr lang="en-US" sz="2000" i="0" dirty="0"/>
              <a:t> </a:t>
            </a:r>
            <a:r>
              <a:rPr lang="en-US" sz="2000" i="0" dirty="0" err="1"/>
              <a:t>ajratib</a:t>
            </a:r>
            <a:r>
              <a:rPr lang="en-US" sz="2000" i="0" dirty="0"/>
              <a:t> </a:t>
            </a:r>
            <a:r>
              <a:rPr lang="en-US" sz="2000" i="0" dirty="0" err="1"/>
              <a:t>olish</a:t>
            </a:r>
            <a:r>
              <a:rPr lang="en-US" sz="2000" i="0" dirty="0"/>
              <a:t> u </a:t>
            </a:r>
            <a:r>
              <a:rPr lang="en-US" sz="2000" i="0" dirty="0" err="1"/>
              <a:t>qadar</a:t>
            </a:r>
            <a:r>
              <a:rPr lang="en-US" sz="2000" i="0" dirty="0"/>
              <a:t> </a:t>
            </a:r>
            <a:r>
              <a:rPr lang="en-US" sz="2000" i="0" dirty="0" err="1"/>
              <a:t>onson</a:t>
            </a:r>
            <a:r>
              <a:rPr lang="en-US" sz="2000" i="0" dirty="0"/>
              <a:t> </a:t>
            </a:r>
            <a:r>
              <a:rPr lang="en-US" sz="2000" i="0" dirty="0" err="1"/>
              <a:t>ish</a:t>
            </a:r>
            <a:r>
              <a:rPr lang="en-US" sz="2000" i="0" dirty="0"/>
              <a:t> </a:t>
            </a:r>
            <a:r>
              <a:rPr lang="en-US" sz="2000" i="0" dirty="0" err="1"/>
              <a:t>emas</a:t>
            </a:r>
            <a:r>
              <a:rPr lang="en-US" sz="2000" i="0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057BFA-F8DC-4C46-AB7D-89E25A859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958772"/>
            <a:ext cx="2590800" cy="17729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301491-5715-4402-B5C8-3D5B413759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372" y="209881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94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70DA426-8520-441D-84CD-A4A5E4D03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4750" y="784225"/>
            <a:ext cx="3048000" cy="984885"/>
          </a:xfrm>
        </p:spPr>
        <p:txBody>
          <a:bodyPr/>
          <a:lstStyle/>
          <a:p>
            <a:pPr algn="just"/>
            <a:r>
              <a:rPr lang="en-US" sz="1600" i="0" dirty="0"/>
              <a:t>       Shu </a:t>
            </a:r>
            <a:r>
              <a:rPr lang="en-US" sz="1600" i="0" dirty="0" err="1"/>
              <a:t>sababli</a:t>
            </a:r>
            <a:r>
              <a:rPr lang="en-US" sz="1600" i="0" dirty="0"/>
              <a:t> </a:t>
            </a:r>
            <a:r>
              <a:rPr lang="en-US" sz="1600" i="0" dirty="0" err="1"/>
              <a:t>rastrli</a:t>
            </a:r>
            <a:r>
              <a:rPr lang="en-US" sz="1600" i="0" dirty="0"/>
              <a:t> </a:t>
            </a:r>
            <a:r>
              <a:rPr lang="en-US" sz="1600" i="0" dirty="0" err="1"/>
              <a:t>tasvirlarda</a:t>
            </a:r>
            <a:r>
              <a:rPr lang="en-US" sz="1600" i="0" dirty="0"/>
              <a:t> </a:t>
            </a:r>
            <a:r>
              <a:rPr lang="en-US" sz="1600" i="0" dirty="0" err="1"/>
              <a:t>ularning</a:t>
            </a:r>
            <a:r>
              <a:rPr lang="en-US" sz="1600" i="0" dirty="0"/>
              <a:t> </a:t>
            </a:r>
            <a:r>
              <a:rPr lang="en-US" sz="1600" i="0" dirty="0" err="1"/>
              <a:t>bir</a:t>
            </a:r>
            <a:r>
              <a:rPr lang="en-US" sz="1600" i="0" dirty="0"/>
              <a:t> </a:t>
            </a:r>
            <a:r>
              <a:rPr lang="en-US" sz="1600" i="0" dirty="0" err="1"/>
              <a:t>bo‘lagini</a:t>
            </a:r>
            <a:r>
              <a:rPr lang="en-US" sz="1600" i="0" dirty="0"/>
              <a:t> </a:t>
            </a:r>
            <a:r>
              <a:rPr lang="en-US" sz="1600" i="0" dirty="0" err="1"/>
              <a:t>ajratib</a:t>
            </a:r>
            <a:r>
              <a:rPr lang="en-US" sz="1600" i="0" dirty="0"/>
              <a:t> </a:t>
            </a:r>
            <a:r>
              <a:rPr lang="en-US" sz="1600" i="0" dirty="0" err="1"/>
              <a:t>olish</a:t>
            </a:r>
            <a:r>
              <a:rPr lang="en-US" sz="1600" i="0" dirty="0"/>
              <a:t> </a:t>
            </a:r>
            <a:r>
              <a:rPr lang="en-US" sz="1600" i="0" dirty="0" err="1"/>
              <a:t>uchun</a:t>
            </a:r>
            <a:r>
              <a:rPr lang="en-US" sz="1600" i="0" dirty="0"/>
              <a:t> </a:t>
            </a:r>
            <a:r>
              <a:rPr lang="en-US" sz="1600" i="0" dirty="0" err="1"/>
              <a:t>bu</a:t>
            </a:r>
            <a:r>
              <a:rPr lang="en-US" sz="1600" i="0" dirty="0"/>
              <a:t> </a:t>
            </a:r>
            <a:r>
              <a:rPr lang="en-US" sz="1600" i="0" dirty="0" err="1"/>
              <a:t>bo‘lakning</a:t>
            </a:r>
            <a:r>
              <a:rPr lang="en-US" sz="1600" i="0" dirty="0"/>
              <a:t> </a:t>
            </a:r>
            <a:r>
              <a:rPr lang="en-US" sz="1600" i="0" dirty="0" err="1"/>
              <a:t>chegaralarini</a:t>
            </a:r>
            <a:r>
              <a:rPr lang="en-US" sz="1600" i="0" dirty="0"/>
              <a:t> </a:t>
            </a:r>
            <a:r>
              <a:rPr lang="en-US" sz="1600" i="0" dirty="0" err="1"/>
              <a:t>ajratib</a:t>
            </a:r>
            <a:r>
              <a:rPr lang="en-US" sz="1600" i="0" dirty="0"/>
              <a:t> </a:t>
            </a:r>
            <a:r>
              <a:rPr lang="en-US" sz="1600" i="0" dirty="0" err="1"/>
              <a:t>olish</a:t>
            </a:r>
            <a:r>
              <a:rPr lang="en-US" sz="1600" i="0" dirty="0"/>
              <a:t> </a:t>
            </a:r>
            <a:r>
              <a:rPr lang="en-US" sz="1600" i="0" dirty="0" err="1"/>
              <a:t>kerak</a:t>
            </a:r>
            <a:r>
              <a:rPr lang="en-US" sz="1600" i="0" dirty="0"/>
              <a:t> </a:t>
            </a:r>
            <a:r>
              <a:rPr lang="en-US" sz="1600" i="0" dirty="0" err="1"/>
              <a:t>bo‘ladi</a:t>
            </a:r>
            <a:r>
              <a:rPr lang="en-US" sz="1600" i="0" dirty="0"/>
              <a:t>.</a:t>
            </a:r>
            <a:endParaRPr lang="en-GB" sz="1600" i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549922-747B-4EF3-9A06-563C8B5A6E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700" y="626561"/>
            <a:ext cx="1981200" cy="2434045"/>
          </a:xfrm>
          <a:prstGeom prst="rect">
            <a:avLst/>
          </a:prstGeom>
        </p:spPr>
      </p:pic>
      <p:sp>
        <p:nvSpPr>
          <p:cNvPr id="5" name="Текст 2">
            <a:extLst>
              <a:ext uri="{FF2B5EF4-FFF2-40B4-BE49-F238E27FC236}">
                <a16:creationId xmlns:a16="http://schemas.microsoft.com/office/drawing/2014/main" id="{290D74C0-4C72-40E3-8E94-4A220E103F06}"/>
              </a:ext>
            </a:extLst>
          </p:cNvPr>
          <p:cNvSpPr txBox="1">
            <a:spLocks/>
          </p:cNvSpPr>
          <p:nvPr/>
        </p:nvSpPr>
        <p:spPr>
          <a:xfrm>
            <a:off x="2451574" y="2003425"/>
            <a:ext cx="30480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i="0" kern="0" dirty="0"/>
              <a:t>       Bu </a:t>
            </a:r>
            <a:r>
              <a:rPr lang="en-US" sz="1600" i="0" kern="0" dirty="0" err="1"/>
              <a:t>amalni</a:t>
            </a:r>
            <a:r>
              <a:rPr lang="en-US" sz="1600" i="0" kern="0" dirty="0"/>
              <a:t> </a:t>
            </a:r>
            <a:r>
              <a:rPr lang="en-US" sz="1600" i="0" kern="0" dirty="0" err="1"/>
              <a:t>osonlashtirish</a:t>
            </a:r>
            <a:r>
              <a:rPr lang="en-US" sz="1600" i="0" kern="0" dirty="0"/>
              <a:t> </a:t>
            </a:r>
            <a:r>
              <a:rPr lang="en-US" sz="1600" i="0" kern="0" dirty="0" err="1"/>
              <a:t>uchun</a:t>
            </a:r>
            <a:r>
              <a:rPr lang="en-US" sz="1600" i="0" kern="0" dirty="0"/>
              <a:t> </a:t>
            </a:r>
            <a:r>
              <a:rPr lang="en-US" sz="1600" i="0" kern="0" dirty="0" err="1">
                <a:solidFill>
                  <a:srgbClr val="0070C0"/>
                </a:solidFill>
              </a:rPr>
              <a:t>PhotoShop</a:t>
            </a:r>
            <a:r>
              <a:rPr lang="en-US" sz="1600" i="0" kern="0" dirty="0" err="1"/>
              <a:t>da</a:t>
            </a:r>
            <a:r>
              <a:rPr lang="en-US" sz="1600" i="0" kern="0" dirty="0"/>
              <a:t> </a:t>
            </a:r>
            <a:r>
              <a:rPr lang="en-US" sz="1600" i="0" kern="0" dirty="0" err="1"/>
              <a:t>bir</a:t>
            </a:r>
            <a:r>
              <a:rPr lang="en-US" sz="1600" i="0" kern="0" dirty="0"/>
              <a:t> </a:t>
            </a:r>
            <a:r>
              <a:rPr lang="en-US" sz="1600" i="0" kern="0" dirty="0" err="1"/>
              <a:t>qator</a:t>
            </a:r>
            <a:r>
              <a:rPr lang="en-US" sz="1600" i="0" kern="0" dirty="0"/>
              <a:t> </a:t>
            </a:r>
            <a:r>
              <a:rPr lang="en-US" sz="1600" i="0" kern="0" dirty="0" err="1"/>
              <a:t>uskunalar</a:t>
            </a:r>
            <a:r>
              <a:rPr lang="en-US" sz="1600" i="0" kern="0" dirty="0"/>
              <a:t> </a:t>
            </a:r>
            <a:r>
              <a:rPr lang="en-US" sz="1600" i="0" kern="0" dirty="0" err="1"/>
              <a:t>ishlab</a:t>
            </a:r>
            <a:r>
              <a:rPr lang="en-US" sz="1600" i="0" kern="0" dirty="0"/>
              <a:t> </a:t>
            </a:r>
            <a:r>
              <a:rPr lang="en-US" sz="1600" i="0" kern="0" dirty="0" err="1"/>
              <a:t>chiqilgan</a:t>
            </a:r>
            <a:r>
              <a:rPr lang="en-US" sz="1600" i="0" kern="0" dirty="0"/>
              <a:t>.</a:t>
            </a:r>
            <a:endParaRPr lang="en-GB" sz="1600" i="0" kern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78CC84-555A-4108-8392-B36A466AE2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372" y="209881"/>
            <a:ext cx="609653" cy="15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73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C0939-8691-46A0-8CC0-41B29E3EE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Ajratish</a:t>
            </a:r>
            <a:r>
              <a:rPr lang="en-US" dirty="0"/>
              <a:t> </a:t>
            </a:r>
            <a:r>
              <a:rPr lang="en-US" dirty="0" err="1"/>
              <a:t>uskunalari</a:t>
            </a:r>
            <a:endParaRPr lang="en-GB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D98BF0-54AC-425C-BAC3-5D00F400B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86" y="631825"/>
            <a:ext cx="2867025" cy="78105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794B0B6-A522-43B5-A3E5-8C6B55D88071}"/>
              </a:ext>
            </a:extLst>
          </p:cNvPr>
          <p:cNvSpPr txBox="1">
            <a:spLocks/>
          </p:cNvSpPr>
          <p:nvPr/>
        </p:nvSpPr>
        <p:spPr>
          <a:xfrm>
            <a:off x="834140" y="1464689"/>
            <a:ext cx="40975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b="0" kern="0" dirty="0" err="1">
                <a:solidFill>
                  <a:srgbClr val="0070C0"/>
                </a:solidFill>
              </a:rPr>
              <a:t>To‘g‘ri</a:t>
            </a:r>
            <a:r>
              <a:rPr lang="en-US" b="0" kern="0" dirty="0">
                <a:solidFill>
                  <a:srgbClr val="0070C0"/>
                </a:solidFill>
              </a:rPr>
              <a:t> </a:t>
            </a:r>
            <a:r>
              <a:rPr lang="en-US" b="0" kern="0" dirty="0" err="1">
                <a:solidFill>
                  <a:srgbClr val="0070C0"/>
                </a:solidFill>
              </a:rPr>
              <a:t>to‘rtburchakli</a:t>
            </a:r>
            <a:r>
              <a:rPr lang="en-US" b="0" kern="0" dirty="0">
                <a:solidFill>
                  <a:srgbClr val="0070C0"/>
                </a:solidFill>
              </a:rPr>
              <a:t> </a:t>
            </a:r>
            <a:r>
              <a:rPr lang="en-US" b="0" kern="0" dirty="0" err="1">
                <a:solidFill>
                  <a:srgbClr val="0070C0"/>
                </a:solidFill>
              </a:rPr>
              <a:t>soha</a:t>
            </a:r>
            <a:r>
              <a:rPr lang="en-US" b="0" kern="0" dirty="0">
                <a:solidFill>
                  <a:srgbClr val="0070C0"/>
                </a:solidFill>
              </a:rPr>
              <a:t> </a:t>
            </a:r>
            <a:r>
              <a:rPr lang="en-US" b="0" kern="0" dirty="0" err="1">
                <a:solidFill>
                  <a:srgbClr val="0070C0"/>
                </a:solidFill>
              </a:rPr>
              <a:t>uskunasi</a:t>
            </a:r>
            <a:endParaRPr lang="en-GB" b="0" kern="0" dirty="0">
              <a:solidFill>
                <a:srgbClr val="0070C0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0399451-424C-4354-B9C0-5BE863362E52}"/>
              </a:ext>
            </a:extLst>
          </p:cNvPr>
          <p:cNvSpPr txBox="1">
            <a:spLocks/>
          </p:cNvSpPr>
          <p:nvPr/>
        </p:nvSpPr>
        <p:spPr>
          <a:xfrm>
            <a:off x="901700" y="1831974"/>
            <a:ext cx="40975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b="0" kern="0" dirty="0" err="1">
                <a:solidFill>
                  <a:srgbClr val="0070C0"/>
                </a:solidFill>
              </a:rPr>
              <a:t>Ellipssimon</a:t>
            </a:r>
            <a:r>
              <a:rPr lang="en-US" b="0" kern="0" dirty="0">
                <a:solidFill>
                  <a:srgbClr val="0070C0"/>
                </a:solidFill>
              </a:rPr>
              <a:t> </a:t>
            </a:r>
            <a:r>
              <a:rPr lang="en-US" b="0" kern="0" dirty="0" err="1">
                <a:solidFill>
                  <a:srgbClr val="0070C0"/>
                </a:solidFill>
              </a:rPr>
              <a:t>soha</a:t>
            </a:r>
            <a:endParaRPr lang="en-GB" b="0" kern="0" dirty="0">
              <a:solidFill>
                <a:srgbClr val="0070C0"/>
              </a:solidFill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47A1DA3-FB26-4FF9-B60C-1B5C4BA94531}"/>
              </a:ext>
            </a:extLst>
          </p:cNvPr>
          <p:cNvSpPr txBox="1">
            <a:spLocks/>
          </p:cNvSpPr>
          <p:nvPr/>
        </p:nvSpPr>
        <p:spPr>
          <a:xfrm>
            <a:off x="901700" y="2221354"/>
            <a:ext cx="40975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b="0" kern="0" dirty="0" err="1">
                <a:solidFill>
                  <a:srgbClr val="0070C0"/>
                </a:solidFill>
              </a:rPr>
              <a:t>Gorizontal</a:t>
            </a:r>
            <a:r>
              <a:rPr lang="en-US" b="0" kern="0" dirty="0">
                <a:solidFill>
                  <a:srgbClr val="0070C0"/>
                </a:solidFill>
              </a:rPr>
              <a:t> </a:t>
            </a:r>
            <a:r>
              <a:rPr lang="en-US" b="0" kern="0" dirty="0" err="1">
                <a:solidFill>
                  <a:srgbClr val="0070C0"/>
                </a:solidFill>
              </a:rPr>
              <a:t>qator</a:t>
            </a:r>
            <a:r>
              <a:rPr lang="en-US" b="0" kern="0" dirty="0">
                <a:solidFill>
                  <a:srgbClr val="0070C0"/>
                </a:solidFill>
              </a:rPr>
              <a:t> </a:t>
            </a:r>
            <a:endParaRPr lang="en-GB" b="0" kern="0" dirty="0">
              <a:solidFill>
                <a:srgbClr val="0070C0"/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72F0D94-54EE-40D5-BBCA-3EFE00E5C566}"/>
              </a:ext>
            </a:extLst>
          </p:cNvPr>
          <p:cNvSpPr txBox="1">
            <a:spLocks/>
          </p:cNvSpPr>
          <p:nvPr/>
        </p:nvSpPr>
        <p:spPr>
          <a:xfrm>
            <a:off x="901700" y="2602354"/>
            <a:ext cx="409752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b="0" kern="0" dirty="0" err="1">
                <a:solidFill>
                  <a:srgbClr val="0070C0"/>
                </a:solidFill>
              </a:rPr>
              <a:t>Vertikal</a:t>
            </a:r>
            <a:r>
              <a:rPr lang="en-US" b="0" kern="0" dirty="0">
                <a:solidFill>
                  <a:srgbClr val="0070C0"/>
                </a:solidFill>
              </a:rPr>
              <a:t> </a:t>
            </a:r>
            <a:r>
              <a:rPr lang="en-US" b="0" kern="0" dirty="0" err="1">
                <a:solidFill>
                  <a:srgbClr val="0070C0"/>
                </a:solidFill>
              </a:rPr>
              <a:t>qator</a:t>
            </a:r>
            <a:r>
              <a:rPr lang="en-US" b="0" kern="0" dirty="0">
                <a:solidFill>
                  <a:srgbClr val="0070C0"/>
                </a:solidFill>
              </a:rPr>
              <a:t> </a:t>
            </a:r>
            <a:endParaRPr lang="en-GB" b="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5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65797DF-C294-4764-ACA2-663B62CF2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51" y="144387"/>
            <a:ext cx="5164320" cy="315471"/>
          </a:xfrm>
        </p:spPr>
        <p:txBody>
          <a:bodyPr/>
          <a:lstStyle/>
          <a:p>
            <a:pPr algn="ctr"/>
            <a:r>
              <a:rPr lang="en-US" dirty="0" err="1"/>
              <a:t>O‘tgan</a:t>
            </a:r>
            <a:r>
              <a:rPr lang="en-US" dirty="0"/>
              <a:t> </a:t>
            </a:r>
            <a:r>
              <a:rPr lang="en-US" dirty="0" err="1"/>
              <a:t>mavzuni</a:t>
            </a:r>
            <a:r>
              <a:rPr lang="en-US" dirty="0"/>
              <a:t> </a:t>
            </a:r>
            <a:r>
              <a:rPr lang="en-US" dirty="0" err="1"/>
              <a:t>mustahkamlash</a:t>
            </a:r>
            <a:endParaRPr lang="en-GB" dirty="0"/>
          </a:p>
        </p:txBody>
      </p:sp>
      <p:pic>
        <p:nvPicPr>
          <p:cNvPr id="8" name="Запись_2020_10_08_18_43_08_571">
            <a:hlinkClick r:id="" action="ppaction://media"/>
            <a:extLst>
              <a:ext uri="{FF2B5EF4-FFF2-40B4-BE49-F238E27FC236}">
                <a16:creationId xmlns:a16="http://schemas.microsoft.com/office/drawing/2014/main" id="{61284080-072B-4AC8-BC46-0FB7D8FFE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42511" y="565946"/>
            <a:ext cx="3429000" cy="25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82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F78E1F1-8727-45AD-96C1-23DD85D43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601" y="2155825"/>
            <a:ext cx="3894595" cy="615553"/>
          </a:xfrm>
        </p:spPr>
        <p:txBody>
          <a:bodyPr/>
          <a:lstStyle/>
          <a:p>
            <a:pPr algn="ctr"/>
            <a:r>
              <a:rPr lang="en-US" sz="2000" i="0" dirty="0" err="1"/>
              <a:t>Tasvirni</a:t>
            </a:r>
            <a:r>
              <a:rPr lang="en-US" sz="2000" i="0" dirty="0"/>
              <a:t> </a:t>
            </a:r>
            <a:r>
              <a:rPr lang="en-US" sz="2000" i="0" dirty="0" err="1"/>
              <a:t>to‘liq</a:t>
            </a:r>
            <a:r>
              <a:rPr lang="en-US" sz="2000" i="0" dirty="0"/>
              <a:t> </a:t>
            </a:r>
            <a:r>
              <a:rPr lang="en-US" sz="2000" i="0" dirty="0" err="1"/>
              <a:t>ajratib</a:t>
            </a:r>
            <a:r>
              <a:rPr lang="en-US" sz="2000" i="0" dirty="0"/>
              <a:t> </a:t>
            </a:r>
            <a:r>
              <a:rPr lang="en-US" sz="2000" i="0" dirty="0" err="1"/>
              <a:t>olish</a:t>
            </a:r>
            <a:r>
              <a:rPr lang="en-US" sz="2000" i="0" dirty="0"/>
              <a:t> </a:t>
            </a:r>
            <a:r>
              <a:rPr lang="en-US" sz="2000" i="0" dirty="0" err="1"/>
              <a:t>va</a:t>
            </a:r>
            <a:r>
              <a:rPr lang="en-US" sz="2000" i="0" dirty="0"/>
              <a:t> </a:t>
            </a:r>
            <a:r>
              <a:rPr lang="en-US" sz="2000" i="0" dirty="0" err="1"/>
              <a:t>ajratishni</a:t>
            </a:r>
            <a:r>
              <a:rPr lang="en-US" sz="2000" i="0" dirty="0"/>
              <a:t> </a:t>
            </a:r>
            <a:r>
              <a:rPr lang="en-US" sz="2000" i="0" dirty="0" err="1"/>
              <a:t>bekor</a:t>
            </a:r>
            <a:r>
              <a:rPr lang="en-US" sz="2000" i="0" dirty="0"/>
              <a:t> </a:t>
            </a:r>
            <a:r>
              <a:rPr lang="en-US" sz="2000" i="0" dirty="0" err="1"/>
              <a:t>qilish</a:t>
            </a:r>
            <a:endParaRPr lang="en-GB" sz="20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B2A9D8D-EECE-46A5-84A5-CF86CF7C864E}"/>
              </a:ext>
            </a:extLst>
          </p:cNvPr>
          <p:cNvGrpSpPr/>
          <p:nvPr/>
        </p:nvGrpSpPr>
        <p:grpSpPr>
          <a:xfrm>
            <a:off x="3187700" y="1026091"/>
            <a:ext cx="1828800" cy="685582"/>
            <a:chOff x="40575" y="435"/>
            <a:chExt cx="1015272" cy="60916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BCD77B0-97AE-4469-AF19-F1D06413B260}"/>
                </a:ext>
              </a:extLst>
            </p:cNvPr>
            <p:cNvSpPr/>
            <p:nvPr/>
          </p:nvSpPr>
          <p:spPr>
            <a:xfrm>
              <a:off x="40575" y="435"/>
              <a:ext cx="1015272" cy="60916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A2DA40-E0C5-43F5-8B4E-7244F5AFE358}"/>
                </a:ext>
              </a:extLst>
            </p:cNvPr>
            <p:cNvSpPr txBox="1"/>
            <p:nvPr/>
          </p:nvSpPr>
          <p:spPr>
            <a:xfrm>
              <a:off x="40575" y="435"/>
              <a:ext cx="1015272" cy="6091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Ctrl+D</a:t>
              </a:r>
              <a:endParaRPr lang="en-GB" sz="2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E1A729D-8DC4-421C-B7E5-378BB717D56E}"/>
              </a:ext>
            </a:extLst>
          </p:cNvPr>
          <p:cNvGrpSpPr/>
          <p:nvPr/>
        </p:nvGrpSpPr>
        <p:grpSpPr>
          <a:xfrm>
            <a:off x="673100" y="1026091"/>
            <a:ext cx="1828800" cy="685582"/>
            <a:chOff x="40575" y="435"/>
            <a:chExt cx="1015272" cy="609163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25F4E35-0AA5-480D-84D6-183A49B99483}"/>
                </a:ext>
              </a:extLst>
            </p:cNvPr>
            <p:cNvSpPr/>
            <p:nvPr/>
          </p:nvSpPr>
          <p:spPr>
            <a:xfrm>
              <a:off x="40575" y="435"/>
              <a:ext cx="1015272" cy="609163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C34669-49A6-4178-99E4-15CF89014ACB}"/>
                </a:ext>
              </a:extLst>
            </p:cNvPr>
            <p:cNvSpPr txBox="1"/>
            <p:nvPr/>
          </p:nvSpPr>
          <p:spPr>
            <a:xfrm>
              <a:off x="40575" y="435"/>
              <a:ext cx="1015272" cy="6091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Ctrl+A</a:t>
              </a:r>
              <a:endParaRPr lang="en-GB" sz="23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8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12824D4-5991-42AF-BAC9-7D65AFB60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620" y="784225"/>
            <a:ext cx="5037595" cy="984885"/>
          </a:xfrm>
        </p:spPr>
        <p:txBody>
          <a:bodyPr/>
          <a:lstStyle/>
          <a:p>
            <a:r>
              <a:rPr lang="en-US" sz="1600" i="0" dirty="0">
                <a:solidFill>
                  <a:srgbClr val="0070C0"/>
                </a:solidFill>
              </a:rPr>
              <a:t>        </a:t>
            </a:r>
            <a:r>
              <a:rPr lang="en-US" sz="1600" i="0" dirty="0" err="1">
                <a:solidFill>
                  <a:srgbClr val="0070C0"/>
                </a:solidFill>
              </a:rPr>
              <a:t>PhotoShop</a:t>
            </a:r>
            <a:r>
              <a:rPr lang="en-US" sz="1600" i="0" dirty="0" err="1"/>
              <a:t>da</a:t>
            </a:r>
            <a:r>
              <a:rPr lang="en-US" sz="1600" i="0" dirty="0"/>
              <a:t> </a:t>
            </a:r>
            <a:r>
              <a:rPr lang="en-US" sz="1600" i="0" dirty="0" err="1"/>
              <a:t>yana</a:t>
            </a:r>
            <a:r>
              <a:rPr lang="en-US" sz="1600" i="0" dirty="0"/>
              <a:t> </a:t>
            </a:r>
            <a:r>
              <a:rPr lang="en-US" sz="1600" i="0" dirty="0" err="1"/>
              <a:t>bir</a:t>
            </a:r>
            <a:r>
              <a:rPr lang="en-US" sz="1600" i="0" dirty="0"/>
              <a:t> </a:t>
            </a:r>
            <a:r>
              <a:rPr lang="en-US" sz="1600" i="0" dirty="0" err="1"/>
              <a:t>nechta</a:t>
            </a:r>
            <a:r>
              <a:rPr lang="en-US" sz="1600" i="0" dirty="0"/>
              <a:t> </a:t>
            </a:r>
            <a:r>
              <a:rPr lang="en-US" sz="1600" i="0" dirty="0" err="1"/>
              <a:t>ajratish</a:t>
            </a:r>
            <a:r>
              <a:rPr lang="en-US" sz="1600" i="0" dirty="0"/>
              <a:t> </a:t>
            </a:r>
            <a:r>
              <a:rPr lang="en-US" sz="1600" i="0" dirty="0" err="1"/>
              <a:t>uskunalari</a:t>
            </a:r>
            <a:r>
              <a:rPr lang="en-US" sz="1600" i="0" dirty="0"/>
              <a:t> </a:t>
            </a:r>
            <a:r>
              <a:rPr lang="en-US" sz="1600" i="0" dirty="0" err="1"/>
              <a:t>bo‘lib</a:t>
            </a:r>
            <a:r>
              <a:rPr lang="en-US" sz="1600" i="0" dirty="0"/>
              <a:t>, </a:t>
            </a:r>
            <a:r>
              <a:rPr lang="uz-Cyrl-UZ" sz="1600" i="0" dirty="0">
                <a:solidFill>
                  <a:srgbClr val="0070C0"/>
                </a:solidFill>
              </a:rPr>
              <a:t>Лассо</a:t>
            </a:r>
            <a:r>
              <a:rPr lang="uz-Cyrl-UZ" sz="1600" i="0" dirty="0"/>
              <a:t> (</a:t>
            </a:r>
            <a:r>
              <a:rPr lang="en-US" sz="1600" i="0" dirty="0" err="1"/>
              <a:t>Arqon</a:t>
            </a:r>
            <a:r>
              <a:rPr lang="uz-Cyrl-UZ" sz="1600" i="0" dirty="0"/>
              <a:t>)</a:t>
            </a:r>
            <a:r>
              <a:rPr lang="en-US" sz="1600" i="0" dirty="0"/>
              <a:t>, </a:t>
            </a:r>
            <a:r>
              <a:rPr lang="ru-RU" sz="1600" i="0" dirty="0">
                <a:solidFill>
                  <a:srgbClr val="0070C0"/>
                </a:solidFill>
              </a:rPr>
              <a:t>Прямолинейное лассо</a:t>
            </a:r>
            <a:r>
              <a:rPr lang="ru-RU" sz="1600" i="0" dirty="0"/>
              <a:t> (</a:t>
            </a:r>
            <a:r>
              <a:rPr lang="en-US" sz="1600" i="0" dirty="0" err="1"/>
              <a:t>To‘g‘ri</a:t>
            </a:r>
            <a:r>
              <a:rPr lang="en-US" sz="1600" i="0" dirty="0"/>
              <a:t> </a:t>
            </a:r>
            <a:r>
              <a:rPr lang="en-US" sz="1600" i="0" dirty="0" err="1"/>
              <a:t>chiziqli</a:t>
            </a:r>
            <a:r>
              <a:rPr lang="en-US" sz="1600" i="0" dirty="0"/>
              <a:t> </a:t>
            </a:r>
            <a:r>
              <a:rPr lang="en-US" sz="1600" i="0" dirty="0" err="1"/>
              <a:t>arqon</a:t>
            </a:r>
            <a:r>
              <a:rPr lang="ru-RU" sz="1600" i="0" dirty="0"/>
              <a:t>)</a:t>
            </a:r>
            <a:r>
              <a:rPr lang="en-US" sz="1600" i="0" dirty="0"/>
              <a:t>, </a:t>
            </a:r>
            <a:r>
              <a:rPr lang="ru-RU" sz="1600" i="0" dirty="0">
                <a:solidFill>
                  <a:srgbClr val="0070C0"/>
                </a:solidFill>
              </a:rPr>
              <a:t>Магнитное лассо </a:t>
            </a:r>
            <a:r>
              <a:rPr lang="ru-RU" sz="1600" i="0" dirty="0"/>
              <a:t>(</a:t>
            </a:r>
            <a:r>
              <a:rPr lang="en-US" sz="1600" i="0" dirty="0" err="1"/>
              <a:t>Magnitli</a:t>
            </a:r>
            <a:r>
              <a:rPr lang="en-US" sz="1600" i="0" dirty="0"/>
              <a:t> </a:t>
            </a:r>
            <a:r>
              <a:rPr lang="en-US" sz="1600" i="0" dirty="0" err="1"/>
              <a:t>arqon</a:t>
            </a:r>
            <a:r>
              <a:rPr lang="ru-RU" sz="1600" i="0" dirty="0"/>
              <a:t>)</a:t>
            </a:r>
            <a:r>
              <a:rPr lang="en-US" sz="1600" i="0" dirty="0"/>
              <a:t> deb </a:t>
            </a:r>
            <a:r>
              <a:rPr lang="en-US" sz="1600" i="0" dirty="0" err="1"/>
              <a:t>ataladi</a:t>
            </a:r>
            <a:r>
              <a:rPr lang="en-US" sz="1600" i="0" dirty="0"/>
              <a:t>.</a:t>
            </a:r>
            <a:endParaRPr lang="en-GB" sz="1600" i="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838850-1416-4B70-A75E-D545F3633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2003425"/>
            <a:ext cx="3009628" cy="7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3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2175</TotalTime>
  <Words>463</Words>
  <Application>Microsoft Office PowerPoint</Application>
  <PresentationFormat>Произвольный</PresentationFormat>
  <Paragraphs>47</Paragraphs>
  <Slides>23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Ajratish uskunalari</vt:lpstr>
      <vt:lpstr>O‘tgan mavzuni mustahkamlash</vt:lpstr>
      <vt:lpstr>Презентация PowerPoint</vt:lpstr>
      <vt:lpstr>Презентация PowerPoint</vt:lpstr>
      <vt:lpstr>Magnitli arqon</vt:lpstr>
      <vt:lpstr>Презентация PowerPoint</vt:lpstr>
      <vt:lpstr>Презентация PowerPoint</vt:lpstr>
      <vt:lpstr>Презентация PowerPoint</vt:lpstr>
      <vt:lpstr>Ajratish uskunalari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Yodda saqlang!</vt:lpstr>
      <vt:lpstr>Mustaqil bajarish uchun topshiriq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265</cp:revision>
  <dcterms:created xsi:type="dcterms:W3CDTF">2020-04-13T08:05:16Z</dcterms:created>
  <dcterms:modified xsi:type="dcterms:W3CDTF">2020-10-16T18:34:03Z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