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68" r:id="rId5"/>
    <p:sldId id="273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3" r:id="rId20"/>
    <p:sldId id="291" r:id="rId21"/>
    <p:sldId id="292" r:id="rId22"/>
    <p:sldId id="294" r:id="rId23"/>
    <p:sldId id="295" r:id="rId24"/>
    <p:sldId id="296" r:id="rId25"/>
    <p:sldId id="297" r:id="rId26"/>
    <p:sldId id="298" r:id="rId27"/>
    <p:sldId id="299" r:id="rId28"/>
  </p:sldIdLst>
  <p:sldSz cx="5765800" cy="3244850"/>
  <p:notesSz cx="5765800" cy="3244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930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044DDA-7EEA-4A6C-80E8-8FC4C465573E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DBC7332-939B-4ED6-A4D1-FB8AB01ED046}">
      <dgm:prSet phldrT="[Текст]"/>
      <dgm:spPr/>
      <dgm:t>
        <a:bodyPr/>
        <a:lstStyle/>
        <a:p>
          <a:r>
            <a:rPr lang="en-US" dirty="0"/>
            <a:t>Jpeg</a:t>
          </a:r>
          <a:endParaRPr lang="en-GB" dirty="0"/>
        </a:p>
      </dgm:t>
    </dgm:pt>
    <dgm:pt modelId="{DD73F424-AA2D-4AE4-B2E0-DA1968E25258}" type="parTrans" cxnId="{0BD9BC02-FF81-4CD3-9B6B-6A9EF546B5A5}">
      <dgm:prSet/>
      <dgm:spPr/>
      <dgm:t>
        <a:bodyPr/>
        <a:lstStyle/>
        <a:p>
          <a:endParaRPr lang="en-GB"/>
        </a:p>
      </dgm:t>
    </dgm:pt>
    <dgm:pt modelId="{C6A45EA6-75A2-43B2-94F1-4C5AB3AE8793}" type="sibTrans" cxnId="{0BD9BC02-FF81-4CD3-9B6B-6A9EF546B5A5}">
      <dgm:prSet/>
      <dgm:spPr/>
      <dgm:t>
        <a:bodyPr/>
        <a:lstStyle/>
        <a:p>
          <a:endParaRPr lang="en-GB"/>
        </a:p>
      </dgm:t>
    </dgm:pt>
    <dgm:pt modelId="{E5901DA8-1359-4E40-8702-D72529C41C9B}" type="pres">
      <dgm:prSet presAssocID="{76044DDA-7EEA-4A6C-80E8-8FC4C465573E}" presName="diagram" presStyleCnt="0">
        <dgm:presLayoutVars>
          <dgm:dir/>
          <dgm:resizeHandles val="exact"/>
        </dgm:presLayoutVars>
      </dgm:prSet>
      <dgm:spPr/>
    </dgm:pt>
    <dgm:pt modelId="{A9AAAD9B-166F-43D2-8EB8-EC69CF546891}" type="pres">
      <dgm:prSet presAssocID="{3DBC7332-939B-4ED6-A4D1-FB8AB01ED046}" presName="node" presStyleLbl="node1" presStyleIdx="0" presStyleCnt="1" custLinFactNeighborX="538" custLinFactNeighborY="-78308">
        <dgm:presLayoutVars>
          <dgm:bulletEnabled val="1"/>
        </dgm:presLayoutVars>
      </dgm:prSet>
      <dgm:spPr/>
    </dgm:pt>
  </dgm:ptLst>
  <dgm:cxnLst>
    <dgm:cxn modelId="{0BD9BC02-FF81-4CD3-9B6B-6A9EF546B5A5}" srcId="{76044DDA-7EEA-4A6C-80E8-8FC4C465573E}" destId="{3DBC7332-939B-4ED6-A4D1-FB8AB01ED046}" srcOrd="0" destOrd="0" parTransId="{DD73F424-AA2D-4AE4-B2E0-DA1968E25258}" sibTransId="{C6A45EA6-75A2-43B2-94F1-4C5AB3AE8793}"/>
    <dgm:cxn modelId="{31CCC326-6DE7-4D85-8573-ACEAFDA3EE44}" type="presOf" srcId="{3DBC7332-939B-4ED6-A4D1-FB8AB01ED046}" destId="{A9AAAD9B-166F-43D2-8EB8-EC69CF546891}" srcOrd="0" destOrd="0" presId="urn:microsoft.com/office/officeart/2005/8/layout/default"/>
    <dgm:cxn modelId="{11AABD62-8B13-40BF-AC84-8776BC9F1A12}" type="presOf" srcId="{76044DDA-7EEA-4A6C-80E8-8FC4C465573E}" destId="{E5901DA8-1359-4E40-8702-D72529C41C9B}" srcOrd="0" destOrd="0" presId="urn:microsoft.com/office/officeart/2005/8/layout/default"/>
    <dgm:cxn modelId="{178C2B5B-AC02-445A-87E8-4475E69CC17C}" type="presParOf" srcId="{E5901DA8-1359-4E40-8702-D72529C41C9B}" destId="{A9AAAD9B-166F-43D2-8EB8-EC69CF54689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044DDA-7EEA-4A6C-80E8-8FC4C465573E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DBC7332-939B-4ED6-A4D1-FB8AB01ED046}">
      <dgm:prSet phldrT="[Текст]"/>
      <dgm:spPr/>
      <dgm:t>
        <a:bodyPr/>
        <a:lstStyle/>
        <a:p>
          <a:r>
            <a:rPr lang="en-US" dirty="0"/>
            <a:t>Raw</a:t>
          </a:r>
          <a:endParaRPr lang="en-GB" dirty="0"/>
        </a:p>
      </dgm:t>
    </dgm:pt>
    <dgm:pt modelId="{DD73F424-AA2D-4AE4-B2E0-DA1968E25258}" type="parTrans" cxnId="{0BD9BC02-FF81-4CD3-9B6B-6A9EF546B5A5}">
      <dgm:prSet/>
      <dgm:spPr/>
      <dgm:t>
        <a:bodyPr/>
        <a:lstStyle/>
        <a:p>
          <a:endParaRPr lang="en-GB"/>
        </a:p>
      </dgm:t>
    </dgm:pt>
    <dgm:pt modelId="{C6A45EA6-75A2-43B2-94F1-4C5AB3AE8793}" type="sibTrans" cxnId="{0BD9BC02-FF81-4CD3-9B6B-6A9EF546B5A5}">
      <dgm:prSet/>
      <dgm:spPr/>
      <dgm:t>
        <a:bodyPr/>
        <a:lstStyle/>
        <a:p>
          <a:endParaRPr lang="en-GB"/>
        </a:p>
      </dgm:t>
    </dgm:pt>
    <dgm:pt modelId="{E5901DA8-1359-4E40-8702-D72529C41C9B}" type="pres">
      <dgm:prSet presAssocID="{76044DDA-7EEA-4A6C-80E8-8FC4C465573E}" presName="diagram" presStyleCnt="0">
        <dgm:presLayoutVars>
          <dgm:dir/>
          <dgm:resizeHandles val="exact"/>
        </dgm:presLayoutVars>
      </dgm:prSet>
      <dgm:spPr/>
    </dgm:pt>
    <dgm:pt modelId="{A9AAAD9B-166F-43D2-8EB8-EC69CF546891}" type="pres">
      <dgm:prSet presAssocID="{3DBC7332-939B-4ED6-A4D1-FB8AB01ED046}" presName="node" presStyleLbl="node1" presStyleIdx="0" presStyleCnt="1" custLinFactNeighborX="1001" custLinFactNeighborY="-45100">
        <dgm:presLayoutVars>
          <dgm:bulletEnabled val="1"/>
        </dgm:presLayoutVars>
      </dgm:prSet>
      <dgm:spPr/>
    </dgm:pt>
  </dgm:ptLst>
  <dgm:cxnLst>
    <dgm:cxn modelId="{0BD9BC02-FF81-4CD3-9B6B-6A9EF546B5A5}" srcId="{76044DDA-7EEA-4A6C-80E8-8FC4C465573E}" destId="{3DBC7332-939B-4ED6-A4D1-FB8AB01ED046}" srcOrd="0" destOrd="0" parTransId="{DD73F424-AA2D-4AE4-B2E0-DA1968E25258}" sibTransId="{C6A45EA6-75A2-43B2-94F1-4C5AB3AE8793}"/>
    <dgm:cxn modelId="{31CCC326-6DE7-4D85-8573-ACEAFDA3EE44}" type="presOf" srcId="{3DBC7332-939B-4ED6-A4D1-FB8AB01ED046}" destId="{A9AAAD9B-166F-43D2-8EB8-EC69CF546891}" srcOrd="0" destOrd="0" presId="urn:microsoft.com/office/officeart/2005/8/layout/default"/>
    <dgm:cxn modelId="{11AABD62-8B13-40BF-AC84-8776BC9F1A12}" type="presOf" srcId="{76044DDA-7EEA-4A6C-80E8-8FC4C465573E}" destId="{E5901DA8-1359-4E40-8702-D72529C41C9B}" srcOrd="0" destOrd="0" presId="urn:microsoft.com/office/officeart/2005/8/layout/default"/>
    <dgm:cxn modelId="{178C2B5B-AC02-445A-87E8-4475E69CC17C}" type="presParOf" srcId="{E5901DA8-1359-4E40-8702-D72529C41C9B}" destId="{A9AAAD9B-166F-43D2-8EB8-EC69CF54689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8E5DF2-9D48-4CBC-AE4A-F4E30F83D119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6FC1E38-A4F4-42B9-94F6-5796F8751515}">
      <dgm:prSet phldrT="[Текст]"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Ctrl+D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9CCD59-6C9C-4A4F-B1CF-4DC8C41D9781}" type="parTrans" cxnId="{683B6F71-6FDB-4973-AB33-90D32707F362}">
      <dgm:prSet/>
      <dgm:spPr/>
      <dgm:t>
        <a:bodyPr/>
        <a:lstStyle/>
        <a:p>
          <a:endParaRPr lang="en-GB"/>
        </a:p>
      </dgm:t>
    </dgm:pt>
    <dgm:pt modelId="{33C1CA18-C93F-4D36-95B1-4592B44A2DE7}" type="sibTrans" cxnId="{683B6F71-6FDB-4973-AB33-90D32707F362}">
      <dgm:prSet/>
      <dgm:spPr/>
      <dgm:t>
        <a:bodyPr/>
        <a:lstStyle/>
        <a:p>
          <a:endParaRPr lang="en-GB"/>
        </a:p>
      </dgm:t>
    </dgm:pt>
    <dgm:pt modelId="{23165401-D3EB-479E-8AED-C7888C175642}" type="pres">
      <dgm:prSet presAssocID="{878E5DF2-9D48-4CBC-AE4A-F4E30F83D119}" presName="diagram" presStyleCnt="0">
        <dgm:presLayoutVars>
          <dgm:dir/>
          <dgm:resizeHandles val="exact"/>
        </dgm:presLayoutVars>
      </dgm:prSet>
      <dgm:spPr/>
    </dgm:pt>
    <dgm:pt modelId="{2A885A0B-B8D0-42DD-8F28-23B9F686982F}" type="pres">
      <dgm:prSet presAssocID="{C6FC1E38-A4F4-42B9-94F6-5796F8751515}" presName="node" presStyleLbl="node1" presStyleIdx="0" presStyleCnt="1" custLinFactNeighborX="-12497" custLinFactNeighborY="90115">
        <dgm:presLayoutVars>
          <dgm:bulletEnabled val="1"/>
        </dgm:presLayoutVars>
      </dgm:prSet>
      <dgm:spPr/>
    </dgm:pt>
  </dgm:ptLst>
  <dgm:cxnLst>
    <dgm:cxn modelId="{78760549-783E-4BDF-84F2-1CA87D770DA0}" type="presOf" srcId="{C6FC1E38-A4F4-42B9-94F6-5796F8751515}" destId="{2A885A0B-B8D0-42DD-8F28-23B9F686982F}" srcOrd="0" destOrd="0" presId="urn:microsoft.com/office/officeart/2005/8/layout/default"/>
    <dgm:cxn modelId="{683B6F71-6FDB-4973-AB33-90D32707F362}" srcId="{878E5DF2-9D48-4CBC-AE4A-F4E30F83D119}" destId="{C6FC1E38-A4F4-42B9-94F6-5796F8751515}" srcOrd="0" destOrd="0" parTransId="{979CCD59-6C9C-4A4F-B1CF-4DC8C41D9781}" sibTransId="{33C1CA18-C93F-4D36-95B1-4592B44A2DE7}"/>
    <dgm:cxn modelId="{13AE10E7-818E-4131-A3AE-1A96A3BE25FF}" type="presOf" srcId="{878E5DF2-9D48-4CBC-AE4A-F4E30F83D119}" destId="{23165401-D3EB-479E-8AED-C7888C175642}" srcOrd="0" destOrd="0" presId="urn:microsoft.com/office/officeart/2005/8/layout/default"/>
    <dgm:cxn modelId="{3F73BC7B-C30C-4D93-81D3-DA8CCD218144}" type="presParOf" srcId="{23165401-D3EB-479E-8AED-C7888C175642}" destId="{2A885A0B-B8D0-42DD-8F28-23B9F686982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AAD9B-166F-43D2-8EB8-EC69CF546891}">
      <dsp:nvSpPr>
        <dsp:cNvPr id="0" name=""/>
        <dsp:cNvSpPr/>
      </dsp:nvSpPr>
      <dsp:spPr>
        <a:xfrm>
          <a:off x="481648" y="0"/>
          <a:ext cx="643830" cy="3862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Jpeg</a:t>
          </a:r>
          <a:endParaRPr lang="en-GB" sz="1700" kern="1200" dirty="0"/>
        </a:p>
      </dsp:txBody>
      <dsp:txXfrm>
        <a:off x="481648" y="0"/>
        <a:ext cx="643830" cy="386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AAD9B-166F-43D2-8EB8-EC69CF546891}">
      <dsp:nvSpPr>
        <dsp:cNvPr id="0" name=""/>
        <dsp:cNvSpPr/>
      </dsp:nvSpPr>
      <dsp:spPr>
        <a:xfrm>
          <a:off x="612385" y="0"/>
          <a:ext cx="663887" cy="39833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Raw</a:t>
          </a:r>
          <a:endParaRPr lang="en-GB" sz="1800" kern="1200" dirty="0"/>
        </a:p>
      </dsp:txBody>
      <dsp:txXfrm>
        <a:off x="612385" y="0"/>
        <a:ext cx="663887" cy="3983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85A0B-B8D0-42DD-8F28-23B9F686982F}">
      <dsp:nvSpPr>
        <dsp:cNvPr id="0" name=""/>
        <dsp:cNvSpPr/>
      </dsp:nvSpPr>
      <dsp:spPr>
        <a:xfrm>
          <a:off x="40575" y="435"/>
          <a:ext cx="1015272" cy="6091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Arial" panose="020B0604020202020204" pitchFamily="34" charset="0"/>
              <a:cs typeface="Arial" panose="020B0604020202020204" pitchFamily="34" charset="0"/>
            </a:rPr>
            <a:t>Ctrl+D</a:t>
          </a:r>
          <a:endParaRPr lang="en-GB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575" y="435"/>
        <a:ext cx="1015272" cy="609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E10CF-B033-4812-AD78-980F63133465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6829A-CB88-467E-8655-4240A6B44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70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6829A-CB88-467E-8655-4240A6B445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84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789" y="1251207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789" y="209988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57BB2E31-5184-456B-95AA-89BF3A8504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0" y="250825"/>
            <a:ext cx="4254500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2000" spc="-5" dirty="0"/>
              <a:t>INFORMATIKA VA AXBOROT TEXNOLOGIYALARI</a:t>
            </a:r>
            <a:endParaRPr lang="en-US" sz="2000" dirty="0"/>
          </a:p>
        </p:txBody>
      </p:sp>
      <p:grpSp>
        <p:nvGrpSpPr>
          <p:cNvPr id="16" name="object 8">
            <a:extLst>
              <a:ext uri="{FF2B5EF4-FFF2-40B4-BE49-F238E27FC236}">
                <a16:creationId xmlns:a16="http://schemas.microsoft.com/office/drawing/2014/main" id="{67130B14-190F-4428-AE98-7FAC8AFEC55F}"/>
              </a:ext>
            </a:extLst>
          </p:cNvPr>
          <p:cNvGrpSpPr/>
          <p:nvPr/>
        </p:nvGrpSpPr>
        <p:grpSpPr>
          <a:xfrm>
            <a:off x="4787900" y="212867"/>
            <a:ext cx="757472" cy="634365"/>
            <a:chOff x="4686759" y="212867"/>
            <a:chExt cx="634365" cy="634365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CAFEEE42-66F3-4119-B303-80D70C8A0E3C}"/>
                </a:ext>
              </a:extLst>
            </p:cNvPr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0">
              <a:extLst>
                <a:ext uri="{FF2B5EF4-FFF2-40B4-BE49-F238E27FC236}">
                  <a16:creationId xmlns:a16="http://schemas.microsoft.com/office/drawing/2014/main" id="{A4C805A6-9ADD-4AAC-8AC5-18F99F03857D}"/>
                </a:ext>
              </a:extLst>
            </p:cNvPr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1">
            <a:extLst>
              <a:ext uri="{FF2B5EF4-FFF2-40B4-BE49-F238E27FC236}">
                <a16:creationId xmlns:a16="http://schemas.microsoft.com/office/drawing/2014/main" id="{4ED991B5-EED2-4608-AD6C-9FCFC3A539D7}"/>
              </a:ext>
            </a:extLst>
          </p:cNvPr>
          <p:cNvSpPr txBox="1"/>
          <p:nvPr/>
        </p:nvSpPr>
        <p:spPr>
          <a:xfrm>
            <a:off x="4946992" y="249024"/>
            <a:ext cx="439420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225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C2431616-F73E-4836-A310-88178F5FD8BB}"/>
              </a:ext>
            </a:extLst>
          </p:cNvPr>
          <p:cNvSpPr txBox="1"/>
          <p:nvPr/>
        </p:nvSpPr>
        <p:spPr>
          <a:xfrm>
            <a:off x="4952363" y="551458"/>
            <a:ext cx="43942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1300" spc="5" dirty="0" err="1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id="{8A5B06EA-9CC7-4BFC-8346-BF0A9EC84CF3}"/>
              </a:ext>
            </a:extLst>
          </p:cNvPr>
          <p:cNvSpPr/>
          <p:nvPr/>
        </p:nvSpPr>
        <p:spPr>
          <a:xfrm>
            <a:off x="254714" y="304740"/>
            <a:ext cx="646986" cy="514672"/>
          </a:xfrm>
          <a:custGeom>
            <a:avLst/>
            <a:gdLst/>
            <a:ahLst/>
            <a:cxnLst/>
            <a:rect l="l" t="t" r="r" b="b"/>
            <a:pathLst>
              <a:path w="492759" h="379095">
                <a:moveTo>
                  <a:pt x="447094" y="0"/>
                </a:moveTo>
                <a:lnTo>
                  <a:pt x="45651" y="0"/>
                </a:lnTo>
                <a:lnTo>
                  <a:pt x="39383" y="6267"/>
                </a:lnTo>
                <a:lnTo>
                  <a:pt x="39383" y="264483"/>
                </a:lnTo>
                <a:lnTo>
                  <a:pt x="633" y="340944"/>
                </a:lnTo>
                <a:lnTo>
                  <a:pt x="309" y="341805"/>
                </a:lnTo>
                <a:lnTo>
                  <a:pt x="101" y="342658"/>
                </a:lnTo>
                <a:lnTo>
                  <a:pt x="0" y="371350"/>
                </a:lnTo>
                <a:lnTo>
                  <a:pt x="7444" y="378795"/>
                </a:lnTo>
                <a:lnTo>
                  <a:pt x="485302" y="378795"/>
                </a:lnTo>
                <a:lnTo>
                  <a:pt x="492747" y="371350"/>
                </a:lnTo>
                <a:lnTo>
                  <a:pt x="492747" y="364359"/>
                </a:lnTo>
                <a:lnTo>
                  <a:pt x="15405" y="364359"/>
                </a:lnTo>
                <a:lnTo>
                  <a:pt x="14436" y="363390"/>
                </a:lnTo>
                <a:lnTo>
                  <a:pt x="14436" y="351108"/>
                </a:lnTo>
                <a:lnTo>
                  <a:pt x="492747" y="351108"/>
                </a:lnTo>
                <a:lnTo>
                  <a:pt x="492644" y="342658"/>
                </a:lnTo>
                <a:lnTo>
                  <a:pt x="492437" y="341805"/>
                </a:lnTo>
                <a:lnTo>
                  <a:pt x="492113" y="340944"/>
                </a:lnTo>
                <a:lnTo>
                  <a:pt x="489948" y="336671"/>
                </a:lnTo>
                <a:lnTo>
                  <a:pt x="18968" y="336671"/>
                </a:lnTo>
                <a:lnTo>
                  <a:pt x="51033" y="273427"/>
                </a:lnTo>
                <a:lnTo>
                  <a:pt x="457895" y="273427"/>
                </a:lnTo>
                <a:lnTo>
                  <a:pt x="453363" y="264483"/>
                </a:lnTo>
                <a:lnTo>
                  <a:pt x="453363" y="258991"/>
                </a:lnTo>
                <a:lnTo>
                  <a:pt x="53820" y="258991"/>
                </a:lnTo>
                <a:lnTo>
                  <a:pt x="53820" y="14436"/>
                </a:lnTo>
                <a:lnTo>
                  <a:pt x="453363" y="14436"/>
                </a:lnTo>
                <a:lnTo>
                  <a:pt x="453363" y="6267"/>
                </a:lnTo>
                <a:lnTo>
                  <a:pt x="447094" y="0"/>
                </a:lnTo>
                <a:close/>
              </a:path>
              <a:path w="492759" h="379095">
                <a:moveTo>
                  <a:pt x="492747" y="351108"/>
                </a:moveTo>
                <a:lnTo>
                  <a:pt x="478311" y="351108"/>
                </a:lnTo>
                <a:lnTo>
                  <a:pt x="478311" y="363390"/>
                </a:lnTo>
                <a:lnTo>
                  <a:pt x="477342" y="364359"/>
                </a:lnTo>
                <a:lnTo>
                  <a:pt x="492747" y="364359"/>
                </a:lnTo>
                <a:lnTo>
                  <a:pt x="492747" y="351108"/>
                </a:lnTo>
                <a:close/>
              </a:path>
              <a:path w="492759" h="379095">
                <a:moveTo>
                  <a:pt x="300225" y="297831"/>
                </a:moveTo>
                <a:lnTo>
                  <a:pt x="192520" y="297831"/>
                </a:lnTo>
                <a:lnTo>
                  <a:pt x="187131" y="301934"/>
                </a:lnTo>
                <a:lnTo>
                  <a:pt x="177552" y="336671"/>
                </a:lnTo>
                <a:lnTo>
                  <a:pt x="192528" y="336671"/>
                </a:lnTo>
                <a:lnTo>
                  <a:pt x="199260" y="312267"/>
                </a:lnTo>
                <a:lnTo>
                  <a:pt x="308461" y="312267"/>
                </a:lnTo>
                <a:lnTo>
                  <a:pt x="305611" y="301934"/>
                </a:lnTo>
                <a:lnTo>
                  <a:pt x="300225" y="297831"/>
                </a:lnTo>
                <a:close/>
              </a:path>
              <a:path w="492759" h="379095">
                <a:moveTo>
                  <a:pt x="308461" y="312267"/>
                </a:moveTo>
                <a:lnTo>
                  <a:pt x="293486" y="312267"/>
                </a:lnTo>
                <a:lnTo>
                  <a:pt x="300219" y="336671"/>
                </a:lnTo>
                <a:lnTo>
                  <a:pt x="315191" y="336671"/>
                </a:lnTo>
                <a:lnTo>
                  <a:pt x="308461" y="312267"/>
                </a:lnTo>
                <a:close/>
              </a:path>
              <a:path w="492759" h="379095">
                <a:moveTo>
                  <a:pt x="457895" y="273427"/>
                </a:moveTo>
                <a:lnTo>
                  <a:pt x="441709" y="273427"/>
                </a:lnTo>
                <a:lnTo>
                  <a:pt x="473774" y="336671"/>
                </a:lnTo>
                <a:lnTo>
                  <a:pt x="489948" y="336671"/>
                </a:lnTo>
                <a:lnTo>
                  <a:pt x="457895" y="273427"/>
                </a:lnTo>
                <a:close/>
              </a:path>
              <a:path w="492759" h="379095">
                <a:moveTo>
                  <a:pt x="453363" y="14436"/>
                </a:moveTo>
                <a:lnTo>
                  <a:pt x="438927" y="14436"/>
                </a:lnTo>
                <a:lnTo>
                  <a:pt x="438927" y="258991"/>
                </a:lnTo>
                <a:lnTo>
                  <a:pt x="453363" y="258991"/>
                </a:lnTo>
                <a:lnTo>
                  <a:pt x="453363" y="14436"/>
                </a:lnTo>
                <a:close/>
              </a:path>
            </a:pathLst>
          </a:custGeom>
          <a:solidFill>
            <a:srgbClr val="00AEE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BDDFC4-FB5E-4384-9FD8-5D5B4B853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1251207"/>
            <a:ext cx="4102100" cy="1937103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AE5EDF43-1985-4560-85E4-A0ED9472614B}"/>
              </a:ext>
            </a:extLst>
          </p:cNvPr>
          <p:cNvSpPr txBox="1"/>
          <p:nvPr/>
        </p:nvSpPr>
        <p:spPr>
          <a:xfrm>
            <a:off x="887399" y="1322403"/>
            <a:ext cx="3733800" cy="242034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lang="en-US" sz="2400" b="1" spc="-10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2400" b="1" spc="-10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ru-RU" sz="1600" b="1" spc="-1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2700" marR="5080">
              <a:spcBef>
                <a:spcPts val="340"/>
              </a:spcBef>
            </a:pPr>
            <a:r>
              <a:rPr lang="en-US" sz="2400" b="1" spc="-10" dirty="0" err="1">
                <a:latin typeface="Arial"/>
                <a:cs typeface="Arial"/>
              </a:rPr>
              <a:t>PhotoShopda</a:t>
            </a:r>
            <a:r>
              <a:rPr lang="en-US" sz="2400" b="1" spc="-10" dirty="0">
                <a:latin typeface="Arial"/>
                <a:cs typeface="Arial"/>
              </a:rPr>
              <a:t> </a:t>
            </a:r>
            <a:r>
              <a:rPr lang="en-US" sz="2400" b="1" spc="-10" dirty="0" err="1">
                <a:latin typeface="Arial"/>
                <a:cs typeface="Arial"/>
              </a:rPr>
              <a:t>geometrik</a:t>
            </a:r>
            <a:r>
              <a:rPr lang="en-US" sz="2400" b="1" spc="-10" dirty="0">
                <a:latin typeface="Arial"/>
                <a:cs typeface="Arial"/>
              </a:rPr>
              <a:t> </a:t>
            </a:r>
            <a:r>
              <a:rPr lang="en-US" sz="2400" b="1" spc="-10" dirty="0" err="1">
                <a:latin typeface="Arial"/>
                <a:cs typeface="Arial"/>
              </a:rPr>
              <a:t>shakl</a:t>
            </a:r>
            <a:r>
              <a:rPr lang="en-US" sz="2400" b="1" spc="-10" dirty="0">
                <a:latin typeface="Arial"/>
                <a:cs typeface="Arial"/>
              </a:rPr>
              <a:t> </a:t>
            </a:r>
            <a:r>
              <a:rPr lang="en-US" sz="2400" b="1" spc="-10" dirty="0" err="1">
                <a:latin typeface="Arial"/>
                <a:cs typeface="Arial"/>
              </a:rPr>
              <a:t>ko‘rinishidagi</a:t>
            </a:r>
            <a:r>
              <a:rPr lang="en-US" sz="2400" b="1" spc="-10" dirty="0">
                <a:latin typeface="Arial"/>
                <a:cs typeface="Arial"/>
              </a:rPr>
              <a:t> </a:t>
            </a:r>
            <a:r>
              <a:rPr lang="en-US" sz="2400" b="1" spc="-10" dirty="0" err="1">
                <a:latin typeface="Arial"/>
                <a:cs typeface="Arial"/>
              </a:rPr>
              <a:t>qismni</a:t>
            </a:r>
            <a:r>
              <a:rPr lang="en-US" sz="2400" b="1" spc="-10" dirty="0">
                <a:latin typeface="Arial"/>
                <a:cs typeface="Arial"/>
              </a:rPr>
              <a:t> </a:t>
            </a:r>
            <a:r>
              <a:rPr lang="en-US" sz="2400" b="1" spc="-10" dirty="0" err="1">
                <a:latin typeface="Arial"/>
                <a:cs typeface="Arial"/>
              </a:rPr>
              <a:t>ajratib</a:t>
            </a:r>
            <a:r>
              <a:rPr lang="en-US" sz="2400" b="1" spc="-10" dirty="0">
                <a:latin typeface="Arial"/>
                <a:cs typeface="Arial"/>
              </a:rPr>
              <a:t> </a:t>
            </a:r>
            <a:r>
              <a:rPr lang="en-US" sz="2400" b="1" spc="-10" dirty="0" err="1">
                <a:latin typeface="Arial"/>
                <a:cs typeface="Arial"/>
              </a:rPr>
              <a:t>olish</a:t>
            </a:r>
            <a:endParaRPr lang="en-US" sz="2400" b="1" spc="-10" dirty="0">
              <a:latin typeface="Arial"/>
              <a:cs typeface="Arial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en-US" b="1" spc="-1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ru-RU" sz="16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ru-RU" sz="1600" b="1" spc="-10" dirty="0">
              <a:solidFill>
                <a:srgbClr val="231F2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70DA426-8520-441D-84CD-A4A5E4D03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4750" y="784225"/>
            <a:ext cx="3048000" cy="984885"/>
          </a:xfrm>
        </p:spPr>
        <p:txBody>
          <a:bodyPr/>
          <a:lstStyle/>
          <a:p>
            <a:pPr algn="just"/>
            <a:r>
              <a:rPr lang="en-US" sz="1600" i="0" dirty="0"/>
              <a:t>       Shu </a:t>
            </a:r>
            <a:r>
              <a:rPr lang="en-US" sz="1600" i="0" dirty="0" err="1"/>
              <a:t>sababli</a:t>
            </a:r>
            <a:r>
              <a:rPr lang="en-US" sz="1600" i="0" dirty="0"/>
              <a:t> </a:t>
            </a:r>
            <a:r>
              <a:rPr lang="en-US" sz="1600" i="0" dirty="0" err="1"/>
              <a:t>rastrli</a:t>
            </a:r>
            <a:r>
              <a:rPr lang="en-US" sz="1600" i="0" dirty="0"/>
              <a:t> </a:t>
            </a:r>
            <a:r>
              <a:rPr lang="en-US" sz="1600" i="0" dirty="0" err="1"/>
              <a:t>tasvirlarda</a:t>
            </a:r>
            <a:r>
              <a:rPr lang="en-US" sz="1600" i="0" dirty="0"/>
              <a:t> </a:t>
            </a:r>
            <a:r>
              <a:rPr lang="en-US" sz="1600" i="0" dirty="0" err="1"/>
              <a:t>ularning</a:t>
            </a:r>
            <a:r>
              <a:rPr lang="en-US" sz="1600" i="0" dirty="0"/>
              <a:t> </a:t>
            </a:r>
            <a:r>
              <a:rPr lang="en-US" sz="1600" i="0" dirty="0" err="1"/>
              <a:t>bir</a:t>
            </a:r>
            <a:r>
              <a:rPr lang="en-US" sz="1600" i="0" dirty="0"/>
              <a:t> </a:t>
            </a:r>
            <a:r>
              <a:rPr lang="en-US" sz="1600" i="0" dirty="0" err="1"/>
              <a:t>bo‘lagini</a:t>
            </a:r>
            <a:r>
              <a:rPr lang="en-US" sz="1600" i="0" dirty="0"/>
              <a:t> </a:t>
            </a:r>
            <a:r>
              <a:rPr lang="en-US" sz="1600" i="0" dirty="0" err="1"/>
              <a:t>ajratib</a:t>
            </a:r>
            <a:r>
              <a:rPr lang="en-US" sz="1600" i="0" dirty="0"/>
              <a:t> </a:t>
            </a:r>
            <a:r>
              <a:rPr lang="en-US" sz="1600" i="0" dirty="0" err="1"/>
              <a:t>olish</a:t>
            </a:r>
            <a:r>
              <a:rPr lang="en-US" sz="1600" i="0" dirty="0"/>
              <a:t> </a:t>
            </a:r>
            <a:r>
              <a:rPr lang="en-US" sz="1600" i="0" dirty="0" err="1"/>
              <a:t>uchun</a:t>
            </a:r>
            <a:r>
              <a:rPr lang="en-US" sz="1600" i="0" dirty="0"/>
              <a:t> </a:t>
            </a:r>
            <a:r>
              <a:rPr lang="en-US" sz="1600" i="0" dirty="0" err="1"/>
              <a:t>bu</a:t>
            </a:r>
            <a:r>
              <a:rPr lang="en-US" sz="1600" i="0" dirty="0"/>
              <a:t> </a:t>
            </a:r>
            <a:r>
              <a:rPr lang="en-US" sz="1600" i="0" dirty="0" err="1"/>
              <a:t>bo‘lakning</a:t>
            </a:r>
            <a:r>
              <a:rPr lang="en-US" sz="1600" i="0" dirty="0"/>
              <a:t> </a:t>
            </a:r>
            <a:r>
              <a:rPr lang="en-US" sz="1600" i="0" dirty="0" err="1"/>
              <a:t>chegaralarini</a:t>
            </a:r>
            <a:r>
              <a:rPr lang="en-US" sz="1600" i="0" dirty="0"/>
              <a:t> </a:t>
            </a:r>
            <a:r>
              <a:rPr lang="en-US" sz="1600" i="0" dirty="0" err="1"/>
              <a:t>ajratib</a:t>
            </a:r>
            <a:r>
              <a:rPr lang="en-US" sz="1600" i="0" dirty="0"/>
              <a:t> </a:t>
            </a:r>
            <a:r>
              <a:rPr lang="en-US" sz="1600" i="0" dirty="0" err="1"/>
              <a:t>olish</a:t>
            </a:r>
            <a:r>
              <a:rPr lang="en-US" sz="1600" i="0" dirty="0"/>
              <a:t> </a:t>
            </a:r>
            <a:r>
              <a:rPr lang="en-US" sz="1600" i="0" dirty="0" err="1"/>
              <a:t>kerak</a:t>
            </a:r>
            <a:r>
              <a:rPr lang="en-US" sz="1600" i="0" dirty="0"/>
              <a:t> </a:t>
            </a:r>
            <a:r>
              <a:rPr lang="en-US" sz="1600" i="0" dirty="0" err="1"/>
              <a:t>bo‘ladi</a:t>
            </a:r>
            <a:r>
              <a:rPr lang="en-US" sz="1600" i="0" dirty="0"/>
              <a:t>.</a:t>
            </a:r>
            <a:endParaRPr lang="en-GB" sz="1600" i="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549922-747B-4EF3-9A06-563C8B5A6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626561"/>
            <a:ext cx="1981200" cy="2434045"/>
          </a:xfrm>
          <a:prstGeom prst="rect">
            <a:avLst/>
          </a:prstGeom>
        </p:spPr>
      </p:pic>
      <p:sp>
        <p:nvSpPr>
          <p:cNvPr id="5" name="Текст 2">
            <a:extLst>
              <a:ext uri="{FF2B5EF4-FFF2-40B4-BE49-F238E27FC236}">
                <a16:creationId xmlns:a16="http://schemas.microsoft.com/office/drawing/2014/main" id="{290D74C0-4C72-40E3-8E94-4A220E103F06}"/>
              </a:ext>
            </a:extLst>
          </p:cNvPr>
          <p:cNvSpPr txBox="1">
            <a:spLocks/>
          </p:cNvSpPr>
          <p:nvPr/>
        </p:nvSpPr>
        <p:spPr>
          <a:xfrm>
            <a:off x="2451574" y="2003425"/>
            <a:ext cx="30480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i="0" kern="0" dirty="0"/>
              <a:t>       Bu </a:t>
            </a:r>
            <a:r>
              <a:rPr lang="en-US" sz="1600" i="0" kern="0" dirty="0" err="1"/>
              <a:t>amalni</a:t>
            </a:r>
            <a:r>
              <a:rPr lang="en-US" sz="1600" i="0" kern="0" dirty="0"/>
              <a:t> </a:t>
            </a:r>
            <a:r>
              <a:rPr lang="en-US" sz="1600" i="0" kern="0" dirty="0" err="1"/>
              <a:t>osonlashtirish</a:t>
            </a:r>
            <a:r>
              <a:rPr lang="en-US" sz="1600" i="0" kern="0" dirty="0"/>
              <a:t> </a:t>
            </a:r>
            <a:r>
              <a:rPr lang="en-US" sz="1600" i="0" kern="0" dirty="0" err="1"/>
              <a:t>uchun</a:t>
            </a:r>
            <a:r>
              <a:rPr lang="en-US" sz="1600" i="0" kern="0" dirty="0"/>
              <a:t> </a:t>
            </a:r>
            <a:r>
              <a:rPr lang="en-US" sz="1600" i="0" kern="0" dirty="0" err="1">
                <a:solidFill>
                  <a:srgbClr val="0070C0"/>
                </a:solidFill>
              </a:rPr>
              <a:t>PhotoShop</a:t>
            </a:r>
            <a:r>
              <a:rPr lang="en-US" sz="1600" i="0" kern="0" dirty="0" err="1"/>
              <a:t>da</a:t>
            </a:r>
            <a:r>
              <a:rPr lang="en-US" sz="1600" i="0" kern="0" dirty="0"/>
              <a:t> </a:t>
            </a:r>
            <a:r>
              <a:rPr lang="en-US" sz="1600" i="0" kern="0" dirty="0" err="1"/>
              <a:t>bir</a:t>
            </a:r>
            <a:r>
              <a:rPr lang="en-US" sz="1600" i="0" kern="0" dirty="0"/>
              <a:t> </a:t>
            </a:r>
            <a:r>
              <a:rPr lang="en-US" sz="1600" i="0" kern="0" dirty="0" err="1"/>
              <a:t>qator</a:t>
            </a:r>
            <a:r>
              <a:rPr lang="en-US" sz="1600" i="0" kern="0" dirty="0"/>
              <a:t> </a:t>
            </a:r>
            <a:r>
              <a:rPr lang="en-US" sz="1600" i="0" kern="0" dirty="0" err="1"/>
              <a:t>uskunalar</a:t>
            </a:r>
            <a:r>
              <a:rPr lang="en-US" sz="1600" i="0" kern="0" dirty="0"/>
              <a:t> </a:t>
            </a:r>
            <a:r>
              <a:rPr lang="en-US" sz="1600" i="0" kern="0" dirty="0" err="1"/>
              <a:t>ishlab</a:t>
            </a:r>
            <a:r>
              <a:rPr lang="en-US" sz="1600" i="0" kern="0" dirty="0"/>
              <a:t> </a:t>
            </a:r>
            <a:r>
              <a:rPr lang="en-US" sz="1600" i="0" kern="0" dirty="0" err="1"/>
              <a:t>chiqilgan</a:t>
            </a:r>
            <a:r>
              <a:rPr lang="en-US" sz="1600" i="0" kern="0" dirty="0"/>
              <a:t>.</a:t>
            </a:r>
            <a:endParaRPr lang="en-GB" sz="1600" i="0" kern="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78CC84-555A-4108-8392-B36A466AE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7327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trl-a">
            <a:hlinkClick r:id="" action="ppaction://media"/>
            <a:extLst>
              <a:ext uri="{FF2B5EF4-FFF2-40B4-BE49-F238E27FC236}">
                <a16:creationId xmlns:a16="http://schemas.microsoft.com/office/drawing/2014/main" id="{3BBC1EF3-6E5C-452A-AEC3-E8C7EBC6F16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0470" y="76817"/>
            <a:ext cx="3923630" cy="2309213"/>
          </a:xfrm>
          <a:prstGeom prst="rect">
            <a:avLst/>
          </a:prstGeom>
        </p:spPr>
      </p:pic>
      <p:sp>
        <p:nvSpPr>
          <p:cNvPr id="9" name="Текст 2">
            <a:extLst>
              <a:ext uri="{FF2B5EF4-FFF2-40B4-BE49-F238E27FC236}">
                <a16:creationId xmlns:a16="http://schemas.microsoft.com/office/drawing/2014/main" id="{8E3CBA10-4BB8-4CE5-AEBC-286FFCEE244F}"/>
              </a:ext>
            </a:extLst>
          </p:cNvPr>
          <p:cNvSpPr txBox="1">
            <a:spLocks/>
          </p:cNvSpPr>
          <p:nvPr/>
        </p:nvSpPr>
        <p:spPr>
          <a:xfrm>
            <a:off x="292100" y="2536825"/>
            <a:ext cx="531461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i="0" kern="0" dirty="0" err="1"/>
              <a:t>Tasvirni</a:t>
            </a:r>
            <a:r>
              <a:rPr lang="en-US" sz="1600" i="0" kern="0" dirty="0"/>
              <a:t> </a:t>
            </a:r>
            <a:r>
              <a:rPr lang="en-US" sz="1600" i="0" kern="0" dirty="0" err="1"/>
              <a:t>to‘liq</a:t>
            </a:r>
            <a:r>
              <a:rPr lang="en-US" sz="1600" i="0" kern="0" dirty="0"/>
              <a:t> </a:t>
            </a:r>
            <a:r>
              <a:rPr lang="en-US" sz="1600" i="0" kern="0" dirty="0" err="1"/>
              <a:t>ajratib</a:t>
            </a:r>
            <a:r>
              <a:rPr lang="en-US" sz="1600" i="0" kern="0" dirty="0"/>
              <a:t> </a:t>
            </a:r>
            <a:r>
              <a:rPr lang="en-US" sz="1600" i="0" kern="0" dirty="0" err="1"/>
              <a:t>olish</a:t>
            </a:r>
            <a:r>
              <a:rPr lang="en-US" sz="1600" i="0" kern="0" dirty="0"/>
              <a:t>. Uni </a:t>
            </a:r>
            <a:r>
              <a:rPr lang="en-US" sz="1600" i="0" kern="0" dirty="0" err="1"/>
              <a:t>ofis</a:t>
            </a:r>
            <a:r>
              <a:rPr lang="en-US" sz="1600" i="0" kern="0" dirty="0"/>
              <a:t> </a:t>
            </a:r>
            <a:r>
              <a:rPr lang="en-US" sz="1600" i="0" kern="0" dirty="0" err="1"/>
              <a:t>ilovalaridagi</a:t>
            </a:r>
            <a:r>
              <a:rPr lang="en-US" sz="1600" i="0" kern="0" dirty="0"/>
              <a:t> </a:t>
            </a:r>
            <a:r>
              <a:rPr lang="en-US" sz="1600" i="0" kern="0" dirty="0" err="1"/>
              <a:t>kabi</a:t>
            </a:r>
            <a:r>
              <a:rPr lang="en-US" sz="1600" i="0" kern="0" dirty="0"/>
              <a:t> </a:t>
            </a:r>
            <a:r>
              <a:rPr lang="en-US" sz="1600" i="0" kern="0" dirty="0" err="1">
                <a:solidFill>
                  <a:srgbClr val="0070C0"/>
                </a:solidFill>
              </a:rPr>
              <a:t>Ctrl+A</a:t>
            </a:r>
            <a:r>
              <a:rPr lang="en-US" sz="1600" i="0" kern="0" dirty="0"/>
              <a:t> (</a:t>
            </a:r>
            <a:r>
              <a:rPr lang="en-US" sz="1600" i="0" kern="0" dirty="0">
                <a:solidFill>
                  <a:srgbClr val="0070C0"/>
                </a:solidFill>
              </a:rPr>
              <a:t>All</a:t>
            </a:r>
            <a:r>
              <a:rPr lang="en-US" sz="1600" i="0" kern="0" dirty="0"/>
              <a:t> - </a:t>
            </a:r>
            <a:r>
              <a:rPr lang="en-US" sz="1600" i="0" kern="0" dirty="0" err="1"/>
              <a:t>barchasi</a:t>
            </a:r>
            <a:r>
              <a:rPr lang="en-US" sz="1600" i="0" kern="0" dirty="0"/>
              <a:t>) </a:t>
            </a:r>
            <a:r>
              <a:rPr lang="en-US" sz="1600" i="0" kern="0" dirty="0" err="1"/>
              <a:t>qo‘shtugmasi</a:t>
            </a:r>
            <a:r>
              <a:rPr lang="en-US" sz="1600" i="0" kern="0" dirty="0"/>
              <a:t> </a:t>
            </a:r>
            <a:r>
              <a:rPr lang="en-US" sz="1600" i="0" kern="0" dirty="0" err="1"/>
              <a:t>yordamida</a:t>
            </a:r>
            <a:r>
              <a:rPr lang="en-US" sz="1600" i="0" kern="0" dirty="0"/>
              <a:t> </a:t>
            </a:r>
            <a:r>
              <a:rPr lang="en-US" sz="1600" i="0" kern="0" dirty="0" err="1"/>
              <a:t>chiqarish</a:t>
            </a:r>
            <a:r>
              <a:rPr lang="en-US" sz="1600" i="0" kern="0" dirty="0"/>
              <a:t> </a:t>
            </a:r>
            <a:r>
              <a:rPr lang="en-US" sz="1600" i="0" kern="0" dirty="0" err="1"/>
              <a:t>mumkin</a:t>
            </a:r>
            <a:r>
              <a:rPr lang="en-US" sz="1600" i="0" kern="0" dirty="0"/>
              <a:t>.</a:t>
            </a:r>
            <a:endParaRPr lang="en-GB" sz="1600" i="0" kern="0" dirty="0"/>
          </a:p>
        </p:txBody>
      </p:sp>
    </p:spTree>
    <p:extLst>
      <p:ext uri="{BB962C8B-B14F-4D97-AF65-F5344CB8AC3E}">
        <p14:creationId xmlns:p14="http://schemas.microsoft.com/office/powerpoint/2010/main" val="1912399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DDD1EE5-7D8B-485C-A813-70959124B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100" y="2092007"/>
            <a:ext cx="5181600" cy="984885"/>
          </a:xfrm>
        </p:spPr>
        <p:txBody>
          <a:bodyPr/>
          <a:lstStyle/>
          <a:p>
            <a:pPr algn="just"/>
            <a:r>
              <a:rPr lang="en-US" sz="1600" i="0" dirty="0" err="1"/>
              <a:t>Ajratishni</a:t>
            </a:r>
            <a:r>
              <a:rPr lang="en-US" sz="1600" i="0" dirty="0"/>
              <a:t> </a:t>
            </a:r>
            <a:r>
              <a:rPr lang="en-US" sz="1600" i="0" dirty="0" err="1"/>
              <a:t>bekor</a:t>
            </a:r>
            <a:r>
              <a:rPr lang="en-US" sz="1600" i="0" dirty="0"/>
              <a:t> </a:t>
            </a:r>
            <a:r>
              <a:rPr lang="en-US" sz="1600" i="0" dirty="0" err="1"/>
              <a:t>qilish</a:t>
            </a:r>
            <a:r>
              <a:rPr lang="en-US" sz="1600" i="0" dirty="0"/>
              <a:t> </a:t>
            </a:r>
            <a:r>
              <a:rPr lang="en-US" sz="1600" i="0" dirty="0" err="1"/>
              <a:t>uchun</a:t>
            </a:r>
            <a:r>
              <a:rPr lang="en-US" sz="1600" i="0" dirty="0"/>
              <a:t> </a:t>
            </a:r>
            <a:r>
              <a:rPr lang="en-US" sz="1600" i="0" dirty="0" err="1">
                <a:solidFill>
                  <a:srgbClr val="0070C0"/>
                </a:solidFill>
              </a:rPr>
              <a:t>Ctrl+D</a:t>
            </a:r>
            <a:r>
              <a:rPr lang="en-US" sz="1600" i="0" dirty="0">
                <a:solidFill>
                  <a:srgbClr val="0070C0"/>
                </a:solidFill>
              </a:rPr>
              <a:t> </a:t>
            </a:r>
            <a:r>
              <a:rPr lang="en-US" sz="1600" i="0" dirty="0" err="1"/>
              <a:t>qo‘shtugmasidan</a:t>
            </a:r>
            <a:r>
              <a:rPr lang="en-US" sz="1600" i="0" dirty="0"/>
              <a:t> </a:t>
            </a:r>
            <a:r>
              <a:rPr lang="en-US" sz="1600" i="0" dirty="0" err="1"/>
              <a:t>foydalanish</a:t>
            </a:r>
            <a:r>
              <a:rPr lang="en-US" sz="1600" i="0" dirty="0"/>
              <a:t> </a:t>
            </a:r>
            <a:r>
              <a:rPr lang="en-US" sz="1600" i="0" dirty="0" err="1"/>
              <a:t>yoki</a:t>
            </a:r>
            <a:r>
              <a:rPr lang="en-US" sz="1600" i="0" dirty="0"/>
              <a:t> </a:t>
            </a:r>
            <a:r>
              <a:rPr lang="en-US" sz="1600" i="0" dirty="0" err="1"/>
              <a:t>asosiy</a:t>
            </a:r>
            <a:r>
              <a:rPr lang="en-US" sz="1600" i="0" dirty="0"/>
              <a:t> </a:t>
            </a:r>
            <a:r>
              <a:rPr lang="en-US" sz="1600" i="0" dirty="0" err="1"/>
              <a:t>menyuning</a:t>
            </a:r>
            <a:r>
              <a:rPr lang="en-US" sz="1600" i="0" dirty="0"/>
              <a:t> </a:t>
            </a:r>
            <a:r>
              <a:rPr lang="ru-RU" sz="1600" i="0" dirty="0">
                <a:solidFill>
                  <a:srgbClr val="0070C0"/>
                </a:solidFill>
              </a:rPr>
              <a:t>Выделение</a:t>
            </a:r>
            <a:r>
              <a:rPr lang="ru-RU" sz="1600" i="0" dirty="0"/>
              <a:t> </a:t>
            </a:r>
            <a:r>
              <a:rPr lang="en-US" sz="1600" i="0" dirty="0"/>
              <a:t>(</a:t>
            </a:r>
            <a:r>
              <a:rPr lang="en-US" sz="1600" i="0" dirty="0" err="1"/>
              <a:t>Ajratish</a:t>
            </a:r>
            <a:r>
              <a:rPr lang="en-US" sz="1600" i="0" dirty="0"/>
              <a:t>) </a:t>
            </a:r>
            <a:r>
              <a:rPr lang="en-US" sz="1600" i="0" dirty="0" err="1"/>
              <a:t>bo‘limining</a:t>
            </a:r>
            <a:r>
              <a:rPr lang="en-US" sz="1600" i="0" dirty="0"/>
              <a:t> </a:t>
            </a:r>
            <a:r>
              <a:rPr lang="en-US" sz="1600" i="0" dirty="0" err="1"/>
              <a:t>ikkinchi</a:t>
            </a:r>
            <a:r>
              <a:rPr lang="en-US" sz="1600" i="0" dirty="0"/>
              <a:t> </a:t>
            </a:r>
            <a:r>
              <a:rPr lang="en-US" sz="1600" i="0" dirty="0" err="1"/>
              <a:t>bandi</a:t>
            </a:r>
            <a:r>
              <a:rPr lang="en-US" sz="1600" i="0" dirty="0"/>
              <a:t> </a:t>
            </a:r>
            <a:r>
              <a:rPr lang="ru-RU" sz="1600" i="0" dirty="0">
                <a:solidFill>
                  <a:srgbClr val="0070C0"/>
                </a:solidFill>
              </a:rPr>
              <a:t>Отменить выделение </a:t>
            </a:r>
            <a:r>
              <a:rPr lang="ru-RU" sz="1600" i="0" dirty="0"/>
              <a:t>(</a:t>
            </a:r>
            <a:r>
              <a:rPr lang="en-US" sz="1600" i="0" dirty="0" err="1"/>
              <a:t>Ajratishni</a:t>
            </a:r>
            <a:r>
              <a:rPr lang="en-US" sz="1600" i="0" dirty="0"/>
              <a:t> </a:t>
            </a:r>
            <a:r>
              <a:rPr lang="en-US" sz="1600" i="0" dirty="0" err="1"/>
              <a:t>bekor</a:t>
            </a:r>
            <a:r>
              <a:rPr lang="en-US" sz="1600" i="0" dirty="0"/>
              <a:t> </a:t>
            </a:r>
            <a:r>
              <a:rPr lang="en-US" sz="1600" i="0" dirty="0" err="1"/>
              <a:t>qilish</a:t>
            </a:r>
            <a:r>
              <a:rPr lang="ru-RU" sz="1600" i="0" dirty="0"/>
              <a:t>)</a:t>
            </a:r>
            <a:r>
              <a:rPr lang="en-US" sz="1600" i="0" dirty="0"/>
              <a:t> </a:t>
            </a:r>
            <a:r>
              <a:rPr lang="en-US" sz="1600" i="0" dirty="0" err="1"/>
              <a:t>buyrug‘ini</a:t>
            </a:r>
            <a:r>
              <a:rPr lang="en-US" sz="1600" i="0" dirty="0"/>
              <a:t> </a:t>
            </a:r>
            <a:r>
              <a:rPr lang="en-US" sz="1600" i="0" dirty="0" err="1"/>
              <a:t>tanlash</a:t>
            </a:r>
            <a:r>
              <a:rPr lang="en-US" sz="1600" i="0" dirty="0"/>
              <a:t> </a:t>
            </a:r>
            <a:r>
              <a:rPr lang="en-US" sz="1600" i="0" dirty="0" err="1"/>
              <a:t>mumkin</a:t>
            </a:r>
            <a:r>
              <a:rPr lang="en-US" sz="1600" i="0" dirty="0"/>
              <a:t>.</a:t>
            </a:r>
            <a:endParaRPr lang="en-GB" sz="1600" i="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5E38AE-5C33-4355-AEC9-3457BD7C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944" y="660400"/>
            <a:ext cx="3333750" cy="1314450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4B9CA14F-07D3-4646-85C6-6A9FA2EC4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725403"/>
              </p:ext>
            </p:extLst>
          </p:nvPr>
        </p:nvGraphicFramePr>
        <p:xfrm>
          <a:off x="520700" y="1012825"/>
          <a:ext cx="1350181" cy="60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83F16B-61BB-4C07-923B-8F2FB1C274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36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C0939-8691-46A0-8CC0-41B29E3E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Ajratish</a:t>
            </a:r>
            <a:r>
              <a:rPr lang="en-US" dirty="0"/>
              <a:t> </a:t>
            </a:r>
            <a:r>
              <a:rPr lang="en-US" dirty="0" err="1"/>
              <a:t>uskunalari</a:t>
            </a:r>
            <a:endParaRPr lang="en-GB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D98BF0-54AC-425C-BAC3-5D00F400B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86" y="631825"/>
            <a:ext cx="2867025" cy="78105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794B0B6-A522-43B5-A3E5-8C6B55D88071}"/>
              </a:ext>
            </a:extLst>
          </p:cNvPr>
          <p:cNvSpPr txBox="1">
            <a:spLocks/>
          </p:cNvSpPr>
          <p:nvPr/>
        </p:nvSpPr>
        <p:spPr>
          <a:xfrm>
            <a:off x="834140" y="1464689"/>
            <a:ext cx="40975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b="0" kern="0" dirty="0" err="1">
                <a:solidFill>
                  <a:srgbClr val="0070C0"/>
                </a:solidFill>
              </a:rPr>
              <a:t>To‘g‘ri</a:t>
            </a:r>
            <a:r>
              <a:rPr lang="en-US" b="0" kern="0" dirty="0">
                <a:solidFill>
                  <a:srgbClr val="0070C0"/>
                </a:solidFill>
              </a:rPr>
              <a:t> </a:t>
            </a:r>
            <a:r>
              <a:rPr lang="en-US" b="0" kern="0" dirty="0" err="1">
                <a:solidFill>
                  <a:srgbClr val="0070C0"/>
                </a:solidFill>
              </a:rPr>
              <a:t>to‘rtburchakli</a:t>
            </a:r>
            <a:r>
              <a:rPr lang="en-US" b="0" kern="0" dirty="0">
                <a:solidFill>
                  <a:srgbClr val="0070C0"/>
                </a:solidFill>
              </a:rPr>
              <a:t> </a:t>
            </a:r>
            <a:r>
              <a:rPr lang="en-US" b="0" kern="0" dirty="0" err="1">
                <a:solidFill>
                  <a:srgbClr val="0070C0"/>
                </a:solidFill>
              </a:rPr>
              <a:t>soha</a:t>
            </a:r>
            <a:r>
              <a:rPr lang="en-US" b="0" kern="0" dirty="0">
                <a:solidFill>
                  <a:srgbClr val="0070C0"/>
                </a:solidFill>
              </a:rPr>
              <a:t> </a:t>
            </a:r>
            <a:r>
              <a:rPr lang="en-US" b="0" kern="0" dirty="0" err="1">
                <a:solidFill>
                  <a:srgbClr val="0070C0"/>
                </a:solidFill>
              </a:rPr>
              <a:t>uskunasi</a:t>
            </a:r>
            <a:endParaRPr lang="en-GB" b="0" kern="0" dirty="0">
              <a:solidFill>
                <a:srgbClr val="0070C0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0399451-424C-4354-B9C0-5BE863362E52}"/>
              </a:ext>
            </a:extLst>
          </p:cNvPr>
          <p:cNvSpPr txBox="1">
            <a:spLocks/>
          </p:cNvSpPr>
          <p:nvPr/>
        </p:nvSpPr>
        <p:spPr>
          <a:xfrm>
            <a:off x="901700" y="1831974"/>
            <a:ext cx="40975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b="0" kern="0" dirty="0" err="1">
                <a:solidFill>
                  <a:srgbClr val="0070C0"/>
                </a:solidFill>
              </a:rPr>
              <a:t>Ellipssimon</a:t>
            </a:r>
            <a:r>
              <a:rPr lang="en-US" b="0" kern="0" dirty="0">
                <a:solidFill>
                  <a:srgbClr val="0070C0"/>
                </a:solidFill>
              </a:rPr>
              <a:t> </a:t>
            </a:r>
            <a:r>
              <a:rPr lang="en-US" b="0" kern="0" dirty="0" err="1">
                <a:solidFill>
                  <a:srgbClr val="0070C0"/>
                </a:solidFill>
              </a:rPr>
              <a:t>soha</a:t>
            </a:r>
            <a:endParaRPr lang="en-GB" b="0" kern="0" dirty="0">
              <a:solidFill>
                <a:srgbClr val="0070C0"/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047A1DA3-FB26-4FF9-B60C-1B5C4BA94531}"/>
              </a:ext>
            </a:extLst>
          </p:cNvPr>
          <p:cNvSpPr txBox="1">
            <a:spLocks/>
          </p:cNvSpPr>
          <p:nvPr/>
        </p:nvSpPr>
        <p:spPr>
          <a:xfrm>
            <a:off x="901700" y="2221354"/>
            <a:ext cx="40975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b="0" kern="0" dirty="0" err="1">
                <a:solidFill>
                  <a:srgbClr val="0070C0"/>
                </a:solidFill>
              </a:rPr>
              <a:t>Gorizontal</a:t>
            </a:r>
            <a:r>
              <a:rPr lang="en-US" b="0" kern="0" dirty="0">
                <a:solidFill>
                  <a:srgbClr val="0070C0"/>
                </a:solidFill>
              </a:rPr>
              <a:t> </a:t>
            </a:r>
            <a:r>
              <a:rPr lang="en-US" b="0" kern="0" dirty="0" err="1">
                <a:solidFill>
                  <a:srgbClr val="0070C0"/>
                </a:solidFill>
              </a:rPr>
              <a:t>qator</a:t>
            </a:r>
            <a:r>
              <a:rPr lang="en-US" b="0" kern="0" dirty="0">
                <a:solidFill>
                  <a:srgbClr val="0070C0"/>
                </a:solidFill>
              </a:rPr>
              <a:t> </a:t>
            </a:r>
            <a:endParaRPr lang="en-GB" b="0" kern="0" dirty="0">
              <a:solidFill>
                <a:srgbClr val="0070C0"/>
              </a:solidFill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472F0D94-54EE-40D5-BBCA-3EFE00E5C566}"/>
              </a:ext>
            </a:extLst>
          </p:cNvPr>
          <p:cNvSpPr txBox="1">
            <a:spLocks/>
          </p:cNvSpPr>
          <p:nvPr/>
        </p:nvSpPr>
        <p:spPr>
          <a:xfrm>
            <a:off x="901700" y="2602354"/>
            <a:ext cx="40975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b="0" kern="0" dirty="0" err="1">
                <a:solidFill>
                  <a:srgbClr val="0070C0"/>
                </a:solidFill>
              </a:rPr>
              <a:t>Vertikal</a:t>
            </a:r>
            <a:r>
              <a:rPr lang="en-US" b="0" kern="0" dirty="0">
                <a:solidFill>
                  <a:srgbClr val="0070C0"/>
                </a:solidFill>
              </a:rPr>
              <a:t> </a:t>
            </a:r>
            <a:r>
              <a:rPr lang="en-US" b="0" kern="0" dirty="0" err="1">
                <a:solidFill>
                  <a:srgbClr val="0070C0"/>
                </a:solidFill>
              </a:rPr>
              <a:t>qator</a:t>
            </a:r>
            <a:r>
              <a:rPr lang="en-US" b="0" kern="0" dirty="0">
                <a:solidFill>
                  <a:srgbClr val="0070C0"/>
                </a:solidFill>
              </a:rPr>
              <a:t> </a:t>
            </a:r>
            <a:endParaRPr lang="en-GB" b="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5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0EF005B-0B83-451E-93E7-B2EB4A033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2900" y="959466"/>
            <a:ext cx="2677233" cy="1723549"/>
          </a:xfrm>
        </p:spPr>
        <p:txBody>
          <a:bodyPr/>
          <a:lstStyle/>
          <a:p>
            <a:pPr algn="ctr"/>
            <a:r>
              <a:rPr lang="en-US" sz="1600" i="0" dirty="0" err="1"/>
              <a:t>Biror</a:t>
            </a:r>
            <a:r>
              <a:rPr lang="en-US" sz="1600" i="0" dirty="0"/>
              <a:t> </a:t>
            </a:r>
            <a:r>
              <a:rPr lang="en-US" sz="1600" i="0" dirty="0" err="1"/>
              <a:t>bir</a:t>
            </a:r>
            <a:r>
              <a:rPr lang="en-US" sz="1600" i="0" dirty="0"/>
              <a:t> </a:t>
            </a:r>
            <a:r>
              <a:rPr lang="en-US" sz="1600" i="0" dirty="0" err="1"/>
              <a:t>sohani</a:t>
            </a:r>
            <a:r>
              <a:rPr lang="en-US" sz="1600" i="0" dirty="0"/>
              <a:t> </a:t>
            </a:r>
            <a:r>
              <a:rPr lang="en-US" sz="1600" i="0" dirty="0" err="1"/>
              <a:t>ajratib</a:t>
            </a:r>
            <a:r>
              <a:rPr lang="en-US" sz="1600" i="0" dirty="0"/>
              <a:t> </a:t>
            </a:r>
            <a:r>
              <a:rPr lang="en-US" sz="1600" i="0" dirty="0" err="1"/>
              <a:t>olish</a:t>
            </a:r>
            <a:r>
              <a:rPr lang="en-US" sz="1600" i="0" dirty="0"/>
              <a:t> </a:t>
            </a:r>
            <a:r>
              <a:rPr lang="en-US" sz="1600" i="0" dirty="0" err="1"/>
              <a:t>uchun</a:t>
            </a:r>
            <a:r>
              <a:rPr lang="en-US" sz="1600" i="0" dirty="0"/>
              <a:t> </a:t>
            </a:r>
            <a:r>
              <a:rPr lang="en-US" sz="1600" i="0" dirty="0" err="1"/>
              <a:t>sichqonchaning</a:t>
            </a:r>
            <a:r>
              <a:rPr lang="en-US" sz="1600" i="0" dirty="0"/>
              <a:t> chap </a:t>
            </a:r>
            <a:r>
              <a:rPr lang="en-US" sz="1600" i="0" dirty="0" err="1"/>
              <a:t>tugmasini</a:t>
            </a:r>
            <a:r>
              <a:rPr lang="en-US" sz="1600" i="0" dirty="0"/>
              <a:t> </a:t>
            </a:r>
            <a:r>
              <a:rPr lang="en-US" sz="1600" i="0" dirty="0" err="1"/>
              <a:t>bosib</a:t>
            </a:r>
            <a:r>
              <a:rPr lang="en-US" sz="1600" i="0" dirty="0"/>
              <a:t>, </a:t>
            </a:r>
            <a:r>
              <a:rPr lang="en-US" sz="1600" i="0" dirty="0" err="1"/>
              <a:t>ajratiladigan</a:t>
            </a:r>
            <a:r>
              <a:rPr lang="en-US" sz="1600" i="0" dirty="0"/>
              <a:t> </a:t>
            </a:r>
            <a:r>
              <a:rPr lang="en-US" sz="1600" i="0" dirty="0" err="1"/>
              <a:t>sohaning</a:t>
            </a:r>
            <a:r>
              <a:rPr lang="en-US" sz="1600" i="0" dirty="0"/>
              <a:t> </a:t>
            </a:r>
            <a:r>
              <a:rPr lang="en-US" sz="1600" i="0" dirty="0" err="1"/>
              <a:t>bir</a:t>
            </a:r>
            <a:r>
              <a:rPr lang="en-US" sz="1600" i="0" dirty="0"/>
              <a:t> </a:t>
            </a:r>
            <a:r>
              <a:rPr lang="en-US" sz="1600" i="0" dirty="0" err="1"/>
              <a:t>burchagidan</a:t>
            </a:r>
            <a:r>
              <a:rPr lang="en-US" sz="1600" i="0" dirty="0"/>
              <a:t> </a:t>
            </a:r>
            <a:r>
              <a:rPr lang="en-US" sz="1600" i="0" dirty="0" err="1"/>
              <a:t>ikkinchi</a:t>
            </a:r>
            <a:r>
              <a:rPr lang="en-US" sz="1600" i="0" dirty="0"/>
              <a:t> </a:t>
            </a:r>
            <a:r>
              <a:rPr lang="en-US" sz="1600" i="0" dirty="0" err="1"/>
              <a:t>burchagiga</a:t>
            </a:r>
            <a:r>
              <a:rPr lang="en-US" sz="1600" i="0" dirty="0"/>
              <a:t> </a:t>
            </a:r>
            <a:r>
              <a:rPr lang="en-US" sz="1600" i="0" dirty="0" err="1"/>
              <a:t>o‘tish</a:t>
            </a:r>
            <a:r>
              <a:rPr lang="en-US" sz="1600" i="0" dirty="0"/>
              <a:t> </a:t>
            </a:r>
            <a:r>
              <a:rPr lang="en-US" sz="1600" i="0" dirty="0" err="1"/>
              <a:t>va</a:t>
            </a:r>
            <a:r>
              <a:rPr lang="en-US" sz="1600" i="0" dirty="0"/>
              <a:t> </a:t>
            </a:r>
            <a:r>
              <a:rPr lang="en-US" sz="1600" i="0" dirty="0" err="1"/>
              <a:t>tugmani</a:t>
            </a:r>
            <a:r>
              <a:rPr lang="en-US" sz="1600" i="0" dirty="0"/>
              <a:t> </a:t>
            </a:r>
            <a:r>
              <a:rPr lang="en-US" sz="1600" i="0" dirty="0" err="1"/>
              <a:t>qo‘yib</a:t>
            </a:r>
            <a:r>
              <a:rPr lang="en-US" sz="1600" i="0" dirty="0"/>
              <a:t> </a:t>
            </a:r>
            <a:r>
              <a:rPr lang="en-US" sz="1600" i="0" dirty="0" err="1"/>
              <a:t>yuborish</a:t>
            </a:r>
            <a:r>
              <a:rPr lang="en-US" sz="1600" i="0" dirty="0"/>
              <a:t> </a:t>
            </a:r>
            <a:r>
              <a:rPr lang="en-US" sz="1600" i="0" dirty="0" err="1"/>
              <a:t>kerak</a:t>
            </a:r>
            <a:r>
              <a:rPr lang="en-US" sz="1600" i="0" dirty="0"/>
              <a:t> </a:t>
            </a:r>
            <a:r>
              <a:rPr lang="en-US" sz="1600" i="0" dirty="0" err="1"/>
              <a:t>bo‘ladi</a:t>
            </a:r>
            <a:r>
              <a:rPr lang="en-US" sz="1600" i="0" dirty="0"/>
              <a:t>.</a:t>
            </a:r>
            <a:endParaRPr lang="en-GB" sz="1600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E8306E-A146-4C78-B922-2BBBD4A7D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883265"/>
            <a:ext cx="2391648" cy="18759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61DEFC-BA43-4ED1-90BD-688CEF65B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9705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A02D4F5-27FC-4022-97A3-3E1FF44E1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0500" y="784225"/>
            <a:ext cx="2819400" cy="2215991"/>
          </a:xfrm>
        </p:spPr>
        <p:txBody>
          <a:bodyPr/>
          <a:lstStyle/>
          <a:p>
            <a:pPr algn="ctr"/>
            <a:r>
              <a:rPr lang="en-US" sz="1600" i="0" dirty="0" err="1"/>
              <a:t>Soha</a:t>
            </a:r>
            <a:r>
              <a:rPr lang="en-US" sz="1600" i="0" dirty="0"/>
              <a:t> </a:t>
            </a:r>
            <a:r>
              <a:rPr lang="en-US" sz="1600" i="0" dirty="0" err="1"/>
              <a:t>ajratilgach</a:t>
            </a:r>
            <a:r>
              <a:rPr lang="en-US" sz="1600" i="0" dirty="0"/>
              <a:t>, </a:t>
            </a:r>
            <a:r>
              <a:rPr lang="en-US" sz="1600" i="0" dirty="0" err="1"/>
              <a:t>yana</a:t>
            </a:r>
            <a:r>
              <a:rPr lang="en-US" sz="1600" i="0" dirty="0"/>
              <a:t> </a:t>
            </a:r>
            <a:r>
              <a:rPr lang="en-US" sz="1600" i="0" dirty="0" err="1"/>
              <a:t>bir</a:t>
            </a:r>
            <a:r>
              <a:rPr lang="en-US" sz="1600" i="0" dirty="0"/>
              <a:t> </a:t>
            </a:r>
            <a:r>
              <a:rPr lang="en-US" sz="1600" i="0" dirty="0" err="1"/>
              <a:t>marta</a:t>
            </a:r>
            <a:r>
              <a:rPr lang="en-US" sz="1600" i="0" dirty="0"/>
              <a:t> </a:t>
            </a:r>
            <a:r>
              <a:rPr lang="en-US" sz="1600" i="0" dirty="0" err="1"/>
              <a:t>yangi</a:t>
            </a:r>
            <a:r>
              <a:rPr lang="en-US" sz="1600" i="0" dirty="0"/>
              <a:t> </a:t>
            </a:r>
            <a:r>
              <a:rPr lang="en-US" sz="1600" i="0" dirty="0" err="1"/>
              <a:t>soha</a:t>
            </a:r>
            <a:r>
              <a:rPr lang="en-US" sz="1600" i="0" dirty="0"/>
              <a:t> </a:t>
            </a:r>
            <a:r>
              <a:rPr lang="en-US" sz="1600" i="0" dirty="0" err="1"/>
              <a:t>ajratilsa</a:t>
            </a:r>
            <a:r>
              <a:rPr lang="en-US" sz="1600" i="0" dirty="0"/>
              <a:t>, </a:t>
            </a:r>
            <a:r>
              <a:rPr lang="en-US" sz="1600" i="0" dirty="0" err="1"/>
              <a:t>eski</a:t>
            </a:r>
            <a:r>
              <a:rPr lang="en-US" sz="1600" i="0" dirty="0"/>
              <a:t> </a:t>
            </a:r>
            <a:r>
              <a:rPr lang="en-US" sz="1600" i="0" dirty="0" err="1"/>
              <a:t>ajratilgan</a:t>
            </a:r>
            <a:r>
              <a:rPr lang="en-US" sz="1600" i="0" dirty="0"/>
              <a:t> </a:t>
            </a:r>
            <a:r>
              <a:rPr lang="en-US" sz="1600" i="0" dirty="0" err="1"/>
              <a:t>soha</a:t>
            </a:r>
            <a:r>
              <a:rPr lang="en-US" sz="1600" i="0" dirty="0"/>
              <a:t> </a:t>
            </a:r>
            <a:r>
              <a:rPr lang="en-US" sz="1600" i="0" dirty="0" err="1"/>
              <a:t>bekor</a:t>
            </a:r>
            <a:r>
              <a:rPr lang="en-US" sz="1600" i="0" dirty="0"/>
              <a:t> </a:t>
            </a:r>
            <a:r>
              <a:rPr lang="en-US" sz="1600" i="0" dirty="0" err="1"/>
              <a:t>qilinadi</a:t>
            </a:r>
            <a:r>
              <a:rPr lang="en-US" sz="1600" i="0" dirty="0"/>
              <a:t> </a:t>
            </a:r>
            <a:r>
              <a:rPr lang="en-US" sz="1600" i="0" dirty="0" err="1"/>
              <a:t>va</a:t>
            </a:r>
            <a:r>
              <a:rPr lang="en-US" sz="1600" i="0" dirty="0"/>
              <a:t> </a:t>
            </a:r>
            <a:r>
              <a:rPr lang="en-US" sz="1600" i="0" dirty="0" err="1"/>
              <a:t>o‘rnida</a:t>
            </a:r>
            <a:r>
              <a:rPr lang="en-US" sz="1600" i="0" dirty="0"/>
              <a:t> </a:t>
            </a:r>
            <a:r>
              <a:rPr lang="en-US" sz="1600" i="0" dirty="0" err="1"/>
              <a:t>yangi</a:t>
            </a:r>
            <a:r>
              <a:rPr lang="en-US" sz="1600" i="0" dirty="0"/>
              <a:t> </a:t>
            </a:r>
            <a:r>
              <a:rPr lang="en-US" sz="1600" i="0" dirty="0" err="1"/>
              <a:t>ajratilgan</a:t>
            </a:r>
            <a:r>
              <a:rPr lang="en-US" sz="1600" i="0" dirty="0"/>
              <a:t> </a:t>
            </a:r>
            <a:r>
              <a:rPr lang="en-US" sz="1600" i="0" dirty="0" err="1"/>
              <a:t>soha</a:t>
            </a:r>
            <a:r>
              <a:rPr lang="en-US" sz="1600" i="0" dirty="0"/>
              <a:t> </a:t>
            </a:r>
            <a:r>
              <a:rPr lang="en-US" sz="1600" i="0" dirty="0" err="1"/>
              <a:t>paydo</a:t>
            </a:r>
            <a:r>
              <a:rPr lang="en-US" sz="1600" i="0" dirty="0"/>
              <a:t> </a:t>
            </a:r>
            <a:r>
              <a:rPr lang="en-US" sz="1600" i="0" dirty="0" err="1"/>
              <a:t>bo‘ladi</a:t>
            </a:r>
            <a:r>
              <a:rPr lang="en-US" sz="1600" i="0" dirty="0"/>
              <a:t>. </a:t>
            </a:r>
            <a:r>
              <a:rPr lang="en-US" sz="1600" i="0" dirty="0" err="1"/>
              <a:t>Navbatdagi</a:t>
            </a:r>
            <a:r>
              <a:rPr lang="en-US" sz="1600" i="0" dirty="0"/>
              <a:t> </a:t>
            </a:r>
            <a:r>
              <a:rPr lang="en-US" sz="1600" i="0" dirty="0" err="1"/>
              <a:t>soha</a:t>
            </a:r>
            <a:r>
              <a:rPr lang="en-US" sz="1600" i="0" dirty="0"/>
              <a:t> </a:t>
            </a:r>
            <a:r>
              <a:rPr lang="en-US" sz="1600" i="0" dirty="0" err="1"/>
              <a:t>ajratilayotgan</a:t>
            </a:r>
            <a:r>
              <a:rPr lang="en-US" sz="1600" i="0" dirty="0"/>
              <a:t> </a:t>
            </a:r>
            <a:r>
              <a:rPr lang="en-US" sz="1600" i="0" dirty="0" err="1"/>
              <a:t>paytda</a:t>
            </a:r>
            <a:r>
              <a:rPr lang="en-US" sz="1600" i="0" dirty="0"/>
              <a:t> </a:t>
            </a:r>
            <a:r>
              <a:rPr lang="en-US" sz="1600" i="0" dirty="0" err="1"/>
              <a:t>klaviaturadagi</a:t>
            </a:r>
            <a:r>
              <a:rPr lang="en-US" sz="1600" i="0" dirty="0"/>
              <a:t> </a:t>
            </a:r>
            <a:r>
              <a:rPr lang="en-US" sz="1600" i="0" dirty="0">
                <a:solidFill>
                  <a:srgbClr val="0070C0"/>
                </a:solidFill>
              </a:rPr>
              <a:t>Shift</a:t>
            </a:r>
            <a:r>
              <a:rPr lang="en-US" sz="1600" i="0" dirty="0"/>
              <a:t> </a:t>
            </a:r>
            <a:r>
              <a:rPr lang="en-US" sz="1600" i="0" dirty="0" err="1"/>
              <a:t>tugmasi</a:t>
            </a:r>
            <a:r>
              <a:rPr lang="en-US" sz="1600" i="0" dirty="0"/>
              <a:t> </a:t>
            </a:r>
            <a:r>
              <a:rPr lang="en-US" sz="1600" i="0" dirty="0" err="1"/>
              <a:t>bosib</a:t>
            </a:r>
            <a:r>
              <a:rPr lang="en-US" sz="1600" i="0" dirty="0"/>
              <a:t> </a:t>
            </a:r>
            <a:r>
              <a:rPr lang="en-US" sz="1600" i="0" dirty="0" err="1"/>
              <a:t>turilsa</a:t>
            </a:r>
            <a:r>
              <a:rPr lang="en-US" sz="1600" i="0" dirty="0"/>
              <a:t>, </a:t>
            </a:r>
            <a:r>
              <a:rPr lang="en-US" sz="1600" i="0" dirty="0" err="1"/>
              <a:t>eski</a:t>
            </a:r>
            <a:r>
              <a:rPr lang="en-US" sz="1600" i="0" dirty="0"/>
              <a:t> </a:t>
            </a:r>
            <a:r>
              <a:rPr lang="en-US" sz="1600" i="0" dirty="0" err="1"/>
              <a:t>va</a:t>
            </a:r>
            <a:r>
              <a:rPr lang="en-US" sz="1600" i="0" dirty="0"/>
              <a:t> </a:t>
            </a:r>
            <a:r>
              <a:rPr lang="en-US" sz="1600" i="0" dirty="0" err="1"/>
              <a:t>yangi</a:t>
            </a:r>
            <a:r>
              <a:rPr lang="en-US" sz="1600" i="0" dirty="0"/>
              <a:t> </a:t>
            </a:r>
            <a:r>
              <a:rPr lang="en-US" sz="1600" i="0" dirty="0" err="1"/>
              <a:t>sohalar</a:t>
            </a:r>
            <a:r>
              <a:rPr lang="en-US" sz="1600" i="0" dirty="0"/>
              <a:t> </a:t>
            </a:r>
            <a:r>
              <a:rPr lang="en-US" sz="1600" i="0" dirty="0" err="1"/>
              <a:t>birlashadi</a:t>
            </a:r>
            <a:r>
              <a:rPr lang="en-US" sz="1600" i="0" dirty="0"/>
              <a:t>.</a:t>
            </a:r>
            <a:endParaRPr lang="en-GB" sz="1600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30EF2B-971C-4244-B778-28654E104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936625"/>
            <a:ext cx="2277361" cy="17867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B5F589-426A-493F-860F-D3F5A7D14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10832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A22450B-F958-4F7A-8017-5ECB0FC91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6594" y="1224962"/>
            <a:ext cx="2446794" cy="1231106"/>
          </a:xfrm>
        </p:spPr>
        <p:txBody>
          <a:bodyPr/>
          <a:lstStyle/>
          <a:p>
            <a:pPr algn="ctr"/>
            <a:r>
              <a:rPr lang="en-US" sz="1600" i="0" dirty="0"/>
              <a:t>Agar </a:t>
            </a:r>
            <a:r>
              <a:rPr lang="en-US" sz="1600" i="0" dirty="0" err="1"/>
              <a:t>yangi</a:t>
            </a:r>
            <a:r>
              <a:rPr lang="en-US" sz="1600" i="0" dirty="0"/>
              <a:t> </a:t>
            </a:r>
            <a:r>
              <a:rPr lang="en-US" sz="1600" i="0" dirty="0" err="1"/>
              <a:t>soha</a:t>
            </a:r>
            <a:r>
              <a:rPr lang="en-US" sz="1600" i="0" dirty="0"/>
              <a:t> </a:t>
            </a:r>
            <a:r>
              <a:rPr lang="en-US" sz="1600" i="0" dirty="0" err="1"/>
              <a:t>yaratishda</a:t>
            </a:r>
            <a:r>
              <a:rPr lang="en-US" sz="1600" i="0" dirty="0"/>
              <a:t> </a:t>
            </a:r>
            <a:r>
              <a:rPr lang="en-US" sz="1600" i="0" dirty="0">
                <a:solidFill>
                  <a:srgbClr val="0070C0"/>
                </a:solidFill>
              </a:rPr>
              <a:t>Alt</a:t>
            </a:r>
            <a:r>
              <a:rPr lang="en-US" sz="1600" i="0" dirty="0"/>
              <a:t> </a:t>
            </a:r>
            <a:r>
              <a:rPr lang="en-US" sz="1600" i="0" dirty="0" err="1"/>
              <a:t>tugmasi</a:t>
            </a:r>
            <a:r>
              <a:rPr lang="en-US" sz="1600" i="0" dirty="0"/>
              <a:t> </a:t>
            </a:r>
            <a:r>
              <a:rPr lang="en-US" sz="1600" i="0" dirty="0" err="1"/>
              <a:t>bosib</a:t>
            </a:r>
            <a:r>
              <a:rPr lang="en-US" sz="1600" i="0" dirty="0"/>
              <a:t> </a:t>
            </a:r>
            <a:r>
              <a:rPr lang="en-US" sz="1600" i="0" dirty="0" err="1"/>
              <a:t>turilsa</a:t>
            </a:r>
            <a:r>
              <a:rPr lang="en-US" sz="1600" i="0" dirty="0"/>
              <a:t>, </a:t>
            </a:r>
            <a:r>
              <a:rPr lang="en-US" sz="1600" i="0" dirty="0" err="1"/>
              <a:t>yangi</a:t>
            </a:r>
            <a:r>
              <a:rPr lang="en-US" sz="1600" i="0" dirty="0"/>
              <a:t> </a:t>
            </a:r>
            <a:r>
              <a:rPr lang="en-US" sz="1600" i="0" dirty="0" err="1"/>
              <a:t>ajratilgan</a:t>
            </a:r>
            <a:r>
              <a:rPr lang="en-US" sz="1600" i="0" dirty="0"/>
              <a:t> </a:t>
            </a:r>
            <a:r>
              <a:rPr lang="en-US" sz="1600" i="0" dirty="0" err="1"/>
              <a:t>soha</a:t>
            </a:r>
            <a:r>
              <a:rPr lang="en-US" sz="1600" i="0" dirty="0"/>
              <a:t> </a:t>
            </a:r>
            <a:r>
              <a:rPr lang="en-US" sz="1600" i="0" dirty="0" err="1"/>
              <a:t>eskisidan</a:t>
            </a:r>
            <a:r>
              <a:rPr lang="en-US" sz="1600" i="0" dirty="0"/>
              <a:t> </a:t>
            </a:r>
            <a:r>
              <a:rPr lang="en-US" sz="1600" i="0" dirty="0" err="1"/>
              <a:t>ayirib</a:t>
            </a:r>
            <a:r>
              <a:rPr lang="en-US" sz="1600" i="0" dirty="0"/>
              <a:t> </a:t>
            </a:r>
            <a:r>
              <a:rPr lang="en-US" sz="1600" i="0" dirty="0" err="1"/>
              <a:t>tashlanadi</a:t>
            </a:r>
            <a:r>
              <a:rPr lang="en-US" sz="1600" i="0" dirty="0"/>
              <a:t>.</a:t>
            </a:r>
            <a:endParaRPr lang="en-GB" sz="1600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D3CD09-1720-4869-BECF-99E22C4A5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936625"/>
            <a:ext cx="2244140" cy="18077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D9D75C-317D-4ED9-AA6B-D1C1FB494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00791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99CD601-E754-414F-8251-C1605BB34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6700" y="1120037"/>
            <a:ext cx="2522994" cy="1477328"/>
          </a:xfrm>
        </p:spPr>
        <p:txBody>
          <a:bodyPr/>
          <a:lstStyle/>
          <a:p>
            <a:pPr algn="ctr"/>
            <a:r>
              <a:rPr lang="en-US" sz="1600" i="0" dirty="0" err="1"/>
              <a:t>Yangi</a:t>
            </a:r>
            <a:r>
              <a:rPr lang="en-US" sz="1600" i="0" dirty="0"/>
              <a:t> </a:t>
            </a:r>
            <a:r>
              <a:rPr lang="en-US" sz="1600" i="0" dirty="0" err="1"/>
              <a:t>sohani</a:t>
            </a:r>
            <a:r>
              <a:rPr lang="en-US" sz="1600" i="0" dirty="0"/>
              <a:t> </a:t>
            </a:r>
            <a:r>
              <a:rPr lang="en-US" sz="1600" i="0" dirty="0" err="1"/>
              <a:t>ajratishda</a:t>
            </a:r>
            <a:r>
              <a:rPr lang="en-US" sz="1600" i="0" dirty="0"/>
              <a:t> </a:t>
            </a:r>
            <a:r>
              <a:rPr lang="en-US" sz="1600" i="0" dirty="0">
                <a:solidFill>
                  <a:srgbClr val="0070C0"/>
                </a:solidFill>
              </a:rPr>
              <a:t>Alt</a:t>
            </a:r>
            <a:r>
              <a:rPr lang="en-US" sz="1600" i="0" dirty="0"/>
              <a:t> </a:t>
            </a:r>
            <a:r>
              <a:rPr lang="en-US" sz="1600" i="0" dirty="0" err="1"/>
              <a:t>va</a:t>
            </a:r>
            <a:r>
              <a:rPr lang="en-US" sz="1600" i="0" dirty="0"/>
              <a:t> </a:t>
            </a:r>
            <a:r>
              <a:rPr lang="en-US" sz="1600" i="0" dirty="0">
                <a:solidFill>
                  <a:srgbClr val="0070C0"/>
                </a:solidFill>
              </a:rPr>
              <a:t>Ctrl</a:t>
            </a:r>
            <a:r>
              <a:rPr lang="en-US" sz="1600" i="0" dirty="0"/>
              <a:t> </a:t>
            </a:r>
            <a:r>
              <a:rPr lang="en-US" sz="1600" i="0" dirty="0" err="1"/>
              <a:t>tugmalarining</a:t>
            </a:r>
            <a:r>
              <a:rPr lang="en-US" sz="1600" i="0" dirty="0"/>
              <a:t> </a:t>
            </a:r>
            <a:r>
              <a:rPr lang="en-US" sz="1600" i="0" dirty="0" err="1"/>
              <a:t>ikkalasi</a:t>
            </a:r>
            <a:r>
              <a:rPr lang="en-US" sz="1600" i="0" dirty="0"/>
              <a:t> ham </a:t>
            </a:r>
            <a:r>
              <a:rPr lang="en-US" sz="1600" i="0" dirty="0" err="1"/>
              <a:t>bosib</a:t>
            </a:r>
            <a:r>
              <a:rPr lang="en-US" sz="1600" i="0" dirty="0"/>
              <a:t> </a:t>
            </a:r>
            <a:r>
              <a:rPr lang="en-US" sz="1600" i="0" dirty="0" err="1"/>
              <a:t>turilsa</a:t>
            </a:r>
            <a:r>
              <a:rPr lang="en-US" sz="1600" i="0" dirty="0"/>
              <a:t>, </a:t>
            </a:r>
            <a:r>
              <a:rPr lang="en-US" sz="1600" i="0" dirty="0" err="1"/>
              <a:t>yangi</a:t>
            </a:r>
            <a:r>
              <a:rPr lang="en-US" sz="1600" i="0" dirty="0"/>
              <a:t> </a:t>
            </a:r>
            <a:r>
              <a:rPr lang="en-US" sz="1600" i="0" dirty="0" err="1"/>
              <a:t>soha</a:t>
            </a:r>
            <a:r>
              <a:rPr lang="en-US" sz="1600" i="0" dirty="0"/>
              <a:t> </a:t>
            </a:r>
            <a:r>
              <a:rPr lang="en-US" sz="1600" i="0" dirty="0" err="1"/>
              <a:t>bilan</a:t>
            </a:r>
            <a:r>
              <a:rPr lang="en-US" sz="1600" i="0" dirty="0"/>
              <a:t> </a:t>
            </a:r>
            <a:r>
              <a:rPr lang="en-US" sz="1600" i="0" dirty="0" err="1"/>
              <a:t>eski</a:t>
            </a:r>
            <a:r>
              <a:rPr lang="en-US" sz="1600" i="0" dirty="0"/>
              <a:t> </a:t>
            </a:r>
            <a:r>
              <a:rPr lang="en-US" sz="1600" i="0" dirty="0" err="1"/>
              <a:t>sohaning</a:t>
            </a:r>
            <a:r>
              <a:rPr lang="en-US" sz="1600" i="0" dirty="0"/>
              <a:t> </a:t>
            </a:r>
            <a:r>
              <a:rPr lang="en-US" sz="1600" i="0" dirty="0" err="1"/>
              <a:t>kesishmasi</a:t>
            </a:r>
            <a:r>
              <a:rPr lang="en-US" sz="1600" i="0" dirty="0"/>
              <a:t> </a:t>
            </a:r>
            <a:r>
              <a:rPr lang="en-US" sz="1600" i="0" dirty="0" err="1"/>
              <a:t>ajralib</a:t>
            </a:r>
            <a:r>
              <a:rPr lang="en-US" sz="1600" i="0" dirty="0"/>
              <a:t> </a:t>
            </a:r>
            <a:r>
              <a:rPr lang="en-US" sz="1600" i="0" dirty="0" err="1"/>
              <a:t>olinadi</a:t>
            </a:r>
            <a:r>
              <a:rPr lang="en-US" sz="1600" i="0" dirty="0"/>
              <a:t>.</a:t>
            </a:r>
            <a:endParaRPr lang="en-GB" sz="1600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18F3C2-CA5A-4083-9719-8D81F6139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960970"/>
            <a:ext cx="2208758" cy="17954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358414-79FE-4DDB-99BD-B6967DE07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4989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F6B12EF-2E2A-4064-A7D6-89C4BB793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622" y="562449"/>
            <a:ext cx="5568555" cy="492443"/>
          </a:xfrm>
        </p:spPr>
        <p:txBody>
          <a:bodyPr/>
          <a:lstStyle/>
          <a:p>
            <a:pPr algn="ctr"/>
            <a:r>
              <a:rPr lang="en-US" sz="1600" i="0" dirty="0" err="1"/>
              <a:t>Ajratish</a:t>
            </a:r>
            <a:r>
              <a:rPr lang="en-US" sz="1600" i="0" dirty="0"/>
              <a:t> </a:t>
            </a:r>
            <a:r>
              <a:rPr lang="en-US" sz="1600" i="0" dirty="0" err="1"/>
              <a:t>uskunalaridan</a:t>
            </a:r>
            <a:r>
              <a:rPr lang="en-US" sz="1600" i="0" dirty="0"/>
              <a:t> </a:t>
            </a:r>
            <a:r>
              <a:rPr lang="en-US" sz="1600" i="0" dirty="0" err="1"/>
              <a:t>birortasini</a:t>
            </a:r>
            <a:r>
              <a:rPr lang="en-US" sz="1600" i="0" dirty="0"/>
              <a:t> </a:t>
            </a:r>
            <a:r>
              <a:rPr lang="en-US" sz="1600" i="0" dirty="0" err="1"/>
              <a:t>tanlanganda</a:t>
            </a:r>
            <a:r>
              <a:rPr lang="en-US" sz="1600" i="0" dirty="0"/>
              <a:t> </a:t>
            </a:r>
            <a:r>
              <a:rPr lang="en-US" sz="1600" i="0" dirty="0" err="1"/>
              <a:t>parametrlar</a:t>
            </a:r>
            <a:r>
              <a:rPr lang="en-US" sz="1600" i="0" dirty="0"/>
              <a:t> </a:t>
            </a:r>
            <a:r>
              <a:rPr lang="en-US" sz="1600" i="0" dirty="0" err="1"/>
              <a:t>satrida</a:t>
            </a:r>
            <a:r>
              <a:rPr lang="en-US" sz="1600" i="0" dirty="0"/>
              <a:t> </a:t>
            </a:r>
            <a:r>
              <a:rPr lang="en-US" sz="1600" i="0" dirty="0" err="1"/>
              <a:t>bu</a:t>
            </a:r>
            <a:r>
              <a:rPr lang="en-US" sz="1600" i="0" dirty="0"/>
              <a:t> </a:t>
            </a:r>
            <a:r>
              <a:rPr lang="en-US" sz="1600" i="0" dirty="0" err="1"/>
              <a:t>uskunalarning</a:t>
            </a:r>
            <a:r>
              <a:rPr lang="en-US" sz="1600" i="0" dirty="0"/>
              <a:t> </a:t>
            </a:r>
            <a:r>
              <a:rPr lang="en-US" sz="1600" i="0" dirty="0" err="1"/>
              <a:t>parametrlari</a:t>
            </a:r>
            <a:r>
              <a:rPr lang="en-US" sz="1600" i="0" dirty="0"/>
              <a:t> </a:t>
            </a:r>
            <a:r>
              <a:rPr lang="en-US" sz="1600" i="0" dirty="0" err="1"/>
              <a:t>paydo</a:t>
            </a:r>
            <a:r>
              <a:rPr lang="en-US" sz="1600" i="0" dirty="0"/>
              <a:t> </a:t>
            </a:r>
            <a:r>
              <a:rPr lang="en-US" sz="1600" i="0" dirty="0" err="1"/>
              <a:t>bo‘ladi</a:t>
            </a:r>
            <a:r>
              <a:rPr lang="en-US" sz="1600" i="0" dirty="0"/>
              <a:t>. </a:t>
            </a:r>
            <a:endParaRPr lang="en-GB" sz="1600" i="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490289-7A0C-448C-839C-FA53C0A93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" y="150243"/>
            <a:ext cx="5492355" cy="273044"/>
          </a:xfrm>
          <a:prstGeom prst="rect">
            <a:avLst/>
          </a:prstGeom>
        </p:spPr>
      </p:pic>
      <p:pic>
        <p:nvPicPr>
          <p:cNvPr id="7" name="Запись_2020_10_08_18_26_07_639">
            <a:hlinkClick r:id="" action="ppaction://media"/>
            <a:extLst>
              <a:ext uri="{FF2B5EF4-FFF2-40B4-BE49-F238E27FC236}">
                <a16:creationId xmlns:a16="http://schemas.microsoft.com/office/drawing/2014/main" id="{7F779243-6D5C-4570-853B-AB8821C028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35099" y="1093843"/>
            <a:ext cx="2971801" cy="205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82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B369D-1162-41AB-A65C-A8D376747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40" y="134962"/>
            <a:ext cx="5164320" cy="276999"/>
          </a:xfrm>
        </p:spPr>
        <p:txBody>
          <a:bodyPr/>
          <a:lstStyle/>
          <a:p>
            <a:pPr algn="ctr"/>
            <a:r>
              <a:rPr lang="en-US" sz="1800" dirty="0" err="1"/>
              <a:t>Ajratilgan</a:t>
            </a:r>
            <a:r>
              <a:rPr lang="en-US" sz="1800" dirty="0"/>
              <a:t> </a:t>
            </a:r>
            <a:r>
              <a:rPr lang="en-US" sz="1800" dirty="0" err="1"/>
              <a:t>sohalardan</a:t>
            </a:r>
            <a:r>
              <a:rPr lang="en-US" sz="1800" dirty="0"/>
              <a:t> </a:t>
            </a:r>
            <a:r>
              <a:rPr lang="en-US" sz="1800" dirty="0" err="1"/>
              <a:t>namunalar</a:t>
            </a:r>
            <a:r>
              <a:rPr lang="en-US" sz="1800" dirty="0"/>
              <a:t> </a:t>
            </a:r>
            <a:endParaRPr lang="en-GB" sz="1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CD3617-DC4D-4080-A867-3E23630CA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860425"/>
            <a:ext cx="2551074" cy="1981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954E37-CB5C-4A73-96CA-E5FB3C4E8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176" y="860425"/>
            <a:ext cx="2679081" cy="196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4856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1BD46-3A15-46FA-B2E7-FDE88171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36544"/>
            <a:ext cx="5164320" cy="276999"/>
          </a:xfrm>
        </p:spPr>
        <p:txBody>
          <a:bodyPr/>
          <a:lstStyle/>
          <a:p>
            <a:pPr algn="ctr"/>
            <a:r>
              <a:rPr lang="en-US" sz="1800" b="1" spc="-10" dirty="0" err="1">
                <a:latin typeface="Arial"/>
                <a:cs typeface="Arial"/>
              </a:rPr>
              <a:t>PhotoShop</a:t>
            </a:r>
            <a:endParaRPr lang="en-GB" sz="1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0CF2AA-864C-426E-A5E1-427B943B3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272" y="631825"/>
            <a:ext cx="4651254" cy="692497"/>
          </a:xfrm>
        </p:spPr>
        <p:txBody>
          <a:bodyPr/>
          <a:lstStyle/>
          <a:p>
            <a:pPr algn="ctr"/>
            <a:r>
              <a:rPr lang="en-US" sz="1500" i="0" dirty="0" err="1">
                <a:solidFill>
                  <a:srgbClr val="0070C0"/>
                </a:solidFill>
              </a:rPr>
              <a:t>PhotoShop</a:t>
            </a:r>
            <a:r>
              <a:rPr lang="en-US" sz="1500" i="0" dirty="0" err="1"/>
              <a:t>da</a:t>
            </a:r>
            <a:r>
              <a:rPr lang="en-US" sz="1500" i="0" dirty="0"/>
              <a:t> </a:t>
            </a:r>
            <a:r>
              <a:rPr lang="en-US" sz="1500" i="0" dirty="0" err="1"/>
              <a:t>ishni</a:t>
            </a:r>
            <a:r>
              <a:rPr lang="en-US" sz="1500" i="0" dirty="0"/>
              <a:t> </a:t>
            </a:r>
            <a:r>
              <a:rPr lang="en-US" sz="1500" i="0" dirty="0" err="1"/>
              <a:t>boshlash</a:t>
            </a:r>
            <a:r>
              <a:rPr lang="en-US" sz="1500" i="0" dirty="0"/>
              <a:t> </a:t>
            </a:r>
            <a:r>
              <a:rPr lang="en-US" sz="1500" i="0" dirty="0" err="1"/>
              <a:t>uchun</a:t>
            </a:r>
            <a:r>
              <a:rPr lang="en-US" sz="1500" i="0" dirty="0"/>
              <a:t> </a:t>
            </a:r>
            <a:r>
              <a:rPr lang="en-US" sz="1500" i="0" dirty="0" err="1"/>
              <a:t>unga</a:t>
            </a:r>
            <a:r>
              <a:rPr lang="en-US" sz="1500" i="0" dirty="0"/>
              <a:t> </a:t>
            </a:r>
            <a:r>
              <a:rPr lang="en-US" sz="1500" i="0" dirty="0" err="1"/>
              <a:t>birorta</a:t>
            </a:r>
            <a:r>
              <a:rPr lang="en-US" sz="1500" i="0" dirty="0"/>
              <a:t> </a:t>
            </a:r>
            <a:r>
              <a:rPr lang="en-US" sz="1500" i="0" dirty="0" err="1"/>
              <a:t>tasvirni</a:t>
            </a:r>
            <a:r>
              <a:rPr lang="en-US" sz="1500" i="0" dirty="0"/>
              <a:t> </a:t>
            </a:r>
            <a:r>
              <a:rPr lang="en-US" sz="1500" i="0" dirty="0" err="1"/>
              <a:t>yuklab</a:t>
            </a:r>
            <a:r>
              <a:rPr lang="en-US" sz="1500" i="0" dirty="0"/>
              <a:t> </a:t>
            </a:r>
            <a:r>
              <a:rPr lang="en-US" sz="1500" i="0" dirty="0" err="1"/>
              <a:t>olish</a:t>
            </a:r>
            <a:r>
              <a:rPr lang="en-US" sz="1500" i="0" dirty="0"/>
              <a:t> </a:t>
            </a:r>
            <a:r>
              <a:rPr lang="en-US" sz="1500" i="0" dirty="0" err="1"/>
              <a:t>yoki</a:t>
            </a:r>
            <a:r>
              <a:rPr lang="en-US" sz="1500" i="0" dirty="0"/>
              <a:t> </a:t>
            </a:r>
            <a:r>
              <a:rPr lang="en-US" sz="1500" i="0" dirty="0" err="1"/>
              <a:t>yangi</a:t>
            </a:r>
            <a:r>
              <a:rPr lang="en-US" sz="1500" i="0" dirty="0"/>
              <a:t> </a:t>
            </a:r>
            <a:r>
              <a:rPr lang="en-US" sz="1500" i="0" dirty="0" err="1"/>
              <a:t>tasvirni</a:t>
            </a:r>
            <a:r>
              <a:rPr lang="en-US" sz="1500" i="0" dirty="0"/>
              <a:t> </a:t>
            </a:r>
            <a:r>
              <a:rPr lang="en-US" sz="1500" i="0" dirty="0" err="1"/>
              <a:t>yaratish</a:t>
            </a:r>
            <a:r>
              <a:rPr lang="en-US" sz="1500" i="0" dirty="0"/>
              <a:t> </a:t>
            </a:r>
            <a:r>
              <a:rPr lang="en-US" sz="1500" i="0" dirty="0" err="1"/>
              <a:t>kerak</a:t>
            </a:r>
            <a:r>
              <a:rPr lang="en-US" sz="1500" i="0" dirty="0"/>
              <a:t> </a:t>
            </a:r>
            <a:r>
              <a:rPr lang="en-US" sz="1500" i="0" dirty="0" err="1"/>
              <a:t>bo‘ladi</a:t>
            </a:r>
            <a:r>
              <a:rPr lang="en-US" sz="1500" i="0" dirty="0"/>
              <a:t>. </a:t>
            </a:r>
            <a:endParaRPr lang="en-GB" sz="1500" i="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E1212F-F655-4CA1-A4BE-BD98C03D2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1393825"/>
            <a:ext cx="1752600" cy="17122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AD301B-F2EC-4991-9F23-534117FF4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1393824"/>
            <a:ext cx="2043676" cy="171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65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пись_2020_10_08_18_43_08_571">
            <a:hlinkClick r:id="" action="ppaction://media"/>
            <a:extLst>
              <a:ext uri="{FF2B5EF4-FFF2-40B4-BE49-F238E27FC236}">
                <a16:creationId xmlns:a16="http://schemas.microsoft.com/office/drawing/2014/main" id="{7E873939-7A09-4ADC-88C7-3489898BF63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5500" y="98425"/>
            <a:ext cx="4114800" cy="304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8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пись_2020_10_08_18_44_50_984">
            <a:hlinkClick r:id="" action="ppaction://media"/>
            <a:extLst>
              <a:ext uri="{FF2B5EF4-FFF2-40B4-BE49-F238E27FC236}">
                <a16:creationId xmlns:a16="http://schemas.microsoft.com/office/drawing/2014/main" id="{D27EBC40-F1B8-4BE1-8A35-A47EE16BD0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5500" y="90465"/>
            <a:ext cx="4132439" cy="30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7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12824D4-5991-42AF-BAC9-7D65AFB60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620" y="784225"/>
            <a:ext cx="5037595" cy="984885"/>
          </a:xfrm>
        </p:spPr>
        <p:txBody>
          <a:bodyPr/>
          <a:lstStyle/>
          <a:p>
            <a:r>
              <a:rPr lang="en-US" sz="1600" i="0" dirty="0">
                <a:solidFill>
                  <a:srgbClr val="0070C0"/>
                </a:solidFill>
              </a:rPr>
              <a:t>        </a:t>
            </a:r>
            <a:r>
              <a:rPr lang="en-US" sz="1600" i="0" dirty="0" err="1">
                <a:solidFill>
                  <a:srgbClr val="0070C0"/>
                </a:solidFill>
              </a:rPr>
              <a:t>PhotoShop</a:t>
            </a:r>
            <a:r>
              <a:rPr lang="en-US" sz="1600" i="0" dirty="0" err="1"/>
              <a:t>da</a:t>
            </a:r>
            <a:r>
              <a:rPr lang="en-US" sz="1600" i="0" dirty="0"/>
              <a:t> </a:t>
            </a:r>
            <a:r>
              <a:rPr lang="en-US" sz="1600" i="0" dirty="0" err="1"/>
              <a:t>yana</a:t>
            </a:r>
            <a:r>
              <a:rPr lang="en-US" sz="1600" i="0" dirty="0"/>
              <a:t> </a:t>
            </a:r>
            <a:r>
              <a:rPr lang="en-US" sz="1600" i="0" dirty="0" err="1"/>
              <a:t>bir</a:t>
            </a:r>
            <a:r>
              <a:rPr lang="en-US" sz="1600" i="0" dirty="0"/>
              <a:t> </a:t>
            </a:r>
            <a:r>
              <a:rPr lang="en-US" sz="1600" i="0" dirty="0" err="1"/>
              <a:t>nechta</a:t>
            </a:r>
            <a:r>
              <a:rPr lang="en-US" sz="1600" i="0" dirty="0"/>
              <a:t> </a:t>
            </a:r>
            <a:r>
              <a:rPr lang="en-US" sz="1600" i="0" dirty="0" err="1"/>
              <a:t>ajratish</a:t>
            </a:r>
            <a:r>
              <a:rPr lang="en-US" sz="1600" i="0" dirty="0"/>
              <a:t> </a:t>
            </a:r>
            <a:r>
              <a:rPr lang="en-US" sz="1600" i="0" dirty="0" err="1"/>
              <a:t>uskunalari</a:t>
            </a:r>
            <a:r>
              <a:rPr lang="en-US" sz="1600" i="0" dirty="0"/>
              <a:t> </a:t>
            </a:r>
            <a:r>
              <a:rPr lang="en-US" sz="1600" i="0" dirty="0" err="1"/>
              <a:t>bo‘lib</a:t>
            </a:r>
            <a:r>
              <a:rPr lang="en-US" sz="1600" i="0" dirty="0"/>
              <a:t>, </a:t>
            </a:r>
            <a:r>
              <a:rPr lang="uz-Cyrl-UZ" sz="1600" i="0" dirty="0">
                <a:solidFill>
                  <a:srgbClr val="0070C0"/>
                </a:solidFill>
              </a:rPr>
              <a:t>Лассо</a:t>
            </a:r>
            <a:r>
              <a:rPr lang="uz-Cyrl-UZ" sz="1600" i="0" dirty="0"/>
              <a:t> (</a:t>
            </a:r>
            <a:r>
              <a:rPr lang="en-US" sz="1600" i="0" dirty="0" err="1"/>
              <a:t>Arqon</a:t>
            </a:r>
            <a:r>
              <a:rPr lang="uz-Cyrl-UZ" sz="1600" i="0" dirty="0"/>
              <a:t>)</a:t>
            </a:r>
            <a:r>
              <a:rPr lang="en-US" sz="1600" i="0" dirty="0"/>
              <a:t>, </a:t>
            </a:r>
            <a:r>
              <a:rPr lang="ru-RU" sz="1600" i="0" dirty="0">
                <a:solidFill>
                  <a:srgbClr val="0070C0"/>
                </a:solidFill>
              </a:rPr>
              <a:t>Прямолинейное лассо</a:t>
            </a:r>
            <a:r>
              <a:rPr lang="ru-RU" sz="1600" i="0" dirty="0"/>
              <a:t> (</a:t>
            </a:r>
            <a:r>
              <a:rPr lang="en-US" sz="1600" i="0" dirty="0" err="1"/>
              <a:t>To‘g‘ri</a:t>
            </a:r>
            <a:r>
              <a:rPr lang="en-US" sz="1600" i="0" dirty="0"/>
              <a:t> </a:t>
            </a:r>
            <a:r>
              <a:rPr lang="en-US" sz="1600" i="0" dirty="0" err="1"/>
              <a:t>chiziqli</a:t>
            </a:r>
            <a:r>
              <a:rPr lang="en-US" sz="1600" i="0" dirty="0"/>
              <a:t> </a:t>
            </a:r>
            <a:r>
              <a:rPr lang="en-US" sz="1600" i="0" dirty="0" err="1"/>
              <a:t>arqon</a:t>
            </a:r>
            <a:r>
              <a:rPr lang="ru-RU" sz="1600" i="0" dirty="0"/>
              <a:t>)</a:t>
            </a:r>
            <a:r>
              <a:rPr lang="en-US" sz="1600" i="0" dirty="0"/>
              <a:t>, </a:t>
            </a:r>
            <a:r>
              <a:rPr lang="ru-RU" sz="1600" i="0" dirty="0">
                <a:solidFill>
                  <a:srgbClr val="0070C0"/>
                </a:solidFill>
              </a:rPr>
              <a:t>Магнитное лассо </a:t>
            </a:r>
            <a:r>
              <a:rPr lang="ru-RU" sz="1600" i="0" dirty="0"/>
              <a:t>(</a:t>
            </a:r>
            <a:r>
              <a:rPr lang="en-US" sz="1600" i="0" dirty="0" err="1"/>
              <a:t>Magnitli</a:t>
            </a:r>
            <a:r>
              <a:rPr lang="en-US" sz="1600" i="0" dirty="0"/>
              <a:t> </a:t>
            </a:r>
            <a:r>
              <a:rPr lang="en-US" sz="1600" i="0" dirty="0" err="1"/>
              <a:t>arqon</a:t>
            </a:r>
            <a:r>
              <a:rPr lang="ru-RU" sz="1600" i="0" dirty="0"/>
              <a:t>)</a:t>
            </a:r>
            <a:r>
              <a:rPr lang="en-US" sz="1600" i="0" dirty="0"/>
              <a:t> deb </a:t>
            </a:r>
            <a:r>
              <a:rPr lang="en-US" sz="1600" i="0" dirty="0" err="1"/>
              <a:t>ataladi</a:t>
            </a:r>
            <a:r>
              <a:rPr lang="en-US" sz="1600" i="0" dirty="0"/>
              <a:t>.</a:t>
            </a:r>
            <a:endParaRPr lang="en-GB" sz="1600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838850-1416-4B70-A75E-D545F3633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2003425"/>
            <a:ext cx="3009628" cy="76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38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619D31C-4789-49F5-9272-D33033FE1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300" y="982039"/>
            <a:ext cx="5105399" cy="1630985"/>
          </a:xfrm>
        </p:spPr>
        <p:txBody>
          <a:bodyPr/>
          <a:lstStyle/>
          <a:p>
            <a:pPr algn="just"/>
            <a:r>
              <a:rPr lang="en-US" sz="1600" i="0" dirty="0" err="1"/>
              <a:t>Arqon</a:t>
            </a:r>
            <a:r>
              <a:rPr lang="en-US" sz="1600" i="0" dirty="0"/>
              <a:t> </a:t>
            </a:r>
            <a:r>
              <a:rPr lang="en-US" sz="1600" i="0" dirty="0" err="1"/>
              <a:t>uskunasi</a:t>
            </a:r>
            <a:r>
              <a:rPr lang="en-US" sz="1600" i="0" dirty="0"/>
              <a:t> </a:t>
            </a:r>
            <a:r>
              <a:rPr lang="en-US" sz="1600" i="0" dirty="0" err="1"/>
              <a:t>tanlanganda</a:t>
            </a:r>
            <a:r>
              <a:rPr lang="en-US" sz="1600" i="0" dirty="0"/>
              <a:t> </a:t>
            </a:r>
            <a:r>
              <a:rPr lang="en-US" sz="1600" i="0" dirty="0" err="1"/>
              <a:t>sichqonchaning</a:t>
            </a:r>
            <a:r>
              <a:rPr lang="en-US" sz="1600" i="0" dirty="0"/>
              <a:t> chap </a:t>
            </a:r>
            <a:r>
              <a:rPr lang="en-US" sz="1600" i="0" dirty="0" err="1"/>
              <a:t>tugmasini</a:t>
            </a:r>
            <a:r>
              <a:rPr lang="en-US" sz="1600" i="0" dirty="0"/>
              <a:t> </a:t>
            </a:r>
            <a:r>
              <a:rPr lang="en-US" sz="1600" i="0" dirty="0" err="1"/>
              <a:t>bosib</a:t>
            </a:r>
            <a:r>
              <a:rPr lang="en-US" sz="1600" i="0" dirty="0"/>
              <a:t> </a:t>
            </a:r>
            <a:r>
              <a:rPr lang="en-US" sz="1600" i="0" dirty="0" err="1"/>
              <a:t>turib</a:t>
            </a:r>
            <a:r>
              <a:rPr lang="en-US" sz="1600" i="0" dirty="0"/>
              <a:t>, </a:t>
            </a:r>
            <a:r>
              <a:rPr lang="en-US" sz="1600" i="0" dirty="0" err="1"/>
              <a:t>sichqoncha</a:t>
            </a:r>
            <a:r>
              <a:rPr lang="en-US" sz="1600" i="0" dirty="0"/>
              <a:t> </a:t>
            </a:r>
            <a:r>
              <a:rPr lang="en-US" sz="1600" i="0" dirty="0" err="1"/>
              <a:t>yurgiziladi</a:t>
            </a:r>
            <a:r>
              <a:rPr lang="en-US" sz="1600" i="0" dirty="0"/>
              <a:t>. </a:t>
            </a:r>
            <a:r>
              <a:rPr lang="en-US" sz="1600" i="0" dirty="0" err="1"/>
              <a:t>Sichqonchaning</a:t>
            </a:r>
            <a:r>
              <a:rPr lang="en-US" sz="1600" i="0" dirty="0"/>
              <a:t> </a:t>
            </a:r>
            <a:r>
              <a:rPr lang="en-US" sz="1600" i="0" dirty="0" err="1"/>
              <a:t>ekrandagi</a:t>
            </a:r>
            <a:r>
              <a:rPr lang="en-US" sz="1600" i="0" dirty="0"/>
              <a:t> </a:t>
            </a:r>
            <a:r>
              <a:rPr lang="en-US" sz="1600" i="0" dirty="0" err="1"/>
              <a:t>izi</a:t>
            </a:r>
            <a:r>
              <a:rPr lang="en-US" sz="1600" i="0" dirty="0"/>
              <a:t> </a:t>
            </a:r>
            <a:r>
              <a:rPr lang="en-US" sz="1600" i="0" dirty="0" err="1"/>
              <a:t>arqon</a:t>
            </a:r>
            <a:r>
              <a:rPr lang="en-US" sz="1600" i="0" dirty="0"/>
              <a:t> </a:t>
            </a:r>
            <a:r>
              <a:rPr lang="en-US" sz="1600" i="0" dirty="0" err="1"/>
              <a:t>kabi</a:t>
            </a:r>
            <a:r>
              <a:rPr lang="en-US" sz="1600" i="0" dirty="0"/>
              <a:t> </a:t>
            </a:r>
            <a:r>
              <a:rPr lang="en-US" sz="1600" i="0" dirty="0" err="1"/>
              <a:t>uning</a:t>
            </a:r>
            <a:r>
              <a:rPr lang="en-US" sz="1600" i="0" dirty="0"/>
              <a:t> </a:t>
            </a:r>
            <a:r>
              <a:rPr lang="en-US" sz="1600" i="0" dirty="0" err="1"/>
              <a:t>orqasida</a:t>
            </a:r>
            <a:r>
              <a:rPr lang="en-US" sz="1600" i="0" dirty="0"/>
              <a:t> </a:t>
            </a:r>
            <a:r>
              <a:rPr lang="en-US" sz="1600" i="0" dirty="0" err="1"/>
              <a:t>qoladi</a:t>
            </a:r>
            <a:r>
              <a:rPr lang="en-US" sz="1600" i="0" dirty="0"/>
              <a:t>. Chap </a:t>
            </a:r>
            <a:r>
              <a:rPr lang="en-US" sz="1600" i="0" dirty="0" err="1"/>
              <a:t>tugmani</a:t>
            </a:r>
            <a:r>
              <a:rPr lang="en-US" sz="1600" i="0" dirty="0"/>
              <a:t> </a:t>
            </a:r>
            <a:r>
              <a:rPr lang="en-US" sz="1600" i="0" dirty="0" err="1"/>
              <a:t>qo‘yib</a:t>
            </a:r>
            <a:r>
              <a:rPr lang="en-US" sz="1600" i="0" dirty="0"/>
              <a:t> </a:t>
            </a:r>
            <a:r>
              <a:rPr lang="en-US" sz="1600" i="0" dirty="0" err="1"/>
              <a:t>yuborish</a:t>
            </a:r>
            <a:r>
              <a:rPr lang="en-US" sz="1600" i="0" dirty="0"/>
              <a:t> </a:t>
            </a:r>
            <a:r>
              <a:rPr lang="en-US" sz="1600" i="0" dirty="0" err="1"/>
              <a:t>bilan</a:t>
            </a:r>
            <a:r>
              <a:rPr lang="en-US" sz="1600" i="0" dirty="0"/>
              <a:t> </a:t>
            </a:r>
            <a:r>
              <a:rPr lang="en-US" sz="1600" i="0" dirty="0" err="1"/>
              <a:t>arqonni</a:t>
            </a:r>
            <a:r>
              <a:rPr lang="en-US" sz="1600" i="0" dirty="0"/>
              <a:t> </a:t>
            </a:r>
            <a:r>
              <a:rPr lang="en-US" sz="1600" i="0" dirty="0" err="1"/>
              <a:t>ikkita</a:t>
            </a:r>
            <a:r>
              <a:rPr lang="en-US" sz="1600" i="0" dirty="0"/>
              <a:t> </a:t>
            </a:r>
            <a:r>
              <a:rPr lang="en-US" sz="1600" i="0" dirty="0" err="1"/>
              <a:t>uchi</a:t>
            </a:r>
            <a:r>
              <a:rPr lang="en-US" sz="1600" i="0" dirty="0"/>
              <a:t> </a:t>
            </a:r>
            <a:r>
              <a:rPr lang="en-US" sz="1600" i="0" dirty="0" err="1"/>
              <a:t>birlashtiriladi</a:t>
            </a:r>
            <a:r>
              <a:rPr lang="en-US" sz="1600" i="0" dirty="0"/>
              <a:t>. </a:t>
            </a:r>
            <a:r>
              <a:rPr lang="en-US" sz="1600" i="0" dirty="0" err="1"/>
              <a:t>Hosil</a:t>
            </a:r>
            <a:r>
              <a:rPr lang="en-US" sz="1600" i="0" dirty="0"/>
              <a:t> </a:t>
            </a:r>
            <a:r>
              <a:rPr lang="en-US" sz="1600" i="0" dirty="0" err="1"/>
              <a:t>bo‘lgan</a:t>
            </a:r>
            <a:r>
              <a:rPr lang="en-US" sz="1600" i="0" dirty="0"/>
              <a:t> </a:t>
            </a:r>
            <a:r>
              <a:rPr lang="en-US" sz="1600" i="0" dirty="0" err="1"/>
              <a:t>yopiq</a:t>
            </a:r>
            <a:r>
              <a:rPr lang="en-US" sz="1600" i="0" dirty="0"/>
              <a:t> </a:t>
            </a:r>
            <a:r>
              <a:rPr lang="en-US" sz="1600" i="0" dirty="0" err="1"/>
              <a:t>chiziq</a:t>
            </a:r>
            <a:r>
              <a:rPr lang="en-US" sz="1600" i="0" dirty="0"/>
              <a:t> </a:t>
            </a:r>
            <a:r>
              <a:rPr lang="en-US" sz="1600" i="0" dirty="0" err="1"/>
              <a:t>o‘rab</a:t>
            </a:r>
            <a:r>
              <a:rPr lang="en-US" sz="1600" i="0" dirty="0"/>
              <a:t> </a:t>
            </a:r>
            <a:r>
              <a:rPr lang="en-US" sz="1600" i="0" dirty="0" err="1"/>
              <a:t>turgan</a:t>
            </a:r>
            <a:r>
              <a:rPr lang="en-US" sz="1600" i="0" dirty="0"/>
              <a:t> </a:t>
            </a:r>
            <a:r>
              <a:rPr lang="en-US" sz="1600" i="0" dirty="0" err="1"/>
              <a:t>soha</a:t>
            </a:r>
            <a:r>
              <a:rPr lang="en-US" sz="1600" i="0" dirty="0"/>
              <a:t> </a:t>
            </a:r>
            <a:r>
              <a:rPr lang="en-US" sz="1600" i="0" dirty="0" err="1"/>
              <a:t>ajralib</a:t>
            </a:r>
            <a:r>
              <a:rPr lang="en-US" sz="1600" i="0" dirty="0"/>
              <a:t> </a:t>
            </a:r>
            <a:r>
              <a:rPr lang="en-US" sz="1600" i="0" dirty="0" err="1"/>
              <a:t>qoladi</a:t>
            </a:r>
            <a:r>
              <a:rPr lang="en-US" sz="1600" i="0" dirty="0"/>
              <a:t>.</a:t>
            </a:r>
            <a:endParaRPr lang="en-GB" sz="1600" i="0" dirty="0"/>
          </a:p>
        </p:txBody>
      </p:sp>
    </p:spTree>
    <p:extLst>
      <p:ext uri="{BB962C8B-B14F-4D97-AF65-F5344CB8AC3E}">
        <p14:creationId xmlns:p14="http://schemas.microsoft.com/office/powerpoint/2010/main" val="251091919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C01797-9D8C-4364-81EC-A11A4B2AA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936625"/>
            <a:ext cx="2595563" cy="18308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049C4E-4248-4043-B0FA-98746BC94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597" y="936624"/>
            <a:ext cx="2592303" cy="183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75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6EE1C3-89D6-49AF-98FE-4419B4927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405" y="820232"/>
            <a:ext cx="2104295" cy="20975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43C18E-E3AB-418B-BCD1-03F8DA469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860425"/>
            <a:ext cx="2124572" cy="209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92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1FC14-D762-43EF-82B4-3AEF7BDEF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22896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Yodda</a:t>
            </a:r>
            <a:r>
              <a:rPr lang="en-US" dirty="0"/>
              <a:t> </a:t>
            </a:r>
            <a:r>
              <a:rPr lang="en-US" dirty="0" err="1"/>
              <a:t>saqlang</a:t>
            </a:r>
            <a:r>
              <a:rPr lang="en-US" dirty="0"/>
              <a:t>!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72149C-5D29-4C69-9EC9-5B925A4AA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1700" y="1314648"/>
            <a:ext cx="4267200" cy="615553"/>
          </a:xfrm>
        </p:spPr>
        <p:txBody>
          <a:bodyPr/>
          <a:lstStyle/>
          <a:p>
            <a:pPr algn="just"/>
            <a:r>
              <a:rPr lang="en-US" sz="2000" i="0" dirty="0"/>
              <a:t>      </a:t>
            </a:r>
            <a:r>
              <a:rPr lang="en-US" sz="2000" i="0" dirty="0" err="1"/>
              <a:t>Tasvir</a:t>
            </a:r>
            <a:r>
              <a:rPr lang="en-US" sz="2000" i="0" dirty="0"/>
              <a:t> </a:t>
            </a:r>
            <a:r>
              <a:rPr lang="en-US" sz="2000" i="0" dirty="0" err="1"/>
              <a:t>bo‘lagini</a:t>
            </a:r>
            <a:r>
              <a:rPr lang="en-US" sz="2000" i="0" dirty="0"/>
              <a:t> </a:t>
            </a:r>
            <a:r>
              <a:rPr lang="en-US" sz="2000" i="0" dirty="0" err="1"/>
              <a:t>qayta</a:t>
            </a:r>
            <a:r>
              <a:rPr lang="en-US" sz="2000" i="0" dirty="0"/>
              <a:t> </a:t>
            </a:r>
            <a:r>
              <a:rPr lang="en-US" sz="2000" i="0" dirty="0" err="1"/>
              <a:t>ishlashdan</a:t>
            </a:r>
            <a:r>
              <a:rPr lang="en-US" sz="2000" i="0" dirty="0"/>
              <a:t> </a:t>
            </a:r>
            <a:r>
              <a:rPr lang="en-US" sz="2000" i="0" dirty="0" err="1"/>
              <a:t>oldin</a:t>
            </a:r>
            <a:r>
              <a:rPr lang="en-US" sz="2000" i="0" dirty="0"/>
              <a:t> </a:t>
            </a:r>
            <a:r>
              <a:rPr lang="en-US" sz="2000" i="0" dirty="0" err="1"/>
              <a:t>uni</a:t>
            </a:r>
            <a:r>
              <a:rPr lang="en-US" sz="2000" i="0" dirty="0"/>
              <a:t> </a:t>
            </a:r>
            <a:r>
              <a:rPr lang="en-US" sz="2000" i="0" dirty="0" err="1"/>
              <a:t>ajratib</a:t>
            </a:r>
            <a:r>
              <a:rPr lang="en-US" sz="2000" i="0" dirty="0"/>
              <a:t> </a:t>
            </a:r>
            <a:r>
              <a:rPr lang="en-US" sz="2000" i="0" dirty="0" err="1"/>
              <a:t>olish</a:t>
            </a:r>
            <a:r>
              <a:rPr lang="en-US" sz="2000" i="0" dirty="0"/>
              <a:t> </a:t>
            </a:r>
            <a:r>
              <a:rPr lang="en-US" sz="2000" i="0" dirty="0" err="1"/>
              <a:t>kerak</a:t>
            </a:r>
            <a:r>
              <a:rPr lang="en-US" sz="2000" i="0" dirty="0"/>
              <a:t>.</a:t>
            </a:r>
            <a:endParaRPr lang="en-GB" sz="2000" i="0" dirty="0"/>
          </a:p>
        </p:txBody>
      </p:sp>
    </p:spTree>
    <p:extLst>
      <p:ext uri="{BB962C8B-B14F-4D97-AF65-F5344CB8AC3E}">
        <p14:creationId xmlns:p14="http://schemas.microsoft.com/office/powerpoint/2010/main" val="2445160213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0C6F9-9C36-4E7E-BC8E-1B1800B66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29720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Mustaqil</a:t>
            </a:r>
            <a:r>
              <a:rPr lang="en-US" dirty="0"/>
              <a:t> </a:t>
            </a:r>
            <a:r>
              <a:rPr lang="en-US" dirty="0" err="1"/>
              <a:t>bajarish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topshiriq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C56182-BD52-4ADC-9FFE-3D54C0803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100" y="1165225"/>
            <a:ext cx="4648199" cy="1107996"/>
          </a:xfrm>
        </p:spPr>
        <p:txBody>
          <a:bodyPr/>
          <a:lstStyle/>
          <a:p>
            <a:pPr algn="just"/>
            <a:r>
              <a:rPr lang="en-US" sz="1800" i="0" dirty="0"/>
              <a:t>1) </a:t>
            </a:r>
            <a:r>
              <a:rPr lang="en-US" sz="1800" i="0" dirty="0" err="1"/>
              <a:t>To‘g‘ri</a:t>
            </a:r>
            <a:r>
              <a:rPr lang="en-US" sz="1800" i="0" dirty="0"/>
              <a:t> </a:t>
            </a:r>
            <a:r>
              <a:rPr lang="en-US" sz="1800" i="0" dirty="0" err="1"/>
              <a:t>to‘rtburchak</a:t>
            </a:r>
            <a:r>
              <a:rPr lang="en-US" sz="1800" i="0" dirty="0"/>
              <a:t>, oval </a:t>
            </a:r>
            <a:r>
              <a:rPr lang="en-US" sz="1800" i="0" dirty="0" err="1"/>
              <a:t>ko‘rinishdagi</a:t>
            </a:r>
            <a:r>
              <a:rPr lang="en-US" sz="1800" i="0" dirty="0"/>
              <a:t> </a:t>
            </a:r>
            <a:r>
              <a:rPr lang="en-US" sz="1800" i="0" dirty="0" err="1"/>
              <a:t>soha</a:t>
            </a:r>
            <a:r>
              <a:rPr lang="en-US" sz="1800" i="0" dirty="0"/>
              <a:t>      </a:t>
            </a:r>
            <a:r>
              <a:rPr lang="en-US" sz="1800" i="0" dirty="0" err="1"/>
              <a:t>qanday</a:t>
            </a:r>
            <a:r>
              <a:rPr lang="en-US" sz="1800" i="0" dirty="0"/>
              <a:t> </a:t>
            </a:r>
            <a:r>
              <a:rPr lang="en-US" sz="1800" i="0" dirty="0" err="1"/>
              <a:t>ajratiladi</a:t>
            </a:r>
            <a:r>
              <a:rPr lang="en-US" sz="1800" i="0" dirty="0"/>
              <a:t>?</a:t>
            </a:r>
          </a:p>
          <a:p>
            <a:pPr algn="just"/>
            <a:r>
              <a:rPr lang="en-US" sz="1800" i="0" dirty="0"/>
              <a:t>2) </a:t>
            </a:r>
            <a:r>
              <a:rPr lang="en-US" sz="1800" i="0" dirty="0" err="1"/>
              <a:t>Tasvirni</a:t>
            </a:r>
            <a:r>
              <a:rPr lang="en-US" sz="1800" i="0" dirty="0"/>
              <a:t> </a:t>
            </a:r>
            <a:r>
              <a:rPr lang="en-US" sz="1800" i="0" dirty="0" err="1"/>
              <a:t>to‘liq</a:t>
            </a:r>
            <a:r>
              <a:rPr lang="en-US" sz="1800" i="0" dirty="0"/>
              <a:t> </a:t>
            </a:r>
            <a:r>
              <a:rPr lang="en-US" sz="1800" i="0" dirty="0" err="1"/>
              <a:t>ajratib</a:t>
            </a:r>
            <a:r>
              <a:rPr lang="en-US" sz="1800" i="0" dirty="0"/>
              <a:t> </a:t>
            </a:r>
            <a:r>
              <a:rPr lang="en-US" sz="1800" i="0" dirty="0" err="1"/>
              <a:t>olish</a:t>
            </a:r>
            <a:r>
              <a:rPr lang="en-US" sz="1800" i="0" dirty="0"/>
              <a:t>, </a:t>
            </a:r>
            <a:r>
              <a:rPr lang="en-US" sz="1800" i="0" dirty="0" err="1"/>
              <a:t>ajratishni</a:t>
            </a:r>
            <a:r>
              <a:rPr lang="en-US" sz="1800" i="0" dirty="0"/>
              <a:t> </a:t>
            </a:r>
            <a:r>
              <a:rPr lang="en-US" sz="1800" i="0" dirty="0" err="1"/>
              <a:t>bekor</a:t>
            </a:r>
            <a:r>
              <a:rPr lang="en-US" sz="1800" i="0" dirty="0"/>
              <a:t>    </a:t>
            </a:r>
            <a:r>
              <a:rPr lang="en-US" sz="1800" i="0" dirty="0" err="1"/>
              <a:t>qilish</a:t>
            </a:r>
            <a:r>
              <a:rPr lang="en-US" sz="1800" i="0" dirty="0"/>
              <a:t> </a:t>
            </a:r>
            <a:r>
              <a:rPr lang="en-US" sz="1800" i="0" dirty="0" err="1"/>
              <a:t>qanday</a:t>
            </a:r>
            <a:r>
              <a:rPr lang="en-US" sz="1800" i="0" dirty="0"/>
              <a:t> </a:t>
            </a:r>
            <a:r>
              <a:rPr lang="en-US" sz="1800" i="0" dirty="0" err="1"/>
              <a:t>bajariladi</a:t>
            </a:r>
            <a:r>
              <a:rPr lang="en-US" sz="1800" i="0" dirty="0"/>
              <a:t>?</a:t>
            </a:r>
            <a:endParaRPr lang="en-GB" sz="1800" i="0" dirty="0"/>
          </a:p>
        </p:txBody>
      </p:sp>
    </p:spTree>
    <p:extLst>
      <p:ext uri="{BB962C8B-B14F-4D97-AF65-F5344CB8AC3E}">
        <p14:creationId xmlns:p14="http://schemas.microsoft.com/office/powerpoint/2010/main" val="116193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Запись_2020_09_21_13_04_05_148">
            <a:hlinkClick r:id="" action="ppaction://media"/>
            <a:extLst>
              <a:ext uri="{FF2B5EF4-FFF2-40B4-BE49-F238E27FC236}">
                <a16:creationId xmlns:a16="http://schemas.microsoft.com/office/drawing/2014/main" id="{CF41D417-F741-460A-ACB7-2DE8D13D74A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37340" y="763389"/>
            <a:ext cx="3144193" cy="216485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F1CCDA59-E00A-42D7-AB5C-460A613DE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908" y="737820"/>
            <a:ext cx="2224314" cy="2215991"/>
          </a:xfrm>
        </p:spPr>
        <p:txBody>
          <a:bodyPr/>
          <a:lstStyle/>
          <a:p>
            <a:pPr algn="ctr"/>
            <a:r>
              <a:rPr lang="en-US" sz="1600" i="0" dirty="0" err="1">
                <a:solidFill>
                  <a:srgbClr val="0070C0"/>
                </a:solidFill>
              </a:rPr>
              <a:t>Ctrl+N</a:t>
            </a:r>
            <a:r>
              <a:rPr lang="en-US" sz="1600" i="0" dirty="0">
                <a:solidFill>
                  <a:srgbClr val="0070C0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qo‘shtugmasini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bosish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yoki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asosiy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menyuning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uz-Cyrl-UZ" sz="1600" i="0" dirty="0">
                <a:solidFill>
                  <a:srgbClr val="0070C0"/>
                </a:solidFill>
              </a:rPr>
              <a:t>Файл </a:t>
            </a:r>
            <a:r>
              <a:rPr lang="uz-Cyrl-UZ" sz="1600" i="0" dirty="0">
                <a:solidFill>
                  <a:schemeClr val="tx1"/>
                </a:solidFill>
              </a:rPr>
              <a:t>(</a:t>
            </a:r>
            <a:r>
              <a:rPr lang="en-US" sz="1600" i="0" dirty="0" err="1">
                <a:solidFill>
                  <a:schemeClr val="tx1"/>
                </a:solidFill>
              </a:rPr>
              <a:t>Fayl</a:t>
            </a:r>
            <a:r>
              <a:rPr lang="uz-Cyrl-UZ" sz="1600" i="0" dirty="0">
                <a:solidFill>
                  <a:schemeClr val="tx1"/>
                </a:solidFill>
              </a:rPr>
              <a:t>)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bo‘limining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birinchi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bandi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uz-Cyrl-UZ" sz="1600" i="0" dirty="0">
                <a:solidFill>
                  <a:srgbClr val="0070C0"/>
                </a:solidFill>
              </a:rPr>
              <a:t>Создать... </a:t>
            </a:r>
            <a:r>
              <a:rPr lang="uz-Cyrl-UZ" sz="1600" i="0" dirty="0">
                <a:solidFill>
                  <a:schemeClr val="tx1"/>
                </a:solidFill>
              </a:rPr>
              <a:t>(...</a:t>
            </a:r>
            <a:r>
              <a:rPr lang="en-US" sz="1600" i="0" dirty="0" err="1">
                <a:solidFill>
                  <a:schemeClr val="tx1"/>
                </a:solidFill>
              </a:rPr>
              <a:t>ni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yaratish</a:t>
            </a:r>
            <a:r>
              <a:rPr lang="uz-Cyrl-UZ" sz="1600" i="0" dirty="0">
                <a:solidFill>
                  <a:schemeClr val="tx1"/>
                </a:solidFill>
              </a:rPr>
              <a:t>)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bandini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tanlash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kerak</a:t>
            </a:r>
            <a:r>
              <a:rPr lang="en-US" sz="1600" i="0" dirty="0">
                <a:solidFill>
                  <a:schemeClr val="tx1"/>
                </a:solidFill>
              </a:rPr>
              <a:t>. </a:t>
            </a:r>
            <a:r>
              <a:rPr lang="en-US" sz="1600" i="0" dirty="0" err="1">
                <a:solidFill>
                  <a:schemeClr val="tx1"/>
                </a:solidFill>
              </a:rPr>
              <a:t>Natijada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ekranda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yangi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muloqot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oynasi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paydo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bo‘ladi</a:t>
            </a:r>
            <a:r>
              <a:rPr lang="en-US" sz="1600" i="0" dirty="0">
                <a:solidFill>
                  <a:schemeClr val="tx1"/>
                </a:solidFill>
              </a:rPr>
              <a:t>.</a:t>
            </a:r>
            <a:endParaRPr lang="en-GB" sz="1600" i="0" dirty="0">
              <a:solidFill>
                <a:schemeClr val="tx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54E287-CB1A-4FA8-9D8E-0B40B0464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8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C419F-11EC-4570-99B1-C6E18871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Formatlar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1BFF9B-0C94-45B6-A30D-D3DE613FB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738" y="1022809"/>
            <a:ext cx="2438401" cy="1477328"/>
          </a:xfrm>
        </p:spPr>
        <p:txBody>
          <a:bodyPr/>
          <a:lstStyle/>
          <a:p>
            <a:pPr algn="ctr"/>
            <a:r>
              <a:rPr lang="en-US" sz="1600" i="0" dirty="0" err="1"/>
              <a:t>Tasvirlarni</a:t>
            </a:r>
            <a:r>
              <a:rPr lang="en-US" sz="1600" i="0" dirty="0"/>
              <a:t> </a:t>
            </a:r>
            <a:r>
              <a:rPr lang="en-US" sz="1600" i="0" dirty="0" err="1"/>
              <a:t>kompyuter</a:t>
            </a:r>
            <a:r>
              <a:rPr lang="en-US" sz="1600" i="0" dirty="0"/>
              <a:t> </a:t>
            </a:r>
            <a:r>
              <a:rPr lang="en-US" sz="1600" i="0" dirty="0" err="1"/>
              <a:t>xotirasida</a:t>
            </a:r>
            <a:r>
              <a:rPr lang="en-US" sz="1600" i="0" dirty="0"/>
              <a:t> </a:t>
            </a:r>
            <a:r>
              <a:rPr lang="en-US" sz="1600" i="0" dirty="0" err="1"/>
              <a:t>saqlash</a:t>
            </a:r>
            <a:r>
              <a:rPr lang="en-US" sz="1600" i="0" dirty="0"/>
              <a:t> </a:t>
            </a:r>
            <a:r>
              <a:rPr lang="en-US" sz="1600" i="0" dirty="0" err="1"/>
              <a:t>uchun</a:t>
            </a:r>
            <a:r>
              <a:rPr lang="en-US" sz="1600" i="0" dirty="0"/>
              <a:t> </a:t>
            </a:r>
            <a:r>
              <a:rPr lang="en-US" sz="1600" i="0" dirty="0" err="1"/>
              <a:t>ko‘plab</a:t>
            </a:r>
            <a:r>
              <a:rPr lang="en-US" sz="1600" i="0" dirty="0"/>
              <a:t> </a:t>
            </a:r>
            <a:r>
              <a:rPr lang="en-US" sz="1600" i="0" dirty="0" err="1"/>
              <a:t>formatlar</a:t>
            </a:r>
            <a:r>
              <a:rPr lang="en-US" sz="1600" i="0" dirty="0"/>
              <a:t> </a:t>
            </a:r>
            <a:r>
              <a:rPr lang="en-US" sz="1600" i="0" dirty="0" err="1"/>
              <a:t>ishlab</a:t>
            </a:r>
            <a:r>
              <a:rPr lang="en-US" sz="1600" i="0" dirty="0"/>
              <a:t> </a:t>
            </a:r>
            <a:r>
              <a:rPr lang="en-US" sz="1600" i="0" dirty="0" err="1"/>
              <a:t>chiqilgan</a:t>
            </a:r>
            <a:r>
              <a:rPr lang="en-US" sz="1600" i="0" dirty="0"/>
              <a:t>. </a:t>
            </a:r>
            <a:r>
              <a:rPr lang="en-US" sz="1600" i="0" dirty="0" err="1"/>
              <a:t>Ulardan</a:t>
            </a:r>
            <a:r>
              <a:rPr lang="en-US" sz="1600" i="0" dirty="0"/>
              <a:t> </a:t>
            </a:r>
            <a:r>
              <a:rPr lang="en-US" sz="1600" i="0" dirty="0" err="1"/>
              <a:t>ba’zilari</a:t>
            </a:r>
            <a:r>
              <a:rPr lang="en-US" sz="1600" i="0" dirty="0"/>
              <a:t> </a:t>
            </a:r>
            <a:r>
              <a:rPr lang="en-US" sz="1600" i="0" dirty="0" err="1"/>
              <a:t>keng</a:t>
            </a:r>
            <a:r>
              <a:rPr lang="en-US" sz="1600" i="0" dirty="0"/>
              <a:t> </a:t>
            </a:r>
            <a:r>
              <a:rPr lang="en-US" sz="1600" i="0" dirty="0" err="1"/>
              <a:t>tarqalgan</a:t>
            </a:r>
            <a:r>
              <a:rPr lang="en-US" sz="1600" i="0" dirty="0"/>
              <a:t>, </a:t>
            </a:r>
            <a:r>
              <a:rPr lang="en-US" sz="1600" i="0" dirty="0" err="1"/>
              <a:t>ba’zilari</a:t>
            </a:r>
            <a:r>
              <a:rPr lang="en-US" sz="1600" i="0" dirty="0"/>
              <a:t> </a:t>
            </a:r>
            <a:r>
              <a:rPr lang="en-US" sz="1600" i="0" dirty="0" err="1"/>
              <a:t>faqat</a:t>
            </a:r>
            <a:r>
              <a:rPr lang="en-US" sz="1600" i="0" dirty="0"/>
              <a:t> tor </a:t>
            </a:r>
            <a:r>
              <a:rPr lang="en-US" sz="1600" i="0" dirty="0" err="1"/>
              <a:t>sohada</a:t>
            </a:r>
            <a:r>
              <a:rPr lang="en-US" sz="1600" i="0" dirty="0"/>
              <a:t> </a:t>
            </a:r>
            <a:r>
              <a:rPr lang="en-US" sz="1600" i="0" dirty="0" err="1"/>
              <a:t>ishlatiladi</a:t>
            </a:r>
            <a:r>
              <a:rPr lang="en-US" sz="1600" i="0" dirty="0"/>
              <a:t>.</a:t>
            </a:r>
            <a:endParaRPr lang="en-GB" sz="1600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A8DC55-CC67-43C1-A97D-4188B5A9E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11" y="577878"/>
            <a:ext cx="2531541" cy="257137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EE3272-2027-4190-8182-EED3A6A3F3FD}"/>
              </a:ext>
            </a:extLst>
          </p:cNvPr>
          <p:cNvSpPr/>
          <p:nvPr/>
        </p:nvSpPr>
        <p:spPr>
          <a:xfrm>
            <a:off x="3568700" y="1851025"/>
            <a:ext cx="1371600" cy="12982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A88BB69E-23D6-4EC5-9E09-026926C062C5}"/>
              </a:ext>
            </a:extLst>
          </p:cNvPr>
          <p:cNvCxnSpPr>
            <a:cxnSpLocks/>
          </p:cNvCxnSpPr>
          <p:nvPr/>
        </p:nvCxnSpPr>
        <p:spPr>
          <a:xfrm flipV="1">
            <a:off x="2609377" y="2675290"/>
            <a:ext cx="883810" cy="3362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147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1DE67098-23B3-471C-B8CD-80C70F401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1925" y="667103"/>
            <a:ext cx="4660899" cy="984885"/>
          </a:xfrm>
        </p:spPr>
        <p:txBody>
          <a:bodyPr/>
          <a:lstStyle/>
          <a:p>
            <a:pPr algn="l"/>
            <a:r>
              <a:rPr lang="en-US" sz="1600" i="0" dirty="0">
                <a:solidFill>
                  <a:srgbClr val="0070C0"/>
                </a:solidFill>
              </a:rPr>
              <a:t>Jpeg</a:t>
            </a:r>
            <a:r>
              <a:rPr lang="en-US" sz="1600" i="0" dirty="0"/>
              <a:t> – </a:t>
            </a:r>
            <a:r>
              <a:rPr lang="en-US" sz="1600" i="0" dirty="0" err="1"/>
              <a:t>eng</a:t>
            </a:r>
            <a:r>
              <a:rPr lang="en-US" sz="1600" i="0" dirty="0"/>
              <a:t> </a:t>
            </a:r>
            <a:r>
              <a:rPr lang="en-US" sz="1600" i="0" dirty="0" err="1"/>
              <a:t>keng</a:t>
            </a:r>
            <a:r>
              <a:rPr lang="en-US" sz="1600" i="0" dirty="0"/>
              <a:t> </a:t>
            </a:r>
            <a:r>
              <a:rPr lang="en-US" sz="1600" i="0" dirty="0" err="1"/>
              <a:t>tarqalgan</a:t>
            </a:r>
            <a:r>
              <a:rPr lang="en-US" sz="1600" i="0" dirty="0"/>
              <a:t> format. </a:t>
            </a:r>
            <a:r>
              <a:rPr lang="en-US" sz="1600" i="0" dirty="0" err="1"/>
              <a:t>Barcha</a:t>
            </a:r>
            <a:r>
              <a:rPr lang="en-US" sz="1600" i="0" dirty="0"/>
              <a:t> </a:t>
            </a:r>
            <a:r>
              <a:rPr lang="en-US" sz="1600" i="0" dirty="0" err="1"/>
              <a:t>ishlab</a:t>
            </a:r>
            <a:r>
              <a:rPr lang="en-US" sz="1600" i="0" dirty="0"/>
              <a:t> </a:t>
            </a:r>
            <a:r>
              <a:rPr lang="en-US" sz="1600" i="0" dirty="0" err="1"/>
              <a:t>chiqaruvchilar</a:t>
            </a:r>
            <a:r>
              <a:rPr lang="en-US" sz="1600" i="0" dirty="0"/>
              <a:t> </a:t>
            </a:r>
            <a:r>
              <a:rPr lang="en-US" sz="1600" i="0" dirty="0" err="1"/>
              <a:t>tomonidan</a:t>
            </a:r>
            <a:r>
              <a:rPr lang="en-US" sz="1600" i="0" dirty="0"/>
              <a:t> </a:t>
            </a:r>
            <a:r>
              <a:rPr lang="en-US" sz="1600" i="0" dirty="0" err="1"/>
              <a:t>qo‘llab-quvvatlanadi</a:t>
            </a:r>
            <a:r>
              <a:rPr lang="en-US" sz="1600" i="0" dirty="0"/>
              <a:t>. </a:t>
            </a:r>
            <a:r>
              <a:rPr lang="en-US" sz="1600" i="0" dirty="0" err="1"/>
              <a:t>Lekin</a:t>
            </a:r>
            <a:r>
              <a:rPr lang="en-US" sz="1600" i="0" dirty="0"/>
              <a:t>, format </a:t>
            </a:r>
            <a:r>
              <a:rPr lang="en-US" sz="1600" i="0" dirty="0" err="1"/>
              <a:t>hajmi</a:t>
            </a:r>
            <a:r>
              <a:rPr lang="en-US" sz="1600" i="0" dirty="0"/>
              <a:t> </a:t>
            </a:r>
            <a:r>
              <a:rPr lang="en-US" sz="1600" i="0" dirty="0" err="1"/>
              <a:t>kattalshtirilganda</a:t>
            </a:r>
            <a:r>
              <a:rPr lang="en-US" sz="1600" i="0" dirty="0"/>
              <a:t> </a:t>
            </a:r>
            <a:r>
              <a:rPr lang="en-US" sz="1600" i="0" dirty="0" err="1"/>
              <a:t>o‘z</a:t>
            </a:r>
            <a:r>
              <a:rPr lang="en-US" sz="1600" i="0" dirty="0"/>
              <a:t> </a:t>
            </a:r>
            <a:r>
              <a:rPr lang="en-US" sz="1600" i="0" dirty="0" err="1"/>
              <a:t>sifatini</a:t>
            </a:r>
            <a:r>
              <a:rPr lang="en-US" sz="1600" i="0" dirty="0"/>
              <a:t> </a:t>
            </a:r>
            <a:r>
              <a:rPr lang="en-US" sz="1600" i="0" dirty="0" err="1"/>
              <a:t>yo‘qotishi</a:t>
            </a:r>
            <a:r>
              <a:rPr lang="en-US" sz="1600" i="0" dirty="0"/>
              <a:t> </a:t>
            </a:r>
            <a:r>
              <a:rPr lang="en-US" sz="1600" i="0" dirty="0" err="1"/>
              <a:t>mumkin</a:t>
            </a:r>
            <a:r>
              <a:rPr lang="en-US" sz="1600" i="0" dirty="0"/>
              <a:t>.</a:t>
            </a:r>
            <a:endParaRPr lang="en-GB" sz="1600" i="0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5C3CBE4-6AC9-45AB-B24E-E559869BFB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5674298"/>
              </p:ext>
            </p:extLst>
          </p:nvPr>
        </p:nvGraphicFramePr>
        <p:xfrm>
          <a:off x="-258904" y="955984"/>
          <a:ext cx="1600200" cy="386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6FA22FB-9B61-4FE3-88C7-AD0AE3D41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1053406"/>
              </p:ext>
            </p:extLst>
          </p:nvPr>
        </p:nvGraphicFramePr>
        <p:xfrm>
          <a:off x="-396487" y="2152322"/>
          <a:ext cx="1875367" cy="398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Текст 2">
            <a:extLst>
              <a:ext uri="{FF2B5EF4-FFF2-40B4-BE49-F238E27FC236}">
                <a16:creationId xmlns:a16="http://schemas.microsoft.com/office/drawing/2014/main" id="{EEBE11C3-8DEC-450C-AB17-1E5585381A60}"/>
              </a:ext>
            </a:extLst>
          </p:cNvPr>
          <p:cNvSpPr txBox="1">
            <a:spLocks/>
          </p:cNvSpPr>
          <p:nvPr/>
        </p:nvSpPr>
        <p:spPr>
          <a:xfrm>
            <a:off x="1061925" y="1859233"/>
            <a:ext cx="4487976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0" kern="0" dirty="0">
                <a:solidFill>
                  <a:srgbClr val="0070C0"/>
                </a:solidFill>
              </a:rPr>
              <a:t>Raw</a:t>
            </a:r>
            <a:r>
              <a:rPr lang="en-US" sz="1600" i="0" kern="0" dirty="0"/>
              <a:t> – </a:t>
            </a:r>
            <a:r>
              <a:rPr lang="en-US" sz="1600" i="0" kern="0" dirty="0" err="1"/>
              <a:t>sifatli</a:t>
            </a:r>
            <a:r>
              <a:rPr lang="en-US" sz="1600" i="0" kern="0" dirty="0"/>
              <a:t> </a:t>
            </a:r>
            <a:r>
              <a:rPr lang="en-US" sz="1600" i="0" kern="0" dirty="0" err="1"/>
              <a:t>fotoapparatlarda</a:t>
            </a:r>
            <a:r>
              <a:rPr lang="en-US" sz="1600" i="0" kern="0" dirty="0"/>
              <a:t> </a:t>
            </a:r>
            <a:r>
              <a:rPr lang="en-US" sz="1600" i="0" kern="0" dirty="0" err="1"/>
              <a:t>olingan</a:t>
            </a:r>
            <a:r>
              <a:rPr lang="en-US" sz="1600" i="0" kern="0" dirty="0"/>
              <a:t> </a:t>
            </a:r>
            <a:r>
              <a:rPr lang="en-US" sz="1600" i="0" kern="0" dirty="0" err="1"/>
              <a:t>suratlarni</a:t>
            </a:r>
            <a:r>
              <a:rPr lang="en-US" sz="1600" i="0" kern="0" dirty="0"/>
              <a:t> </a:t>
            </a:r>
            <a:r>
              <a:rPr lang="en-US" sz="1600" i="0" kern="0" dirty="0" err="1"/>
              <a:t>saqlash</a:t>
            </a:r>
            <a:r>
              <a:rPr lang="en-US" sz="1600" i="0" kern="0" dirty="0"/>
              <a:t> </a:t>
            </a:r>
            <a:r>
              <a:rPr lang="en-US" sz="1600" i="0" kern="0" dirty="0" err="1"/>
              <a:t>uchun</a:t>
            </a:r>
            <a:r>
              <a:rPr lang="en-US" sz="1600" i="0" kern="0" dirty="0"/>
              <a:t> </a:t>
            </a:r>
            <a:r>
              <a:rPr lang="en-US" sz="1600" i="0" kern="0" dirty="0" err="1"/>
              <a:t>ishlatiladi</a:t>
            </a:r>
            <a:r>
              <a:rPr lang="en-US" sz="1600" i="0" kern="0" dirty="0"/>
              <a:t>. </a:t>
            </a:r>
          </a:p>
          <a:p>
            <a:r>
              <a:rPr lang="en-US" sz="1600" i="0" kern="0" dirty="0" err="1"/>
              <a:t>Lekin</a:t>
            </a:r>
            <a:r>
              <a:rPr lang="en-US" sz="1600" i="0" kern="0" dirty="0"/>
              <a:t>, </a:t>
            </a:r>
            <a:r>
              <a:rPr lang="en-US" sz="1600" i="0" kern="0" dirty="0" err="1"/>
              <a:t>ko‘p</a:t>
            </a:r>
            <a:r>
              <a:rPr lang="en-US" sz="1600" i="0" kern="0" dirty="0"/>
              <a:t> joy </a:t>
            </a:r>
            <a:r>
              <a:rPr lang="en-US" sz="1600" i="0" kern="0" dirty="0" err="1"/>
              <a:t>egallashi</a:t>
            </a:r>
            <a:r>
              <a:rPr lang="en-US" sz="1600" i="0" kern="0" dirty="0"/>
              <a:t> </a:t>
            </a:r>
            <a:r>
              <a:rPr lang="en-US" sz="1600" i="0" kern="0" dirty="0" err="1"/>
              <a:t>va</a:t>
            </a:r>
            <a:r>
              <a:rPr lang="en-US" sz="1600" i="0" kern="0" dirty="0"/>
              <a:t> </a:t>
            </a:r>
            <a:r>
              <a:rPr lang="en-US" sz="1600" i="0" kern="0" dirty="0" err="1"/>
              <a:t>formati</a:t>
            </a:r>
            <a:r>
              <a:rPr lang="en-US" sz="1600" i="0" kern="0" dirty="0"/>
              <a:t> </a:t>
            </a:r>
            <a:r>
              <a:rPr lang="en-US" sz="1600" i="0" kern="0" dirty="0" err="1"/>
              <a:t>o‘zgartirilganda</a:t>
            </a:r>
            <a:r>
              <a:rPr lang="en-US" sz="1600" i="0" kern="0" dirty="0"/>
              <a:t> </a:t>
            </a:r>
            <a:r>
              <a:rPr lang="en-US" sz="1600" i="0" kern="0" dirty="0" err="1"/>
              <a:t>sifati</a:t>
            </a:r>
            <a:r>
              <a:rPr lang="en-US" sz="1600" i="0" kern="0" dirty="0"/>
              <a:t> </a:t>
            </a:r>
            <a:r>
              <a:rPr lang="en-US" sz="1600" i="0" kern="0" dirty="0" err="1"/>
              <a:t>pasayadi</a:t>
            </a:r>
            <a:r>
              <a:rPr lang="en-US" sz="1600" i="0" kern="0" dirty="0"/>
              <a:t>.</a:t>
            </a:r>
            <a:endParaRPr lang="en-GB" sz="1600" i="0" kern="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DA02847-4311-4373-8C54-D463B3155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51" y="144387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O‘tgan</a:t>
            </a:r>
            <a:r>
              <a:rPr lang="en-US" dirty="0"/>
              <a:t> </a:t>
            </a:r>
            <a:r>
              <a:rPr lang="en-US" dirty="0" err="1"/>
              <a:t>mavzuni</a:t>
            </a:r>
            <a:r>
              <a:rPr lang="en-US" dirty="0"/>
              <a:t> </a:t>
            </a:r>
            <a:r>
              <a:rPr lang="en-US" dirty="0" err="1"/>
              <a:t>mustahkamlash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378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5" grpId="0">
        <p:bldAsOne/>
      </p:bldGraphic>
      <p:bldGraphic spid="3" grpId="0">
        <p:bldAsOne/>
      </p:bldGraphic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ECC85D7-5056-4B04-93CD-B425B4728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217" y="1317625"/>
            <a:ext cx="2030616" cy="738664"/>
          </a:xfrm>
        </p:spPr>
        <p:txBody>
          <a:bodyPr/>
          <a:lstStyle/>
          <a:p>
            <a:pPr algn="ctr"/>
            <a:r>
              <a:rPr lang="en-US" sz="1600" i="0" dirty="0" err="1">
                <a:solidFill>
                  <a:srgbClr val="0070C0"/>
                </a:solidFill>
              </a:rPr>
              <a:t>PhotoShop</a:t>
            </a:r>
            <a:r>
              <a:rPr lang="en-US" sz="1600" i="0" dirty="0" err="1"/>
              <a:t>da</a:t>
            </a:r>
            <a:r>
              <a:rPr lang="en-US" sz="1600" i="0" dirty="0"/>
              <a:t> </a:t>
            </a:r>
            <a:r>
              <a:rPr lang="en-US" sz="1600" i="0" dirty="0" err="1"/>
              <a:t>yangi</a:t>
            </a:r>
            <a:r>
              <a:rPr lang="en-US" sz="1600" i="0" dirty="0"/>
              <a:t> </a:t>
            </a:r>
            <a:r>
              <a:rPr lang="en-US" sz="1600" i="0" dirty="0" err="1"/>
              <a:t>tasvir</a:t>
            </a:r>
            <a:r>
              <a:rPr lang="en-US" sz="1600" i="0" dirty="0"/>
              <a:t> </a:t>
            </a:r>
            <a:r>
              <a:rPr lang="en-US" sz="1600" i="0" dirty="0" err="1"/>
              <a:t>yaratish</a:t>
            </a:r>
            <a:r>
              <a:rPr lang="en-US" sz="1600" i="0" dirty="0"/>
              <a:t> </a:t>
            </a:r>
            <a:r>
              <a:rPr lang="en-US" sz="1600" i="0" dirty="0" err="1"/>
              <a:t>jarayonini</a:t>
            </a:r>
            <a:r>
              <a:rPr lang="en-US" sz="1600" i="0" dirty="0"/>
              <a:t> </a:t>
            </a:r>
            <a:r>
              <a:rPr lang="en-US" sz="1600" i="0" dirty="0" err="1"/>
              <a:t>mashq</a:t>
            </a:r>
            <a:r>
              <a:rPr lang="en-US" sz="1600" i="0" dirty="0"/>
              <a:t> </a:t>
            </a:r>
            <a:r>
              <a:rPr lang="en-US" sz="1600" i="0" dirty="0" err="1"/>
              <a:t>qiling</a:t>
            </a:r>
            <a:r>
              <a:rPr lang="en-US" sz="1600" i="0" dirty="0"/>
              <a:t>.</a:t>
            </a:r>
            <a:endParaRPr lang="en-GB" sz="1600" i="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3B766C-7675-4844-A668-600FD01A2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984" y="672576"/>
            <a:ext cx="3378554" cy="23840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44B7C9-BE38-4CA7-9553-CF256FDB9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6F0317B-43B6-4674-9F90-556718D1F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144387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O‘tgan</a:t>
            </a:r>
            <a:r>
              <a:rPr lang="en-US" dirty="0"/>
              <a:t> </a:t>
            </a:r>
            <a:r>
              <a:rPr lang="en-US" dirty="0" err="1"/>
              <a:t>mavzuni</a:t>
            </a:r>
            <a:r>
              <a:rPr lang="en-US" dirty="0"/>
              <a:t> </a:t>
            </a:r>
            <a:r>
              <a:rPr lang="en-US" dirty="0" err="1"/>
              <a:t>mustahkamlash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696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D82A47D-D8BF-4385-A92E-4CDD0B66D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8500" y="1102392"/>
            <a:ext cx="3352800" cy="1231106"/>
          </a:xfrm>
        </p:spPr>
        <p:txBody>
          <a:bodyPr/>
          <a:lstStyle/>
          <a:p>
            <a:pPr algn="just"/>
            <a:r>
              <a:rPr lang="en-US" sz="1600" i="0" dirty="0">
                <a:solidFill>
                  <a:srgbClr val="0070C0"/>
                </a:solidFill>
              </a:rPr>
              <a:t>       Word</a:t>
            </a:r>
            <a:r>
              <a:rPr lang="en-US" sz="1600" i="0" dirty="0"/>
              <a:t> </a:t>
            </a:r>
            <a:r>
              <a:rPr lang="en-US" sz="1600" i="0" dirty="0" err="1"/>
              <a:t>matn</a:t>
            </a:r>
            <a:r>
              <a:rPr lang="en-US" sz="1600" i="0" dirty="0"/>
              <a:t> </a:t>
            </a:r>
            <a:r>
              <a:rPr lang="en-US" sz="1600" i="0" dirty="0" err="1"/>
              <a:t>protsessorida</a:t>
            </a:r>
            <a:r>
              <a:rPr lang="en-US" sz="1600" i="0" dirty="0"/>
              <a:t> </a:t>
            </a:r>
            <a:r>
              <a:rPr lang="en-US" sz="1600" i="0" dirty="0" err="1"/>
              <a:t>matn</a:t>
            </a:r>
            <a:r>
              <a:rPr lang="en-US" sz="1600" i="0" dirty="0"/>
              <a:t> </a:t>
            </a:r>
            <a:r>
              <a:rPr lang="en-US" sz="1600" i="0" dirty="0" err="1"/>
              <a:t>bo‘lagini</a:t>
            </a:r>
            <a:r>
              <a:rPr lang="en-US" sz="1600" i="0" dirty="0"/>
              <a:t> </a:t>
            </a:r>
            <a:r>
              <a:rPr lang="en-US" sz="1600" i="0" dirty="0" err="1"/>
              <a:t>ajratib</a:t>
            </a:r>
            <a:r>
              <a:rPr lang="en-US" sz="1600" i="0" dirty="0"/>
              <a:t> </a:t>
            </a:r>
            <a:r>
              <a:rPr lang="en-US" sz="1600" i="0" dirty="0" err="1"/>
              <a:t>olishni</a:t>
            </a:r>
            <a:r>
              <a:rPr lang="en-US" sz="1600" i="0" dirty="0"/>
              <a:t> </a:t>
            </a:r>
            <a:r>
              <a:rPr lang="en-US" sz="1600" i="0" dirty="0" err="1"/>
              <a:t>esga</a:t>
            </a:r>
            <a:r>
              <a:rPr lang="en-US" sz="1600" i="0" dirty="0"/>
              <a:t> </a:t>
            </a:r>
            <a:r>
              <a:rPr lang="en-US" sz="1600" i="0" dirty="0" err="1"/>
              <a:t>olaylik</a:t>
            </a:r>
            <a:r>
              <a:rPr lang="en-US" sz="1600" i="0" dirty="0"/>
              <a:t>. </a:t>
            </a:r>
            <a:r>
              <a:rPr lang="en-US" sz="1600" i="0" dirty="0" err="1"/>
              <a:t>Matn</a:t>
            </a:r>
            <a:r>
              <a:rPr lang="en-US" sz="1600" i="0" dirty="0"/>
              <a:t> </a:t>
            </a:r>
            <a:r>
              <a:rPr lang="en-US" sz="1600" i="0" dirty="0" err="1"/>
              <a:t>harf</a:t>
            </a:r>
            <a:r>
              <a:rPr lang="en-US" sz="1600" i="0" dirty="0"/>
              <a:t> </a:t>
            </a:r>
            <a:r>
              <a:rPr lang="en-US" sz="1600" i="0" dirty="0" err="1"/>
              <a:t>va</a:t>
            </a:r>
            <a:r>
              <a:rPr lang="en-US" sz="1600" i="0" dirty="0"/>
              <a:t> </a:t>
            </a:r>
            <a:r>
              <a:rPr lang="en-US" sz="1600" i="0" dirty="0" err="1"/>
              <a:t>boshqa</a:t>
            </a:r>
            <a:r>
              <a:rPr lang="en-US" sz="1600" i="0" dirty="0"/>
              <a:t> </a:t>
            </a:r>
            <a:r>
              <a:rPr lang="en-US" sz="1600" i="0" dirty="0" err="1"/>
              <a:t>belgilarning</a:t>
            </a:r>
            <a:r>
              <a:rPr lang="en-US" sz="1600" i="0" dirty="0"/>
              <a:t> </a:t>
            </a:r>
            <a:r>
              <a:rPr lang="en-US" sz="1600" i="0" dirty="0" err="1"/>
              <a:t>ketma-ketligi</a:t>
            </a:r>
            <a:r>
              <a:rPr lang="en-US" sz="1600" i="0" dirty="0"/>
              <a:t> </a:t>
            </a:r>
            <a:r>
              <a:rPr lang="en-US" sz="1600" i="0" dirty="0" err="1"/>
              <a:t>bo‘lgani</a:t>
            </a:r>
            <a:r>
              <a:rPr lang="en-US" sz="1600" i="0" dirty="0"/>
              <a:t> </a:t>
            </a:r>
            <a:r>
              <a:rPr lang="en-US" sz="1600" i="0" dirty="0" err="1"/>
              <a:t>sababli</a:t>
            </a:r>
            <a:r>
              <a:rPr lang="en-US" sz="1600" i="0" dirty="0"/>
              <a:t>, </a:t>
            </a:r>
            <a:r>
              <a:rPr lang="en-US" sz="1600" i="0" dirty="0" err="1"/>
              <a:t>kerakli</a:t>
            </a:r>
            <a:r>
              <a:rPr lang="en-US" sz="1600" i="0" dirty="0"/>
              <a:t> </a:t>
            </a:r>
            <a:r>
              <a:rPr lang="en-US" sz="1600" i="0" dirty="0" err="1"/>
              <a:t>qismini</a:t>
            </a:r>
            <a:r>
              <a:rPr lang="en-US" sz="1600" i="0" dirty="0"/>
              <a:t> </a:t>
            </a:r>
            <a:r>
              <a:rPr lang="en-US" sz="1600" i="0" dirty="0" err="1"/>
              <a:t>belgilab</a:t>
            </a:r>
            <a:r>
              <a:rPr lang="en-US" sz="1600" i="0" dirty="0"/>
              <a:t> </a:t>
            </a:r>
            <a:r>
              <a:rPr lang="en-US" sz="1600" i="0" dirty="0" err="1"/>
              <a:t>olish</a:t>
            </a:r>
            <a:r>
              <a:rPr lang="en-US" sz="1600" i="0" dirty="0"/>
              <a:t> </a:t>
            </a:r>
            <a:r>
              <a:rPr lang="en-US" sz="1600" i="0" dirty="0" err="1"/>
              <a:t>yetarli</a:t>
            </a:r>
            <a:r>
              <a:rPr lang="en-US" sz="1600" i="0" dirty="0"/>
              <a:t> </a:t>
            </a:r>
            <a:r>
              <a:rPr lang="en-US" sz="1600" i="0" dirty="0" err="1"/>
              <a:t>edi</a:t>
            </a:r>
            <a:r>
              <a:rPr lang="en-US" sz="1600" i="0" dirty="0"/>
              <a:t>.</a:t>
            </a:r>
            <a:endParaRPr lang="en-GB" sz="1600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EF24C1-304C-486A-801F-0FFE63BF7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300" y="1089025"/>
            <a:ext cx="1254509" cy="12444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5A4CF1-F6D0-4064-AE3B-B1D99F09A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8898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36AAABE-19D2-468E-9063-E12B2EF7D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0500" y="883761"/>
            <a:ext cx="2743200" cy="738664"/>
          </a:xfrm>
        </p:spPr>
        <p:txBody>
          <a:bodyPr/>
          <a:lstStyle/>
          <a:p>
            <a:pPr algn="just"/>
            <a:r>
              <a:rPr lang="en-US" sz="1600" i="0" dirty="0" err="1">
                <a:solidFill>
                  <a:srgbClr val="0070C0"/>
                </a:solidFill>
              </a:rPr>
              <a:t>Vektorli</a:t>
            </a:r>
            <a:r>
              <a:rPr lang="en-US" sz="1600" i="0" dirty="0"/>
              <a:t> </a:t>
            </a:r>
            <a:r>
              <a:rPr lang="en-US" sz="1600" i="0" dirty="0" err="1"/>
              <a:t>tasvirda</a:t>
            </a:r>
            <a:r>
              <a:rPr lang="en-US" sz="1600" i="0" dirty="0"/>
              <a:t> ham </a:t>
            </a:r>
            <a:r>
              <a:rPr lang="en-US" sz="1600" i="0" dirty="0" err="1"/>
              <a:t>uning</a:t>
            </a:r>
            <a:r>
              <a:rPr lang="en-US" sz="1600" i="0" dirty="0"/>
              <a:t> </a:t>
            </a:r>
            <a:r>
              <a:rPr lang="en-US" sz="1600" i="0" dirty="0" err="1"/>
              <a:t>bir</a:t>
            </a:r>
            <a:r>
              <a:rPr lang="en-US" sz="1600" i="0" dirty="0"/>
              <a:t> </a:t>
            </a:r>
            <a:r>
              <a:rPr lang="en-US" sz="1600" i="0" dirty="0" err="1"/>
              <a:t>qismini</a:t>
            </a:r>
            <a:r>
              <a:rPr lang="en-US" sz="1600" i="0" dirty="0"/>
              <a:t> </a:t>
            </a:r>
            <a:r>
              <a:rPr lang="en-US" sz="1600" i="0" dirty="0" err="1"/>
              <a:t>ajratib</a:t>
            </a:r>
            <a:r>
              <a:rPr lang="en-US" sz="1600" i="0" dirty="0"/>
              <a:t> </a:t>
            </a:r>
            <a:r>
              <a:rPr lang="en-US" sz="1600" i="0" dirty="0" err="1"/>
              <a:t>olish</a:t>
            </a:r>
            <a:r>
              <a:rPr lang="en-US" sz="1600" i="0" dirty="0"/>
              <a:t> </a:t>
            </a:r>
            <a:r>
              <a:rPr lang="en-US" sz="1600" i="0" dirty="0" err="1"/>
              <a:t>unchalik</a:t>
            </a:r>
            <a:r>
              <a:rPr lang="en-US" sz="1600" i="0" dirty="0"/>
              <a:t> </a:t>
            </a:r>
            <a:r>
              <a:rPr lang="en-US" sz="1600" i="0" dirty="0" err="1"/>
              <a:t>qiyin</a:t>
            </a:r>
            <a:r>
              <a:rPr lang="en-US" sz="1600" i="0" dirty="0"/>
              <a:t> </a:t>
            </a:r>
            <a:r>
              <a:rPr lang="en-US" sz="1600" i="0" dirty="0" err="1"/>
              <a:t>emas</a:t>
            </a:r>
            <a:r>
              <a:rPr lang="en-US" sz="1600" i="0" dirty="0"/>
              <a:t>.</a:t>
            </a:r>
            <a:endParaRPr lang="en-GB" sz="1600" i="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9813DD-D132-4E01-AB6B-E6AF2DA31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4" y="618177"/>
            <a:ext cx="2514600" cy="2514600"/>
          </a:xfrm>
          <a:prstGeom prst="rect">
            <a:avLst/>
          </a:prstGeom>
        </p:spPr>
      </p:pic>
      <p:sp>
        <p:nvSpPr>
          <p:cNvPr id="8" name="Текст 2">
            <a:extLst>
              <a:ext uri="{FF2B5EF4-FFF2-40B4-BE49-F238E27FC236}">
                <a16:creationId xmlns:a16="http://schemas.microsoft.com/office/drawing/2014/main" id="{EF6A7F9C-BF05-4EB3-9DBC-0F20176BFA46}"/>
              </a:ext>
            </a:extLst>
          </p:cNvPr>
          <p:cNvSpPr txBox="1">
            <a:spLocks/>
          </p:cNvSpPr>
          <p:nvPr/>
        </p:nvSpPr>
        <p:spPr>
          <a:xfrm>
            <a:off x="3138798" y="1892015"/>
            <a:ext cx="218250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i="0" kern="0" dirty="0" err="1"/>
              <a:t>Vektorli</a:t>
            </a:r>
            <a:r>
              <a:rPr lang="en-US" sz="1600" i="0" kern="0" dirty="0"/>
              <a:t> </a:t>
            </a:r>
            <a:r>
              <a:rPr lang="en-US" sz="1600" i="0" kern="0" dirty="0" err="1"/>
              <a:t>tasvirlar</a:t>
            </a:r>
            <a:r>
              <a:rPr lang="en-US" sz="1600" i="0" kern="0" dirty="0"/>
              <a:t> </a:t>
            </a:r>
            <a:r>
              <a:rPr lang="en-US" sz="1600" i="0" kern="0" dirty="0" err="1"/>
              <a:t>asosan</a:t>
            </a:r>
            <a:r>
              <a:rPr lang="en-US" sz="1600" i="0" kern="0" dirty="0"/>
              <a:t> </a:t>
            </a:r>
            <a:r>
              <a:rPr lang="en-US" sz="1600" i="0" kern="0" dirty="0">
                <a:solidFill>
                  <a:srgbClr val="0070C0"/>
                </a:solidFill>
              </a:rPr>
              <a:t>CorelDRAW</a:t>
            </a:r>
            <a:r>
              <a:rPr lang="en-US" sz="1600" i="0" kern="0" dirty="0"/>
              <a:t> </a:t>
            </a:r>
            <a:r>
              <a:rPr lang="en-US" sz="1600" i="0" kern="0" dirty="0" err="1"/>
              <a:t>dasturida</a:t>
            </a:r>
            <a:r>
              <a:rPr lang="en-US" sz="1600" i="0" kern="0" dirty="0"/>
              <a:t> </a:t>
            </a:r>
            <a:r>
              <a:rPr lang="en-US" sz="1600" i="0" kern="0" dirty="0" err="1"/>
              <a:t>yordamida</a:t>
            </a:r>
            <a:r>
              <a:rPr lang="en-US" sz="1600" i="0" kern="0" dirty="0"/>
              <a:t> </a:t>
            </a:r>
            <a:r>
              <a:rPr lang="en-US" sz="1600" i="0" kern="0" dirty="0" err="1"/>
              <a:t>yaratiladi</a:t>
            </a:r>
            <a:r>
              <a:rPr lang="en-US" sz="1600" i="0" kern="0" dirty="0"/>
              <a:t>.</a:t>
            </a:r>
            <a:endParaRPr lang="en-GB" sz="1600" i="0" kern="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7E0C10-73C3-42AC-8086-AB728A980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3015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9EF29DC-AA52-4228-81CE-FDE603870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9102" y="962201"/>
            <a:ext cx="2590800" cy="1723549"/>
          </a:xfrm>
        </p:spPr>
        <p:txBody>
          <a:bodyPr/>
          <a:lstStyle/>
          <a:p>
            <a:pPr algn="just"/>
            <a:r>
              <a:rPr lang="en-US" sz="1600" i="0" dirty="0">
                <a:solidFill>
                  <a:srgbClr val="0070C0"/>
                </a:solidFill>
              </a:rPr>
              <a:t>       </a:t>
            </a:r>
            <a:r>
              <a:rPr lang="en-US" sz="1600" i="0" dirty="0" err="1">
                <a:solidFill>
                  <a:srgbClr val="0070C0"/>
                </a:solidFill>
              </a:rPr>
              <a:t>Rastrli</a:t>
            </a:r>
            <a:r>
              <a:rPr lang="en-US" sz="1600" i="0" dirty="0">
                <a:solidFill>
                  <a:srgbClr val="0070C0"/>
                </a:solidFill>
              </a:rPr>
              <a:t> </a:t>
            </a:r>
            <a:r>
              <a:rPr lang="en-US" sz="1600" i="0" dirty="0" err="1"/>
              <a:t>tasvirda</a:t>
            </a:r>
            <a:r>
              <a:rPr lang="en-US" sz="1600" i="0" dirty="0"/>
              <a:t> </a:t>
            </a:r>
            <a:r>
              <a:rPr lang="en-US" sz="1600" i="0" dirty="0" err="1"/>
              <a:t>uning</a:t>
            </a:r>
            <a:r>
              <a:rPr lang="en-US" sz="1600" i="0" dirty="0"/>
              <a:t> </a:t>
            </a:r>
            <a:r>
              <a:rPr lang="en-US" sz="1600" i="0" dirty="0" err="1"/>
              <a:t>bo‘lagini</a:t>
            </a:r>
            <a:r>
              <a:rPr lang="en-US" sz="1600" i="0" dirty="0"/>
              <a:t> </a:t>
            </a:r>
            <a:r>
              <a:rPr lang="en-US" sz="1600" i="0" dirty="0" err="1"/>
              <a:t>ajratib</a:t>
            </a:r>
            <a:r>
              <a:rPr lang="en-US" sz="1600" i="0" dirty="0"/>
              <a:t> </a:t>
            </a:r>
            <a:r>
              <a:rPr lang="en-US" sz="1600" i="0" dirty="0" err="1"/>
              <a:t>olish</a:t>
            </a:r>
            <a:r>
              <a:rPr lang="en-US" sz="1600" i="0" dirty="0"/>
              <a:t> u </a:t>
            </a:r>
            <a:r>
              <a:rPr lang="en-US" sz="1600" i="0" dirty="0" err="1"/>
              <a:t>qadar</a:t>
            </a:r>
            <a:r>
              <a:rPr lang="en-US" sz="1600" i="0" dirty="0"/>
              <a:t> </a:t>
            </a:r>
            <a:r>
              <a:rPr lang="en-US" sz="1600" i="0" dirty="0" err="1"/>
              <a:t>onson</a:t>
            </a:r>
            <a:r>
              <a:rPr lang="en-US" sz="1600" i="0" dirty="0"/>
              <a:t> </a:t>
            </a:r>
            <a:r>
              <a:rPr lang="en-US" sz="1600" i="0" dirty="0" err="1"/>
              <a:t>ish</a:t>
            </a:r>
            <a:r>
              <a:rPr lang="en-US" sz="1600" i="0" dirty="0"/>
              <a:t> </a:t>
            </a:r>
            <a:r>
              <a:rPr lang="en-US" sz="1600" i="0" dirty="0" err="1"/>
              <a:t>emas</a:t>
            </a:r>
            <a:r>
              <a:rPr lang="en-US" sz="1600" i="0" dirty="0"/>
              <a:t>.</a:t>
            </a:r>
          </a:p>
          <a:p>
            <a:pPr algn="just"/>
            <a:r>
              <a:rPr lang="en-US" sz="1600" i="0" dirty="0" err="1"/>
              <a:t>Unda</a:t>
            </a:r>
            <a:r>
              <a:rPr lang="en-US" sz="1600" i="0" dirty="0"/>
              <a:t> </a:t>
            </a:r>
            <a:r>
              <a:rPr lang="en-US" sz="1600" i="0" dirty="0" err="1"/>
              <a:t>bir</a:t>
            </a:r>
            <a:r>
              <a:rPr lang="en-US" sz="1600" i="0" dirty="0"/>
              <a:t> </a:t>
            </a:r>
            <a:r>
              <a:rPr lang="en-US" sz="1600" i="0" dirty="0" err="1"/>
              <a:t>necha</a:t>
            </a:r>
            <a:r>
              <a:rPr lang="en-US" sz="1600" i="0" dirty="0"/>
              <a:t> </a:t>
            </a:r>
            <a:r>
              <a:rPr lang="en-US" sz="1600" i="0" dirty="0" err="1"/>
              <a:t>milliongacha</a:t>
            </a:r>
            <a:r>
              <a:rPr lang="en-US" sz="1600" i="0" dirty="0"/>
              <a:t> </a:t>
            </a:r>
            <a:r>
              <a:rPr lang="en-US" sz="1600" i="0" dirty="0" err="1"/>
              <a:t>piksellar</a:t>
            </a:r>
            <a:r>
              <a:rPr lang="en-US" sz="1600" i="0" dirty="0"/>
              <a:t> </a:t>
            </a:r>
            <a:r>
              <a:rPr lang="en-US" sz="1600" i="0" dirty="0" err="1"/>
              <a:t>bor</a:t>
            </a:r>
            <a:r>
              <a:rPr lang="en-US" sz="1600" i="0" dirty="0"/>
              <a:t> </a:t>
            </a:r>
            <a:r>
              <a:rPr lang="en-US" sz="1600" i="0" dirty="0" err="1"/>
              <a:t>va</a:t>
            </a:r>
            <a:r>
              <a:rPr lang="en-US" sz="1600" i="0" dirty="0"/>
              <a:t> </a:t>
            </a:r>
            <a:r>
              <a:rPr lang="en-US" sz="1600" i="0" dirty="0" err="1"/>
              <a:t>ularni</a:t>
            </a:r>
            <a:r>
              <a:rPr lang="en-US" sz="1600" i="0" dirty="0"/>
              <a:t> </a:t>
            </a:r>
            <a:r>
              <a:rPr lang="en-US" sz="1600" i="0" dirty="0" err="1"/>
              <a:t>birma-bir</a:t>
            </a:r>
            <a:r>
              <a:rPr lang="en-US" sz="1600" i="0" dirty="0"/>
              <a:t> </a:t>
            </a:r>
            <a:r>
              <a:rPr lang="en-US" sz="1600" i="0" dirty="0" err="1"/>
              <a:t>tanlab</a:t>
            </a:r>
            <a:r>
              <a:rPr lang="en-US" sz="1600" i="0" dirty="0"/>
              <a:t> </a:t>
            </a:r>
            <a:r>
              <a:rPr lang="en-US" sz="1600" i="0" dirty="0" err="1"/>
              <a:t>chiqishning</a:t>
            </a:r>
            <a:r>
              <a:rPr lang="en-US" sz="1600" i="0" dirty="0"/>
              <a:t> </a:t>
            </a:r>
            <a:r>
              <a:rPr lang="en-US" sz="1600" i="0" dirty="0" err="1"/>
              <a:t>iloji</a:t>
            </a:r>
            <a:r>
              <a:rPr lang="en-US" sz="1600" i="0" dirty="0"/>
              <a:t> </a:t>
            </a:r>
            <a:r>
              <a:rPr lang="en-US" sz="1600" i="0" dirty="0" err="1"/>
              <a:t>yo‘q</a:t>
            </a:r>
            <a:r>
              <a:rPr lang="en-US" sz="1600" i="0" dirty="0"/>
              <a:t>.</a:t>
            </a:r>
            <a:endParaRPr lang="en-GB" sz="1600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057BFA-F8DC-4C46-AB7D-89E25A859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958772"/>
            <a:ext cx="2590800" cy="1772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301491-5715-4402-B5C8-3D5B41375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9430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1820</TotalTime>
  <Words>643</Words>
  <Application>Microsoft Office PowerPoint</Application>
  <PresentationFormat>Произвольный</PresentationFormat>
  <Paragraphs>49</Paragraphs>
  <Slides>27</Slides>
  <Notes>1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INFORMATIKA VA AXBOROT TEXNOLOGIYALARI</vt:lpstr>
      <vt:lpstr>PhotoShop</vt:lpstr>
      <vt:lpstr>Презентация PowerPoint</vt:lpstr>
      <vt:lpstr>Formatlar</vt:lpstr>
      <vt:lpstr>O‘tgan mavzuni mustahkamlash</vt:lpstr>
      <vt:lpstr>O‘tgan mavzuni mustahkamlash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Ajratish uskunalari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Ajratilgan sohalardan namunalar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Yodda saqlang!</vt:lpstr>
      <vt:lpstr>Mustaqil bajarish uchun topshiriq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User</dc:creator>
  <cp:lastModifiedBy>User</cp:lastModifiedBy>
  <cp:revision>208</cp:revision>
  <dcterms:created xsi:type="dcterms:W3CDTF">2020-04-13T08:05:16Z</dcterms:created>
  <dcterms:modified xsi:type="dcterms:W3CDTF">2020-10-16T08:36:07Z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