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5" r:id="rId22"/>
    <p:sldId id="271" r:id="rId23"/>
    <p:sldId id="278" r:id="rId24"/>
  </p:sldIdLst>
  <p:sldSz cx="5765800" cy="3244850"/>
  <p:notesSz cx="5765800" cy="3244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85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776B9-514E-440A-B4D4-B280C2BEDA85}" type="doc">
      <dgm:prSet loTypeId="urn:microsoft.com/office/officeart/2005/8/layout/default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2BA3510E-EFF9-4553-8BF2-5146561AB737}">
      <dgm:prSet phldrT="[Текст]"/>
      <dgm:spPr/>
      <dgm:t>
        <a:bodyPr/>
        <a:lstStyle/>
        <a:p>
          <a:pPr algn="ctr"/>
          <a:r>
            <a:rPr lang="en-US" dirty="0" err="1"/>
            <a:t>Ctrl+N</a:t>
          </a:r>
          <a:endParaRPr lang="en-GB" dirty="0"/>
        </a:p>
      </dgm:t>
    </dgm:pt>
    <dgm:pt modelId="{24E519C6-7530-4F83-A73C-62AB913F6C34}" type="parTrans" cxnId="{6EE35CAB-5F19-48FB-B624-BAE19BB6922C}">
      <dgm:prSet/>
      <dgm:spPr/>
      <dgm:t>
        <a:bodyPr/>
        <a:lstStyle/>
        <a:p>
          <a:pPr algn="ctr"/>
          <a:endParaRPr lang="en-GB"/>
        </a:p>
      </dgm:t>
    </dgm:pt>
    <dgm:pt modelId="{9CE0BF4F-5A40-4615-910C-8042FB96B9DF}" type="sibTrans" cxnId="{6EE35CAB-5F19-48FB-B624-BAE19BB6922C}">
      <dgm:prSet/>
      <dgm:spPr/>
      <dgm:t>
        <a:bodyPr/>
        <a:lstStyle/>
        <a:p>
          <a:pPr algn="ctr"/>
          <a:endParaRPr lang="en-GB"/>
        </a:p>
      </dgm:t>
    </dgm:pt>
    <dgm:pt modelId="{09839045-B8B3-4E1C-9BD5-001D3B5A2079}" type="pres">
      <dgm:prSet presAssocID="{9C5776B9-514E-440A-B4D4-B280C2BEDA85}" presName="diagram" presStyleCnt="0">
        <dgm:presLayoutVars>
          <dgm:dir/>
          <dgm:resizeHandles val="exact"/>
        </dgm:presLayoutVars>
      </dgm:prSet>
      <dgm:spPr/>
    </dgm:pt>
    <dgm:pt modelId="{67A3E50A-D2E4-4928-AC95-03A0AE561353}" type="pres">
      <dgm:prSet presAssocID="{2BA3510E-EFF9-4553-8BF2-5146561AB737}" presName="node" presStyleLbl="node1" presStyleIdx="0" presStyleCnt="1" custScaleX="25220" custScaleY="16601" custLinFactNeighborX="-20121" custLinFactNeighborY="-3232">
        <dgm:presLayoutVars>
          <dgm:bulletEnabled val="1"/>
        </dgm:presLayoutVars>
      </dgm:prSet>
      <dgm:spPr/>
    </dgm:pt>
  </dgm:ptLst>
  <dgm:cxnLst>
    <dgm:cxn modelId="{DB8BA670-87B6-4CAE-A38B-5548A2068D81}" type="presOf" srcId="{9C5776B9-514E-440A-B4D4-B280C2BEDA85}" destId="{09839045-B8B3-4E1C-9BD5-001D3B5A2079}" srcOrd="0" destOrd="0" presId="urn:microsoft.com/office/officeart/2005/8/layout/default"/>
    <dgm:cxn modelId="{6EE35CAB-5F19-48FB-B624-BAE19BB6922C}" srcId="{9C5776B9-514E-440A-B4D4-B280C2BEDA85}" destId="{2BA3510E-EFF9-4553-8BF2-5146561AB737}" srcOrd="0" destOrd="0" parTransId="{24E519C6-7530-4F83-A73C-62AB913F6C34}" sibTransId="{9CE0BF4F-5A40-4615-910C-8042FB96B9DF}"/>
    <dgm:cxn modelId="{DB2E68FF-EE43-4940-8CC1-7AEA29BE27AF}" type="presOf" srcId="{2BA3510E-EFF9-4553-8BF2-5146561AB737}" destId="{67A3E50A-D2E4-4928-AC95-03A0AE561353}" srcOrd="0" destOrd="0" presId="urn:microsoft.com/office/officeart/2005/8/layout/default"/>
    <dgm:cxn modelId="{768C8A53-2345-4866-B37D-3332069F85DD}" type="presParOf" srcId="{09839045-B8B3-4E1C-9BD5-001D3B5A2079}" destId="{67A3E50A-D2E4-4928-AC95-03A0AE5613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 err="1"/>
            <a:t>Png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Y="-14342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Pdf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Y="-14342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 err="1"/>
            <a:t>Psd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Y="-14342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2F5BFD-1713-403C-B127-EE3BC758FA07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A8BB19E-E089-49DF-A1E3-5DB320845B49}">
      <dgm:prSet phldrT="[Текст]"/>
      <dgm:spPr/>
      <dgm:t>
        <a:bodyPr/>
        <a:lstStyle/>
        <a:p>
          <a:pPr algn="ctr"/>
          <a:r>
            <a:rPr lang="en-US" dirty="0" err="1"/>
            <a:t>Ctrl+S</a:t>
          </a:r>
          <a:endParaRPr lang="en-GB" dirty="0"/>
        </a:p>
      </dgm:t>
    </dgm:pt>
    <dgm:pt modelId="{B2685BB3-9891-4410-A887-036B54F2F05E}" type="parTrans" cxnId="{FA6B4D96-9338-4C97-97F5-5E1D4455EA56}">
      <dgm:prSet/>
      <dgm:spPr/>
      <dgm:t>
        <a:bodyPr/>
        <a:lstStyle/>
        <a:p>
          <a:endParaRPr lang="en-GB"/>
        </a:p>
      </dgm:t>
    </dgm:pt>
    <dgm:pt modelId="{B4B27023-6B08-476C-99DD-3D50823B0635}" type="sibTrans" cxnId="{FA6B4D96-9338-4C97-97F5-5E1D4455EA56}">
      <dgm:prSet/>
      <dgm:spPr/>
      <dgm:t>
        <a:bodyPr/>
        <a:lstStyle/>
        <a:p>
          <a:endParaRPr lang="en-GB"/>
        </a:p>
      </dgm:t>
    </dgm:pt>
    <dgm:pt modelId="{779E0230-EB2A-4295-976A-2CEBD70E70A1}" type="pres">
      <dgm:prSet presAssocID="{032F5BFD-1713-403C-B127-EE3BC758FA07}" presName="linear" presStyleCnt="0">
        <dgm:presLayoutVars>
          <dgm:dir/>
          <dgm:animLvl val="lvl"/>
          <dgm:resizeHandles val="exact"/>
        </dgm:presLayoutVars>
      </dgm:prSet>
      <dgm:spPr/>
    </dgm:pt>
    <dgm:pt modelId="{F0512CA6-F24E-445C-8D6C-5B98C5E4BA08}" type="pres">
      <dgm:prSet presAssocID="{4A8BB19E-E089-49DF-A1E3-5DB320845B49}" presName="parentLin" presStyleCnt="0"/>
      <dgm:spPr/>
    </dgm:pt>
    <dgm:pt modelId="{5C8EF9CD-BA04-4350-9681-26FA0033006E}" type="pres">
      <dgm:prSet presAssocID="{4A8BB19E-E089-49DF-A1E3-5DB320845B49}" presName="parentLeftMargin" presStyleLbl="node1" presStyleIdx="0" presStyleCnt="1"/>
      <dgm:spPr/>
    </dgm:pt>
    <dgm:pt modelId="{51B1D6D1-1888-4EB1-98DB-126F24B1B29D}" type="pres">
      <dgm:prSet presAssocID="{4A8BB19E-E089-49DF-A1E3-5DB320845B49}" presName="parentText" presStyleLbl="node1" presStyleIdx="0" presStyleCnt="1" custLinFactX="8036" custLinFactNeighborX="100000" custLinFactNeighborY="22724">
        <dgm:presLayoutVars>
          <dgm:chMax val="0"/>
          <dgm:bulletEnabled val="1"/>
        </dgm:presLayoutVars>
      </dgm:prSet>
      <dgm:spPr/>
    </dgm:pt>
    <dgm:pt modelId="{95801DAD-FEB7-477F-878D-8F07477F40F1}" type="pres">
      <dgm:prSet presAssocID="{4A8BB19E-E089-49DF-A1E3-5DB320845B49}" presName="negativeSpace" presStyleCnt="0"/>
      <dgm:spPr/>
    </dgm:pt>
    <dgm:pt modelId="{A2CC0CCD-674B-47F1-A5C3-125AB388E734}" type="pres">
      <dgm:prSet presAssocID="{4A8BB19E-E089-49DF-A1E3-5DB320845B4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AA97632-AD3D-406C-8BC9-E428EA429037}" type="presOf" srcId="{4A8BB19E-E089-49DF-A1E3-5DB320845B49}" destId="{5C8EF9CD-BA04-4350-9681-26FA0033006E}" srcOrd="0" destOrd="0" presId="urn:microsoft.com/office/officeart/2005/8/layout/list1"/>
    <dgm:cxn modelId="{1DCB3A47-E200-46F6-898A-1DB6040FF11E}" type="presOf" srcId="{032F5BFD-1713-403C-B127-EE3BC758FA07}" destId="{779E0230-EB2A-4295-976A-2CEBD70E70A1}" srcOrd="0" destOrd="0" presId="urn:microsoft.com/office/officeart/2005/8/layout/list1"/>
    <dgm:cxn modelId="{FA6B4D96-9338-4C97-97F5-5E1D4455EA56}" srcId="{032F5BFD-1713-403C-B127-EE3BC758FA07}" destId="{4A8BB19E-E089-49DF-A1E3-5DB320845B49}" srcOrd="0" destOrd="0" parTransId="{B2685BB3-9891-4410-A887-036B54F2F05E}" sibTransId="{B4B27023-6B08-476C-99DD-3D50823B0635}"/>
    <dgm:cxn modelId="{3BD14399-41E7-4BE6-B9CC-4E4605ED54AF}" type="presOf" srcId="{4A8BB19E-E089-49DF-A1E3-5DB320845B49}" destId="{51B1D6D1-1888-4EB1-98DB-126F24B1B29D}" srcOrd="1" destOrd="0" presId="urn:microsoft.com/office/officeart/2005/8/layout/list1"/>
    <dgm:cxn modelId="{F019A303-3140-402B-9B29-49235C9F28AD}" type="presParOf" srcId="{779E0230-EB2A-4295-976A-2CEBD70E70A1}" destId="{F0512CA6-F24E-445C-8D6C-5B98C5E4BA08}" srcOrd="0" destOrd="0" presId="urn:microsoft.com/office/officeart/2005/8/layout/list1"/>
    <dgm:cxn modelId="{A99D0A81-28ED-465B-9B6D-7EBA33131738}" type="presParOf" srcId="{F0512CA6-F24E-445C-8D6C-5B98C5E4BA08}" destId="{5C8EF9CD-BA04-4350-9681-26FA0033006E}" srcOrd="0" destOrd="0" presId="urn:microsoft.com/office/officeart/2005/8/layout/list1"/>
    <dgm:cxn modelId="{1AF05651-E064-4D28-8FAD-7E49DC2BCA17}" type="presParOf" srcId="{F0512CA6-F24E-445C-8D6C-5B98C5E4BA08}" destId="{51B1D6D1-1888-4EB1-98DB-126F24B1B29D}" srcOrd="1" destOrd="0" presId="urn:microsoft.com/office/officeart/2005/8/layout/list1"/>
    <dgm:cxn modelId="{E315FF41-D403-4418-80C4-5EA39301223E}" type="presParOf" srcId="{779E0230-EB2A-4295-976A-2CEBD70E70A1}" destId="{95801DAD-FEB7-477F-878D-8F07477F40F1}" srcOrd="1" destOrd="0" presId="urn:microsoft.com/office/officeart/2005/8/layout/list1"/>
    <dgm:cxn modelId="{08743744-F2F0-48A2-BE70-367942DB6C29}" type="presParOf" srcId="{779E0230-EB2A-4295-976A-2CEBD70E70A1}" destId="{A2CC0CCD-674B-47F1-A5C3-125AB388E7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2F5BFD-1713-403C-B127-EE3BC758FA07}" type="doc">
      <dgm:prSet loTypeId="urn:microsoft.com/office/officeart/2005/8/layout/list1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A8BB19E-E089-49DF-A1E3-5DB320845B49}">
      <dgm:prSet phldrT="[Текст]"/>
      <dgm:spPr/>
      <dgm:t>
        <a:bodyPr/>
        <a:lstStyle/>
        <a:p>
          <a:pPr algn="ctr"/>
          <a:r>
            <a:rPr lang="en-US" dirty="0" err="1"/>
            <a:t>Ctrl+Shift+S</a:t>
          </a:r>
          <a:endParaRPr lang="en-GB" dirty="0"/>
        </a:p>
      </dgm:t>
    </dgm:pt>
    <dgm:pt modelId="{B2685BB3-9891-4410-A887-036B54F2F05E}" type="parTrans" cxnId="{FA6B4D96-9338-4C97-97F5-5E1D4455EA56}">
      <dgm:prSet/>
      <dgm:spPr/>
      <dgm:t>
        <a:bodyPr/>
        <a:lstStyle/>
        <a:p>
          <a:endParaRPr lang="en-GB"/>
        </a:p>
      </dgm:t>
    </dgm:pt>
    <dgm:pt modelId="{B4B27023-6B08-476C-99DD-3D50823B0635}" type="sibTrans" cxnId="{FA6B4D96-9338-4C97-97F5-5E1D4455EA56}">
      <dgm:prSet/>
      <dgm:spPr/>
      <dgm:t>
        <a:bodyPr/>
        <a:lstStyle/>
        <a:p>
          <a:endParaRPr lang="en-GB"/>
        </a:p>
      </dgm:t>
    </dgm:pt>
    <dgm:pt modelId="{779E0230-EB2A-4295-976A-2CEBD70E70A1}" type="pres">
      <dgm:prSet presAssocID="{032F5BFD-1713-403C-B127-EE3BC758FA07}" presName="linear" presStyleCnt="0">
        <dgm:presLayoutVars>
          <dgm:dir/>
          <dgm:animLvl val="lvl"/>
          <dgm:resizeHandles val="exact"/>
        </dgm:presLayoutVars>
      </dgm:prSet>
      <dgm:spPr/>
    </dgm:pt>
    <dgm:pt modelId="{F0512CA6-F24E-445C-8D6C-5B98C5E4BA08}" type="pres">
      <dgm:prSet presAssocID="{4A8BB19E-E089-49DF-A1E3-5DB320845B49}" presName="parentLin" presStyleCnt="0"/>
      <dgm:spPr/>
    </dgm:pt>
    <dgm:pt modelId="{5C8EF9CD-BA04-4350-9681-26FA0033006E}" type="pres">
      <dgm:prSet presAssocID="{4A8BB19E-E089-49DF-A1E3-5DB320845B49}" presName="parentLeftMargin" presStyleLbl="node1" presStyleIdx="0" presStyleCnt="1"/>
      <dgm:spPr/>
    </dgm:pt>
    <dgm:pt modelId="{51B1D6D1-1888-4EB1-98DB-126F24B1B29D}" type="pres">
      <dgm:prSet presAssocID="{4A8BB19E-E089-49DF-A1E3-5DB320845B49}" presName="parentText" presStyleLbl="node1" presStyleIdx="0" presStyleCnt="1" custLinFactX="8036" custLinFactNeighborX="100000" custLinFactNeighborY="22724">
        <dgm:presLayoutVars>
          <dgm:chMax val="0"/>
          <dgm:bulletEnabled val="1"/>
        </dgm:presLayoutVars>
      </dgm:prSet>
      <dgm:spPr/>
    </dgm:pt>
    <dgm:pt modelId="{95801DAD-FEB7-477F-878D-8F07477F40F1}" type="pres">
      <dgm:prSet presAssocID="{4A8BB19E-E089-49DF-A1E3-5DB320845B49}" presName="negativeSpace" presStyleCnt="0"/>
      <dgm:spPr/>
    </dgm:pt>
    <dgm:pt modelId="{A2CC0CCD-674B-47F1-A5C3-125AB388E734}" type="pres">
      <dgm:prSet presAssocID="{4A8BB19E-E089-49DF-A1E3-5DB320845B49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1AA97632-AD3D-406C-8BC9-E428EA429037}" type="presOf" srcId="{4A8BB19E-E089-49DF-A1E3-5DB320845B49}" destId="{5C8EF9CD-BA04-4350-9681-26FA0033006E}" srcOrd="0" destOrd="0" presId="urn:microsoft.com/office/officeart/2005/8/layout/list1"/>
    <dgm:cxn modelId="{1DCB3A47-E200-46F6-898A-1DB6040FF11E}" type="presOf" srcId="{032F5BFD-1713-403C-B127-EE3BC758FA07}" destId="{779E0230-EB2A-4295-976A-2CEBD70E70A1}" srcOrd="0" destOrd="0" presId="urn:microsoft.com/office/officeart/2005/8/layout/list1"/>
    <dgm:cxn modelId="{FA6B4D96-9338-4C97-97F5-5E1D4455EA56}" srcId="{032F5BFD-1713-403C-B127-EE3BC758FA07}" destId="{4A8BB19E-E089-49DF-A1E3-5DB320845B49}" srcOrd="0" destOrd="0" parTransId="{B2685BB3-9891-4410-A887-036B54F2F05E}" sibTransId="{B4B27023-6B08-476C-99DD-3D50823B0635}"/>
    <dgm:cxn modelId="{3BD14399-41E7-4BE6-B9CC-4E4605ED54AF}" type="presOf" srcId="{4A8BB19E-E089-49DF-A1E3-5DB320845B49}" destId="{51B1D6D1-1888-4EB1-98DB-126F24B1B29D}" srcOrd="1" destOrd="0" presId="urn:microsoft.com/office/officeart/2005/8/layout/list1"/>
    <dgm:cxn modelId="{F019A303-3140-402B-9B29-49235C9F28AD}" type="presParOf" srcId="{779E0230-EB2A-4295-976A-2CEBD70E70A1}" destId="{F0512CA6-F24E-445C-8D6C-5B98C5E4BA08}" srcOrd="0" destOrd="0" presId="urn:microsoft.com/office/officeart/2005/8/layout/list1"/>
    <dgm:cxn modelId="{A99D0A81-28ED-465B-9B6D-7EBA33131738}" type="presParOf" srcId="{F0512CA6-F24E-445C-8D6C-5B98C5E4BA08}" destId="{5C8EF9CD-BA04-4350-9681-26FA0033006E}" srcOrd="0" destOrd="0" presId="urn:microsoft.com/office/officeart/2005/8/layout/list1"/>
    <dgm:cxn modelId="{1AF05651-E064-4D28-8FAD-7E49DC2BCA17}" type="presParOf" srcId="{F0512CA6-F24E-445C-8D6C-5B98C5E4BA08}" destId="{51B1D6D1-1888-4EB1-98DB-126F24B1B29D}" srcOrd="1" destOrd="0" presId="urn:microsoft.com/office/officeart/2005/8/layout/list1"/>
    <dgm:cxn modelId="{E315FF41-D403-4418-80C4-5EA39301223E}" type="presParOf" srcId="{779E0230-EB2A-4295-976A-2CEBD70E70A1}" destId="{95801DAD-FEB7-477F-878D-8F07477F40F1}" srcOrd="1" destOrd="0" presId="urn:microsoft.com/office/officeart/2005/8/layout/list1"/>
    <dgm:cxn modelId="{08743744-F2F0-48A2-BE70-367942DB6C29}" type="presParOf" srcId="{779E0230-EB2A-4295-976A-2CEBD70E70A1}" destId="{A2CC0CCD-674B-47F1-A5C3-125AB388E7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Bmp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Y="-14342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Gif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-4541" custLinFactNeighborY="45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Tiff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-768" custLinFactNeighborY="-45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Jpeg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Y="14331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 err="1"/>
            <a:t>Pcx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2850" custLinFactNeighborY="2048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6044DDA-7EEA-4A6C-80E8-8FC4C465573E}" type="doc">
      <dgm:prSet loTypeId="urn:microsoft.com/office/officeart/2005/8/layout/defaul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DBC7332-939B-4ED6-A4D1-FB8AB01ED046}">
      <dgm:prSet phldrT="[Текст]"/>
      <dgm:spPr/>
      <dgm:t>
        <a:bodyPr/>
        <a:lstStyle/>
        <a:p>
          <a:r>
            <a:rPr lang="en-US" dirty="0"/>
            <a:t>Raw</a:t>
          </a:r>
          <a:endParaRPr lang="en-GB" dirty="0"/>
        </a:p>
      </dgm:t>
    </dgm:pt>
    <dgm:pt modelId="{DD73F424-AA2D-4AE4-B2E0-DA1968E25258}" type="parTrans" cxnId="{0BD9BC02-FF81-4CD3-9B6B-6A9EF546B5A5}">
      <dgm:prSet/>
      <dgm:spPr/>
      <dgm:t>
        <a:bodyPr/>
        <a:lstStyle/>
        <a:p>
          <a:endParaRPr lang="en-GB"/>
        </a:p>
      </dgm:t>
    </dgm:pt>
    <dgm:pt modelId="{C6A45EA6-75A2-43B2-94F1-4C5AB3AE8793}" type="sibTrans" cxnId="{0BD9BC02-FF81-4CD3-9B6B-6A9EF546B5A5}">
      <dgm:prSet/>
      <dgm:spPr/>
      <dgm:t>
        <a:bodyPr/>
        <a:lstStyle/>
        <a:p>
          <a:endParaRPr lang="en-GB"/>
        </a:p>
      </dgm:t>
    </dgm:pt>
    <dgm:pt modelId="{E5901DA8-1359-4E40-8702-D72529C41C9B}" type="pres">
      <dgm:prSet presAssocID="{76044DDA-7EEA-4A6C-80E8-8FC4C465573E}" presName="diagram" presStyleCnt="0">
        <dgm:presLayoutVars>
          <dgm:dir/>
          <dgm:resizeHandles val="exact"/>
        </dgm:presLayoutVars>
      </dgm:prSet>
      <dgm:spPr/>
    </dgm:pt>
    <dgm:pt modelId="{A9AAAD9B-166F-43D2-8EB8-EC69CF546891}" type="pres">
      <dgm:prSet presAssocID="{3DBC7332-939B-4ED6-A4D1-FB8AB01ED046}" presName="node" presStyleLbl="node1" presStyleIdx="0" presStyleCnt="1" custLinFactNeighborX="-4805" custLinFactNeighborY="-28639">
        <dgm:presLayoutVars>
          <dgm:bulletEnabled val="1"/>
        </dgm:presLayoutVars>
      </dgm:prSet>
      <dgm:spPr/>
    </dgm:pt>
  </dgm:ptLst>
  <dgm:cxnLst>
    <dgm:cxn modelId="{0BD9BC02-FF81-4CD3-9B6B-6A9EF546B5A5}" srcId="{76044DDA-7EEA-4A6C-80E8-8FC4C465573E}" destId="{3DBC7332-939B-4ED6-A4D1-FB8AB01ED046}" srcOrd="0" destOrd="0" parTransId="{DD73F424-AA2D-4AE4-B2E0-DA1968E25258}" sibTransId="{C6A45EA6-75A2-43B2-94F1-4C5AB3AE8793}"/>
    <dgm:cxn modelId="{31CCC326-6DE7-4D85-8573-ACEAFDA3EE44}" type="presOf" srcId="{3DBC7332-939B-4ED6-A4D1-FB8AB01ED046}" destId="{A9AAAD9B-166F-43D2-8EB8-EC69CF546891}" srcOrd="0" destOrd="0" presId="urn:microsoft.com/office/officeart/2005/8/layout/default"/>
    <dgm:cxn modelId="{11AABD62-8B13-40BF-AC84-8776BC9F1A12}" type="presOf" srcId="{76044DDA-7EEA-4A6C-80E8-8FC4C465573E}" destId="{E5901DA8-1359-4E40-8702-D72529C41C9B}" srcOrd="0" destOrd="0" presId="urn:microsoft.com/office/officeart/2005/8/layout/default"/>
    <dgm:cxn modelId="{178C2B5B-AC02-445A-87E8-4475E69CC17C}" type="presParOf" srcId="{E5901DA8-1359-4E40-8702-D72529C41C9B}" destId="{A9AAAD9B-166F-43D2-8EB8-EC69CF546891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A3E50A-D2E4-4928-AC95-03A0AE561353}">
      <dsp:nvSpPr>
        <dsp:cNvPr id="0" name=""/>
        <dsp:cNvSpPr/>
      </dsp:nvSpPr>
      <dsp:spPr>
        <a:xfrm>
          <a:off x="665592" y="76204"/>
          <a:ext cx="972045" cy="38390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 err="1"/>
            <a:t>Ctrl+N</a:t>
          </a:r>
          <a:endParaRPr lang="en-GB" sz="1700" kern="1200" dirty="0"/>
        </a:p>
      </dsp:txBody>
      <dsp:txXfrm>
        <a:off x="665592" y="76204"/>
        <a:ext cx="972045" cy="38390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9216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Png</a:t>
          </a:r>
          <a:endParaRPr lang="en-GB" sz="2400" kern="1200" dirty="0"/>
        </a:p>
      </dsp:txBody>
      <dsp:txXfrm>
        <a:off x="669216" y="0"/>
        <a:ext cx="888301" cy="53298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9216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Pdf</a:t>
          </a:r>
          <a:endParaRPr lang="en-GB" sz="2400" kern="1200" dirty="0"/>
        </a:p>
      </dsp:txBody>
      <dsp:txXfrm>
        <a:off x="669216" y="0"/>
        <a:ext cx="888301" cy="5329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9216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Psd</a:t>
          </a:r>
          <a:endParaRPr lang="en-GB" sz="2400" kern="1200" dirty="0"/>
        </a:p>
      </dsp:txBody>
      <dsp:txXfrm>
        <a:off x="669216" y="0"/>
        <a:ext cx="888301" cy="5329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C0CCD-674B-47F1-A5C3-125AB388E734}">
      <dsp:nvSpPr>
        <dsp:cNvPr id="0" name=""/>
        <dsp:cNvSpPr/>
      </dsp:nvSpPr>
      <dsp:spPr>
        <a:xfrm>
          <a:off x="0" y="279984"/>
          <a:ext cx="2438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1D6D1-1888-4EB1-98DB-126F24B1B29D}">
      <dsp:nvSpPr>
        <dsp:cNvPr id="0" name=""/>
        <dsp:cNvSpPr/>
      </dsp:nvSpPr>
      <dsp:spPr>
        <a:xfrm>
          <a:off x="381004" y="135050"/>
          <a:ext cx="170688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" tIns="0" rIns="64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Ctrl+S</a:t>
          </a:r>
          <a:endParaRPr lang="en-GB" sz="1800" kern="1200" dirty="0"/>
        </a:p>
      </dsp:txBody>
      <dsp:txXfrm>
        <a:off x="406943" y="160989"/>
        <a:ext cx="165500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CC0CCD-674B-47F1-A5C3-125AB388E734}">
      <dsp:nvSpPr>
        <dsp:cNvPr id="0" name=""/>
        <dsp:cNvSpPr/>
      </dsp:nvSpPr>
      <dsp:spPr>
        <a:xfrm>
          <a:off x="0" y="279984"/>
          <a:ext cx="24384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1D6D1-1888-4EB1-98DB-126F24B1B29D}">
      <dsp:nvSpPr>
        <dsp:cNvPr id="0" name=""/>
        <dsp:cNvSpPr/>
      </dsp:nvSpPr>
      <dsp:spPr>
        <a:xfrm>
          <a:off x="381004" y="135050"/>
          <a:ext cx="1706880" cy="53136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516" tIns="0" rIns="64516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Ctrl+Shift+S</a:t>
          </a:r>
          <a:endParaRPr lang="en-GB" sz="1800" kern="1200" dirty="0"/>
        </a:p>
      </dsp:txBody>
      <dsp:txXfrm>
        <a:off x="406943" y="160989"/>
        <a:ext cx="1655002" cy="4794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9216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Bmp</a:t>
          </a:r>
          <a:endParaRPr lang="en-GB" sz="2400" kern="1200" dirty="0"/>
        </a:p>
      </dsp:txBody>
      <dsp:txXfrm>
        <a:off x="669216" y="0"/>
        <a:ext cx="888301" cy="53298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28878" y="477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Gif</a:t>
          </a:r>
          <a:endParaRPr lang="en-GB" sz="2400" kern="1200" dirty="0"/>
        </a:p>
      </dsp:txBody>
      <dsp:txXfrm>
        <a:off x="628878" y="477"/>
        <a:ext cx="888301" cy="5329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2394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Tiff</a:t>
          </a:r>
          <a:endParaRPr lang="en-GB" sz="2400" kern="1200" dirty="0"/>
        </a:p>
      </dsp:txBody>
      <dsp:txXfrm>
        <a:off x="662394" y="0"/>
        <a:ext cx="888301" cy="53298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69216" y="477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Jpeg</a:t>
          </a:r>
          <a:endParaRPr lang="en-GB" sz="2400" kern="1200" dirty="0"/>
        </a:p>
      </dsp:txBody>
      <dsp:txXfrm>
        <a:off x="669216" y="477"/>
        <a:ext cx="888301" cy="5329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702735" y="314"/>
          <a:ext cx="870905" cy="52254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Pcx</a:t>
          </a:r>
          <a:endParaRPr lang="en-GB" sz="2400" kern="1200" dirty="0"/>
        </a:p>
      </dsp:txBody>
      <dsp:txXfrm>
        <a:off x="702735" y="314"/>
        <a:ext cx="870905" cy="52254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AAD9B-166F-43D2-8EB8-EC69CF546891}">
      <dsp:nvSpPr>
        <dsp:cNvPr id="0" name=""/>
        <dsp:cNvSpPr/>
      </dsp:nvSpPr>
      <dsp:spPr>
        <a:xfrm>
          <a:off x="626533" y="0"/>
          <a:ext cx="888301" cy="532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Raw</a:t>
          </a:r>
          <a:endParaRPr lang="en-GB" sz="2400" kern="1200" dirty="0"/>
        </a:p>
      </dsp:txBody>
      <dsp:txXfrm>
        <a:off x="626533" y="0"/>
        <a:ext cx="888301" cy="532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E10CF-B033-4812-AD78-980F63133465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06829A-CB88-467E-8655-4240A6B445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04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06829A-CB88-467E-8655-4240A6B445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84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5" y="982040"/>
            <a:ext cx="4893589" cy="201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5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5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Layout" Target="../diagrams/layout8.xml"/><Relationship Id="rId7" Type="http://schemas.openxmlformats.org/officeDocument/2006/relationships/image" Target="../media/image5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9.xml"/><Relationship Id="rId7" Type="http://schemas.openxmlformats.org/officeDocument/2006/relationships/image" Target="../media/image1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0.xml"/><Relationship Id="rId7" Type="http://schemas.openxmlformats.org/officeDocument/2006/relationships/image" Target="../media/image19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0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5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37789" y="1251207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7789" y="2099882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7BB2E31-5184-456B-95AA-89BF3A8504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4044" y="328641"/>
            <a:ext cx="4080510" cy="384078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4"/>
              </a:spcBef>
            </a:pPr>
            <a:r>
              <a:rPr lang="en-US" sz="2400" spc="-5" dirty="0"/>
              <a:t>INFORMATIKA VA AT</a:t>
            </a:r>
            <a:endParaRPr sz="2400" dirty="0"/>
          </a:p>
        </p:txBody>
      </p:sp>
      <p:grpSp>
        <p:nvGrpSpPr>
          <p:cNvPr id="16" name="object 8">
            <a:extLst>
              <a:ext uri="{FF2B5EF4-FFF2-40B4-BE49-F238E27FC236}">
                <a16:creationId xmlns:a16="http://schemas.microsoft.com/office/drawing/2014/main" id="{67130B14-190F-4428-AE98-7FAC8AFEC55F}"/>
              </a:ext>
            </a:extLst>
          </p:cNvPr>
          <p:cNvGrpSpPr/>
          <p:nvPr/>
        </p:nvGrpSpPr>
        <p:grpSpPr>
          <a:xfrm>
            <a:off x="4686759" y="212867"/>
            <a:ext cx="757472" cy="634365"/>
            <a:chOff x="4686759" y="212867"/>
            <a:chExt cx="634365" cy="634365"/>
          </a:xfrm>
        </p:grpSpPr>
        <p:sp>
          <p:nvSpPr>
            <p:cNvPr id="17" name="object 9">
              <a:extLst>
                <a:ext uri="{FF2B5EF4-FFF2-40B4-BE49-F238E27FC236}">
                  <a16:creationId xmlns:a16="http://schemas.microsoft.com/office/drawing/2014/main" id="{CAFEEE42-66F3-4119-B303-80D70C8A0E3C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0">
              <a:extLst>
                <a:ext uri="{FF2B5EF4-FFF2-40B4-BE49-F238E27FC236}">
                  <a16:creationId xmlns:a16="http://schemas.microsoft.com/office/drawing/2014/main" id="{A4C805A6-9ADD-4AAC-8AC5-18F99F03857D}"/>
                </a:ext>
              </a:extLst>
            </p:cNvPr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1">
            <a:extLst>
              <a:ext uri="{FF2B5EF4-FFF2-40B4-BE49-F238E27FC236}">
                <a16:creationId xmlns:a16="http://schemas.microsoft.com/office/drawing/2014/main" id="{4ED991B5-EED2-4608-AD6C-9FCFC3A539D7}"/>
              </a:ext>
            </a:extLst>
          </p:cNvPr>
          <p:cNvSpPr txBox="1"/>
          <p:nvPr/>
        </p:nvSpPr>
        <p:spPr>
          <a:xfrm>
            <a:off x="4845851" y="249024"/>
            <a:ext cx="439420" cy="3727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lang="en-US" sz="2250" b="1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20" name="object 12">
            <a:extLst>
              <a:ext uri="{FF2B5EF4-FFF2-40B4-BE49-F238E27FC236}">
                <a16:creationId xmlns:a16="http://schemas.microsoft.com/office/drawing/2014/main" id="{C2431616-F73E-4836-A310-88178F5FD8BB}"/>
              </a:ext>
            </a:extLst>
          </p:cNvPr>
          <p:cNvSpPr txBox="1"/>
          <p:nvPr/>
        </p:nvSpPr>
        <p:spPr>
          <a:xfrm>
            <a:off x="4851222" y="551458"/>
            <a:ext cx="439420" cy="21223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1300" spc="5" dirty="0" err="1">
                <a:solidFill>
                  <a:srgbClr val="FFFFFF"/>
                </a:solidFill>
                <a:latin typeface="Arial"/>
                <a:cs typeface="Arial"/>
              </a:rPr>
              <a:t>Sinf</a:t>
            </a:r>
            <a:endParaRPr sz="1300" dirty="0">
              <a:latin typeface="Arial"/>
              <a:cs typeface="Arial"/>
            </a:endParaRPr>
          </a:p>
        </p:txBody>
      </p:sp>
      <p:sp>
        <p:nvSpPr>
          <p:cNvPr id="21" name="object 11">
            <a:extLst>
              <a:ext uri="{FF2B5EF4-FFF2-40B4-BE49-F238E27FC236}">
                <a16:creationId xmlns:a16="http://schemas.microsoft.com/office/drawing/2014/main" id="{8A5B06EA-9CC7-4BFC-8346-BF0A9EC84CF3}"/>
              </a:ext>
            </a:extLst>
          </p:cNvPr>
          <p:cNvSpPr/>
          <p:nvPr/>
        </p:nvSpPr>
        <p:spPr>
          <a:xfrm>
            <a:off x="321569" y="304740"/>
            <a:ext cx="646986" cy="514672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E0F1A769-EF0D-4737-82B1-08648ADB2317}"/>
              </a:ext>
            </a:extLst>
          </p:cNvPr>
          <p:cNvSpPr txBox="1"/>
          <p:nvPr/>
        </p:nvSpPr>
        <p:spPr>
          <a:xfrm>
            <a:off x="941903" y="1241425"/>
            <a:ext cx="3378062" cy="2249334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1700"/>
              </a:lnSpc>
              <a:spcBef>
                <a:spcPts val="340"/>
              </a:spcBef>
            </a:pPr>
            <a:r>
              <a:rPr lang="en-US" sz="2000" b="1" spc="-10" dirty="0">
                <a:solidFill>
                  <a:srgbClr val="2365C7"/>
                </a:solidFill>
                <a:latin typeface="Arial"/>
                <a:cs typeface="Arial"/>
              </a:rPr>
              <a:t>MAVZU: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5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spcBef>
                <a:spcPts val="340"/>
              </a:spcBef>
            </a:pPr>
            <a:r>
              <a:rPr lang="en-US" sz="2000" b="1" spc="-10" dirty="0">
                <a:latin typeface="Arial"/>
                <a:cs typeface="Arial"/>
              </a:rPr>
              <a:t>PHOTOSHOPDA GRAFIK OBYEKT FAYLLARI BILAN ISHLASH</a:t>
            </a: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en-US" sz="1600" b="1" spc="-1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ts val="1700"/>
              </a:lnSpc>
              <a:spcBef>
                <a:spcPts val="340"/>
              </a:spcBef>
            </a:pPr>
            <a:endParaRPr lang="ru-RU" sz="1400" b="1" spc="-1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CBDDFC4-FB5E-4384-9FD8-5D5B4B853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299" y="1214413"/>
            <a:ext cx="4254500" cy="200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ADA09F83-7AA5-4BD7-A99D-F5C379D0D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260" y="931556"/>
            <a:ext cx="2494128" cy="1723549"/>
          </a:xfrm>
        </p:spPr>
        <p:txBody>
          <a:bodyPr/>
          <a:lstStyle/>
          <a:p>
            <a:pPr algn="ctr"/>
            <a:r>
              <a:rPr lang="en-US" sz="1600" dirty="0"/>
              <a:t>       </a:t>
            </a:r>
            <a:r>
              <a:rPr lang="en-US" sz="1600" i="0" dirty="0"/>
              <a:t>Bu </a:t>
            </a:r>
            <a:r>
              <a:rPr lang="en-US" sz="1600" i="0" dirty="0" err="1"/>
              <a:t>muloqot</a:t>
            </a:r>
            <a:r>
              <a:rPr lang="en-US" sz="1600" i="0" dirty="0"/>
              <a:t> </a:t>
            </a:r>
            <a:r>
              <a:rPr lang="en-US" sz="1600" i="0" dirty="0" err="1"/>
              <a:t>oynasi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ishlash</a:t>
            </a:r>
            <a:r>
              <a:rPr lang="en-US" sz="1600" i="0" dirty="0"/>
              <a:t> </a:t>
            </a:r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/>
              <a:t>ilovalar</a:t>
            </a:r>
            <a:r>
              <a:rPr lang="en-US" sz="1600" i="0" dirty="0"/>
              <a:t>, </a:t>
            </a:r>
            <a:r>
              <a:rPr lang="en-US" sz="1600" i="0" dirty="0" err="1"/>
              <a:t>masalan</a:t>
            </a:r>
            <a:r>
              <a:rPr lang="en-US" sz="1600" i="0" dirty="0"/>
              <a:t>, </a:t>
            </a:r>
            <a:r>
              <a:rPr lang="en-US" sz="1600" i="0" dirty="0">
                <a:solidFill>
                  <a:srgbClr val="0070C0"/>
                </a:solidFill>
              </a:rPr>
              <a:t>Word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Excel</a:t>
            </a:r>
            <a:r>
              <a:rPr lang="en-US" sz="1600" i="0" dirty="0" err="1"/>
              <a:t>ning</a:t>
            </a:r>
            <a:r>
              <a:rPr lang="en-US" sz="1600" i="0" dirty="0"/>
              <a:t> </a:t>
            </a:r>
            <a:r>
              <a:rPr lang="en-US" sz="1600" i="0" dirty="0" err="1"/>
              <a:t>shu</a:t>
            </a:r>
            <a:r>
              <a:rPr lang="en-US" sz="1600" i="0" dirty="0"/>
              <a:t> </a:t>
            </a:r>
            <a:r>
              <a:rPr lang="en-US" sz="1600" i="0" dirty="0" err="1"/>
              <a:t>nomli</a:t>
            </a:r>
            <a:r>
              <a:rPr lang="en-US" sz="1600" i="0" dirty="0"/>
              <a:t> </a:t>
            </a:r>
            <a:r>
              <a:rPr lang="en-US" sz="1600" i="0" dirty="0" err="1"/>
              <a:t>muloqot</a:t>
            </a:r>
            <a:r>
              <a:rPr lang="en-US" sz="1600" i="0" dirty="0"/>
              <a:t> </a:t>
            </a:r>
            <a:r>
              <a:rPr lang="en-US" sz="1600" i="0" dirty="0" err="1"/>
              <a:t>oynalari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ishlashdan</a:t>
            </a:r>
            <a:r>
              <a:rPr lang="en-US" sz="1600" i="0" dirty="0"/>
              <a:t> </a:t>
            </a:r>
            <a:r>
              <a:rPr lang="en-US" sz="1600" i="0" dirty="0" err="1"/>
              <a:t>deyarli</a:t>
            </a:r>
            <a:r>
              <a:rPr lang="en-US" sz="1600" i="0" dirty="0"/>
              <a:t> </a:t>
            </a:r>
            <a:r>
              <a:rPr lang="en-US" sz="1600" i="0" dirty="0" err="1"/>
              <a:t>farq</a:t>
            </a:r>
            <a:r>
              <a:rPr lang="en-US" sz="1600" i="0" dirty="0"/>
              <a:t> </a:t>
            </a:r>
            <a:r>
              <a:rPr lang="en-US" sz="1600" i="0" dirty="0" err="1"/>
              <a:t>qilmaydi</a:t>
            </a:r>
            <a:r>
              <a:rPr lang="en-US" sz="1600" i="0" dirty="0"/>
              <a:t>.  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E3D2094-9EFE-4B73-B5F0-6CE5E9E68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5E37BA3-DC6A-4765-AA76-008482A986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891" y="555625"/>
            <a:ext cx="2830409" cy="260382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399F41B3-47A4-4BA1-9F45-193D4034FB93}"/>
              </a:ext>
            </a:extLst>
          </p:cNvPr>
          <p:cNvSpPr/>
          <p:nvPr/>
        </p:nvSpPr>
        <p:spPr>
          <a:xfrm>
            <a:off x="4670756" y="2578905"/>
            <a:ext cx="381000" cy="152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999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F400A5FC-E970-41A7-A6B7-9A7C7E25F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1774825"/>
            <a:ext cx="5105400" cy="984885"/>
          </a:xfrm>
        </p:spPr>
        <p:txBody>
          <a:bodyPr/>
          <a:lstStyle/>
          <a:p>
            <a:pPr algn="just"/>
            <a:r>
              <a:rPr lang="en-US" sz="1600" i="0" dirty="0">
                <a:solidFill>
                  <a:srgbClr val="0070C0"/>
                </a:solidFill>
              </a:rPr>
              <a:t>       </a:t>
            </a:r>
            <a:r>
              <a:rPr lang="en-US" sz="1600" i="0" dirty="0" err="1">
                <a:solidFill>
                  <a:srgbClr val="0070C0"/>
                </a:solidFill>
              </a:rPr>
              <a:t>PhotoShop</a:t>
            </a:r>
            <a:r>
              <a:rPr lang="en-US" sz="1600" i="0" dirty="0" err="1"/>
              <a:t>da</a:t>
            </a:r>
            <a:r>
              <a:rPr lang="en-US" sz="1600" i="0" dirty="0"/>
              <a:t> </a:t>
            </a:r>
            <a:r>
              <a:rPr lang="en-US" sz="1600" i="0" dirty="0" err="1"/>
              <a:t>qilingan</a:t>
            </a:r>
            <a:r>
              <a:rPr lang="en-US" sz="1600" i="0" dirty="0"/>
              <a:t> </a:t>
            </a:r>
            <a:r>
              <a:rPr lang="en-US" sz="1600" i="0" dirty="0" err="1"/>
              <a:t>ishlarni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bir</a:t>
            </a:r>
            <a:r>
              <a:rPr lang="en-US" sz="1600" i="0" dirty="0"/>
              <a:t> </a:t>
            </a:r>
            <a:r>
              <a:rPr lang="en-US" sz="1600" i="0" dirty="0" err="1"/>
              <a:t>nechta</a:t>
            </a:r>
            <a:r>
              <a:rPr lang="en-US" sz="1600" i="0" dirty="0"/>
              <a:t> </a:t>
            </a:r>
            <a:r>
              <a:rPr lang="en-US" sz="1600" i="0" dirty="0" err="1"/>
              <a:t>buyruqlar</a:t>
            </a:r>
            <a:r>
              <a:rPr lang="en-US" sz="1600" i="0" dirty="0"/>
              <a:t> </a:t>
            </a:r>
            <a:r>
              <a:rPr lang="en-US" sz="1600" i="0" dirty="0" err="1"/>
              <a:t>mavjud</a:t>
            </a:r>
            <a:r>
              <a:rPr lang="en-US" sz="1600" i="0" dirty="0"/>
              <a:t>. </a:t>
            </a:r>
            <a:r>
              <a:rPr lang="en-US" sz="1600" i="0" dirty="0" err="1"/>
              <a:t>Ulardan</a:t>
            </a:r>
            <a:r>
              <a:rPr lang="en-US" sz="1600" i="0" dirty="0"/>
              <a:t> </a:t>
            </a:r>
            <a:r>
              <a:rPr lang="en-US" sz="1600" i="0" dirty="0" err="1"/>
              <a:t>birinchisi</a:t>
            </a:r>
            <a:r>
              <a:rPr lang="en-US" sz="1600" i="0" dirty="0"/>
              <a:t> </a:t>
            </a:r>
            <a:r>
              <a:rPr lang="en-US" sz="1600" i="0" dirty="0" err="1"/>
              <a:t>Ctrl+S</a:t>
            </a:r>
            <a:r>
              <a:rPr lang="en-US" sz="1600" i="0" dirty="0"/>
              <a:t> </a:t>
            </a:r>
            <a:r>
              <a:rPr lang="en-US" sz="1600" i="0" dirty="0" err="1"/>
              <a:t>qo‘shtugmasi</a:t>
            </a:r>
            <a:r>
              <a:rPr lang="en-US" sz="1600" i="0" dirty="0"/>
              <a:t> </a:t>
            </a:r>
            <a:r>
              <a:rPr lang="en-US" sz="1600" i="0" dirty="0" err="1"/>
              <a:t>yordamida</a:t>
            </a:r>
            <a:r>
              <a:rPr lang="en-US" sz="1600" i="0" dirty="0"/>
              <a:t> </a:t>
            </a:r>
            <a:r>
              <a:rPr lang="en-US" sz="1600" i="0" dirty="0" err="1"/>
              <a:t>chiqariladi</a:t>
            </a:r>
            <a:r>
              <a:rPr lang="en-US" sz="1600" i="0" dirty="0"/>
              <a:t>. Bu </a:t>
            </a:r>
            <a:r>
              <a:rPr lang="en-US" sz="1600" i="0" dirty="0" err="1"/>
              <a:t>buyruq</a:t>
            </a:r>
            <a:r>
              <a:rPr lang="en-US" sz="1600" i="0" dirty="0"/>
              <a:t> </a:t>
            </a:r>
            <a:r>
              <a:rPr lang="en-US" sz="1600" i="0" dirty="0" err="1"/>
              <a:t>joriy</a:t>
            </a:r>
            <a:r>
              <a:rPr lang="en-US" sz="1600" i="0" dirty="0"/>
              <a:t> </a:t>
            </a:r>
            <a:r>
              <a:rPr lang="en-US" sz="1600" i="0" dirty="0" err="1"/>
              <a:t>tasvirni</a:t>
            </a:r>
            <a:r>
              <a:rPr lang="en-US" sz="1600" i="0" dirty="0"/>
              <a:t> </a:t>
            </a:r>
            <a:r>
              <a:rPr lang="en-US" sz="1600" i="0" dirty="0" err="1"/>
              <a:t>joyi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nomini</a:t>
            </a:r>
            <a:r>
              <a:rPr lang="en-US" sz="1600" i="0" dirty="0"/>
              <a:t> </a:t>
            </a:r>
            <a:r>
              <a:rPr lang="en-US" sz="1600" i="0" dirty="0" err="1"/>
              <a:t>o‘zgartirmasdan</a:t>
            </a:r>
            <a:r>
              <a:rPr lang="en-US" sz="1600" i="0" dirty="0"/>
              <a:t> </a:t>
            </a:r>
            <a:r>
              <a:rPr lang="en-US" sz="1600" i="0" dirty="0" err="1"/>
              <a:t>saqlab</a:t>
            </a:r>
            <a:r>
              <a:rPr lang="en-US" sz="1600" i="0" dirty="0"/>
              <a:t> </a:t>
            </a:r>
            <a:r>
              <a:rPr lang="en-US" sz="1600" i="0" dirty="0" err="1"/>
              <a:t>qo‘yadi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BA9689-5DCF-4B8F-9045-1005F9C3C9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6D063C4A-3537-4024-9D76-9F2FD7883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434835"/>
              </p:ext>
            </p:extLst>
          </p:nvPr>
        </p:nvGraphicFramePr>
        <p:xfrm>
          <a:off x="1587500" y="751185"/>
          <a:ext cx="2438400" cy="74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1466725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031B14-600A-4E34-95C7-4A73960132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sp>
        <p:nvSpPr>
          <p:cNvPr id="4" name="Текст 2">
            <a:extLst>
              <a:ext uri="{FF2B5EF4-FFF2-40B4-BE49-F238E27FC236}">
                <a16:creationId xmlns:a16="http://schemas.microsoft.com/office/drawing/2014/main" id="{59736B25-7C75-4348-A6A4-61E89DD02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72" y="1698625"/>
            <a:ext cx="5313528" cy="984885"/>
          </a:xfrm>
        </p:spPr>
        <p:txBody>
          <a:bodyPr/>
          <a:lstStyle/>
          <a:p>
            <a:pPr algn="just"/>
            <a:r>
              <a:rPr lang="en-US" i="0" dirty="0">
                <a:solidFill>
                  <a:srgbClr val="0070C0"/>
                </a:solidFill>
              </a:rPr>
              <a:t>       </a:t>
            </a:r>
            <a:r>
              <a:rPr lang="en-US" sz="1600" i="0" dirty="0" err="1">
                <a:solidFill>
                  <a:srgbClr val="0070C0"/>
                </a:solidFill>
              </a:rPr>
              <a:t>Ctrl+Shift+S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qo‘shtugmalari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yordamida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chiqariladigan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saqlash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buyrug‘i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ekranga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saqlash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muloqot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oynasini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chiqaradi</a:t>
            </a:r>
            <a:r>
              <a:rPr lang="en-US" sz="1600" i="0" dirty="0">
                <a:solidFill>
                  <a:schemeClr val="tx1"/>
                </a:solidFill>
              </a:rPr>
              <a:t>. Bu </a:t>
            </a:r>
            <a:r>
              <a:rPr lang="en-US" sz="1600" i="0" dirty="0" err="1">
                <a:solidFill>
                  <a:schemeClr val="tx1"/>
                </a:solidFill>
              </a:rPr>
              <a:t>oyna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yordamida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tasvirni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nom </a:t>
            </a:r>
            <a:r>
              <a:rPr lang="en-US" sz="1600" i="0" dirty="0" err="1">
                <a:solidFill>
                  <a:schemeClr val="tx1"/>
                </a:solidFill>
              </a:rPr>
              <a:t>bilan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joyga</a:t>
            </a:r>
            <a:r>
              <a:rPr lang="uz-Cyrl-UZ" sz="1600" i="0" dirty="0">
                <a:solidFill>
                  <a:schemeClr val="tx1"/>
                </a:solidFill>
              </a:rPr>
              <a:t>,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formatda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saqlab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qo‘yish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mumkin</a:t>
            </a:r>
            <a:r>
              <a:rPr lang="en-US" sz="1600" i="0" dirty="0">
                <a:solidFill>
                  <a:schemeClr val="tx1"/>
                </a:solidFill>
              </a:rPr>
              <a:t>.</a:t>
            </a:r>
            <a:endParaRPr lang="en-GB" sz="1600" i="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29C02AD3-ED71-4068-BD01-903062F488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93134"/>
              </p:ext>
            </p:extLst>
          </p:nvPr>
        </p:nvGraphicFramePr>
        <p:xfrm>
          <a:off x="1587500" y="765970"/>
          <a:ext cx="2438400" cy="7478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3125663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8C419F-11EC-4570-99B1-C6E18871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Formatlar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1BFF9B-0C94-45B6-A30D-D3DE613FB0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5963" y="787296"/>
            <a:ext cx="2596936" cy="1754326"/>
          </a:xfrm>
        </p:spPr>
        <p:txBody>
          <a:bodyPr/>
          <a:lstStyle/>
          <a:p>
            <a:pPr algn="l"/>
            <a:r>
              <a:rPr lang="en-US" sz="1800" i="0" dirty="0"/>
              <a:t>    </a:t>
            </a:r>
            <a:r>
              <a:rPr lang="en-US" sz="1600" i="0" dirty="0" err="1"/>
              <a:t>Kompyuter</a:t>
            </a:r>
            <a:r>
              <a:rPr lang="en-US" sz="1600" i="0" dirty="0"/>
              <a:t> </a:t>
            </a:r>
            <a:r>
              <a:rPr lang="en-US" sz="1600" i="0" dirty="0" err="1"/>
              <a:t>grafikasi</a:t>
            </a:r>
            <a:r>
              <a:rPr lang="en-US" sz="1600" i="0" dirty="0"/>
              <a:t> </a:t>
            </a:r>
            <a:r>
              <a:rPr lang="en-US" sz="1600" i="0" dirty="0" err="1"/>
              <a:t>ommaviy</a:t>
            </a:r>
            <a:r>
              <a:rPr lang="en-US" sz="1600" i="0" dirty="0"/>
              <a:t> </a:t>
            </a:r>
            <a:r>
              <a:rPr lang="en-US" sz="1600" i="0" dirty="0" err="1"/>
              <a:t>tarzda</a:t>
            </a:r>
            <a:r>
              <a:rPr lang="en-US" sz="1600" i="0" dirty="0"/>
              <a:t> </a:t>
            </a:r>
            <a:r>
              <a:rPr lang="en-US" sz="1600" i="0" dirty="0" err="1"/>
              <a:t>qo‘llaniladi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tasvirlarni</a:t>
            </a:r>
            <a:r>
              <a:rPr lang="en-US" sz="1600" i="0" dirty="0"/>
              <a:t> </a:t>
            </a:r>
            <a:r>
              <a:rPr lang="en-US" sz="1600" i="0" dirty="0" err="1"/>
              <a:t>kompyuter</a:t>
            </a:r>
            <a:r>
              <a:rPr lang="en-US" sz="1600" i="0" dirty="0"/>
              <a:t> </a:t>
            </a:r>
            <a:r>
              <a:rPr lang="en-US" sz="1600" i="0" dirty="0" err="1"/>
              <a:t>xotirasida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ko‘plab</a:t>
            </a:r>
            <a:r>
              <a:rPr lang="en-US" sz="1600" i="0" dirty="0"/>
              <a:t> </a:t>
            </a:r>
            <a:r>
              <a:rPr lang="en-US" sz="1600" i="0" dirty="0" err="1"/>
              <a:t>formatlar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chiqilgan</a:t>
            </a:r>
            <a:r>
              <a:rPr lang="en-US" sz="1600" i="0" dirty="0"/>
              <a:t>. </a:t>
            </a:r>
            <a:r>
              <a:rPr lang="en-US" sz="1600" i="0" dirty="0" err="1"/>
              <a:t>Ulardan</a:t>
            </a:r>
            <a:r>
              <a:rPr lang="en-US" sz="1600" i="0" dirty="0"/>
              <a:t> </a:t>
            </a:r>
            <a:r>
              <a:rPr lang="en-US" sz="1600" i="0" dirty="0" err="1"/>
              <a:t>ba’zilari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, </a:t>
            </a:r>
            <a:r>
              <a:rPr lang="en-US" sz="1600" i="0" dirty="0" err="1"/>
              <a:t>ba’zilari</a:t>
            </a:r>
            <a:r>
              <a:rPr lang="en-US" sz="1600" i="0" dirty="0"/>
              <a:t> </a:t>
            </a:r>
            <a:r>
              <a:rPr lang="en-US" sz="1600" i="0" dirty="0" err="1"/>
              <a:t>faqat</a:t>
            </a:r>
            <a:r>
              <a:rPr lang="en-US" sz="1600" i="0" dirty="0"/>
              <a:t> tor </a:t>
            </a:r>
            <a:r>
              <a:rPr lang="en-US" sz="1600" i="0" dirty="0" err="1"/>
              <a:t>sohada</a:t>
            </a:r>
            <a:r>
              <a:rPr lang="en-US" sz="1600" i="0" dirty="0"/>
              <a:t> </a:t>
            </a:r>
            <a:r>
              <a:rPr lang="en-US" sz="1600" i="0" dirty="0" err="1"/>
              <a:t>ishlatiladi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8DC55-CC67-43C1-A97D-4188B5A9E2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111" y="577878"/>
            <a:ext cx="2531541" cy="257137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AEE3272-2027-4190-8182-EED3A6A3F3FD}"/>
              </a:ext>
            </a:extLst>
          </p:cNvPr>
          <p:cNvSpPr/>
          <p:nvPr/>
        </p:nvSpPr>
        <p:spPr>
          <a:xfrm>
            <a:off x="3568700" y="1851025"/>
            <a:ext cx="1371600" cy="12982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88BB69E-23D6-4EC5-9E09-026926C062C5}"/>
              </a:ext>
            </a:extLst>
          </p:cNvPr>
          <p:cNvCxnSpPr>
            <a:cxnSpLocks/>
          </p:cNvCxnSpPr>
          <p:nvPr/>
        </p:nvCxnSpPr>
        <p:spPr>
          <a:xfrm flipV="1">
            <a:off x="2609377" y="2675290"/>
            <a:ext cx="883810" cy="336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1478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76D92B6F-1C4B-4F0C-A54F-AA2632ABC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457" y="1470051"/>
            <a:ext cx="5313528" cy="984885"/>
          </a:xfrm>
        </p:spPr>
        <p:txBody>
          <a:bodyPr/>
          <a:lstStyle/>
          <a:p>
            <a:pPr algn="ctr"/>
            <a:r>
              <a:rPr lang="en-US" sz="1600" i="0" dirty="0">
                <a:solidFill>
                  <a:srgbClr val="0070C0"/>
                </a:solidFill>
              </a:rPr>
              <a:t>Bmp</a:t>
            </a:r>
            <a:r>
              <a:rPr lang="en-US" sz="1600" i="0" dirty="0"/>
              <a:t> – </a:t>
            </a:r>
            <a:r>
              <a:rPr lang="en-US" sz="1600" i="0" dirty="0" err="1"/>
              <a:t>rastorli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jumlasidan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. </a:t>
            </a:r>
            <a:r>
              <a:rPr lang="en-US" sz="1600" i="0" dirty="0" err="1"/>
              <a:t>Birinchi</a:t>
            </a:r>
            <a:r>
              <a:rPr lang="en-US" sz="1600" i="0" dirty="0"/>
              <a:t> </a:t>
            </a:r>
            <a:r>
              <a:rPr lang="en-US" sz="1600" i="0" dirty="0" err="1"/>
              <a:t>grafik</a:t>
            </a:r>
            <a:r>
              <a:rPr lang="en-US" sz="1600" i="0" dirty="0"/>
              <a:t> </a:t>
            </a:r>
            <a:r>
              <a:rPr lang="en-US" sz="1600" i="0" dirty="0" err="1"/>
              <a:t>formatlardan</a:t>
            </a:r>
            <a:r>
              <a:rPr lang="en-US" sz="1600" i="0" dirty="0"/>
              <a:t> </a:t>
            </a:r>
            <a:r>
              <a:rPr lang="en-US" sz="1600" i="0" dirty="0" err="1"/>
              <a:t>biri</a:t>
            </a:r>
            <a:r>
              <a:rPr lang="en-US" sz="1600" i="0" dirty="0"/>
              <a:t>, Microsoft </a:t>
            </a:r>
            <a:r>
              <a:rPr lang="en-US" sz="1600" i="0" dirty="0" err="1"/>
              <a:t>kompaniyasi</a:t>
            </a:r>
            <a:r>
              <a:rPr lang="en-US" sz="1600" i="0" dirty="0"/>
              <a:t> </a:t>
            </a:r>
            <a:r>
              <a:rPr lang="en-US" sz="1600" i="0" dirty="0" err="1"/>
              <a:t>tomonidan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chiqilgan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. </a:t>
            </a:r>
            <a:r>
              <a:rPr lang="en-US" sz="1600" i="0" dirty="0" err="1"/>
              <a:t>Lekin</a:t>
            </a:r>
            <a:r>
              <a:rPr lang="en-US" sz="1600" i="0" dirty="0"/>
              <a:t> </a:t>
            </a:r>
            <a:r>
              <a:rPr lang="en-US" sz="1600" i="0" dirty="0" err="1"/>
              <a:t>oxirgi</a:t>
            </a:r>
            <a:r>
              <a:rPr lang="en-US" sz="1600" i="0" dirty="0"/>
              <a:t> </a:t>
            </a:r>
            <a:r>
              <a:rPr lang="en-US" sz="1600" i="0" dirty="0" err="1"/>
              <a:t>paytda</a:t>
            </a:r>
            <a:r>
              <a:rPr lang="en-US" sz="1600" i="0" dirty="0"/>
              <a:t> </a:t>
            </a:r>
            <a:r>
              <a:rPr lang="en-US" sz="1600" i="0" dirty="0" err="1"/>
              <a:t>boshqa</a:t>
            </a:r>
            <a:r>
              <a:rPr lang="en-US" sz="1600" i="0" dirty="0"/>
              <a:t> </a:t>
            </a:r>
            <a:r>
              <a:rPr lang="en-US" sz="1600" i="0" dirty="0" err="1"/>
              <a:t>formatlarga</a:t>
            </a:r>
            <a:r>
              <a:rPr lang="en-US" sz="1600" i="0" dirty="0"/>
              <a:t> </a:t>
            </a:r>
            <a:r>
              <a:rPr lang="en-US" sz="1600" i="0" dirty="0" err="1"/>
              <a:t>o‘z</a:t>
            </a:r>
            <a:r>
              <a:rPr lang="en-US" sz="1600" i="0" dirty="0"/>
              <a:t> </a:t>
            </a:r>
            <a:r>
              <a:rPr lang="en-US" sz="1600" i="0" dirty="0" err="1"/>
              <a:t>o‘rnini</a:t>
            </a:r>
            <a:r>
              <a:rPr lang="en-US" sz="1600" i="0" dirty="0"/>
              <a:t> </a:t>
            </a:r>
            <a:r>
              <a:rPr lang="en-US" sz="1600" i="0" dirty="0" err="1"/>
              <a:t>bo‘shatib</a:t>
            </a:r>
            <a:r>
              <a:rPr lang="en-US" sz="1600" i="0" dirty="0"/>
              <a:t> </a:t>
            </a:r>
            <a:r>
              <a:rPr lang="en-US" sz="1600" i="0" dirty="0" err="1"/>
              <a:t>bermoqda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7F2AE70F-AB50-4F43-9474-EE90A896A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097324"/>
              </p:ext>
            </p:extLst>
          </p:nvPr>
        </p:nvGraphicFramePr>
        <p:xfrm>
          <a:off x="1722966" y="784225"/>
          <a:ext cx="2226734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544429-B7E6-47C2-87FF-686A3B53D2A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97100" y="2765425"/>
            <a:ext cx="1323975" cy="2190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F3245A0-A9FB-45FA-B02A-63FA1694F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93886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F12B7552-9D78-4ADF-A899-2706C9A88DC3}"/>
              </a:ext>
            </a:extLst>
          </p:cNvPr>
          <p:cNvSpPr txBox="1">
            <a:spLocks/>
          </p:cNvSpPr>
          <p:nvPr/>
        </p:nvSpPr>
        <p:spPr>
          <a:xfrm>
            <a:off x="368300" y="1434811"/>
            <a:ext cx="518160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0" kern="0" dirty="0">
                <a:solidFill>
                  <a:srgbClr val="0070C0"/>
                </a:solidFill>
              </a:rPr>
              <a:t>Gif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tasvirlar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almashish</a:t>
            </a:r>
            <a:r>
              <a:rPr lang="en-US" sz="1600" i="0" kern="0" dirty="0"/>
              <a:t> </a:t>
            </a:r>
            <a:r>
              <a:rPr lang="en-US" sz="1600" i="0" kern="0" dirty="0" err="1"/>
              <a:t>formati</a:t>
            </a:r>
            <a:r>
              <a:rPr lang="en-US" sz="1600" i="0" kern="0" dirty="0"/>
              <a:t> </a:t>
            </a:r>
            <a:r>
              <a:rPr lang="en-US" sz="1600" i="0" kern="0" dirty="0" err="1"/>
              <a:t>jumlasidan</a:t>
            </a:r>
            <a:r>
              <a:rPr lang="en-US" sz="1600" i="0" kern="0" dirty="0"/>
              <a:t> </a:t>
            </a:r>
            <a:r>
              <a:rPr lang="en-US" sz="1600" i="0" kern="0" dirty="0" err="1"/>
              <a:t>olingan</a:t>
            </a:r>
            <a:r>
              <a:rPr lang="en-US" sz="1600" i="0" kern="0" dirty="0"/>
              <a:t>. Bir </a:t>
            </a:r>
            <a:r>
              <a:rPr lang="en-US" sz="1600" i="0" kern="0" dirty="0" err="1"/>
              <a:t>faylda</a:t>
            </a:r>
            <a:r>
              <a:rPr lang="en-US" sz="1600" i="0" kern="0" dirty="0"/>
              <a:t> </a:t>
            </a:r>
            <a:r>
              <a:rPr lang="en-US" sz="1600" i="0" kern="0" dirty="0" err="1"/>
              <a:t>bir</a:t>
            </a:r>
            <a:r>
              <a:rPr lang="en-US" sz="1600" i="0" kern="0" dirty="0"/>
              <a:t> </a:t>
            </a:r>
            <a:r>
              <a:rPr lang="en-US" sz="1600" i="0" kern="0" dirty="0" err="1"/>
              <a:t>necha</a:t>
            </a:r>
            <a:r>
              <a:rPr lang="en-US" sz="1600" i="0" kern="0" dirty="0"/>
              <a:t> </a:t>
            </a:r>
            <a:r>
              <a:rPr lang="en-US" sz="1600" i="0" kern="0" dirty="0" err="1"/>
              <a:t>tasvirlarni</a:t>
            </a:r>
            <a:r>
              <a:rPr lang="en-US" sz="1600" i="0" kern="0" dirty="0"/>
              <a:t> </a:t>
            </a:r>
            <a:r>
              <a:rPr lang="en-US" sz="1600" i="0" kern="0" dirty="0" err="1"/>
              <a:t>saqlay</a:t>
            </a:r>
            <a:r>
              <a:rPr lang="en-US" sz="1600" i="0" kern="0" dirty="0"/>
              <a:t> </a:t>
            </a:r>
            <a:r>
              <a:rPr lang="en-US" sz="1600" i="0" kern="0" dirty="0" err="1"/>
              <a:t>oladi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sodda</a:t>
            </a:r>
            <a:r>
              <a:rPr lang="en-US" sz="1600" i="0" kern="0" dirty="0"/>
              <a:t> </a:t>
            </a:r>
            <a:r>
              <a:rPr lang="en-US" sz="1600" i="0" kern="0" dirty="0" err="1"/>
              <a:t>animatsiyalar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uchun</a:t>
            </a:r>
            <a:r>
              <a:rPr lang="en-US" sz="1600" i="0" kern="0" dirty="0"/>
              <a:t> </a:t>
            </a:r>
            <a:r>
              <a:rPr lang="en-US" sz="1600" i="0" kern="0" dirty="0" err="1"/>
              <a:t>juda</a:t>
            </a:r>
            <a:r>
              <a:rPr lang="en-US" sz="1600" i="0" kern="0" dirty="0"/>
              <a:t> </a:t>
            </a:r>
            <a:r>
              <a:rPr lang="en-US" sz="1600" i="0" kern="0" dirty="0" err="1"/>
              <a:t>qulay</a:t>
            </a:r>
            <a:r>
              <a:rPr lang="en-US" sz="1600" i="0" kern="0" dirty="0"/>
              <a:t> </a:t>
            </a:r>
            <a:r>
              <a:rPr lang="en-US" sz="1600" i="0" kern="0" dirty="0" err="1"/>
              <a:t>va</a:t>
            </a:r>
            <a:r>
              <a:rPr lang="en-US" sz="1600" i="0" kern="0" dirty="0"/>
              <a:t> </a:t>
            </a:r>
            <a:r>
              <a:rPr lang="en-US" sz="1600" i="0" kern="0" dirty="0" err="1"/>
              <a:t>kam</a:t>
            </a:r>
            <a:r>
              <a:rPr lang="en-US" sz="1600" i="0" kern="0" dirty="0"/>
              <a:t> joy </a:t>
            </a:r>
            <a:r>
              <a:rPr lang="en-US" sz="1600" i="0" kern="0" dirty="0" err="1"/>
              <a:t>egallaydi</a:t>
            </a:r>
            <a:r>
              <a:rPr lang="en-US" sz="1600" i="0" kern="0" dirty="0"/>
              <a:t>. </a:t>
            </a:r>
            <a:r>
              <a:rPr lang="en-US" sz="1600" i="0" kern="0" dirty="0" err="1"/>
              <a:t>Kamchiligi</a:t>
            </a:r>
            <a:r>
              <a:rPr lang="en-US" sz="1600" i="0" kern="0" dirty="0"/>
              <a:t> </a:t>
            </a:r>
            <a:r>
              <a:rPr lang="en-US" sz="1600" i="0" kern="0" dirty="0" err="1"/>
              <a:t>shuki</a:t>
            </a:r>
            <a:r>
              <a:rPr lang="en-US" sz="1600" i="0" kern="0" dirty="0"/>
              <a:t>, </a:t>
            </a:r>
            <a:r>
              <a:rPr lang="en-US" sz="1600" i="0" kern="0" dirty="0" err="1"/>
              <a:t>ko‘pi</a:t>
            </a:r>
            <a:r>
              <a:rPr lang="en-US" sz="1600" i="0" kern="0" dirty="0"/>
              <a:t> </a:t>
            </a:r>
            <a:r>
              <a:rPr lang="en-US" sz="1600" i="0" kern="0" dirty="0" err="1"/>
              <a:t>bilan</a:t>
            </a:r>
            <a:r>
              <a:rPr lang="en-US" sz="1600" i="0" kern="0" dirty="0"/>
              <a:t> 256 ta </a:t>
            </a:r>
            <a:r>
              <a:rPr lang="en-US" sz="1600" i="0" kern="0" dirty="0" err="1"/>
              <a:t>rangni</a:t>
            </a:r>
            <a:r>
              <a:rPr lang="en-US" sz="1600" i="0" kern="0" dirty="0"/>
              <a:t> </a:t>
            </a:r>
            <a:r>
              <a:rPr lang="en-US" sz="1600" i="0" kern="0" dirty="0" err="1"/>
              <a:t>saqlay</a:t>
            </a:r>
            <a:r>
              <a:rPr lang="en-US" sz="1600" i="0" kern="0" dirty="0"/>
              <a:t> </a:t>
            </a:r>
            <a:r>
              <a:rPr lang="en-US" sz="1600" i="0" kern="0" dirty="0" err="1"/>
              <a:t>oladi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367BC44-B636-47F3-B462-164CF4EA5C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3594491"/>
              </p:ext>
            </p:extLst>
          </p:nvPr>
        </p:nvGraphicFramePr>
        <p:xfrm>
          <a:off x="1739900" y="7841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6D861D5-B833-4957-A8F0-2D4A9C3E59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B46E69F-BFF3-439C-9EBD-98ACEB6BED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97100" y="2689225"/>
            <a:ext cx="12763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753802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7390524D-67EC-42B3-9AB5-7093DD18DFAF}"/>
              </a:ext>
            </a:extLst>
          </p:cNvPr>
          <p:cNvSpPr txBox="1">
            <a:spLocks/>
          </p:cNvSpPr>
          <p:nvPr/>
        </p:nvSpPr>
        <p:spPr>
          <a:xfrm>
            <a:off x="236372" y="1422400"/>
            <a:ext cx="538972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i="0" kern="0" dirty="0" err="1">
                <a:solidFill>
                  <a:srgbClr val="0070C0"/>
                </a:solidFill>
              </a:rPr>
              <a:t>Tif</a:t>
            </a:r>
            <a:r>
              <a:rPr lang="en-US" sz="1600" i="0" kern="0" dirty="0"/>
              <a:t> – </a:t>
            </a:r>
            <a:r>
              <a:rPr lang="en-US" sz="1600" i="0" kern="0" dirty="0" err="1"/>
              <a:t>belgilab</a:t>
            </a:r>
            <a:r>
              <a:rPr lang="en-US" sz="1600" i="0" kern="0" dirty="0"/>
              <a:t> </a:t>
            </a:r>
            <a:r>
              <a:rPr lang="en-US" sz="1600" i="0" kern="0" dirty="0" err="1"/>
              <a:t>chiqilgan</a:t>
            </a:r>
            <a:r>
              <a:rPr lang="en-US" sz="1600" i="0" kern="0" dirty="0"/>
              <a:t> </a:t>
            </a:r>
            <a:r>
              <a:rPr lang="en-US" sz="1600" i="0" kern="0" dirty="0" err="1"/>
              <a:t>tasvir</a:t>
            </a:r>
            <a:r>
              <a:rPr lang="en-US" sz="1600" i="0" kern="0" dirty="0"/>
              <a:t> </a:t>
            </a:r>
            <a:r>
              <a:rPr lang="en-US" sz="1600" i="0" kern="0" dirty="0" err="1"/>
              <a:t>fayli</a:t>
            </a:r>
            <a:r>
              <a:rPr lang="en-US" sz="1600" i="0" kern="0" dirty="0"/>
              <a:t> </a:t>
            </a:r>
            <a:r>
              <a:rPr lang="en-US" sz="1600" i="0" kern="0" dirty="0" err="1"/>
              <a:t>formati</a:t>
            </a:r>
            <a:r>
              <a:rPr lang="en-US" sz="1600" i="0" kern="0" dirty="0"/>
              <a:t> </a:t>
            </a:r>
            <a:r>
              <a:rPr lang="en-US" sz="1600" i="0" kern="0" dirty="0" err="1"/>
              <a:t>jumlasidan</a:t>
            </a:r>
            <a:r>
              <a:rPr lang="en-US" sz="1600" i="0" kern="0" dirty="0"/>
              <a:t> </a:t>
            </a:r>
            <a:r>
              <a:rPr lang="en-US" sz="1600" i="0" kern="0" dirty="0" err="1"/>
              <a:t>olingan</a:t>
            </a:r>
            <a:r>
              <a:rPr lang="en-US" sz="1600" i="0" kern="0" dirty="0"/>
              <a:t>. </a:t>
            </a:r>
            <a:r>
              <a:rPr lang="en-US" sz="1600" i="0" kern="0" dirty="0" err="1"/>
              <a:t>Birinchi</a:t>
            </a:r>
            <a:r>
              <a:rPr lang="en-US" sz="1600" i="0" kern="0" dirty="0"/>
              <a:t> </a:t>
            </a:r>
            <a:r>
              <a:rPr lang="en-US" sz="1600" i="0" kern="0" dirty="0" err="1"/>
              <a:t>tasvir</a:t>
            </a:r>
            <a:r>
              <a:rPr lang="en-US" sz="1600" i="0" kern="0" dirty="0"/>
              <a:t> </a:t>
            </a:r>
            <a:r>
              <a:rPr lang="en-US" sz="1600" i="0" kern="0" dirty="0" err="1"/>
              <a:t>formatlaridan</a:t>
            </a:r>
            <a:r>
              <a:rPr lang="en-US" sz="1600" i="0" kern="0" dirty="0"/>
              <a:t> </a:t>
            </a:r>
            <a:r>
              <a:rPr lang="en-US" sz="1600" i="0" kern="0" dirty="0" err="1"/>
              <a:t>biri</a:t>
            </a:r>
            <a:r>
              <a:rPr lang="en-US" sz="1600" i="0" kern="0" dirty="0"/>
              <a:t>. Microsoft, Adobe, Apple </a:t>
            </a:r>
            <a:r>
              <a:rPr lang="en-US" sz="1600" i="0" kern="0" dirty="0" err="1"/>
              <a:t>kabi</a:t>
            </a:r>
            <a:r>
              <a:rPr lang="en-US" sz="1600" i="0" kern="0" dirty="0"/>
              <a:t> </a:t>
            </a:r>
            <a:r>
              <a:rPr lang="en-US" sz="1600" i="0" kern="0" dirty="0" err="1"/>
              <a:t>yirik</a:t>
            </a:r>
            <a:r>
              <a:rPr lang="en-US" sz="1600" i="0" kern="0" dirty="0"/>
              <a:t> </a:t>
            </a:r>
            <a:r>
              <a:rPr lang="en-US" sz="1600" i="0" kern="0" dirty="0" err="1"/>
              <a:t>kompaniyalar</a:t>
            </a:r>
            <a:r>
              <a:rPr lang="en-US" sz="1600" i="0" kern="0" dirty="0"/>
              <a:t> </a:t>
            </a:r>
            <a:r>
              <a:rPr lang="en-US" sz="1600" i="0" kern="0" dirty="0" err="1"/>
              <a:t>tomonidan</a:t>
            </a:r>
            <a:r>
              <a:rPr lang="en-US" sz="1600" i="0" kern="0" dirty="0"/>
              <a:t> </a:t>
            </a:r>
            <a:r>
              <a:rPr lang="en-US" sz="1600" i="0" kern="0" dirty="0" err="1"/>
              <a:t>qo‘llab-quvvatlanishi</a:t>
            </a:r>
            <a:r>
              <a:rPr lang="en-US" sz="1600" i="0" kern="0" dirty="0"/>
              <a:t> </a:t>
            </a:r>
            <a:r>
              <a:rPr lang="en-US" sz="1600" i="0" kern="0" dirty="0" err="1"/>
              <a:t>sababli</a:t>
            </a:r>
            <a:r>
              <a:rPr lang="en-US" sz="1600" i="0" kern="0" dirty="0"/>
              <a:t> </a:t>
            </a:r>
            <a:r>
              <a:rPr lang="en-US" sz="1600" i="0" kern="0" dirty="0" err="1"/>
              <a:t>hozirgi</a:t>
            </a:r>
            <a:r>
              <a:rPr lang="en-US" sz="1600" i="0" kern="0" dirty="0"/>
              <a:t> </a:t>
            </a:r>
            <a:r>
              <a:rPr lang="en-US" sz="1600" i="0" kern="0" dirty="0" err="1"/>
              <a:t>paytda</a:t>
            </a:r>
            <a:r>
              <a:rPr lang="en-US" sz="1600" i="0" kern="0" dirty="0"/>
              <a:t> ham </a:t>
            </a:r>
            <a:r>
              <a:rPr lang="en-US" sz="1600" i="0" kern="0" dirty="0" err="1"/>
              <a:t>ommaviyligicha</a:t>
            </a:r>
            <a:r>
              <a:rPr lang="en-US" sz="1600" i="0" kern="0" dirty="0"/>
              <a:t> </a:t>
            </a:r>
            <a:r>
              <a:rPr lang="en-US" sz="1600" i="0" kern="0" dirty="0" err="1"/>
              <a:t>qolmoqda</a:t>
            </a:r>
            <a:r>
              <a:rPr lang="en-US" sz="1600" i="0" kern="0" dirty="0"/>
              <a:t>.</a:t>
            </a:r>
            <a:endParaRPr lang="en-GB" sz="1600" i="0" kern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54A5A49-E23D-4CA5-9ACD-4E044847B5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883536"/>
              </p:ext>
            </p:extLst>
          </p:nvPr>
        </p:nvGraphicFramePr>
        <p:xfrm>
          <a:off x="1739900" y="7841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570C097-C307-4527-B98D-5607E5CFF4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36F317-150F-48F2-9691-22949AD52F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9133" y="2794000"/>
            <a:ext cx="914400" cy="20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1010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1DE67098-23B3-471C-B8CD-80C70F401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5533" y="1470025"/>
            <a:ext cx="5181600" cy="984885"/>
          </a:xfrm>
        </p:spPr>
        <p:txBody>
          <a:bodyPr/>
          <a:lstStyle/>
          <a:p>
            <a:pPr algn="ctr"/>
            <a:r>
              <a:rPr lang="en-US" sz="1600" i="0" dirty="0">
                <a:solidFill>
                  <a:srgbClr val="0070C0"/>
                </a:solidFill>
              </a:rPr>
              <a:t>Jpeg</a:t>
            </a:r>
            <a:r>
              <a:rPr lang="en-US" sz="1600" i="0" dirty="0"/>
              <a:t> – </a:t>
            </a:r>
            <a:r>
              <a:rPr lang="en-US" sz="1600" i="0" dirty="0" err="1"/>
              <a:t>fotografiya</a:t>
            </a:r>
            <a:r>
              <a:rPr lang="en-US" sz="1600" i="0" dirty="0"/>
              <a:t> </a:t>
            </a:r>
            <a:r>
              <a:rPr lang="en-US" sz="1600" i="0" dirty="0" err="1"/>
              <a:t>ekspertlarining</a:t>
            </a:r>
            <a:r>
              <a:rPr lang="en-US" sz="1600" i="0" dirty="0"/>
              <a:t> </a:t>
            </a:r>
            <a:r>
              <a:rPr lang="en-US" sz="1600" i="0" dirty="0" err="1"/>
              <a:t>birlashgan</a:t>
            </a:r>
            <a:r>
              <a:rPr lang="en-US" sz="1600" i="0" dirty="0"/>
              <a:t> </a:t>
            </a:r>
            <a:r>
              <a:rPr lang="en-US" sz="1600" i="0" dirty="0" err="1"/>
              <a:t>guruhi</a:t>
            </a:r>
            <a:r>
              <a:rPr lang="en-US" sz="1600" i="0" dirty="0"/>
              <a:t> </a:t>
            </a:r>
            <a:r>
              <a:rPr lang="en-US" sz="1600" i="0" dirty="0" err="1"/>
              <a:t>tomonidan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chiqilgan</a:t>
            </a:r>
            <a:r>
              <a:rPr lang="en-US" sz="1600" i="0" dirty="0"/>
              <a:t>. </a:t>
            </a:r>
            <a:r>
              <a:rPr lang="en-US" sz="1600" i="0" dirty="0" err="1"/>
              <a:t>Eng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 format. </a:t>
            </a:r>
            <a:r>
              <a:rPr lang="en-US" sz="1600" i="0" dirty="0" err="1"/>
              <a:t>Barcha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 </a:t>
            </a:r>
            <a:r>
              <a:rPr lang="en-US" sz="1600" i="0" dirty="0" err="1"/>
              <a:t>chiqaruvchilar</a:t>
            </a:r>
            <a:r>
              <a:rPr lang="en-US" sz="1600" i="0" dirty="0"/>
              <a:t> </a:t>
            </a:r>
            <a:r>
              <a:rPr lang="en-US" sz="1600" i="0" dirty="0" err="1"/>
              <a:t>tomonidan</a:t>
            </a:r>
            <a:r>
              <a:rPr lang="en-US" sz="1600" i="0" dirty="0"/>
              <a:t> </a:t>
            </a:r>
            <a:r>
              <a:rPr lang="en-US" sz="1600" i="0" dirty="0" err="1"/>
              <a:t>qo‘llab-quvvatlanadi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5C3CBE4-6AC9-45AB-B24E-E559869BF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39995706"/>
              </p:ext>
            </p:extLst>
          </p:nvPr>
        </p:nvGraphicFramePr>
        <p:xfrm>
          <a:off x="1739900" y="7841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4A04DC-FA64-435F-BAC7-5F1B9ED6B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BD1D727-7E67-46D0-B3AB-66BAC624C0B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9108" y="2613025"/>
            <a:ext cx="131445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78201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412522CC-F9B8-4F5F-A0C6-8D73747A3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396" y="1475740"/>
            <a:ext cx="4893589" cy="984885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Pcx</a:t>
            </a:r>
            <a:r>
              <a:rPr lang="en-US" sz="1600" i="0" dirty="0"/>
              <a:t> – </a:t>
            </a:r>
            <a:r>
              <a:rPr lang="en-US" sz="1600" i="0" dirty="0" err="1"/>
              <a:t>shaxsiy</a:t>
            </a:r>
            <a:r>
              <a:rPr lang="en-US" sz="1600" i="0" dirty="0"/>
              <a:t> </a:t>
            </a:r>
            <a:r>
              <a:rPr lang="en-US" sz="1600" i="0" dirty="0" err="1"/>
              <a:t>kompyuterda</a:t>
            </a:r>
            <a:r>
              <a:rPr lang="en-US" sz="1600" i="0" dirty="0"/>
              <a:t> </a:t>
            </a:r>
            <a:r>
              <a:rPr lang="en-US" sz="1600" i="0" dirty="0" err="1"/>
              <a:t>ma’lumot</a:t>
            </a:r>
            <a:r>
              <a:rPr lang="en-US" sz="1600" i="0" dirty="0"/>
              <a:t> </a:t>
            </a:r>
            <a:r>
              <a:rPr lang="en-US" sz="1600" i="0" dirty="0" err="1"/>
              <a:t>almashish</a:t>
            </a:r>
            <a:r>
              <a:rPr lang="en-US" sz="1600" i="0" dirty="0"/>
              <a:t> </a:t>
            </a:r>
            <a:r>
              <a:rPr lang="en-US" sz="1600" i="0" dirty="0" err="1"/>
              <a:t>jumlasidan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. Bu </a:t>
            </a:r>
            <a:r>
              <a:rPr lang="en-US" sz="1600" i="0" dirty="0" err="1"/>
              <a:t>formatda</a:t>
            </a:r>
            <a:r>
              <a:rPr lang="en-US" sz="1600" i="0" dirty="0"/>
              <a:t> </a:t>
            </a:r>
            <a:r>
              <a:rPr lang="en-US" sz="1600" i="0" dirty="0" err="1"/>
              <a:t>juda</a:t>
            </a:r>
            <a:r>
              <a:rPr lang="en-US" sz="1600" i="0" dirty="0"/>
              <a:t> </a:t>
            </a:r>
            <a:r>
              <a:rPr lang="en-US" sz="1600" i="0" dirty="0" err="1"/>
              <a:t>ko‘p</a:t>
            </a:r>
            <a:r>
              <a:rPr lang="en-US" sz="1600" i="0" dirty="0"/>
              <a:t> </a:t>
            </a:r>
            <a:r>
              <a:rPr lang="en-US" sz="1600" i="0" dirty="0" err="1"/>
              <a:t>tasvirlar</a:t>
            </a:r>
            <a:r>
              <a:rPr lang="en-US" sz="1600" i="0" dirty="0"/>
              <a:t> </a:t>
            </a:r>
            <a:r>
              <a:rPr lang="en-US" sz="1600" i="0" dirty="0" err="1"/>
              <a:t>saqlangan</a:t>
            </a:r>
            <a:r>
              <a:rPr lang="en-US" sz="1600" i="0" dirty="0"/>
              <a:t>. </a:t>
            </a:r>
            <a:r>
              <a:rPr lang="en-US" sz="1600" i="0" dirty="0" err="1"/>
              <a:t>Oxirgi</a:t>
            </a:r>
            <a:r>
              <a:rPr lang="en-US" sz="1600" i="0" dirty="0"/>
              <a:t> </a:t>
            </a:r>
            <a:r>
              <a:rPr lang="en-US" sz="1600" i="0" dirty="0" err="1"/>
              <a:t>paytda</a:t>
            </a:r>
            <a:r>
              <a:rPr lang="en-US" sz="1600" i="0" dirty="0"/>
              <a:t>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o‘rniga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png</a:t>
            </a:r>
            <a:r>
              <a:rPr lang="en-US" sz="1600" i="0" dirty="0">
                <a:solidFill>
                  <a:srgbClr val="0070C0"/>
                </a:solidFill>
              </a:rPr>
              <a:t>, jpeg </a:t>
            </a:r>
            <a:r>
              <a:rPr lang="en-US" sz="1600" i="0" dirty="0" err="1"/>
              <a:t>formatlaridan</a:t>
            </a:r>
            <a:r>
              <a:rPr lang="en-US" sz="1600" i="0" dirty="0"/>
              <a:t> </a:t>
            </a:r>
            <a:r>
              <a:rPr lang="en-US" sz="1600" i="0" dirty="0" err="1"/>
              <a:t>foydalanilmoqda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93E4174-BFAF-4245-BB19-B539D9D8E7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3449511"/>
              </p:ext>
            </p:extLst>
          </p:nvPr>
        </p:nvGraphicFramePr>
        <p:xfrm>
          <a:off x="1739900" y="794767"/>
          <a:ext cx="2226734" cy="522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570F971-1C23-497B-9BD1-EE669DAE0E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84C7A36-36A7-4F3B-A614-EE2E3DADED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8670" y="2611618"/>
            <a:ext cx="695325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319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BC0442E3-B1EB-40F1-88DC-61B99F1AA1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1475740"/>
            <a:ext cx="5105400" cy="984885"/>
          </a:xfrm>
        </p:spPr>
        <p:txBody>
          <a:bodyPr/>
          <a:lstStyle/>
          <a:p>
            <a:pPr algn="ctr"/>
            <a:r>
              <a:rPr lang="en-US" sz="1600" i="0" dirty="0">
                <a:solidFill>
                  <a:srgbClr val="0070C0"/>
                </a:solidFill>
              </a:rPr>
              <a:t>Raw</a:t>
            </a:r>
            <a:r>
              <a:rPr lang="en-US" sz="1600" i="0" dirty="0"/>
              <a:t> – </a:t>
            </a:r>
            <a:r>
              <a:rPr lang="en-US" sz="1600" i="0" dirty="0" err="1"/>
              <a:t>xom</a:t>
            </a:r>
            <a:r>
              <a:rPr lang="en-US" sz="1600" i="0" dirty="0"/>
              <a:t>, </a:t>
            </a:r>
            <a:r>
              <a:rPr lang="en-US" sz="1600" i="0" dirty="0" err="1"/>
              <a:t>hali</a:t>
            </a:r>
            <a:r>
              <a:rPr lang="en-US" sz="1600" i="0" dirty="0"/>
              <a:t> </a:t>
            </a:r>
            <a:r>
              <a:rPr lang="en-US" sz="1600" i="0" dirty="0" err="1"/>
              <a:t>tayyor</a:t>
            </a:r>
            <a:r>
              <a:rPr lang="en-US" sz="1600" i="0" dirty="0"/>
              <a:t> </a:t>
            </a:r>
            <a:r>
              <a:rPr lang="en-US" sz="1600" i="0" dirty="0" err="1"/>
              <a:t>emas</a:t>
            </a:r>
            <a:r>
              <a:rPr lang="en-US" sz="1600" i="0" dirty="0"/>
              <a:t>, </a:t>
            </a:r>
            <a:r>
              <a:rPr lang="en-US" sz="1600" i="0" dirty="0" err="1"/>
              <a:t>degan</a:t>
            </a:r>
            <a:r>
              <a:rPr lang="en-US" sz="1600" i="0" dirty="0"/>
              <a:t> </a:t>
            </a:r>
            <a:r>
              <a:rPr lang="en-US" sz="1600" i="0" dirty="0" err="1"/>
              <a:t>ma’noni</a:t>
            </a:r>
            <a:r>
              <a:rPr lang="en-US" sz="1600" i="0" dirty="0"/>
              <a:t> </a:t>
            </a:r>
            <a:r>
              <a:rPr lang="en-US" sz="1600" i="0" dirty="0" err="1"/>
              <a:t>bildiradi</a:t>
            </a:r>
            <a:r>
              <a:rPr lang="en-US" sz="1600" i="0" dirty="0"/>
              <a:t>. </a:t>
            </a:r>
            <a:r>
              <a:rPr lang="en-US" sz="1600" i="0" dirty="0" err="1"/>
              <a:t>Sifatli</a:t>
            </a:r>
            <a:r>
              <a:rPr lang="en-US" sz="1600" i="0" dirty="0"/>
              <a:t> </a:t>
            </a:r>
            <a:r>
              <a:rPr lang="en-US" sz="1600" i="0" dirty="0" err="1"/>
              <a:t>fotoapparatlarda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 </a:t>
            </a:r>
            <a:r>
              <a:rPr lang="en-US" sz="1600" i="0" dirty="0" err="1"/>
              <a:t>suratlarni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ishlatiladi</a:t>
            </a:r>
            <a:r>
              <a:rPr lang="en-US" sz="1600" i="0" dirty="0"/>
              <a:t>. </a:t>
            </a:r>
            <a:r>
              <a:rPr lang="en-US" sz="1600" i="0" dirty="0" err="1"/>
              <a:t>Odatda</a:t>
            </a:r>
            <a:r>
              <a:rPr lang="en-US" sz="1600" i="0" dirty="0"/>
              <a:t>, </a:t>
            </a:r>
            <a:r>
              <a:rPr lang="en-US" sz="1600" i="0" dirty="0" err="1"/>
              <a:t>fotoapparatlarda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 </a:t>
            </a:r>
            <a:r>
              <a:rPr lang="en-US" sz="1600" i="0" dirty="0" err="1"/>
              <a:t>suratlar</a:t>
            </a:r>
            <a:r>
              <a:rPr lang="en-US" sz="1600" i="0" dirty="0"/>
              <a:t> </a:t>
            </a:r>
            <a:r>
              <a:rPr lang="en-US" sz="1600" i="0" dirty="0" err="1"/>
              <a:t>darhol</a:t>
            </a:r>
            <a:r>
              <a:rPr lang="en-US" sz="1600" i="0" dirty="0"/>
              <a:t> </a:t>
            </a:r>
            <a:r>
              <a:rPr lang="en-US" sz="1600" i="0" dirty="0" err="1"/>
              <a:t>qayta</a:t>
            </a:r>
            <a:r>
              <a:rPr lang="en-US" sz="1600" i="0" dirty="0"/>
              <a:t> </a:t>
            </a:r>
            <a:r>
              <a:rPr lang="en-US" sz="1600" i="0" dirty="0" err="1"/>
              <a:t>ishlab</a:t>
            </a:r>
            <a:r>
              <a:rPr lang="en-US" sz="1600" i="0" dirty="0"/>
              <a:t>, </a:t>
            </a:r>
            <a:r>
              <a:rPr lang="en-US" sz="1600" i="0" dirty="0" err="1"/>
              <a:t>uning</a:t>
            </a:r>
            <a:r>
              <a:rPr lang="en-US" sz="1600" i="0" dirty="0"/>
              <a:t> </a:t>
            </a:r>
            <a:r>
              <a:rPr lang="en-US" sz="1600" i="0" dirty="0" err="1"/>
              <a:t>hajmi</a:t>
            </a:r>
            <a:r>
              <a:rPr lang="en-US" sz="1600" i="0" dirty="0"/>
              <a:t> </a:t>
            </a:r>
            <a:r>
              <a:rPr lang="en-US" sz="1600" i="0" dirty="0" err="1"/>
              <a:t>kamaytiriladi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8E37FBBD-137D-41FF-8EA0-2524699D6E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9760816"/>
              </p:ext>
            </p:extLst>
          </p:nvPr>
        </p:nvGraphicFramePr>
        <p:xfrm>
          <a:off x="1769533" y="776058"/>
          <a:ext cx="2226734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8EABEC0-11FE-4F93-90A6-326FF46944A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0900" y="2765425"/>
            <a:ext cx="1323975" cy="22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45EC0D6-DED8-49CA-B2F0-44834A2C934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205082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1BD46-3A15-46FA-B2E7-FDE88171C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36544"/>
            <a:ext cx="5164320" cy="276999"/>
          </a:xfrm>
        </p:spPr>
        <p:txBody>
          <a:bodyPr/>
          <a:lstStyle/>
          <a:p>
            <a:pPr algn="ctr"/>
            <a:r>
              <a:rPr lang="en-US" sz="1800" b="1" spc="-10" dirty="0" err="1">
                <a:latin typeface="Arial"/>
                <a:cs typeface="Arial"/>
              </a:rPr>
              <a:t>PhotoShop</a:t>
            </a:r>
            <a:endParaRPr lang="en-GB" sz="18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0CF2AA-864C-426E-A5E1-427B943B3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7272" y="631825"/>
            <a:ext cx="4651254" cy="692497"/>
          </a:xfrm>
        </p:spPr>
        <p:txBody>
          <a:bodyPr/>
          <a:lstStyle/>
          <a:p>
            <a:pPr algn="ctr"/>
            <a:r>
              <a:rPr lang="en-US" sz="1500" b="1" i="0" dirty="0" err="1">
                <a:solidFill>
                  <a:srgbClr val="0070C0"/>
                </a:solidFill>
              </a:rPr>
              <a:t>PhotoShop</a:t>
            </a:r>
            <a:r>
              <a:rPr lang="en-US" sz="1500" b="1" i="0" dirty="0" err="1"/>
              <a:t>da</a:t>
            </a:r>
            <a:r>
              <a:rPr lang="en-US" sz="1500" b="1" i="0" dirty="0"/>
              <a:t> </a:t>
            </a:r>
            <a:r>
              <a:rPr lang="en-US" sz="1500" b="1" i="0" dirty="0" err="1"/>
              <a:t>ishni</a:t>
            </a:r>
            <a:r>
              <a:rPr lang="en-US" sz="1500" b="1" i="0" dirty="0"/>
              <a:t> </a:t>
            </a:r>
            <a:r>
              <a:rPr lang="en-US" sz="1500" b="1" i="0" dirty="0" err="1"/>
              <a:t>boshlash</a:t>
            </a:r>
            <a:r>
              <a:rPr lang="en-US" sz="1500" b="1" i="0" dirty="0"/>
              <a:t> </a:t>
            </a:r>
            <a:r>
              <a:rPr lang="en-US" sz="1500" b="1" i="0" dirty="0" err="1"/>
              <a:t>uchun</a:t>
            </a:r>
            <a:r>
              <a:rPr lang="en-US" sz="1500" b="1" i="0" dirty="0"/>
              <a:t> </a:t>
            </a:r>
            <a:r>
              <a:rPr lang="en-US" sz="1500" b="1" i="0" dirty="0" err="1"/>
              <a:t>unga</a:t>
            </a:r>
            <a:r>
              <a:rPr lang="en-US" sz="1500" b="1" i="0" dirty="0"/>
              <a:t> </a:t>
            </a:r>
            <a:r>
              <a:rPr lang="en-US" sz="1500" b="1" i="0" dirty="0" err="1"/>
              <a:t>birorta</a:t>
            </a:r>
            <a:r>
              <a:rPr lang="en-US" sz="1500" b="1" i="0" dirty="0"/>
              <a:t> </a:t>
            </a:r>
            <a:r>
              <a:rPr lang="en-US" sz="1500" b="1" i="0" dirty="0" err="1"/>
              <a:t>tasvirni</a:t>
            </a:r>
            <a:r>
              <a:rPr lang="en-US" sz="1500" b="1" i="0" dirty="0"/>
              <a:t> </a:t>
            </a:r>
            <a:r>
              <a:rPr lang="en-US" sz="1500" b="1" i="0" dirty="0" err="1"/>
              <a:t>yuklab</a:t>
            </a:r>
            <a:r>
              <a:rPr lang="en-US" sz="1500" b="1" i="0" dirty="0"/>
              <a:t> </a:t>
            </a:r>
            <a:r>
              <a:rPr lang="en-US" sz="1500" b="1" i="0" dirty="0" err="1"/>
              <a:t>olish</a:t>
            </a:r>
            <a:r>
              <a:rPr lang="en-US" sz="1500" b="1" i="0" dirty="0"/>
              <a:t> </a:t>
            </a:r>
            <a:r>
              <a:rPr lang="en-US" sz="1500" b="1" i="0" dirty="0" err="1"/>
              <a:t>yoki</a:t>
            </a:r>
            <a:r>
              <a:rPr lang="en-US" sz="1500" b="1" i="0" dirty="0"/>
              <a:t> </a:t>
            </a:r>
            <a:r>
              <a:rPr lang="en-US" sz="1500" b="1" i="0" dirty="0" err="1"/>
              <a:t>yangi</a:t>
            </a:r>
            <a:r>
              <a:rPr lang="en-US" sz="1500" b="1" i="0" dirty="0"/>
              <a:t> </a:t>
            </a:r>
            <a:r>
              <a:rPr lang="en-US" sz="1500" b="1" i="0" dirty="0" err="1"/>
              <a:t>tasvirni</a:t>
            </a:r>
            <a:r>
              <a:rPr lang="en-US" sz="1500" b="1" i="0" dirty="0"/>
              <a:t> </a:t>
            </a:r>
            <a:r>
              <a:rPr lang="en-US" sz="1500" b="1" i="0" dirty="0" err="1"/>
              <a:t>yaratish</a:t>
            </a:r>
            <a:r>
              <a:rPr lang="en-US" sz="1500" b="1" i="0" dirty="0"/>
              <a:t> </a:t>
            </a:r>
            <a:r>
              <a:rPr lang="en-US" sz="1500" b="1" i="0" dirty="0" err="1"/>
              <a:t>kerak</a:t>
            </a:r>
            <a:r>
              <a:rPr lang="en-US" sz="1500" b="1" i="0" dirty="0"/>
              <a:t> </a:t>
            </a:r>
            <a:r>
              <a:rPr lang="en-US" sz="1500" b="1" i="0" dirty="0" err="1"/>
              <a:t>bo‘ladi</a:t>
            </a:r>
            <a:r>
              <a:rPr lang="en-US" sz="1500" b="1" i="0" dirty="0"/>
              <a:t>. </a:t>
            </a:r>
            <a:endParaRPr lang="en-GB" sz="1500" b="1" i="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2E1212F-F655-4CA1-A4BE-BD98C03D2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1500" y="1393825"/>
            <a:ext cx="1752600" cy="17122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AD301B-F2EC-4991-9F23-534117FF4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0" y="1393824"/>
            <a:ext cx="2043676" cy="171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650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92E58288-E507-4D41-B7FE-DF9F92F424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5500" y="1622425"/>
            <a:ext cx="4391174" cy="738664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Png</a:t>
            </a:r>
            <a:r>
              <a:rPr lang="en-US" sz="1600" i="0" dirty="0"/>
              <a:t> – </a:t>
            </a:r>
            <a:r>
              <a:rPr lang="en-US" sz="1600" i="0" dirty="0" err="1"/>
              <a:t>tarmoq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portativ (</a:t>
            </a:r>
            <a:r>
              <a:rPr lang="en-US" sz="1600" i="0" dirty="0" err="1"/>
              <a:t>ixcham</a:t>
            </a:r>
            <a:r>
              <a:rPr lang="en-US" sz="1600" i="0" dirty="0"/>
              <a:t>) </a:t>
            </a:r>
            <a:r>
              <a:rPr lang="en-US" sz="1600" i="0" dirty="0" err="1"/>
              <a:t>grafika</a:t>
            </a:r>
            <a:r>
              <a:rPr lang="en-US" sz="1600" i="0" dirty="0"/>
              <a:t> </a:t>
            </a:r>
            <a:r>
              <a:rPr lang="en-US" sz="1600" i="0" dirty="0" err="1"/>
              <a:t>jumlasidan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. </a:t>
            </a:r>
            <a:r>
              <a:rPr lang="en-US" sz="1600" i="0" dirty="0" err="1"/>
              <a:t>Internetda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qo‘llaniladi</a:t>
            </a:r>
            <a:r>
              <a:rPr lang="en-US" sz="1600" i="0" dirty="0"/>
              <a:t>. U gif </a:t>
            </a:r>
            <a:r>
              <a:rPr lang="en-US" sz="1600" i="0" dirty="0" err="1"/>
              <a:t>formati</a:t>
            </a:r>
            <a:r>
              <a:rPr lang="en-US" sz="1600" i="0" dirty="0"/>
              <a:t> </a:t>
            </a:r>
            <a:r>
              <a:rPr lang="en-US" sz="1600" i="0" dirty="0" err="1"/>
              <a:t>o‘rnini</a:t>
            </a:r>
            <a:r>
              <a:rPr lang="en-US" sz="1600" i="0" dirty="0"/>
              <a:t> </a:t>
            </a:r>
            <a:r>
              <a:rPr lang="en-US" sz="1600" i="0" dirty="0" err="1"/>
              <a:t>egallab</a:t>
            </a:r>
            <a:r>
              <a:rPr lang="en-US" sz="1600" i="0" dirty="0"/>
              <a:t> </a:t>
            </a:r>
            <a:r>
              <a:rPr lang="en-US" sz="1600" i="0" dirty="0" err="1"/>
              <a:t>bormoqda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3F88A6BE-D0FB-41EE-AEFE-C5105CBE80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3735818"/>
              </p:ext>
            </p:extLst>
          </p:nvPr>
        </p:nvGraphicFramePr>
        <p:xfrm>
          <a:off x="1739900" y="8603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570797-2747-4C6A-9831-958B0980F6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00596" y="2701073"/>
            <a:ext cx="1085850" cy="216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E9A19D-909B-4A14-B2C1-B6FB0499BF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511841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424CBF41-9E3E-450E-971A-5EA6392C1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8818" y="1519301"/>
            <a:ext cx="4343400" cy="738664"/>
          </a:xfrm>
        </p:spPr>
        <p:txBody>
          <a:bodyPr/>
          <a:lstStyle/>
          <a:p>
            <a:pPr algn="ctr"/>
            <a:r>
              <a:rPr lang="en-US" sz="1600" i="0" dirty="0">
                <a:solidFill>
                  <a:srgbClr val="0070C0"/>
                </a:solidFill>
              </a:rPr>
              <a:t>Pdf</a:t>
            </a:r>
            <a:r>
              <a:rPr lang="en-US" sz="1600" i="0" dirty="0"/>
              <a:t> – </a:t>
            </a:r>
            <a:r>
              <a:rPr lang="en-US" sz="1600" i="0" dirty="0" err="1"/>
              <a:t>elektron</a:t>
            </a:r>
            <a:r>
              <a:rPr lang="en-US" sz="1600" i="0" dirty="0"/>
              <a:t> </a:t>
            </a:r>
            <a:r>
              <a:rPr lang="en-US" sz="1600" i="0" dirty="0" err="1"/>
              <a:t>hujjatlar</a:t>
            </a:r>
            <a:r>
              <a:rPr lang="en-US" sz="1600" i="0" dirty="0"/>
              <a:t> </a:t>
            </a:r>
            <a:r>
              <a:rPr lang="en-US" sz="1600" i="0" dirty="0" err="1"/>
              <a:t>formati</a:t>
            </a:r>
            <a:r>
              <a:rPr lang="en-US" sz="1600" i="0" dirty="0"/>
              <a:t> </a:t>
            </a:r>
            <a:r>
              <a:rPr lang="en-US" sz="1600" i="0" dirty="0" err="1"/>
              <a:t>degan</a:t>
            </a:r>
            <a:r>
              <a:rPr lang="en-US" sz="1600" i="0" dirty="0"/>
              <a:t> </a:t>
            </a:r>
            <a:r>
              <a:rPr lang="en-US" sz="1600" i="0" dirty="0" err="1"/>
              <a:t>jumladan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. </a:t>
            </a:r>
            <a:r>
              <a:rPr lang="en-US" sz="1600" i="0" dirty="0" err="1"/>
              <a:t>Hozirgi</a:t>
            </a:r>
            <a:r>
              <a:rPr lang="en-US" sz="1600" i="0" dirty="0"/>
              <a:t> </a:t>
            </a:r>
            <a:r>
              <a:rPr lang="en-US" sz="1600" i="0" dirty="0" err="1"/>
              <a:t>paytda</a:t>
            </a:r>
            <a:r>
              <a:rPr lang="en-US" sz="1600" i="0" dirty="0"/>
              <a:t> </a:t>
            </a:r>
            <a:r>
              <a:rPr lang="en-US" sz="1600" i="0" dirty="0" err="1"/>
              <a:t>keng</a:t>
            </a:r>
            <a:r>
              <a:rPr lang="en-US" sz="1600" i="0" dirty="0"/>
              <a:t> </a:t>
            </a:r>
            <a:r>
              <a:rPr lang="en-US" sz="1600" i="0" dirty="0" err="1"/>
              <a:t>tarqalgan</a:t>
            </a:r>
            <a:r>
              <a:rPr lang="en-US" sz="1600" i="0" dirty="0"/>
              <a:t>. </a:t>
            </a:r>
            <a:r>
              <a:rPr lang="en-US" sz="1600" i="0" dirty="0" err="1"/>
              <a:t>Unda</a:t>
            </a:r>
            <a:r>
              <a:rPr lang="en-US" sz="1600" i="0" dirty="0"/>
              <a:t> </a:t>
            </a:r>
            <a:r>
              <a:rPr lang="en-US" sz="1600" i="0" dirty="0" err="1"/>
              <a:t>matn</a:t>
            </a:r>
            <a:r>
              <a:rPr lang="en-US" sz="1600" i="0" dirty="0"/>
              <a:t> </a:t>
            </a:r>
            <a:r>
              <a:rPr lang="en-US" sz="1600" i="0" dirty="0" err="1"/>
              <a:t>bilan</a:t>
            </a:r>
            <a:r>
              <a:rPr lang="en-US" sz="1600" i="0" dirty="0"/>
              <a:t> </a:t>
            </a:r>
            <a:r>
              <a:rPr lang="en-US" sz="1600" i="0" dirty="0" err="1"/>
              <a:t>birga</a:t>
            </a:r>
            <a:r>
              <a:rPr lang="en-US" sz="1600" i="0" dirty="0"/>
              <a:t> </a:t>
            </a:r>
            <a:r>
              <a:rPr lang="en-US" sz="1600" i="0" dirty="0" err="1"/>
              <a:t>rastor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vektor</a:t>
            </a:r>
            <a:r>
              <a:rPr lang="en-US" sz="1600" i="0" dirty="0"/>
              <a:t> </a:t>
            </a:r>
            <a:r>
              <a:rPr lang="en-US" sz="1600" i="0" dirty="0" err="1"/>
              <a:t>turidagi</a:t>
            </a:r>
            <a:r>
              <a:rPr lang="en-US" sz="1600" i="0" dirty="0"/>
              <a:t> </a:t>
            </a:r>
            <a:r>
              <a:rPr lang="en-US" sz="1600" i="0" dirty="0" err="1"/>
              <a:t>tasvirlar</a:t>
            </a:r>
            <a:r>
              <a:rPr lang="en-US" sz="1600" i="0" dirty="0"/>
              <a:t> ham </a:t>
            </a:r>
            <a:r>
              <a:rPr lang="en-US" sz="1600" i="0" dirty="0" err="1"/>
              <a:t>saqlanadi</a:t>
            </a:r>
            <a:r>
              <a:rPr lang="en-US" sz="1600" i="0" dirty="0"/>
              <a:t>.</a:t>
            </a:r>
            <a:endParaRPr lang="en-GB" sz="1600" i="0" dirty="0"/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EECA5E8B-F8F1-4928-8A5E-2989EE4C2A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8477534"/>
              </p:ext>
            </p:extLst>
          </p:nvPr>
        </p:nvGraphicFramePr>
        <p:xfrm>
          <a:off x="1739900" y="7841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22CCEC2-C017-4592-9E78-D78C4FD5A7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00719" y="2689225"/>
            <a:ext cx="1581150" cy="228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198D21E-3AB9-4E50-9897-9AAC5B2DCC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708690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2">
            <a:extLst>
              <a:ext uri="{FF2B5EF4-FFF2-40B4-BE49-F238E27FC236}">
                <a16:creationId xmlns:a16="http://schemas.microsoft.com/office/drawing/2014/main" id="{B39F54A8-97FD-4B30-8619-2788906B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2100" y="1470025"/>
            <a:ext cx="5257800" cy="1477328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Psd</a:t>
            </a:r>
            <a:r>
              <a:rPr lang="en-US" sz="1600" i="0" dirty="0"/>
              <a:t> – </a:t>
            </a:r>
            <a:r>
              <a:rPr lang="en-US" sz="1600" i="0" dirty="0" err="1"/>
              <a:t>PhotoShopning</a:t>
            </a:r>
            <a:r>
              <a:rPr lang="en-US" sz="1600" i="0" dirty="0"/>
              <a:t> </a:t>
            </a:r>
            <a:r>
              <a:rPr lang="en-US" sz="1600" i="0" dirty="0" err="1"/>
              <a:t>maxsus</a:t>
            </a:r>
            <a:r>
              <a:rPr lang="en-US" sz="1600" i="0" dirty="0"/>
              <a:t> </a:t>
            </a:r>
            <a:r>
              <a:rPr lang="en-US" sz="1600" i="0" dirty="0" err="1"/>
              <a:t>formati</a:t>
            </a:r>
            <a:r>
              <a:rPr lang="en-US" sz="1600" i="0" dirty="0"/>
              <a:t> </a:t>
            </a:r>
            <a:r>
              <a:rPr lang="en-US" sz="1600" i="0" dirty="0" err="1"/>
              <a:t>bo‘lib</a:t>
            </a:r>
            <a:r>
              <a:rPr lang="en-US" sz="1600" i="0" dirty="0"/>
              <a:t>, </a:t>
            </a:r>
            <a:r>
              <a:rPr lang="en-US" sz="1600" i="0" dirty="0" err="1"/>
              <a:t>eng</a:t>
            </a:r>
            <a:r>
              <a:rPr lang="en-US" sz="1600" i="0" dirty="0"/>
              <a:t> </a:t>
            </a:r>
            <a:r>
              <a:rPr lang="en-US" sz="1600" i="0" dirty="0" err="1"/>
              <a:t>ko‘p</a:t>
            </a:r>
            <a:r>
              <a:rPr lang="en-US" sz="1600" i="0" dirty="0"/>
              <a:t> </a:t>
            </a:r>
            <a:r>
              <a:rPr lang="en-US" sz="1600" i="0" dirty="0" err="1"/>
              <a:t>ishlatiladigan</a:t>
            </a:r>
            <a:r>
              <a:rPr lang="en-US" sz="1600" i="0" dirty="0"/>
              <a:t> </a:t>
            </a:r>
            <a:r>
              <a:rPr lang="en-US" sz="1600" i="0" dirty="0" err="1"/>
              <a:t>kengaytmasidir</a:t>
            </a:r>
            <a:r>
              <a:rPr lang="en-US" sz="1600" i="0" dirty="0"/>
              <a:t>. Bu </a:t>
            </a:r>
            <a:r>
              <a:rPr lang="en-US" sz="1600" i="0" dirty="0" err="1"/>
              <a:t>formatda</a:t>
            </a:r>
            <a:r>
              <a:rPr lang="en-US" sz="1600" i="0" dirty="0"/>
              <a:t> </a:t>
            </a:r>
            <a:r>
              <a:rPr lang="en-US" sz="1600" i="0" dirty="0" err="1"/>
              <a:t>saqlangan</a:t>
            </a:r>
            <a:r>
              <a:rPr lang="en-US" sz="1600" i="0" dirty="0"/>
              <a:t> </a:t>
            </a:r>
            <a:r>
              <a:rPr lang="en-US" sz="1600" i="0" dirty="0" err="1"/>
              <a:t>tasvirda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PhotoShop</a:t>
            </a:r>
            <a:r>
              <a:rPr lang="en-US" sz="1600" i="0" dirty="0" err="1"/>
              <a:t>ning</a:t>
            </a:r>
            <a:r>
              <a:rPr lang="en-US" sz="1600" i="0" dirty="0"/>
              <a:t> </a:t>
            </a:r>
            <a:r>
              <a:rPr lang="en-US" sz="1600" i="0" dirty="0" err="1"/>
              <a:t>barcha</a:t>
            </a:r>
            <a:r>
              <a:rPr lang="en-US" sz="1600" i="0" dirty="0"/>
              <a:t> </a:t>
            </a:r>
            <a:r>
              <a:rPr lang="en-US" sz="1600" i="0" dirty="0" err="1"/>
              <a:t>imkoniyatlari</a:t>
            </a:r>
            <a:r>
              <a:rPr lang="en-US" sz="1600" i="0" dirty="0"/>
              <a:t> </a:t>
            </a:r>
            <a:r>
              <a:rPr lang="en-US" sz="1600" i="0" dirty="0" err="1"/>
              <a:t>saqlab</a:t>
            </a:r>
            <a:r>
              <a:rPr lang="en-US" sz="1600" i="0" dirty="0"/>
              <a:t> </a:t>
            </a:r>
            <a:r>
              <a:rPr lang="en-US" sz="1600" i="0" dirty="0" err="1"/>
              <a:t>qo‘yiladi</a:t>
            </a:r>
            <a:r>
              <a:rPr lang="en-US" sz="1600" i="0" dirty="0"/>
              <a:t>. Shu </a:t>
            </a:r>
            <a:r>
              <a:rPr lang="en-US" sz="1600" i="0" dirty="0" err="1"/>
              <a:t>sababli</a:t>
            </a:r>
            <a:r>
              <a:rPr lang="en-US" sz="1600" i="0" dirty="0"/>
              <a:t>, </a:t>
            </a:r>
            <a:r>
              <a:rPr lang="en-US" sz="1600" i="0" dirty="0" err="1"/>
              <a:t>tugallanmagan</a:t>
            </a:r>
            <a:r>
              <a:rPr lang="en-US" sz="1600" i="0" dirty="0"/>
              <a:t> </a:t>
            </a:r>
            <a:r>
              <a:rPr lang="en-US" sz="1600" i="0" dirty="0" err="1"/>
              <a:t>tasvirlarni</a:t>
            </a:r>
            <a:r>
              <a:rPr lang="en-US" sz="1600" i="0" dirty="0"/>
              <a:t> </a:t>
            </a:r>
            <a:r>
              <a:rPr lang="en-US" sz="1600" i="0" dirty="0" err="1"/>
              <a:t>shu</a:t>
            </a:r>
            <a:r>
              <a:rPr lang="en-US" sz="1600" i="0" dirty="0"/>
              <a:t> </a:t>
            </a:r>
            <a:r>
              <a:rPr lang="en-US" sz="1600" i="0" dirty="0" err="1"/>
              <a:t>formatda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en-US" sz="1600" i="0" dirty="0"/>
              <a:t> </a:t>
            </a:r>
            <a:r>
              <a:rPr lang="en-US" sz="1600" i="0" dirty="0" err="1"/>
              <a:t>va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 </a:t>
            </a:r>
            <a:r>
              <a:rPr lang="en-US" sz="1600" i="0" dirty="0" err="1"/>
              <a:t>bo‘lganda</a:t>
            </a:r>
            <a:r>
              <a:rPr lang="en-US" sz="1600" i="0" dirty="0"/>
              <a:t> </a:t>
            </a:r>
            <a:r>
              <a:rPr lang="en-US" sz="1600" i="0" dirty="0" err="1"/>
              <a:t>ularni</a:t>
            </a:r>
            <a:r>
              <a:rPr lang="en-US" sz="1600" i="0" dirty="0"/>
              <a:t> </a:t>
            </a:r>
            <a:r>
              <a:rPr lang="en-US" sz="1600" i="0" dirty="0" err="1"/>
              <a:t>qayta</a:t>
            </a:r>
            <a:r>
              <a:rPr lang="en-US" sz="1600" i="0" dirty="0"/>
              <a:t> </a:t>
            </a:r>
            <a:r>
              <a:rPr lang="en-US" sz="1600" i="0" dirty="0" err="1"/>
              <a:t>ishlashni</a:t>
            </a:r>
            <a:r>
              <a:rPr lang="en-US" sz="1600" i="0" dirty="0"/>
              <a:t> </a:t>
            </a:r>
            <a:r>
              <a:rPr lang="en-US" sz="1600" i="0" dirty="0" err="1"/>
              <a:t>davom</a:t>
            </a:r>
            <a:r>
              <a:rPr lang="en-US" sz="1600" i="0" dirty="0"/>
              <a:t> </a:t>
            </a:r>
            <a:r>
              <a:rPr lang="en-US" sz="1600" i="0" dirty="0" err="1"/>
              <a:t>ettirish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 </a:t>
            </a:r>
            <a:endParaRPr lang="en-GB" sz="1600" i="0" dirty="0"/>
          </a:p>
        </p:txBody>
      </p:sp>
      <p:graphicFrame>
        <p:nvGraphicFramePr>
          <p:cNvPr id="12" name="Схема 11">
            <a:extLst>
              <a:ext uri="{FF2B5EF4-FFF2-40B4-BE49-F238E27FC236}">
                <a16:creationId xmlns:a16="http://schemas.microsoft.com/office/drawing/2014/main" id="{0398D88D-C046-4458-ABD6-70C22AE59D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5617867"/>
              </p:ext>
            </p:extLst>
          </p:nvPr>
        </p:nvGraphicFramePr>
        <p:xfrm>
          <a:off x="1739900" y="784167"/>
          <a:ext cx="2226734" cy="533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D28717D-3EF4-4BD3-B19E-52B1565840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331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29E5FB-BC9C-4709-8B61-00443C23B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739" y="143368"/>
            <a:ext cx="5164320" cy="315471"/>
          </a:xfrm>
        </p:spPr>
        <p:txBody>
          <a:bodyPr/>
          <a:lstStyle/>
          <a:p>
            <a:pPr algn="ctr"/>
            <a:r>
              <a:rPr lang="en-US" dirty="0" err="1"/>
              <a:t>Mustaqil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topshiriq</a:t>
            </a:r>
            <a:endParaRPr lang="en-GB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CC85D7-5056-4B04-93CD-B425B47289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8799" y="936625"/>
            <a:ext cx="4648200" cy="1846659"/>
          </a:xfrm>
        </p:spPr>
        <p:txBody>
          <a:bodyPr/>
          <a:lstStyle/>
          <a:p>
            <a:pPr marL="342900" indent="-342900" algn="l">
              <a:buAutoNum type="arabicParenR"/>
            </a:pPr>
            <a:r>
              <a:rPr lang="en-US" sz="2000" i="0" dirty="0">
                <a:solidFill>
                  <a:srgbClr val="0070C0"/>
                </a:solidFill>
              </a:rPr>
              <a:t>Jpeg, Raw </a:t>
            </a:r>
            <a:r>
              <a:rPr lang="en-US" sz="2000" i="0" dirty="0" err="1"/>
              <a:t>formatlarining</a:t>
            </a:r>
            <a:r>
              <a:rPr lang="en-US" sz="2000" i="0" dirty="0"/>
              <a:t> </a:t>
            </a:r>
            <a:r>
              <a:rPr lang="en-US" sz="2000" i="0" dirty="0" err="1"/>
              <a:t>afzalliklarini</a:t>
            </a:r>
            <a:r>
              <a:rPr lang="en-US" sz="2000" i="0" dirty="0"/>
              <a:t> </a:t>
            </a:r>
            <a:r>
              <a:rPr lang="en-US" sz="2000" i="0" dirty="0" err="1"/>
              <a:t>va</a:t>
            </a:r>
            <a:r>
              <a:rPr lang="en-US" sz="2000" i="0" dirty="0"/>
              <a:t> </a:t>
            </a:r>
            <a:r>
              <a:rPr lang="en-US" sz="2000" i="0" dirty="0" err="1"/>
              <a:t>kamchiliklarini</a:t>
            </a:r>
            <a:r>
              <a:rPr lang="en-US" sz="2000" i="0" dirty="0"/>
              <a:t> </a:t>
            </a:r>
            <a:r>
              <a:rPr lang="en-US" sz="2000" i="0" dirty="0" err="1"/>
              <a:t>ko‘rib</a:t>
            </a:r>
            <a:r>
              <a:rPr lang="en-US" sz="2000" i="0" dirty="0"/>
              <a:t> </a:t>
            </a:r>
            <a:r>
              <a:rPr lang="en-US" sz="2000" i="0" dirty="0" err="1"/>
              <a:t>chiqing</a:t>
            </a:r>
            <a:r>
              <a:rPr lang="en-US" sz="2000" i="0" dirty="0"/>
              <a:t>.</a:t>
            </a:r>
          </a:p>
          <a:p>
            <a:pPr marL="342900" indent="-342900" algn="l">
              <a:buAutoNum type="arabicParenR"/>
            </a:pPr>
            <a:r>
              <a:rPr lang="en-US" sz="2000" i="0" dirty="0" err="1">
                <a:solidFill>
                  <a:srgbClr val="0070C0"/>
                </a:solidFill>
              </a:rPr>
              <a:t>PhotoShop</a:t>
            </a:r>
            <a:r>
              <a:rPr lang="en-US" sz="2000" i="0" dirty="0" err="1"/>
              <a:t>da</a:t>
            </a:r>
            <a:r>
              <a:rPr lang="en-US" sz="2000" i="0" dirty="0"/>
              <a:t> </a:t>
            </a:r>
            <a:r>
              <a:rPr lang="en-US" sz="2000" i="0" dirty="0" err="1"/>
              <a:t>yangi</a:t>
            </a:r>
            <a:r>
              <a:rPr lang="en-US" sz="2000" i="0" dirty="0"/>
              <a:t> </a:t>
            </a:r>
            <a:r>
              <a:rPr lang="en-US" sz="2000" i="0" dirty="0" err="1"/>
              <a:t>tasvir</a:t>
            </a:r>
            <a:r>
              <a:rPr lang="en-US" sz="2000" i="0" dirty="0"/>
              <a:t> </a:t>
            </a:r>
            <a:r>
              <a:rPr lang="en-US" sz="2000" i="0" dirty="0" err="1"/>
              <a:t>yaratish</a:t>
            </a:r>
            <a:r>
              <a:rPr lang="en-US" sz="2000" i="0" dirty="0"/>
              <a:t> </a:t>
            </a:r>
            <a:r>
              <a:rPr lang="en-US" sz="2000" i="0" dirty="0" err="1"/>
              <a:t>jarayonini</a:t>
            </a:r>
            <a:r>
              <a:rPr lang="en-US" sz="2000" i="0" dirty="0"/>
              <a:t> </a:t>
            </a:r>
            <a:r>
              <a:rPr lang="en-US" sz="2000" i="0" dirty="0" err="1"/>
              <a:t>mashq</a:t>
            </a:r>
            <a:r>
              <a:rPr lang="en-US" sz="2000" i="0" dirty="0"/>
              <a:t> </a:t>
            </a:r>
            <a:r>
              <a:rPr lang="en-US" sz="2000" i="0" dirty="0" err="1"/>
              <a:t>qiling</a:t>
            </a:r>
            <a:r>
              <a:rPr lang="en-US" sz="2000" i="0" dirty="0"/>
              <a:t>.</a:t>
            </a:r>
            <a:endParaRPr lang="en-GB" sz="2000" i="0" dirty="0"/>
          </a:p>
        </p:txBody>
      </p:sp>
    </p:spTree>
    <p:extLst>
      <p:ext uri="{BB962C8B-B14F-4D97-AF65-F5344CB8AC3E}">
        <p14:creationId xmlns:p14="http://schemas.microsoft.com/office/powerpoint/2010/main" val="43569649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C7CB5D51-C423-412A-894D-0B67D95B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504" y="776039"/>
            <a:ext cx="2980195" cy="1692771"/>
          </a:xfrm>
        </p:spPr>
        <p:txBody>
          <a:bodyPr/>
          <a:lstStyle/>
          <a:p>
            <a:pPr algn="ctr"/>
            <a:r>
              <a:rPr lang="en-US" sz="1600" i="0" dirty="0" err="1"/>
              <a:t>Odatda</a:t>
            </a:r>
            <a:r>
              <a:rPr lang="en-US" sz="1600" i="0" dirty="0"/>
              <a:t>, </a:t>
            </a:r>
            <a:r>
              <a:rPr lang="en-US" sz="1600" i="0" dirty="0" err="1"/>
              <a:t>Photoshopda</a:t>
            </a:r>
            <a:r>
              <a:rPr lang="en-US" sz="1600" i="0" dirty="0"/>
              <a:t> </a:t>
            </a:r>
            <a:r>
              <a:rPr lang="en-US" sz="1600" i="0" dirty="0" err="1"/>
              <a:t>mavjud</a:t>
            </a:r>
            <a:r>
              <a:rPr lang="en-US" sz="1600" i="0" dirty="0"/>
              <a:t> </a:t>
            </a:r>
            <a:r>
              <a:rPr lang="en-US" sz="1600" i="0" dirty="0" err="1"/>
              <a:t>tasvirlar</a:t>
            </a:r>
            <a:r>
              <a:rPr lang="en-US" sz="1600" i="0" dirty="0"/>
              <a:t> </a:t>
            </a:r>
            <a:r>
              <a:rPr lang="en-US" sz="1600" i="0" dirty="0" err="1"/>
              <a:t>ishlanadi</a:t>
            </a:r>
            <a:r>
              <a:rPr lang="en-US" sz="1600" i="0" dirty="0"/>
              <a:t>. </a:t>
            </a:r>
            <a:r>
              <a:rPr lang="en-US" sz="1600" i="0" dirty="0" err="1"/>
              <a:t>Lekin</a:t>
            </a:r>
            <a:r>
              <a:rPr lang="en-US" sz="1600" i="0" dirty="0"/>
              <a:t> </a:t>
            </a:r>
            <a:r>
              <a:rPr lang="en-US" sz="1600" i="0" dirty="0" err="1"/>
              <a:t>ba’zan</a:t>
            </a:r>
            <a:r>
              <a:rPr lang="en-US" sz="1600" i="0" dirty="0"/>
              <a:t> </a:t>
            </a:r>
            <a:r>
              <a:rPr lang="en-US" sz="1600" i="0" dirty="0" err="1"/>
              <a:t>unda</a:t>
            </a:r>
            <a:r>
              <a:rPr lang="en-US" sz="1600" i="0" dirty="0"/>
              <a:t>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yaratishga</a:t>
            </a:r>
            <a:r>
              <a:rPr lang="en-US" sz="1600" i="0" dirty="0"/>
              <a:t> ham </a:t>
            </a:r>
            <a:r>
              <a:rPr lang="en-US" sz="1600" i="0" dirty="0" err="1"/>
              <a:t>to‘g‘ri</a:t>
            </a:r>
            <a:r>
              <a:rPr lang="en-US" sz="1600" i="0" dirty="0"/>
              <a:t> </a:t>
            </a:r>
            <a:r>
              <a:rPr lang="en-US" sz="1600" i="0" dirty="0" err="1"/>
              <a:t>keladi</a:t>
            </a:r>
            <a:r>
              <a:rPr lang="en-US" sz="1600" i="0" dirty="0"/>
              <a:t>. </a:t>
            </a:r>
            <a:r>
              <a:rPr lang="en-US" sz="1600" i="0" dirty="0" err="1"/>
              <a:t>Yangi</a:t>
            </a:r>
            <a:r>
              <a:rPr lang="en-US" sz="1600" i="0" dirty="0"/>
              <a:t> </a:t>
            </a:r>
            <a:r>
              <a:rPr lang="en-US" sz="1600" i="0" dirty="0" err="1"/>
              <a:t>tasvir</a:t>
            </a:r>
            <a:r>
              <a:rPr lang="en-US" sz="1600" i="0" dirty="0"/>
              <a:t> </a:t>
            </a:r>
            <a:r>
              <a:rPr lang="en-US" sz="1600" i="0" dirty="0" err="1"/>
              <a:t>yaratish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Ctrl+N</a:t>
            </a:r>
            <a:r>
              <a:rPr lang="en-US" sz="1600" i="0" dirty="0"/>
              <a:t> </a:t>
            </a:r>
            <a:r>
              <a:rPr lang="en-US" sz="1600" i="0" kern="0" dirty="0" err="1"/>
              <a:t>tugmasi</a:t>
            </a:r>
            <a:r>
              <a:rPr lang="en-US" sz="1600" i="0" kern="0" dirty="0"/>
              <a:t> </a:t>
            </a:r>
            <a:r>
              <a:rPr lang="en-US" sz="1600" i="0" kern="0" dirty="0" err="1"/>
              <a:t>bosiladi</a:t>
            </a:r>
            <a:r>
              <a:rPr lang="en-US" sz="1600" i="0" kern="0" dirty="0"/>
              <a:t>.</a:t>
            </a:r>
            <a:endParaRPr lang="en-GB" sz="1600" i="0" kern="0" dirty="0"/>
          </a:p>
          <a:p>
            <a:pPr algn="ctr"/>
            <a:r>
              <a:rPr lang="en-US" i="0" dirty="0"/>
              <a:t> </a:t>
            </a:r>
            <a:endParaRPr lang="en-GB" i="0" dirty="0"/>
          </a:p>
        </p:txBody>
      </p: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1CD2A53D-AE61-498E-BB39-63F41BED95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9943"/>
              </p:ext>
            </p:extLst>
          </p:nvPr>
        </p:nvGraphicFramePr>
        <p:xfrm>
          <a:off x="705036" y="2384425"/>
          <a:ext cx="3854264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DBFDDFA-D6C8-4E45-95B2-3236239C38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943449"/>
            <a:ext cx="2013897" cy="17526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53C1F32D-328C-47BA-89CA-9518F650F731}"/>
              </a:ext>
            </a:extLst>
          </p:cNvPr>
          <p:cNvSpPr/>
          <p:nvPr/>
        </p:nvSpPr>
        <p:spPr>
          <a:xfrm>
            <a:off x="4281796" y="2051623"/>
            <a:ext cx="1219201" cy="2497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B13709-5001-40BF-B196-712B5422A6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7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2FB809E-B156-4737-92DF-9BDE8038DA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4500" y="860425"/>
            <a:ext cx="3200401" cy="1723549"/>
          </a:xfrm>
        </p:spPr>
        <p:txBody>
          <a:bodyPr/>
          <a:lstStyle/>
          <a:p>
            <a:pPr algn="l"/>
            <a:r>
              <a:rPr lang="en-US" sz="1600" i="0" dirty="0" err="1">
                <a:solidFill>
                  <a:schemeClr val="tx1"/>
                </a:solidFill>
              </a:rPr>
              <a:t>Oynaning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o‘ng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tomonidagi</a:t>
            </a:r>
            <a:r>
              <a:rPr lang="uz-Cyrl-UZ" sz="1600" i="0" dirty="0">
                <a:solidFill>
                  <a:schemeClr val="tx1"/>
                </a:solidFill>
              </a:rPr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Создать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>
                <a:solidFill>
                  <a:schemeClr val="tx1"/>
                </a:solidFill>
              </a:rPr>
              <a:t>Yaratish</a:t>
            </a:r>
            <a:r>
              <a:rPr lang="en-US" sz="1600" i="0" dirty="0">
                <a:solidFill>
                  <a:schemeClr val="tx1"/>
                </a:solidFill>
              </a:rPr>
              <a:t>) </a:t>
            </a:r>
            <a:r>
              <a:rPr lang="en-US" sz="1600" i="0" dirty="0" err="1">
                <a:solidFill>
                  <a:schemeClr val="tx1"/>
                </a:solidFill>
              </a:rPr>
              <a:t>tugmasini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bosib</a:t>
            </a:r>
            <a:r>
              <a:rPr lang="en-US" sz="1600" i="0" dirty="0">
                <a:solidFill>
                  <a:schemeClr val="tx1"/>
                </a:solidFill>
              </a:rPr>
              <a:t>, </a:t>
            </a:r>
            <a:r>
              <a:rPr lang="en-US" sz="1600" i="0" dirty="0" err="1">
                <a:solidFill>
                  <a:schemeClr val="tx1"/>
                </a:solidFill>
              </a:rPr>
              <a:t>taklif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qilinayotgan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parametrlar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bo‘yicha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tasvir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yaratish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mumkin</a:t>
            </a:r>
            <a:r>
              <a:rPr lang="en-US" sz="1600" i="0" dirty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uz-Cyrl-UZ" sz="1600" i="0" dirty="0">
                <a:solidFill>
                  <a:srgbClr val="0070C0"/>
                </a:solidFill>
              </a:rPr>
              <a:t>Закр</a:t>
            </a:r>
            <a:r>
              <a:rPr lang="ru-RU" sz="1600" i="0" dirty="0" err="1">
                <a:solidFill>
                  <a:srgbClr val="0070C0"/>
                </a:solidFill>
              </a:rPr>
              <a:t>ыть</a:t>
            </a:r>
            <a:r>
              <a:rPr lang="uz-Cyrl-UZ" sz="1600" i="0" dirty="0"/>
              <a:t> </a:t>
            </a:r>
            <a:r>
              <a:rPr lang="en-US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>
                <a:solidFill>
                  <a:schemeClr val="tx1"/>
                </a:solidFill>
              </a:rPr>
              <a:t>Yopish</a:t>
            </a:r>
            <a:r>
              <a:rPr lang="en-US" sz="1600" i="0" dirty="0">
                <a:solidFill>
                  <a:schemeClr val="tx1"/>
                </a:solidFill>
              </a:rPr>
              <a:t>) </a:t>
            </a:r>
            <a:r>
              <a:rPr lang="en-US" sz="1600" i="0" dirty="0" err="1">
                <a:solidFill>
                  <a:schemeClr val="tx1"/>
                </a:solidFill>
              </a:rPr>
              <a:t>tugmasini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bosib</a:t>
            </a:r>
            <a:r>
              <a:rPr lang="en-US" sz="1600" i="0" dirty="0">
                <a:solidFill>
                  <a:schemeClr val="tx1"/>
                </a:solidFill>
              </a:rPr>
              <a:t>,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tasvir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yaratishdan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voz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kechish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1707DA-FE0D-40A4-9AA5-F8EABBE75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00" y="125721"/>
            <a:ext cx="1697055" cy="2975216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416D219-EB03-4365-BF69-C56B903BED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Запись_2020_09_21_13_04_05_148">
            <a:hlinkClick r:id="" action="ppaction://media"/>
            <a:extLst>
              <a:ext uri="{FF2B5EF4-FFF2-40B4-BE49-F238E27FC236}">
                <a16:creationId xmlns:a16="http://schemas.microsoft.com/office/drawing/2014/main" id="{CF41D417-F741-460A-ACB7-2DE8D13D74A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7340" y="763389"/>
            <a:ext cx="3144193" cy="216485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F1CCDA59-E00A-42D7-AB5C-460A613DE9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72" y="614709"/>
            <a:ext cx="2224314" cy="2462213"/>
          </a:xfrm>
        </p:spPr>
        <p:txBody>
          <a:bodyPr/>
          <a:lstStyle/>
          <a:p>
            <a:pPr algn="ctr"/>
            <a:r>
              <a:rPr lang="en-US" sz="1600" i="0" dirty="0" err="1">
                <a:solidFill>
                  <a:srgbClr val="0070C0"/>
                </a:solidFill>
              </a:rPr>
              <a:t>Ctrl+N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/>
              <a:t>(</a:t>
            </a:r>
            <a:r>
              <a:rPr lang="en-US" sz="1600" i="0" dirty="0">
                <a:solidFill>
                  <a:schemeClr val="tx1"/>
                </a:solidFill>
              </a:rPr>
              <a:t>New –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so‘zidan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olingan</a:t>
            </a:r>
            <a:r>
              <a:rPr lang="en-US" sz="1600" i="0" dirty="0">
                <a:solidFill>
                  <a:schemeClr val="tx1"/>
                </a:solidFill>
              </a:rPr>
              <a:t>)  </a:t>
            </a:r>
            <a:r>
              <a:rPr lang="en-US" sz="1600" i="0" dirty="0" err="1">
                <a:solidFill>
                  <a:schemeClr val="tx1"/>
                </a:solidFill>
              </a:rPr>
              <a:t>qo‘shtugmasini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bosish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yoki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asosiy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menyuning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Файл </a:t>
            </a:r>
            <a:r>
              <a:rPr lang="uz-Cyrl-UZ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>
                <a:solidFill>
                  <a:schemeClr val="tx1"/>
                </a:solidFill>
              </a:rPr>
              <a:t>Fayl</a:t>
            </a:r>
            <a:r>
              <a:rPr lang="uz-Cyrl-UZ" sz="1600" i="0" dirty="0">
                <a:solidFill>
                  <a:schemeClr val="tx1"/>
                </a:solidFill>
              </a:rPr>
              <a:t>)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bo‘limining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birinchi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bandi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Создать... </a:t>
            </a:r>
            <a:r>
              <a:rPr lang="uz-Cyrl-UZ" sz="1600" i="0" dirty="0">
                <a:solidFill>
                  <a:schemeClr val="tx1"/>
                </a:solidFill>
              </a:rPr>
              <a:t>(...</a:t>
            </a:r>
            <a:r>
              <a:rPr lang="en-US" sz="1600" i="0" dirty="0" err="1">
                <a:solidFill>
                  <a:schemeClr val="tx1"/>
                </a:solidFill>
              </a:rPr>
              <a:t>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yaratish</a:t>
            </a:r>
            <a:r>
              <a:rPr lang="uz-Cyrl-UZ" sz="1600" i="0" dirty="0">
                <a:solidFill>
                  <a:schemeClr val="tx1"/>
                </a:solidFill>
              </a:rPr>
              <a:t>)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bandini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tanlash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kerak</a:t>
            </a:r>
            <a:r>
              <a:rPr lang="en-US" sz="1600" i="0" dirty="0">
                <a:solidFill>
                  <a:schemeClr val="tx1"/>
                </a:solidFill>
              </a:rPr>
              <a:t>. </a:t>
            </a:r>
            <a:r>
              <a:rPr lang="en-US" sz="1600" i="0" dirty="0" err="1">
                <a:solidFill>
                  <a:schemeClr val="tx1"/>
                </a:solidFill>
              </a:rPr>
              <a:t>Natijada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ekranda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yangi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muloqot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oynasi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paydo</a:t>
            </a:r>
            <a:r>
              <a:rPr lang="en-US" sz="1600" i="0" dirty="0">
                <a:solidFill>
                  <a:schemeClr val="tx1"/>
                </a:solidFill>
              </a:rPr>
              <a:t> </a:t>
            </a:r>
            <a:r>
              <a:rPr lang="en-US" sz="1600" i="0" dirty="0" err="1">
                <a:solidFill>
                  <a:schemeClr val="tx1"/>
                </a:solidFill>
              </a:rPr>
              <a:t>bo‘ladi</a:t>
            </a:r>
            <a:r>
              <a:rPr lang="en-US" sz="1600" i="0" dirty="0">
                <a:solidFill>
                  <a:schemeClr val="tx1"/>
                </a:solidFill>
              </a:rPr>
              <a:t>.</a:t>
            </a:r>
            <a:endParaRPr lang="en-GB" sz="1600" i="0" dirty="0">
              <a:solidFill>
                <a:schemeClr val="tx1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054E287-CB1A-4FA8-9D8E-0B40B0464F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8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7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B6A5B66-B928-41D7-A907-0247909190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9396" y="555625"/>
            <a:ext cx="5181600" cy="984885"/>
          </a:xfrm>
        </p:spPr>
        <p:txBody>
          <a:bodyPr/>
          <a:lstStyle/>
          <a:p>
            <a:pPr algn="just"/>
            <a:r>
              <a:rPr lang="en-US" sz="1600" i="0" dirty="0"/>
              <a:t>Bu </a:t>
            </a:r>
            <a:r>
              <a:rPr lang="en-US" sz="1600" i="0" dirty="0" err="1"/>
              <a:t>tugmalar</a:t>
            </a:r>
            <a:r>
              <a:rPr lang="en-US" sz="1600" i="0" dirty="0"/>
              <a:t> </a:t>
            </a:r>
            <a:r>
              <a:rPr lang="en-US" sz="1600" i="0" dirty="0" err="1"/>
              <a:t>ostidagi</a:t>
            </a:r>
            <a:r>
              <a:rPr lang="en-US" sz="1600" i="0" dirty="0"/>
              <a:t> </a:t>
            </a:r>
            <a:r>
              <a:rPr lang="ru-RU" sz="1600" i="0" dirty="0">
                <a:solidFill>
                  <a:srgbClr val="0070C0"/>
                </a:solidFill>
              </a:rPr>
              <a:t>Сохранить набор параметров </a:t>
            </a:r>
            <a:r>
              <a:rPr lang="ru-RU" sz="1600" i="0" dirty="0"/>
              <a:t>(</a:t>
            </a:r>
            <a:r>
              <a:rPr lang="en-US" sz="1600" i="0" dirty="0" err="1"/>
              <a:t>Parametrlar</a:t>
            </a:r>
            <a:r>
              <a:rPr lang="en-US" sz="1600" i="0" dirty="0"/>
              <a:t> </a:t>
            </a:r>
            <a:r>
              <a:rPr lang="en-US" sz="1600" i="0" dirty="0" err="1"/>
              <a:t>to‘plamini</a:t>
            </a:r>
            <a:r>
              <a:rPr lang="en-US" sz="1600" i="0" dirty="0"/>
              <a:t> </a:t>
            </a:r>
            <a:r>
              <a:rPr lang="en-US" sz="1600" i="0" dirty="0" err="1"/>
              <a:t>saqlash</a:t>
            </a:r>
            <a:r>
              <a:rPr lang="ru-RU" sz="1600" i="0" dirty="0"/>
              <a:t>)</a:t>
            </a:r>
            <a:r>
              <a:rPr lang="en-US" sz="1600" i="0" dirty="0"/>
              <a:t> </a:t>
            </a:r>
            <a:r>
              <a:rPr lang="en-US" sz="1600" i="0" dirty="0" err="1"/>
              <a:t>tugmasini</a:t>
            </a:r>
            <a:r>
              <a:rPr lang="en-US" sz="1600" i="0" dirty="0"/>
              <a:t> </a:t>
            </a:r>
            <a:r>
              <a:rPr lang="en-US" sz="1600" i="0" dirty="0" err="1"/>
              <a:t>bosib</a:t>
            </a:r>
            <a:r>
              <a:rPr lang="en-US" sz="1600" i="0" dirty="0"/>
              <a:t>, </a:t>
            </a:r>
            <a:r>
              <a:rPr lang="en-US" sz="1600" i="0" dirty="0" err="1"/>
              <a:t>o‘rnatilgan</a:t>
            </a:r>
            <a:r>
              <a:rPr lang="en-US" sz="1600" i="0" dirty="0"/>
              <a:t> </a:t>
            </a:r>
            <a:r>
              <a:rPr lang="en-US" sz="1600" i="0" dirty="0" err="1"/>
              <a:t>parametrlardan</a:t>
            </a:r>
            <a:r>
              <a:rPr lang="en-US" sz="1600" i="0" dirty="0"/>
              <a:t> </a:t>
            </a:r>
            <a:r>
              <a:rPr lang="en-US" sz="1600" i="0" dirty="0" err="1"/>
              <a:t>keyingi</a:t>
            </a:r>
            <a:r>
              <a:rPr lang="en-US" sz="1600" i="0" dirty="0"/>
              <a:t> </a:t>
            </a:r>
            <a:r>
              <a:rPr lang="en-US" sz="1600" i="0" dirty="0" err="1"/>
              <a:t>tasvirlarni</a:t>
            </a:r>
            <a:r>
              <a:rPr lang="en-US" sz="1600" i="0" dirty="0"/>
              <a:t> </a:t>
            </a:r>
            <a:r>
              <a:rPr lang="en-US" sz="1600" i="0" dirty="0" err="1"/>
              <a:t>yaratishda</a:t>
            </a:r>
            <a:r>
              <a:rPr lang="en-US" sz="1600" i="0" dirty="0"/>
              <a:t> </a:t>
            </a:r>
            <a:r>
              <a:rPr lang="en-US" sz="1600" i="0" dirty="0" err="1"/>
              <a:t>foydalanish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saqlab</a:t>
            </a:r>
            <a:r>
              <a:rPr lang="en-US" sz="1600" i="0" dirty="0"/>
              <a:t> </a:t>
            </a:r>
            <a:r>
              <a:rPr lang="en-US" sz="1600" i="0" dirty="0" err="1"/>
              <a:t>qo‘yish</a:t>
            </a:r>
            <a:r>
              <a:rPr lang="en-US" sz="1600" i="0" dirty="0"/>
              <a:t> </a:t>
            </a:r>
            <a:r>
              <a:rPr lang="en-US" sz="1600" i="0" dirty="0" err="1"/>
              <a:t>mumkin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5A09ECD-4486-4B21-A62D-C84DD61DFB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750" y="1540510"/>
            <a:ext cx="3162300" cy="159909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CA09D28-6087-4AB7-903C-218A62E2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86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93D01A5-4E69-4B93-9A13-2BF394692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748" y="601075"/>
            <a:ext cx="5181600" cy="984885"/>
          </a:xfrm>
        </p:spPr>
        <p:txBody>
          <a:bodyPr/>
          <a:lstStyle/>
          <a:p>
            <a:pPr algn="just"/>
            <a:r>
              <a:rPr lang="ru-RU" sz="1600" i="0" dirty="0">
                <a:solidFill>
                  <a:srgbClr val="0070C0"/>
                </a:solidFill>
              </a:rPr>
              <a:t>Удалить набор</a:t>
            </a:r>
            <a:r>
              <a:rPr lang="en-US" sz="1600" i="0" dirty="0">
                <a:solidFill>
                  <a:srgbClr val="0070C0"/>
                </a:solidFill>
              </a:rPr>
              <a:t>…</a:t>
            </a:r>
            <a:r>
              <a:rPr lang="en-US" sz="1600" i="0" dirty="0">
                <a:solidFill>
                  <a:schemeClr val="tx1"/>
                </a:solidFill>
              </a:rPr>
              <a:t>(</a:t>
            </a:r>
            <a:r>
              <a:rPr lang="en-US" sz="1600" i="0" dirty="0" err="1"/>
              <a:t>Parametrlar</a:t>
            </a:r>
            <a:r>
              <a:rPr lang="en-US" sz="1600" i="0" dirty="0"/>
              <a:t> </a:t>
            </a:r>
            <a:r>
              <a:rPr lang="en-US" sz="1600" i="0" dirty="0" err="1"/>
              <a:t>to‘plamini</a:t>
            </a:r>
            <a:r>
              <a:rPr lang="en-US" sz="1600" i="0" dirty="0"/>
              <a:t> </a:t>
            </a:r>
            <a:r>
              <a:rPr lang="en-US" sz="1600" i="0" dirty="0" err="1"/>
              <a:t>o‘chirish</a:t>
            </a:r>
            <a:r>
              <a:rPr lang="en-US" sz="1600" i="0" dirty="0"/>
              <a:t>) </a:t>
            </a:r>
            <a:r>
              <a:rPr lang="en-US" sz="1600" i="0" dirty="0" err="1"/>
              <a:t>tugmasi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 </a:t>
            </a:r>
            <a:r>
              <a:rPr lang="en-US" sz="1600" i="0" dirty="0" err="1"/>
              <a:t>bo‘lmay</a:t>
            </a:r>
            <a:r>
              <a:rPr lang="en-US" sz="1600" i="0" dirty="0"/>
              <a:t> </a:t>
            </a:r>
            <a:r>
              <a:rPr lang="en-US" sz="1600" i="0" dirty="0" err="1"/>
              <a:t>qolgan</a:t>
            </a:r>
            <a:r>
              <a:rPr lang="en-US" sz="1600" i="0" dirty="0"/>
              <a:t> </a:t>
            </a:r>
            <a:r>
              <a:rPr lang="en-US" sz="1600" i="0" dirty="0" err="1"/>
              <a:t>parametrlar</a:t>
            </a:r>
            <a:r>
              <a:rPr lang="en-US" sz="1600" i="0" dirty="0"/>
              <a:t> </a:t>
            </a:r>
            <a:r>
              <a:rPr lang="en-US" sz="1600" i="0" dirty="0" err="1"/>
              <a:t>to‘plamini</a:t>
            </a:r>
            <a:r>
              <a:rPr lang="en-US" sz="1600" i="0" dirty="0"/>
              <a:t> </a:t>
            </a:r>
            <a:r>
              <a:rPr lang="en-US" sz="1600" i="0" dirty="0" err="1"/>
              <a:t>o‘chirib</a:t>
            </a:r>
            <a:r>
              <a:rPr lang="en-US" sz="1600" i="0" dirty="0"/>
              <a:t> </a:t>
            </a:r>
            <a:r>
              <a:rPr lang="en-US" sz="1600" i="0" dirty="0" err="1"/>
              <a:t>tashlash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/>
              <a:t>xizmat</a:t>
            </a:r>
            <a:r>
              <a:rPr lang="en-US" sz="1600" i="0" dirty="0"/>
              <a:t> </a:t>
            </a:r>
            <a:r>
              <a:rPr lang="en-US" sz="1600" i="0" dirty="0" err="1"/>
              <a:t>qiladi</a:t>
            </a:r>
            <a:r>
              <a:rPr lang="en-US" sz="1600" i="0" dirty="0"/>
              <a:t>. Bu </a:t>
            </a:r>
            <a:r>
              <a:rPr lang="en-US" sz="1600" i="0" dirty="0" err="1"/>
              <a:t>tugmalar</a:t>
            </a:r>
            <a:r>
              <a:rPr lang="en-US" sz="1600" i="0" dirty="0"/>
              <a:t> </a:t>
            </a:r>
            <a:r>
              <a:rPr lang="en-US" sz="1600" i="0" dirty="0" err="1"/>
              <a:t>ostida</a:t>
            </a:r>
            <a:r>
              <a:rPr lang="en-US" sz="1600" i="0" dirty="0"/>
              <a:t> </a:t>
            </a:r>
            <a:r>
              <a:rPr lang="en-US" sz="1600" i="0" dirty="0" err="1"/>
              <a:t>yaratiladigan</a:t>
            </a:r>
            <a:r>
              <a:rPr lang="en-US" sz="1600" i="0" dirty="0"/>
              <a:t> </a:t>
            </a:r>
            <a:r>
              <a:rPr lang="en-US" sz="1600" i="0" dirty="0" err="1"/>
              <a:t>tasvirning</a:t>
            </a:r>
            <a:r>
              <a:rPr lang="en-US" sz="1600" i="0" dirty="0"/>
              <a:t> </a:t>
            </a:r>
            <a:r>
              <a:rPr lang="en-US" sz="1600" i="0" dirty="0" err="1"/>
              <a:t>hajmi</a:t>
            </a:r>
            <a:r>
              <a:rPr lang="en-US" sz="1600" i="0" dirty="0"/>
              <a:t> </a:t>
            </a:r>
            <a:r>
              <a:rPr lang="en-US" sz="1600" i="0" dirty="0" err="1"/>
              <a:t>ko‘rinib</a:t>
            </a:r>
            <a:r>
              <a:rPr lang="en-US" sz="1600" i="0" dirty="0"/>
              <a:t> </a:t>
            </a:r>
            <a:r>
              <a:rPr lang="en-US" sz="1600" i="0" dirty="0" err="1"/>
              <a:t>turadi</a:t>
            </a:r>
            <a:r>
              <a:rPr lang="en-US" sz="1600" i="0" dirty="0"/>
              <a:t>. </a:t>
            </a:r>
            <a:endParaRPr lang="en-GB" sz="1600" i="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C477A6-2F89-4CD1-85D9-02843C03F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0" y="1585960"/>
            <a:ext cx="3212385" cy="152400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C0EE9CE-670B-4A8F-A003-CD58379E0D0F}"/>
              </a:ext>
            </a:extLst>
          </p:cNvPr>
          <p:cNvSpPr/>
          <p:nvPr/>
        </p:nvSpPr>
        <p:spPr>
          <a:xfrm>
            <a:off x="3789950" y="2049551"/>
            <a:ext cx="975815" cy="13095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DF50FED-16FD-4C4B-9A4E-98E2C322321C}"/>
              </a:ext>
            </a:extLst>
          </p:cNvPr>
          <p:cNvSpPr/>
          <p:nvPr/>
        </p:nvSpPr>
        <p:spPr>
          <a:xfrm>
            <a:off x="3886579" y="2538693"/>
            <a:ext cx="797256" cy="2267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A7CCB5-F441-4640-8218-C8A20FC10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10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2E0BCD9-8E58-456B-86B5-A1E6A96957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sozdat">
            <a:hlinkClick r:id="" action="ppaction://media"/>
            <a:extLst>
              <a:ext uri="{FF2B5EF4-FFF2-40B4-BE49-F238E27FC236}">
                <a16:creationId xmlns:a16="http://schemas.microsoft.com/office/drawing/2014/main" id="{73924CD5-8339-495E-8F55-EBA0BFD405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500" y="555625"/>
            <a:ext cx="5638799" cy="25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508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52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200C2EDE-E2CC-4696-B5C9-E02830DAC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300" y="829149"/>
            <a:ext cx="2875128" cy="1981200"/>
          </a:xfrm>
        </p:spPr>
        <p:txBody>
          <a:bodyPr/>
          <a:lstStyle/>
          <a:p>
            <a:r>
              <a:rPr lang="en-US" sz="1600" i="0" dirty="0" err="1"/>
              <a:t>Mavjud</a:t>
            </a:r>
            <a:r>
              <a:rPr lang="en-US" sz="1600" i="0" dirty="0"/>
              <a:t> </a:t>
            </a:r>
            <a:r>
              <a:rPr lang="en-US" sz="1600" i="0" dirty="0" err="1"/>
              <a:t>tasvirlarni</a:t>
            </a:r>
            <a:r>
              <a:rPr lang="en-US" sz="1600" i="0" dirty="0"/>
              <a:t> </a:t>
            </a:r>
            <a:r>
              <a:rPr lang="en-US" sz="1600" i="0" dirty="0" err="1"/>
              <a:t>ochish</a:t>
            </a:r>
            <a:r>
              <a:rPr lang="en-US" sz="1600" i="0" dirty="0"/>
              <a:t> </a:t>
            </a:r>
            <a:r>
              <a:rPr lang="en-US" sz="1600" i="0" dirty="0" err="1"/>
              <a:t>uchun</a:t>
            </a:r>
            <a:r>
              <a:rPr lang="en-US" sz="1600" i="0" dirty="0"/>
              <a:t> </a:t>
            </a:r>
            <a:r>
              <a:rPr lang="en-US" sz="1600" i="0" dirty="0" err="1">
                <a:solidFill>
                  <a:srgbClr val="0070C0"/>
                </a:solidFill>
              </a:rPr>
              <a:t>Ctrl+O</a:t>
            </a:r>
            <a:r>
              <a:rPr lang="en-US" sz="1600" i="0" dirty="0">
                <a:solidFill>
                  <a:srgbClr val="0070C0"/>
                </a:solidFill>
              </a:rPr>
              <a:t> </a:t>
            </a:r>
            <a:r>
              <a:rPr lang="en-US" sz="1600" i="0" dirty="0"/>
              <a:t>(Open – </a:t>
            </a:r>
            <a:r>
              <a:rPr lang="en-US" sz="1600" i="0" dirty="0" err="1"/>
              <a:t>ochish</a:t>
            </a:r>
            <a:r>
              <a:rPr lang="en-US" sz="1600" i="0" dirty="0"/>
              <a:t> </a:t>
            </a:r>
            <a:r>
              <a:rPr lang="en-US" sz="1600" i="0" dirty="0" err="1"/>
              <a:t>so‘zidan</a:t>
            </a:r>
            <a:r>
              <a:rPr lang="en-US" sz="1600" i="0" dirty="0"/>
              <a:t> </a:t>
            </a:r>
            <a:r>
              <a:rPr lang="en-US" sz="1600" i="0" dirty="0" err="1"/>
              <a:t>olingan</a:t>
            </a:r>
            <a:r>
              <a:rPr lang="en-US" sz="1600" i="0" dirty="0"/>
              <a:t>) </a:t>
            </a:r>
            <a:r>
              <a:rPr lang="en-US" sz="1600" i="0" dirty="0" err="1"/>
              <a:t>qo‘shtugmasini</a:t>
            </a:r>
            <a:r>
              <a:rPr lang="en-US" sz="1600" i="0" dirty="0"/>
              <a:t> </a:t>
            </a:r>
            <a:r>
              <a:rPr lang="en-US" sz="1600" i="0" dirty="0" err="1"/>
              <a:t>bosish</a:t>
            </a:r>
            <a:r>
              <a:rPr lang="en-US" sz="1600" i="0" dirty="0"/>
              <a:t> </a:t>
            </a:r>
            <a:r>
              <a:rPr lang="en-US" sz="1600" i="0" dirty="0" err="1"/>
              <a:t>yoki</a:t>
            </a:r>
            <a:r>
              <a:rPr lang="en-US" sz="1600" i="0" dirty="0"/>
              <a:t> </a:t>
            </a:r>
            <a:r>
              <a:rPr lang="en-US" sz="1600" i="0" dirty="0" err="1"/>
              <a:t>asosiy</a:t>
            </a:r>
            <a:r>
              <a:rPr lang="en-US" sz="1600" i="0" dirty="0"/>
              <a:t> </a:t>
            </a:r>
            <a:r>
              <a:rPr lang="en-US" sz="1600" i="0" dirty="0" err="1"/>
              <a:t>menyuning</a:t>
            </a:r>
            <a:r>
              <a:rPr lang="en-US" sz="1600" i="0" dirty="0"/>
              <a:t> </a:t>
            </a:r>
            <a:r>
              <a:rPr lang="uz-Cyrl-UZ" sz="1600" i="0" dirty="0">
                <a:solidFill>
                  <a:srgbClr val="0070C0"/>
                </a:solidFill>
              </a:rPr>
              <a:t>Файл</a:t>
            </a:r>
            <a:r>
              <a:rPr lang="uz-Cyrl-UZ" sz="1600" i="0" dirty="0"/>
              <a:t> </a:t>
            </a:r>
            <a:r>
              <a:rPr lang="ru-RU" sz="1600" i="0" dirty="0"/>
              <a:t>(</a:t>
            </a:r>
            <a:r>
              <a:rPr lang="en-US" sz="1600" i="0" dirty="0" err="1"/>
              <a:t>Fayl</a:t>
            </a:r>
            <a:r>
              <a:rPr lang="ru-RU" sz="1600" i="0" dirty="0"/>
              <a:t>)</a:t>
            </a:r>
            <a:r>
              <a:rPr lang="en-US" sz="1600" i="0" dirty="0"/>
              <a:t> </a:t>
            </a:r>
            <a:r>
              <a:rPr lang="en-US" sz="1600" i="0" dirty="0" err="1"/>
              <a:t>bo‘limining</a:t>
            </a:r>
            <a:r>
              <a:rPr lang="en-US" sz="1600" i="0" dirty="0"/>
              <a:t> </a:t>
            </a:r>
            <a:r>
              <a:rPr lang="en-US" sz="1600" i="0" dirty="0" err="1"/>
              <a:t>birinchi</a:t>
            </a:r>
            <a:r>
              <a:rPr lang="en-US" sz="1600" i="0" dirty="0"/>
              <a:t> </a:t>
            </a:r>
            <a:r>
              <a:rPr lang="en-US" sz="1600" i="0" dirty="0" err="1"/>
              <a:t>bandi</a:t>
            </a:r>
            <a:r>
              <a:rPr lang="en-US" sz="1600" i="0" dirty="0"/>
              <a:t> </a:t>
            </a:r>
            <a:r>
              <a:rPr lang="uz-Cyrl-UZ" sz="1600" i="0" dirty="0">
                <a:solidFill>
                  <a:srgbClr val="0070C0"/>
                </a:solidFill>
              </a:rPr>
              <a:t>Отк</a:t>
            </a:r>
            <a:r>
              <a:rPr lang="ru-RU" sz="1600" i="0" dirty="0">
                <a:solidFill>
                  <a:srgbClr val="0070C0"/>
                </a:solidFill>
              </a:rPr>
              <a:t>рыть</a:t>
            </a:r>
            <a:r>
              <a:rPr lang="en-US" sz="1600" i="0" dirty="0">
                <a:solidFill>
                  <a:srgbClr val="0070C0"/>
                </a:solidFill>
              </a:rPr>
              <a:t>… </a:t>
            </a:r>
            <a:r>
              <a:rPr lang="en-US" sz="1600" i="0" dirty="0"/>
              <a:t>(</a:t>
            </a:r>
            <a:r>
              <a:rPr lang="en-US" sz="1600" i="0" dirty="0" err="1"/>
              <a:t>Ochish</a:t>
            </a:r>
            <a:r>
              <a:rPr lang="en-US" sz="1600" i="0" dirty="0"/>
              <a:t>) </a:t>
            </a:r>
            <a:r>
              <a:rPr lang="en-US" sz="1600" i="0" dirty="0" err="1"/>
              <a:t>bandini</a:t>
            </a:r>
            <a:r>
              <a:rPr lang="en-US" sz="1600" i="0" dirty="0"/>
              <a:t> </a:t>
            </a:r>
            <a:r>
              <a:rPr lang="en-US" sz="1600" i="0" dirty="0" err="1"/>
              <a:t>tanlash</a:t>
            </a:r>
            <a:r>
              <a:rPr lang="en-US" sz="1600" i="0" dirty="0"/>
              <a:t> </a:t>
            </a:r>
            <a:r>
              <a:rPr lang="en-US" sz="1600" i="0" dirty="0" err="1"/>
              <a:t>kerak</a:t>
            </a:r>
            <a:r>
              <a:rPr lang="en-US" sz="1600" i="0" dirty="0"/>
              <a:t>.</a:t>
            </a:r>
            <a:endParaRPr lang="en-GB" sz="1600" i="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CF4D4F5-6BED-4669-9B1C-ECFF1746F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943449"/>
            <a:ext cx="2013897" cy="17526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4E54A7CE-C23C-4B31-B2D7-CA91B94B0AF6}"/>
              </a:ext>
            </a:extLst>
          </p:cNvPr>
          <p:cNvSpPr/>
          <p:nvPr/>
        </p:nvSpPr>
        <p:spPr>
          <a:xfrm>
            <a:off x="4281796" y="2328697"/>
            <a:ext cx="1219201" cy="2497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AC7F9E7-6A57-4857-B537-AB5C492E0E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372" y="209881"/>
            <a:ext cx="609653" cy="15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87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1425</TotalTime>
  <Words>739</Words>
  <Application>Microsoft Office PowerPoint</Application>
  <PresentationFormat>Произвольный</PresentationFormat>
  <Paragraphs>47</Paragraphs>
  <Slides>23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6" baseType="lpstr">
      <vt:lpstr>Arial</vt:lpstr>
      <vt:lpstr>Calibri</vt:lpstr>
      <vt:lpstr>Office Theme</vt:lpstr>
      <vt:lpstr>INFORMATIKA VA AT</vt:lpstr>
      <vt:lpstr>PhotoShop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Formatlar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User</dc:creator>
  <cp:lastModifiedBy>User</cp:lastModifiedBy>
  <cp:revision>131</cp:revision>
  <dcterms:created xsi:type="dcterms:W3CDTF">2020-04-13T08:05:16Z</dcterms:created>
  <dcterms:modified xsi:type="dcterms:W3CDTF">2020-09-28T20:18:54Z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