
<file path=[Content_Types].xml><?xml version="1.0" encoding="utf-8"?>
<Types xmlns="http://schemas.openxmlformats.org/package/2006/content-types"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5"/>
  </p:notesMasterIdLst>
  <p:sldIdLst>
    <p:sldId id="256" r:id="rId2"/>
    <p:sldId id="257" r:id="rId3"/>
    <p:sldId id="258" r:id="rId4"/>
    <p:sldId id="260" r:id="rId5"/>
    <p:sldId id="259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2" r:id="rId17"/>
    <p:sldId id="273" r:id="rId18"/>
    <p:sldId id="274" r:id="rId19"/>
    <p:sldId id="276" r:id="rId20"/>
    <p:sldId id="277" r:id="rId21"/>
    <p:sldId id="275" r:id="rId22"/>
    <p:sldId id="271" r:id="rId23"/>
    <p:sldId id="278" r:id="rId24"/>
  </p:sldIdLst>
  <p:sldSz cx="5765800" cy="3244850"/>
  <p:notesSz cx="5765800" cy="324485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40" d="100"/>
          <a:sy n="140" d="100"/>
        </p:scale>
        <p:origin x="858" y="10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C5776B9-514E-440A-B4D4-B280C2BEDA85}" type="doc">
      <dgm:prSet loTypeId="urn:microsoft.com/office/officeart/2005/8/layout/default" loCatId="list" qsTypeId="urn:microsoft.com/office/officeart/2005/8/quickstyle/simple3" qsCatId="simple" csTypeId="urn:microsoft.com/office/officeart/2005/8/colors/colorful1" csCatId="colorful" phldr="1"/>
      <dgm:spPr/>
      <dgm:t>
        <a:bodyPr/>
        <a:lstStyle/>
        <a:p>
          <a:endParaRPr lang="en-GB"/>
        </a:p>
      </dgm:t>
    </dgm:pt>
    <dgm:pt modelId="{2BA3510E-EFF9-4553-8BF2-5146561AB737}">
      <dgm:prSet phldrT="[Текст]"/>
      <dgm:spPr/>
      <dgm:t>
        <a:bodyPr/>
        <a:lstStyle/>
        <a:p>
          <a:pPr algn="ctr"/>
          <a:r>
            <a:rPr lang="en-US" dirty="0" err="1"/>
            <a:t>Ctrl+N</a:t>
          </a:r>
          <a:endParaRPr lang="en-GB" dirty="0"/>
        </a:p>
      </dgm:t>
    </dgm:pt>
    <dgm:pt modelId="{24E519C6-7530-4F83-A73C-62AB913F6C34}" type="parTrans" cxnId="{6EE35CAB-5F19-48FB-B624-BAE19BB6922C}">
      <dgm:prSet/>
      <dgm:spPr/>
      <dgm:t>
        <a:bodyPr/>
        <a:lstStyle/>
        <a:p>
          <a:pPr algn="ctr"/>
          <a:endParaRPr lang="en-GB"/>
        </a:p>
      </dgm:t>
    </dgm:pt>
    <dgm:pt modelId="{9CE0BF4F-5A40-4615-910C-8042FB96B9DF}" type="sibTrans" cxnId="{6EE35CAB-5F19-48FB-B624-BAE19BB6922C}">
      <dgm:prSet/>
      <dgm:spPr/>
      <dgm:t>
        <a:bodyPr/>
        <a:lstStyle/>
        <a:p>
          <a:pPr algn="ctr"/>
          <a:endParaRPr lang="en-GB"/>
        </a:p>
      </dgm:t>
    </dgm:pt>
    <dgm:pt modelId="{09839045-B8B3-4E1C-9BD5-001D3B5A2079}" type="pres">
      <dgm:prSet presAssocID="{9C5776B9-514E-440A-B4D4-B280C2BEDA85}" presName="diagram" presStyleCnt="0">
        <dgm:presLayoutVars>
          <dgm:dir/>
          <dgm:resizeHandles val="exact"/>
        </dgm:presLayoutVars>
      </dgm:prSet>
      <dgm:spPr/>
    </dgm:pt>
    <dgm:pt modelId="{67A3E50A-D2E4-4928-AC95-03A0AE561353}" type="pres">
      <dgm:prSet presAssocID="{2BA3510E-EFF9-4553-8BF2-5146561AB737}" presName="node" presStyleLbl="node1" presStyleIdx="0" presStyleCnt="1" custScaleX="25220" custScaleY="16601" custLinFactNeighborX="-20121" custLinFactNeighborY="-3232">
        <dgm:presLayoutVars>
          <dgm:bulletEnabled val="1"/>
        </dgm:presLayoutVars>
      </dgm:prSet>
      <dgm:spPr/>
    </dgm:pt>
  </dgm:ptLst>
  <dgm:cxnLst>
    <dgm:cxn modelId="{DB8BA670-87B6-4CAE-A38B-5548A2068D81}" type="presOf" srcId="{9C5776B9-514E-440A-B4D4-B280C2BEDA85}" destId="{09839045-B8B3-4E1C-9BD5-001D3B5A2079}" srcOrd="0" destOrd="0" presId="urn:microsoft.com/office/officeart/2005/8/layout/default"/>
    <dgm:cxn modelId="{6EE35CAB-5F19-48FB-B624-BAE19BB6922C}" srcId="{9C5776B9-514E-440A-B4D4-B280C2BEDA85}" destId="{2BA3510E-EFF9-4553-8BF2-5146561AB737}" srcOrd="0" destOrd="0" parTransId="{24E519C6-7530-4F83-A73C-62AB913F6C34}" sibTransId="{9CE0BF4F-5A40-4615-910C-8042FB96B9DF}"/>
    <dgm:cxn modelId="{DB2E68FF-EE43-4940-8CC1-7AEA29BE27AF}" type="presOf" srcId="{2BA3510E-EFF9-4553-8BF2-5146561AB737}" destId="{67A3E50A-D2E4-4928-AC95-03A0AE561353}" srcOrd="0" destOrd="0" presId="urn:microsoft.com/office/officeart/2005/8/layout/default"/>
    <dgm:cxn modelId="{768C8A53-2345-4866-B37D-3332069F85DD}" type="presParOf" srcId="{09839045-B8B3-4E1C-9BD5-001D3B5A2079}" destId="{67A3E50A-D2E4-4928-AC95-03A0AE561353}" srcOrd="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76044DDA-7EEA-4A6C-80E8-8FC4C465573E}" type="doc">
      <dgm:prSet loTypeId="urn:microsoft.com/office/officeart/2005/8/layout/default" loCatId="list" qsTypeId="urn:microsoft.com/office/officeart/2005/8/quickstyle/simple5" qsCatId="simple" csTypeId="urn:microsoft.com/office/officeart/2005/8/colors/colorful3" csCatId="colorful" phldr="1"/>
      <dgm:spPr/>
      <dgm:t>
        <a:bodyPr/>
        <a:lstStyle/>
        <a:p>
          <a:endParaRPr lang="en-GB"/>
        </a:p>
      </dgm:t>
    </dgm:pt>
    <dgm:pt modelId="{3DBC7332-939B-4ED6-A4D1-FB8AB01ED046}">
      <dgm:prSet phldrT="[Текст]"/>
      <dgm:spPr/>
      <dgm:t>
        <a:bodyPr/>
        <a:lstStyle/>
        <a:p>
          <a:r>
            <a:rPr lang="en-US" dirty="0" err="1"/>
            <a:t>Png</a:t>
          </a:r>
          <a:endParaRPr lang="en-GB" dirty="0"/>
        </a:p>
      </dgm:t>
    </dgm:pt>
    <dgm:pt modelId="{DD73F424-AA2D-4AE4-B2E0-DA1968E25258}" type="parTrans" cxnId="{0BD9BC02-FF81-4CD3-9B6B-6A9EF546B5A5}">
      <dgm:prSet/>
      <dgm:spPr/>
      <dgm:t>
        <a:bodyPr/>
        <a:lstStyle/>
        <a:p>
          <a:endParaRPr lang="en-GB"/>
        </a:p>
      </dgm:t>
    </dgm:pt>
    <dgm:pt modelId="{C6A45EA6-75A2-43B2-94F1-4C5AB3AE8793}" type="sibTrans" cxnId="{0BD9BC02-FF81-4CD3-9B6B-6A9EF546B5A5}">
      <dgm:prSet/>
      <dgm:spPr/>
      <dgm:t>
        <a:bodyPr/>
        <a:lstStyle/>
        <a:p>
          <a:endParaRPr lang="en-GB"/>
        </a:p>
      </dgm:t>
    </dgm:pt>
    <dgm:pt modelId="{E5901DA8-1359-4E40-8702-D72529C41C9B}" type="pres">
      <dgm:prSet presAssocID="{76044DDA-7EEA-4A6C-80E8-8FC4C465573E}" presName="diagram" presStyleCnt="0">
        <dgm:presLayoutVars>
          <dgm:dir/>
          <dgm:resizeHandles val="exact"/>
        </dgm:presLayoutVars>
      </dgm:prSet>
      <dgm:spPr/>
    </dgm:pt>
    <dgm:pt modelId="{A9AAAD9B-166F-43D2-8EB8-EC69CF546891}" type="pres">
      <dgm:prSet presAssocID="{3DBC7332-939B-4ED6-A4D1-FB8AB01ED046}" presName="node" presStyleLbl="node1" presStyleIdx="0" presStyleCnt="1" custLinFactNeighborY="-14342">
        <dgm:presLayoutVars>
          <dgm:bulletEnabled val="1"/>
        </dgm:presLayoutVars>
      </dgm:prSet>
      <dgm:spPr/>
    </dgm:pt>
  </dgm:ptLst>
  <dgm:cxnLst>
    <dgm:cxn modelId="{0BD9BC02-FF81-4CD3-9B6B-6A9EF546B5A5}" srcId="{76044DDA-7EEA-4A6C-80E8-8FC4C465573E}" destId="{3DBC7332-939B-4ED6-A4D1-FB8AB01ED046}" srcOrd="0" destOrd="0" parTransId="{DD73F424-AA2D-4AE4-B2E0-DA1968E25258}" sibTransId="{C6A45EA6-75A2-43B2-94F1-4C5AB3AE8793}"/>
    <dgm:cxn modelId="{31CCC326-6DE7-4D85-8573-ACEAFDA3EE44}" type="presOf" srcId="{3DBC7332-939B-4ED6-A4D1-FB8AB01ED046}" destId="{A9AAAD9B-166F-43D2-8EB8-EC69CF546891}" srcOrd="0" destOrd="0" presId="urn:microsoft.com/office/officeart/2005/8/layout/default"/>
    <dgm:cxn modelId="{11AABD62-8B13-40BF-AC84-8776BC9F1A12}" type="presOf" srcId="{76044DDA-7EEA-4A6C-80E8-8FC4C465573E}" destId="{E5901DA8-1359-4E40-8702-D72529C41C9B}" srcOrd="0" destOrd="0" presId="urn:microsoft.com/office/officeart/2005/8/layout/default"/>
    <dgm:cxn modelId="{178C2B5B-AC02-445A-87E8-4475E69CC17C}" type="presParOf" srcId="{E5901DA8-1359-4E40-8702-D72529C41C9B}" destId="{A9AAAD9B-166F-43D2-8EB8-EC69CF546891}" srcOrd="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76044DDA-7EEA-4A6C-80E8-8FC4C465573E}" type="doc">
      <dgm:prSet loTypeId="urn:microsoft.com/office/officeart/2005/8/layout/default" loCatId="list" qsTypeId="urn:microsoft.com/office/officeart/2005/8/quickstyle/simple5" qsCatId="simple" csTypeId="urn:microsoft.com/office/officeart/2005/8/colors/colorful3" csCatId="colorful" phldr="1"/>
      <dgm:spPr/>
      <dgm:t>
        <a:bodyPr/>
        <a:lstStyle/>
        <a:p>
          <a:endParaRPr lang="en-GB"/>
        </a:p>
      </dgm:t>
    </dgm:pt>
    <dgm:pt modelId="{3DBC7332-939B-4ED6-A4D1-FB8AB01ED046}">
      <dgm:prSet phldrT="[Текст]"/>
      <dgm:spPr/>
      <dgm:t>
        <a:bodyPr/>
        <a:lstStyle/>
        <a:p>
          <a:r>
            <a:rPr lang="en-US" dirty="0"/>
            <a:t>Pdf</a:t>
          </a:r>
          <a:endParaRPr lang="en-GB" dirty="0"/>
        </a:p>
      </dgm:t>
    </dgm:pt>
    <dgm:pt modelId="{DD73F424-AA2D-4AE4-B2E0-DA1968E25258}" type="parTrans" cxnId="{0BD9BC02-FF81-4CD3-9B6B-6A9EF546B5A5}">
      <dgm:prSet/>
      <dgm:spPr/>
      <dgm:t>
        <a:bodyPr/>
        <a:lstStyle/>
        <a:p>
          <a:endParaRPr lang="en-GB"/>
        </a:p>
      </dgm:t>
    </dgm:pt>
    <dgm:pt modelId="{C6A45EA6-75A2-43B2-94F1-4C5AB3AE8793}" type="sibTrans" cxnId="{0BD9BC02-FF81-4CD3-9B6B-6A9EF546B5A5}">
      <dgm:prSet/>
      <dgm:spPr/>
      <dgm:t>
        <a:bodyPr/>
        <a:lstStyle/>
        <a:p>
          <a:endParaRPr lang="en-GB"/>
        </a:p>
      </dgm:t>
    </dgm:pt>
    <dgm:pt modelId="{E5901DA8-1359-4E40-8702-D72529C41C9B}" type="pres">
      <dgm:prSet presAssocID="{76044DDA-7EEA-4A6C-80E8-8FC4C465573E}" presName="diagram" presStyleCnt="0">
        <dgm:presLayoutVars>
          <dgm:dir/>
          <dgm:resizeHandles val="exact"/>
        </dgm:presLayoutVars>
      </dgm:prSet>
      <dgm:spPr/>
    </dgm:pt>
    <dgm:pt modelId="{A9AAAD9B-166F-43D2-8EB8-EC69CF546891}" type="pres">
      <dgm:prSet presAssocID="{3DBC7332-939B-4ED6-A4D1-FB8AB01ED046}" presName="node" presStyleLbl="node1" presStyleIdx="0" presStyleCnt="1" custLinFactNeighborY="-14342">
        <dgm:presLayoutVars>
          <dgm:bulletEnabled val="1"/>
        </dgm:presLayoutVars>
      </dgm:prSet>
      <dgm:spPr/>
    </dgm:pt>
  </dgm:ptLst>
  <dgm:cxnLst>
    <dgm:cxn modelId="{0BD9BC02-FF81-4CD3-9B6B-6A9EF546B5A5}" srcId="{76044DDA-7EEA-4A6C-80E8-8FC4C465573E}" destId="{3DBC7332-939B-4ED6-A4D1-FB8AB01ED046}" srcOrd="0" destOrd="0" parTransId="{DD73F424-AA2D-4AE4-B2E0-DA1968E25258}" sibTransId="{C6A45EA6-75A2-43B2-94F1-4C5AB3AE8793}"/>
    <dgm:cxn modelId="{31CCC326-6DE7-4D85-8573-ACEAFDA3EE44}" type="presOf" srcId="{3DBC7332-939B-4ED6-A4D1-FB8AB01ED046}" destId="{A9AAAD9B-166F-43D2-8EB8-EC69CF546891}" srcOrd="0" destOrd="0" presId="urn:microsoft.com/office/officeart/2005/8/layout/default"/>
    <dgm:cxn modelId="{11AABD62-8B13-40BF-AC84-8776BC9F1A12}" type="presOf" srcId="{76044DDA-7EEA-4A6C-80E8-8FC4C465573E}" destId="{E5901DA8-1359-4E40-8702-D72529C41C9B}" srcOrd="0" destOrd="0" presId="urn:microsoft.com/office/officeart/2005/8/layout/default"/>
    <dgm:cxn modelId="{178C2B5B-AC02-445A-87E8-4475E69CC17C}" type="presParOf" srcId="{E5901DA8-1359-4E40-8702-D72529C41C9B}" destId="{A9AAAD9B-166F-43D2-8EB8-EC69CF546891}" srcOrd="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76044DDA-7EEA-4A6C-80E8-8FC4C465573E}" type="doc">
      <dgm:prSet loTypeId="urn:microsoft.com/office/officeart/2005/8/layout/default" loCatId="list" qsTypeId="urn:microsoft.com/office/officeart/2005/8/quickstyle/simple5" qsCatId="simple" csTypeId="urn:microsoft.com/office/officeart/2005/8/colors/colorful3" csCatId="colorful" phldr="1"/>
      <dgm:spPr/>
      <dgm:t>
        <a:bodyPr/>
        <a:lstStyle/>
        <a:p>
          <a:endParaRPr lang="en-GB"/>
        </a:p>
      </dgm:t>
    </dgm:pt>
    <dgm:pt modelId="{3DBC7332-939B-4ED6-A4D1-FB8AB01ED046}">
      <dgm:prSet phldrT="[Текст]"/>
      <dgm:spPr/>
      <dgm:t>
        <a:bodyPr/>
        <a:lstStyle/>
        <a:p>
          <a:r>
            <a:rPr lang="en-US" dirty="0" err="1"/>
            <a:t>Psd</a:t>
          </a:r>
          <a:endParaRPr lang="en-GB" dirty="0"/>
        </a:p>
      </dgm:t>
    </dgm:pt>
    <dgm:pt modelId="{DD73F424-AA2D-4AE4-B2E0-DA1968E25258}" type="parTrans" cxnId="{0BD9BC02-FF81-4CD3-9B6B-6A9EF546B5A5}">
      <dgm:prSet/>
      <dgm:spPr/>
      <dgm:t>
        <a:bodyPr/>
        <a:lstStyle/>
        <a:p>
          <a:endParaRPr lang="en-GB"/>
        </a:p>
      </dgm:t>
    </dgm:pt>
    <dgm:pt modelId="{C6A45EA6-75A2-43B2-94F1-4C5AB3AE8793}" type="sibTrans" cxnId="{0BD9BC02-FF81-4CD3-9B6B-6A9EF546B5A5}">
      <dgm:prSet/>
      <dgm:spPr/>
      <dgm:t>
        <a:bodyPr/>
        <a:lstStyle/>
        <a:p>
          <a:endParaRPr lang="en-GB"/>
        </a:p>
      </dgm:t>
    </dgm:pt>
    <dgm:pt modelId="{E5901DA8-1359-4E40-8702-D72529C41C9B}" type="pres">
      <dgm:prSet presAssocID="{76044DDA-7EEA-4A6C-80E8-8FC4C465573E}" presName="diagram" presStyleCnt="0">
        <dgm:presLayoutVars>
          <dgm:dir/>
          <dgm:resizeHandles val="exact"/>
        </dgm:presLayoutVars>
      </dgm:prSet>
      <dgm:spPr/>
    </dgm:pt>
    <dgm:pt modelId="{A9AAAD9B-166F-43D2-8EB8-EC69CF546891}" type="pres">
      <dgm:prSet presAssocID="{3DBC7332-939B-4ED6-A4D1-FB8AB01ED046}" presName="node" presStyleLbl="node1" presStyleIdx="0" presStyleCnt="1" custLinFactNeighborY="-14342">
        <dgm:presLayoutVars>
          <dgm:bulletEnabled val="1"/>
        </dgm:presLayoutVars>
      </dgm:prSet>
      <dgm:spPr/>
    </dgm:pt>
  </dgm:ptLst>
  <dgm:cxnLst>
    <dgm:cxn modelId="{0BD9BC02-FF81-4CD3-9B6B-6A9EF546B5A5}" srcId="{76044DDA-7EEA-4A6C-80E8-8FC4C465573E}" destId="{3DBC7332-939B-4ED6-A4D1-FB8AB01ED046}" srcOrd="0" destOrd="0" parTransId="{DD73F424-AA2D-4AE4-B2E0-DA1968E25258}" sibTransId="{C6A45EA6-75A2-43B2-94F1-4C5AB3AE8793}"/>
    <dgm:cxn modelId="{31CCC326-6DE7-4D85-8573-ACEAFDA3EE44}" type="presOf" srcId="{3DBC7332-939B-4ED6-A4D1-FB8AB01ED046}" destId="{A9AAAD9B-166F-43D2-8EB8-EC69CF546891}" srcOrd="0" destOrd="0" presId="urn:microsoft.com/office/officeart/2005/8/layout/default"/>
    <dgm:cxn modelId="{11AABD62-8B13-40BF-AC84-8776BC9F1A12}" type="presOf" srcId="{76044DDA-7EEA-4A6C-80E8-8FC4C465573E}" destId="{E5901DA8-1359-4E40-8702-D72529C41C9B}" srcOrd="0" destOrd="0" presId="urn:microsoft.com/office/officeart/2005/8/layout/default"/>
    <dgm:cxn modelId="{178C2B5B-AC02-445A-87E8-4475E69CC17C}" type="presParOf" srcId="{E5901DA8-1359-4E40-8702-D72529C41C9B}" destId="{A9AAAD9B-166F-43D2-8EB8-EC69CF546891}" srcOrd="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32F5BFD-1713-403C-B127-EE3BC758FA07}" type="doc">
      <dgm:prSet loTypeId="urn:microsoft.com/office/officeart/2005/8/layout/list1" loCatId="list" qsTypeId="urn:microsoft.com/office/officeart/2005/8/quickstyle/simple3" qsCatId="simple" csTypeId="urn:microsoft.com/office/officeart/2005/8/colors/colorful1" csCatId="colorful" phldr="1"/>
      <dgm:spPr/>
      <dgm:t>
        <a:bodyPr/>
        <a:lstStyle/>
        <a:p>
          <a:endParaRPr lang="en-GB"/>
        </a:p>
      </dgm:t>
    </dgm:pt>
    <dgm:pt modelId="{4A8BB19E-E089-49DF-A1E3-5DB320845B49}">
      <dgm:prSet phldrT="[Текст]"/>
      <dgm:spPr/>
      <dgm:t>
        <a:bodyPr/>
        <a:lstStyle/>
        <a:p>
          <a:pPr algn="ctr"/>
          <a:r>
            <a:rPr lang="en-US" dirty="0" err="1"/>
            <a:t>Ctrl+S</a:t>
          </a:r>
          <a:endParaRPr lang="en-GB" dirty="0"/>
        </a:p>
      </dgm:t>
    </dgm:pt>
    <dgm:pt modelId="{B2685BB3-9891-4410-A887-036B54F2F05E}" type="parTrans" cxnId="{FA6B4D96-9338-4C97-97F5-5E1D4455EA56}">
      <dgm:prSet/>
      <dgm:spPr/>
      <dgm:t>
        <a:bodyPr/>
        <a:lstStyle/>
        <a:p>
          <a:endParaRPr lang="en-GB"/>
        </a:p>
      </dgm:t>
    </dgm:pt>
    <dgm:pt modelId="{B4B27023-6B08-476C-99DD-3D50823B0635}" type="sibTrans" cxnId="{FA6B4D96-9338-4C97-97F5-5E1D4455EA56}">
      <dgm:prSet/>
      <dgm:spPr/>
      <dgm:t>
        <a:bodyPr/>
        <a:lstStyle/>
        <a:p>
          <a:endParaRPr lang="en-GB"/>
        </a:p>
      </dgm:t>
    </dgm:pt>
    <dgm:pt modelId="{779E0230-EB2A-4295-976A-2CEBD70E70A1}" type="pres">
      <dgm:prSet presAssocID="{032F5BFD-1713-403C-B127-EE3BC758FA07}" presName="linear" presStyleCnt="0">
        <dgm:presLayoutVars>
          <dgm:dir/>
          <dgm:animLvl val="lvl"/>
          <dgm:resizeHandles val="exact"/>
        </dgm:presLayoutVars>
      </dgm:prSet>
      <dgm:spPr/>
    </dgm:pt>
    <dgm:pt modelId="{F0512CA6-F24E-445C-8D6C-5B98C5E4BA08}" type="pres">
      <dgm:prSet presAssocID="{4A8BB19E-E089-49DF-A1E3-5DB320845B49}" presName="parentLin" presStyleCnt="0"/>
      <dgm:spPr/>
    </dgm:pt>
    <dgm:pt modelId="{5C8EF9CD-BA04-4350-9681-26FA0033006E}" type="pres">
      <dgm:prSet presAssocID="{4A8BB19E-E089-49DF-A1E3-5DB320845B49}" presName="parentLeftMargin" presStyleLbl="node1" presStyleIdx="0" presStyleCnt="1"/>
      <dgm:spPr/>
    </dgm:pt>
    <dgm:pt modelId="{51B1D6D1-1888-4EB1-98DB-126F24B1B29D}" type="pres">
      <dgm:prSet presAssocID="{4A8BB19E-E089-49DF-A1E3-5DB320845B49}" presName="parentText" presStyleLbl="node1" presStyleIdx="0" presStyleCnt="1" custLinFactX="8036" custLinFactNeighborX="100000" custLinFactNeighborY="22724">
        <dgm:presLayoutVars>
          <dgm:chMax val="0"/>
          <dgm:bulletEnabled val="1"/>
        </dgm:presLayoutVars>
      </dgm:prSet>
      <dgm:spPr/>
    </dgm:pt>
    <dgm:pt modelId="{95801DAD-FEB7-477F-878D-8F07477F40F1}" type="pres">
      <dgm:prSet presAssocID="{4A8BB19E-E089-49DF-A1E3-5DB320845B49}" presName="negativeSpace" presStyleCnt="0"/>
      <dgm:spPr/>
    </dgm:pt>
    <dgm:pt modelId="{A2CC0CCD-674B-47F1-A5C3-125AB388E734}" type="pres">
      <dgm:prSet presAssocID="{4A8BB19E-E089-49DF-A1E3-5DB320845B49}" presName="childText" presStyleLbl="conFgAcc1" presStyleIdx="0" presStyleCnt="1">
        <dgm:presLayoutVars>
          <dgm:bulletEnabled val="1"/>
        </dgm:presLayoutVars>
      </dgm:prSet>
      <dgm:spPr/>
    </dgm:pt>
  </dgm:ptLst>
  <dgm:cxnLst>
    <dgm:cxn modelId="{1AA97632-AD3D-406C-8BC9-E428EA429037}" type="presOf" srcId="{4A8BB19E-E089-49DF-A1E3-5DB320845B49}" destId="{5C8EF9CD-BA04-4350-9681-26FA0033006E}" srcOrd="0" destOrd="0" presId="urn:microsoft.com/office/officeart/2005/8/layout/list1"/>
    <dgm:cxn modelId="{1DCB3A47-E200-46F6-898A-1DB6040FF11E}" type="presOf" srcId="{032F5BFD-1713-403C-B127-EE3BC758FA07}" destId="{779E0230-EB2A-4295-976A-2CEBD70E70A1}" srcOrd="0" destOrd="0" presId="urn:microsoft.com/office/officeart/2005/8/layout/list1"/>
    <dgm:cxn modelId="{FA6B4D96-9338-4C97-97F5-5E1D4455EA56}" srcId="{032F5BFD-1713-403C-B127-EE3BC758FA07}" destId="{4A8BB19E-E089-49DF-A1E3-5DB320845B49}" srcOrd="0" destOrd="0" parTransId="{B2685BB3-9891-4410-A887-036B54F2F05E}" sibTransId="{B4B27023-6B08-476C-99DD-3D50823B0635}"/>
    <dgm:cxn modelId="{3BD14399-41E7-4BE6-B9CC-4E4605ED54AF}" type="presOf" srcId="{4A8BB19E-E089-49DF-A1E3-5DB320845B49}" destId="{51B1D6D1-1888-4EB1-98DB-126F24B1B29D}" srcOrd="1" destOrd="0" presId="urn:microsoft.com/office/officeart/2005/8/layout/list1"/>
    <dgm:cxn modelId="{F019A303-3140-402B-9B29-49235C9F28AD}" type="presParOf" srcId="{779E0230-EB2A-4295-976A-2CEBD70E70A1}" destId="{F0512CA6-F24E-445C-8D6C-5B98C5E4BA08}" srcOrd="0" destOrd="0" presId="urn:microsoft.com/office/officeart/2005/8/layout/list1"/>
    <dgm:cxn modelId="{A99D0A81-28ED-465B-9B6D-7EBA33131738}" type="presParOf" srcId="{F0512CA6-F24E-445C-8D6C-5B98C5E4BA08}" destId="{5C8EF9CD-BA04-4350-9681-26FA0033006E}" srcOrd="0" destOrd="0" presId="urn:microsoft.com/office/officeart/2005/8/layout/list1"/>
    <dgm:cxn modelId="{1AF05651-E064-4D28-8FAD-7E49DC2BCA17}" type="presParOf" srcId="{F0512CA6-F24E-445C-8D6C-5B98C5E4BA08}" destId="{51B1D6D1-1888-4EB1-98DB-126F24B1B29D}" srcOrd="1" destOrd="0" presId="urn:microsoft.com/office/officeart/2005/8/layout/list1"/>
    <dgm:cxn modelId="{E315FF41-D403-4418-80C4-5EA39301223E}" type="presParOf" srcId="{779E0230-EB2A-4295-976A-2CEBD70E70A1}" destId="{95801DAD-FEB7-477F-878D-8F07477F40F1}" srcOrd="1" destOrd="0" presId="urn:microsoft.com/office/officeart/2005/8/layout/list1"/>
    <dgm:cxn modelId="{08743744-F2F0-48A2-BE70-367942DB6C29}" type="presParOf" srcId="{779E0230-EB2A-4295-976A-2CEBD70E70A1}" destId="{A2CC0CCD-674B-47F1-A5C3-125AB388E734}" srcOrd="2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032F5BFD-1713-403C-B127-EE3BC758FA07}" type="doc">
      <dgm:prSet loTypeId="urn:microsoft.com/office/officeart/2005/8/layout/list1" loCatId="list" qsTypeId="urn:microsoft.com/office/officeart/2005/8/quickstyle/simple3" qsCatId="simple" csTypeId="urn:microsoft.com/office/officeart/2005/8/colors/colorful1" csCatId="colorful" phldr="1"/>
      <dgm:spPr/>
      <dgm:t>
        <a:bodyPr/>
        <a:lstStyle/>
        <a:p>
          <a:endParaRPr lang="en-GB"/>
        </a:p>
      </dgm:t>
    </dgm:pt>
    <dgm:pt modelId="{4A8BB19E-E089-49DF-A1E3-5DB320845B49}">
      <dgm:prSet phldrT="[Текст]"/>
      <dgm:spPr/>
      <dgm:t>
        <a:bodyPr/>
        <a:lstStyle/>
        <a:p>
          <a:pPr algn="ctr"/>
          <a:r>
            <a:rPr lang="en-US" dirty="0" err="1"/>
            <a:t>Ctrl+Shift+S</a:t>
          </a:r>
          <a:endParaRPr lang="en-GB" dirty="0"/>
        </a:p>
      </dgm:t>
    </dgm:pt>
    <dgm:pt modelId="{B2685BB3-9891-4410-A887-036B54F2F05E}" type="parTrans" cxnId="{FA6B4D96-9338-4C97-97F5-5E1D4455EA56}">
      <dgm:prSet/>
      <dgm:spPr/>
      <dgm:t>
        <a:bodyPr/>
        <a:lstStyle/>
        <a:p>
          <a:endParaRPr lang="en-GB"/>
        </a:p>
      </dgm:t>
    </dgm:pt>
    <dgm:pt modelId="{B4B27023-6B08-476C-99DD-3D50823B0635}" type="sibTrans" cxnId="{FA6B4D96-9338-4C97-97F5-5E1D4455EA56}">
      <dgm:prSet/>
      <dgm:spPr/>
      <dgm:t>
        <a:bodyPr/>
        <a:lstStyle/>
        <a:p>
          <a:endParaRPr lang="en-GB"/>
        </a:p>
      </dgm:t>
    </dgm:pt>
    <dgm:pt modelId="{779E0230-EB2A-4295-976A-2CEBD70E70A1}" type="pres">
      <dgm:prSet presAssocID="{032F5BFD-1713-403C-B127-EE3BC758FA07}" presName="linear" presStyleCnt="0">
        <dgm:presLayoutVars>
          <dgm:dir/>
          <dgm:animLvl val="lvl"/>
          <dgm:resizeHandles val="exact"/>
        </dgm:presLayoutVars>
      </dgm:prSet>
      <dgm:spPr/>
    </dgm:pt>
    <dgm:pt modelId="{F0512CA6-F24E-445C-8D6C-5B98C5E4BA08}" type="pres">
      <dgm:prSet presAssocID="{4A8BB19E-E089-49DF-A1E3-5DB320845B49}" presName="parentLin" presStyleCnt="0"/>
      <dgm:spPr/>
    </dgm:pt>
    <dgm:pt modelId="{5C8EF9CD-BA04-4350-9681-26FA0033006E}" type="pres">
      <dgm:prSet presAssocID="{4A8BB19E-E089-49DF-A1E3-5DB320845B49}" presName="parentLeftMargin" presStyleLbl="node1" presStyleIdx="0" presStyleCnt="1"/>
      <dgm:spPr/>
    </dgm:pt>
    <dgm:pt modelId="{51B1D6D1-1888-4EB1-98DB-126F24B1B29D}" type="pres">
      <dgm:prSet presAssocID="{4A8BB19E-E089-49DF-A1E3-5DB320845B49}" presName="parentText" presStyleLbl="node1" presStyleIdx="0" presStyleCnt="1" custLinFactX="8036" custLinFactNeighborX="100000" custLinFactNeighborY="22724">
        <dgm:presLayoutVars>
          <dgm:chMax val="0"/>
          <dgm:bulletEnabled val="1"/>
        </dgm:presLayoutVars>
      </dgm:prSet>
      <dgm:spPr/>
    </dgm:pt>
    <dgm:pt modelId="{95801DAD-FEB7-477F-878D-8F07477F40F1}" type="pres">
      <dgm:prSet presAssocID="{4A8BB19E-E089-49DF-A1E3-5DB320845B49}" presName="negativeSpace" presStyleCnt="0"/>
      <dgm:spPr/>
    </dgm:pt>
    <dgm:pt modelId="{A2CC0CCD-674B-47F1-A5C3-125AB388E734}" type="pres">
      <dgm:prSet presAssocID="{4A8BB19E-E089-49DF-A1E3-5DB320845B49}" presName="childText" presStyleLbl="conFgAcc1" presStyleIdx="0" presStyleCnt="1">
        <dgm:presLayoutVars>
          <dgm:bulletEnabled val="1"/>
        </dgm:presLayoutVars>
      </dgm:prSet>
      <dgm:spPr/>
    </dgm:pt>
  </dgm:ptLst>
  <dgm:cxnLst>
    <dgm:cxn modelId="{1AA97632-AD3D-406C-8BC9-E428EA429037}" type="presOf" srcId="{4A8BB19E-E089-49DF-A1E3-5DB320845B49}" destId="{5C8EF9CD-BA04-4350-9681-26FA0033006E}" srcOrd="0" destOrd="0" presId="urn:microsoft.com/office/officeart/2005/8/layout/list1"/>
    <dgm:cxn modelId="{1DCB3A47-E200-46F6-898A-1DB6040FF11E}" type="presOf" srcId="{032F5BFD-1713-403C-B127-EE3BC758FA07}" destId="{779E0230-EB2A-4295-976A-2CEBD70E70A1}" srcOrd="0" destOrd="0" presId="urn:microsoft.com/office/officeart/2005/8/layout/list1"/>
    <dgm:cxn modelId="{FA6B4D96-9338-4C97-97F5-5E1D4455EA56}" srcId="{032F5BFD-1713-403C-B127-EE3BC758FA07}" destId="{4A8BB19E-E089-49DF-A1E3-5DB320845B49}" srcOrd="0" destOrd="0" parTransId="{B2685BB3-9891-4410-A887-036B54F2F05E}" sibTransId="{B4B27023-6B08-476C-99DD-3D50823B0635}"/>
    <dgm:cxn modelId="{3BD14399-41E7-4BE6-B9CC-4E4605ED54AF}" type="presOf" srcId="{4A8BB19E-E089-49DF-A1E3-5DB320845B49}" destId="{51B1D6D1-1888-4EB1-98DB-126F24B1B29D}" srcOrd="1" destOrd="0" presId="urn:microsoft.com/office/officeart/2005/8/layout/list1"/>
    <dgm:cxn modelId="{F019A303-3140-402B-9B29-49235C9F28AD}" type="presParOf" srcId="{779E0230-EB2A-4295-976A-2CEBD70E70A1}" destId="{F0512CA6-F24E-445C-8D6C-5B98C5E4BA08}" srcOrd="0" destOrd="0" presId="urn:microsoft.com/office/officeart/2005/8/layout/list1"/>
    <dgm:cxn modelId="{A99D0A81-28ED-465B-9B6D-7EBA33131738}" type="presParOf" srcId="{F0512CA6-F24E-445C-8D6C-5B98C5E4BA08}" destId="{5C8EF9CD-BA04-4350-9681-26FA0033006E}" srcOrd="0" destOrd="0" presId="urn:microsoft.com/office/officeart/2005/8/layout/list1"/>
    <dgm:cxn modelId="{1AF05651-E064-4D28-8FAD-7E49DC2BCA17}" type="presParOf" srcId="{F0512CA6-F24E-445C-8D6C-5B98C5E4BA08}" destId="{51B1D6D1-1888-4EB1-98DB-126F24B1B29D}" srcOrd="1" destOrd="0" presId="urn:microsoft.com/office/officeart/2005/8/layout/list1"/>
    <dgm:cxn modelId="{E315FF41-D403-4418-80C4-5EA39301223E}" type="presParOf" srcId="{779E0230-EB2A-4295-976A-2CEBD70E70A1}" destId="{95801DAD-FEB7-477F-878D-8F07477F40F1}" srcOrd="1" destOrd="0" presId="urn:microsoft.com/office/officeart/2005/8/layout/list1"/>
    <dgm:cxn modelId="{08743744-F2F0-48A2-BE70-367942DB6C29}" type="presParOf" srcId="{779E0230-EB2A-4295-976A-2CEBD70E70A1}" destId="{A2CC0CCD-674B-47F1-A5C3-125AB388E734}" srcOrd="2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76044DDA-7EEA-4A6C-80E8-8FC4C465573E}" type="doc">
      <dgm:prSet loTypeId="urn:microsoft.com/office/officeart/2005/8/layout/default" loCatId="list" qsTypeId="urn:microsoft.com/office/officeart/2005/8/quickstyle/simple5" qsCatId="simple" csTypeId="urn:microsoft.com/office/officeart/2005/8/colors/colorful3" csCatId="colorful" phldr="1"/>
      <dgm:spPr/>
      <dgm:t>
        <a:bodyPr/>
        <a:lstStyle/>
        <a:p>
          <a:endParaRPr lang="en-GB"/>
        </a:p>
      </dgm:t>
    </dgm:pt>
    <dgm:pt modelId="{3DBC7332-939B-4ED6-A4D1-FB8AB01ED046}">
      <dgm:prSet phldrT="[Текст]"/>
      <dgm:spPr/>
      <dgm:t>
        <a:bodyPr/>
        <a:lstStyle/>
        <a:p>
          <a:r>
            <a:rPr lang="en-US" dirty="0"/>
            <a:t>Bmp</a:t>
          </a:r>
          <a:endParaRPr lang="en-GB" dirty="0"/>
        </a:p>
      </dgm:t>
    </dgm:pt>
    <dgm:pt modelId="{DD73F424-AA2D-4AE4-B2E0-DA1968E25258}" type="parTrans" cxnId="{0BD9BC02-FF81-4CD3-9B6B-6A9EF546B5A5}">
      <dgm:prSet/>
      <dgm:spPr/>
      <dgm:t>
        <a:bodyPr/>
        <a:lstStyle/>
        <a:p>
          <a:endParaRPr lang="en-GB"/>
        </a:p>
      </dgm:t>
    </dgm:pt>
    <dgm:pt modelId="{C6A45EA6-75A2-43B2-94F1-4C5AB3AE8793}" type="sibTrans" cxnId="{0BD9BC02-FF81-4CD3-9B6B-6A9EF546B5A5}">
      <dgm:prSet/>
      <dgm:spPr/>
      <dgm:t>
        <a:bodyPr/>
        <a:lstStyle/>
        <a:p>
          <a:endParaRPr lang="en-GB"/>
        </a:p>
      </dgm:t>
    </dgm:pt>
    <dgm:pt modelId="{E5901DA8-1359-4E40-8702-D72529C41C9B}" type="pres">
      <dgm:prSet presAssocID="{76044DDA-7EEA-4A6C-80E8-8FC4C465573E}" presName="diagram" presStyleCnt="0">
        <dgm:presLayoutVars>
          <dgm:dir/>
          <dgm:resizeHandles val="exact"/>
        </dgm:presLayoutVars>
      </dgm:prSet>
      <dgm:spPr/>
    </dgm:pt>
    <dgm:pt modelId="{A9AAAD9B-166F-43D2-8EB8-EC69CF546891}" type="pres">
      <dgm:prSet presAssocID="{3DBC7332-939B-4ED6-A4D1-FB8AB01ED046}" presName="node" presStyleLbl="node1" presStyleIdx="0" presStyleCnt="1" custLinFactNeighborY="-14342">
        <dgm:presLayoutVars>
          <dgm:bulletEnabled val="1"/>
        </dgm:presLayoutVars>
      </dgm:prSet>
      <dgm:spPr/>
    </dgm:pt>
  </dgm:ptLst>
  <dgm:cxnLst>
    <dgm:cxn modelId="{0BD9BC02-FF81-4CD3-9B6B-6A9EF546B5A5}" srcId="{76044DDA-7EEA-4A6C-80E8-8FC4C465573E}" destId="{3DBC7332-939B-4ED6-A4D1-FB8AB01ED046}" srcOrd="0" destOrd="0" parTransId="{DD73F424-AA2D-4AE4-B2E0-DA1968E25258}" sibTransId="{C6A45EA6-75A2-43B2-94F1-4C5AB3AE8793}"/>
    <dgm:cxn modelId="{31CCC326-6DE7-4D85-8573-ACEAFDA3EE44}" type="presOf" srcId="{3DBC7332-939B-4ED6-A4D1-FB8AB01ED046}" destId="{A9AAAD9B-166F-43D2-8EB8-EC69CF546891}" srcOrd="0" destOrd="0" presId="urn:microsoft.com/office/officeart/2005/8/layout/default"/>
    <dgm:cxn modelId="{11AABD62-8B13-40BF-AC84-8776BC9F1A12}" type="presOf" srcId="{76044DDA-7EEA-4A6C-80E8-8FC4C465573E}" destId="{E5901DA8-1359-4E40-8702-D72529C41C9B}" srcOrd="0" destOrd="0" presId="urn:microsoft.com/office/officeart/2005/8/layout/default"/>
    <dgm:cxn modelId="{178C2B5B-AC02-445A-87E8-4475E69CC17C}" type="presParOf" srcId="{E5901DA8-1359-4E40-8702-D72529C41C9B}" destId="{A9AAAD9B-166F-43D2-8EB8-EC69CF546891}" srcOrd="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76044DDA-7EEA-4A6C-80E8-8FC4C465573E}" type="doc">
      <dgm:prSet loTypeId="urn:microsoft.com/office/officeart/2005/8/layout/default" loCatId="list" qsTypeId="urn:microsoft.com/office/officeart/2005/8/quickstyle/simple5" qsCatId="simple" csTypeId="urn:microsoft.com/office/officeart/2005/8/colors/colorful3" csCatId="colorful" phldr="1"/>
      <dgm:spPr/>
      <dgm:t>
        <a:bodyPr/>
        <a:lstStyle/>
        <a:p>
          <a:endParaRPr lang="en-GB"/>
        </a:p>
      </dgm:t>
    </dgm:pt>
    <dgm:pt modelId="{3DBC7332-939B-4ED6-A4D1-FB8AB01ED046}">
      <dgm:prSet phldrT="[Текст]"/>
      <dgm:spPr/>
      <dgm:t>
        <a:bodyPr/>
        <a:lstStyle/>
        <a:p>
          <a:r>
            <a:rPr lang="en-US" dirty="0"/>
            <a:t>Gif</a:t>
          </a:r>
          <a:endParaRPr lang="en-GB" dirty="0"/>
        </a:p>
      </dgm:t>
    </dgm:pt>
    <dgm:pt modelId="{DD73F424-AA2D-4AE4-B2E0-DA1968E25258}" type="parTrans" cxnId="{0BD9BC02-FF81-4CD3-9B6B-6A9EF546B5A5}">
      <dgm:prSet/>
      <dgm:spPr/>
      <dgm:t>
        <a:bodyPr/>
        <a:lstStyle/>
        <a:p>
          <a:endParaRPr lang="en-GB"/>
        </a:p>
      </dgm:t>
    </dgm:pt>
    <dgm:pt modelId="{C6A45EA6-75A2-43B2-94F1-4C5AB3AE8793}" type="sibTrans" cxnId="{0BD9BC02-FF81-4CD3-9B6B-6A9EF546B5A5}">
      <dgm:prSet/>
      <dgm:spPr/>
      <dgm:t>
        <a:bodyPr/>
        <a:lstStyle/>
        <a:p>
          <a:endParaRPr lang="en-GB"/>
        </a:p>
      </dgm:t>
    </dgm:pt>
    <dgm:pt modelId="{E5901DA8-1359-4E40-8702-D72529C41C9B}" type="pres">
      <dgm:prSet presAssocID="{76044DDA-7EEA-4A6C-80E8-8FC4C465573E}" presName="diagram" presStyleCnt="0">
        <dgm:presLayoutVars>
          <dgm:dir/>
          <dgm:resizeHandles val="exact"/>
        </dgm:presLayoutVars>
      </dgm:prSet>
      <dgm:spPr/>
    </dgm:pt>
    <dgm:pt modelId="{A9AAAD9B-166F-43D2-8EB8-EC69CF546891}" type="pres">
      <dgm:prSet presAssocID="{3DBC7332-939B-4ED6-A4D1-FB8AB01ED046}" presName="node" presStyleLbl="node1" presStyleIdx="0" presStyleCnt="1" custLinFactNeighborX="-4541" custLinFactNeighborY="45">
        <dgm:presLayoutVars>
          <dgm:bulletEnabled val="1"/>
        </dgm:presLayoutVars>
      </dgm:prSet>
      <dgm:spPr/>
    </dgm:pt>
  </dgm:ptLst>
  <dgm:cxnLst>
    <dgm:cxn modelId="{0BD9BC02-FF81-4CD3-9B6B-6A9EF546B5A5}" srcId="{76044DDA-7EEA-4A6C-80E8-8FC4C465573E}" destId="{3DBC7332-939B-4ED6-A4D1-FB8AB01ED046}" srcOrd="0" destOrd="0" parTransId="{DD73F424-AA2D-4AE4-B2E0-DA1968E25258}" sibTransId="{C6A45EA6-75A2-43B2-94F1-4C5AB3AE8793}"/>
    <dgm:cxn modelId="{31CCC326-6DE7-4D85-8573-ACEAFDA3EE44}" type="presOf" srcId="{3DBC7332-939B-4ED6-A4D1-FB8AB01ED046}" destId="{A9AAAD9B-166F-43D2-8EB8-EC69CF546891}" srcOrd="0" destOrd="0" presId="urn:microsoft.com/office/officeart/2005/8/layout/default"/>
    <dgm:cxn modelId="{11AABD62-8B13-40BF-AC84-8776BC9F1A12}" type="presOf" srcId="{76044DDA-7EEA-4A6C-80E8-8FC4C465573E}" destId="{E5901DA8-1359-4E40-8702-D72529C41C9B}" srcOrd="0" destOrd="0" presId="urn:microsoft.com/office/officeart/2005/8/layout/default"/>
    <dgm:cxn modelId="{178C2B5B-AC02-445A-87E8-4475E69CC17C}" type="presParOf" srcId="{E5901DA8-1359-4E40-8702-D72529C41C9B}" destId="{A9AAAD9B-166F-43D2-8EB8-EC69CF546891}" srcOrd="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76044DDA-7EEA-4A6C-80E8-8FC4C465573E}" type="doc">
      <dgm:prSet loTypeId="urn:microsoft.com/office/officeart/2005/8/layout/default" loCatId="list" qsTypeId="urn:microsoft.com/office/officeart/2005/8/quickstyle/simple5" qsCatId="simple" csTypeId="urn:microsoft.com/office/officeart/2005/8/colors/colorful3" csCatId="colorful" phldr="1"/>
      <dgm:spPr/>
      <dgm:t>
        <a:bodyPr/>
        <a:lstStyle/>
        <a:p>
          <a:endParaRPr lang="en-GB"/>
        </a:p>
      </dgm:t>
    </dgm:pt>
    <dgm:pt modelId="{3DBC7332-939B-4ED6-A4D1-FB8AB01ED046}">
      <dgm:prSet phldrT="[Текст]"/>
      <dgm:spPr/>
      <dgm:t>
        <a:bodyPr/>
        <a:lstStyle/>
        <a:p>
          <a:r>
            <a:rPr lang="en-US" dirty="0"/>
            <a:t>Tiff</a:t>
          </a:r>
          <a:endParaRPr lang="en-GB" dirty="0"/>
        </a:p>
      </dgm:t>
    </dgm:pt>
    <dgm:pt modelId="{DD73F424-AA2D-4AE4-B2E0-DA1968E25258}" type="parTrans" cxnId="{0BD9BC02-FF81-4CD3-9B6B-6A9EF546B5A5}">
      <dgm:prSet/>
      <dgm:spPr/>
      <dgm:t>
        <a:bodyPr/>
        <a:lstStyle/>
        <a:p>
          <a:endParaRPr lang="en-GB"/>
        </a:p>
      </dgm:t>
    </dgm:pt>
    <dgm:pt modelId="{C6A45EA6-75A2-43B2-94F1-4C5AB3AE8793}" type="sibTrans" cxnId="{0BD9BC02-FF81-4CD3-9B6B-6A9EF546B5A5}">
      <dgm:prSet/>
      <dgm:spPr/>
      <dgm:t>
        <a:bodyPr/>
        <a:lstStyle/>
        <a:p>
          <a:endParaRPr lang="en-GB"/>
        </a:p>
      </dgm:t>
    </dgm:pt>
    <dgm:pt modelId="{E5901DA8-1359-4E40-8702-D72529C41C9B}" type="pres">
      <dgm:prSet presAssocID="{76044DDA-7EEA-4A6C-80E8-8FC4C465573E}" presName="diagram" presStyleCnt="0">
        <dgm:presLayoutVars>
          <dgm:dir/>
          <dgm:resizeHandles val="exact"/>
        </dgm:presLayoutVars>
      </dgm:prSet>
      <dgm:spPr/>
    </dgm:pt>
    <dgm:pt modelId="{A9AAAD9B-166F-43D2-8EB8-EC69CF546891}" type="pres">
      <dgm:prSet presAssocID="{3DBC7332-939B-4ED6-A4D1-FB8AB01ED046}" presName="node" presStyleLbl="node1" presStyleIdx="0" presStyleCnt="1" custLinFactNeighborX="-768" custLinFactNeighborY="-45">
        <dgm:presLayoutVars>
          <dgm:bulletEnabled val="1"/>
        </dgm:presLayoutVars>
      </dgm:prSet>
      <dgm:spPr/>
    </dgm:pt>
  </dgm:ptLst>
  <dgm:cxnLst>
    <dgm:cxn modelId="{0BD9BC02-FF81-4CD3-9B6B-6A9EF546B5A5}" srcId="{76044DDA-7EEA-4A6C-80E8-8FC4C465573E}" destId="{3DBC7332-939B-4ED6-A4D1-FB8AB01ED046}" srcOrd="0" destOrd="0" parTransId="{DD73F424-AA2D-4AE4-B2E0-DA1968E25258}" sibTransId="{C6A45EA6-75A2-43B2-94F1-4C5AB3AE8793}"/>
    <dgm:cxn modelId="{31CCC326-6DE7-4D85-8573-ACEAFDA3EE44}" type="presOf" srcId="{3DBC7332-939B-4ED6-A4D1-FB8AB01ED046}" destId="{A9AAAD9B-166F-43D2-8EB8-EC69CF546891}" srcOrd="0" destOrd="0" presId="urn:microsoft.com/office/officeart/2005/8/layout/default"/>
    <dgm:cxn modelId="{11AABD62-8B13-40BF-AC84-8776BC9F1A12}" type="presOf" srcId="{76044DDA-7EEA-4A6C-80E8-8FC4C465573E}" destId="{E5901DA8-1359-4E40-8702-D72529C41C9B}" srcOrd="0" destOrd="0" presId="urn:microsoft.com/office/officeart/2005/8/layout/default"/>
    <dgm:cxn modelId="{178C2B5B-AC02-445A-87E8-4475E69CC17C}" type="presParOf" srcId="{E5901DA8-1359-4E40-8702-D72529C41C9B}" destId="{A9AAAD9B-166F-43D2-8EB8-EC69CF546891}" srcOrd="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76044DDA-7EEA-4A6C-80E8-8FC4C465573E}" type="doc">
      <dgm:prSet loTypeId="urn:microsoft.com/office/officeart/2005/8/layout/default" loCatId="list" qsTypeId="urn:microsoft.com/office/officeart/2005/8/quickstyle/simple5" qsCatId="simple" csTypeId="urn:microsoft.com/office/officeart/2005/8/colors/colorful3" csCatId="colorful" phldr="1"/>
      <dgm:spPr/>
      <dgm:t>
        <a:bodyPr/>
        <a:lstStyle/>
        <a:p>
          <a:endParaRPr lang="en-GB"/>
        </a:p>
      </dgm:t>
    </dgm:pt>
    <dgm:pt modelId="{3DBC7332-939B-4ED6-A4D1-FB8AB01ED046}">
      <dgm:prSet phldrT="[Текст]"/>
      <dgm:spPr/>
      <dgm:t>
        <a:bodyPr/>
        <a:lstStyle/>
        <a:p>
          <a:r>
            <a:rPr lang="en-US" dirty="0"/>
            <a:t>Jpeg</a:t>
          </a:r>
          <a:endParaRPr lang="en-GB" dirty="0"/>
        </a:p>
      </dgm:t>
    </dgm:pt>
    <dgm:pt modelId="{DD73F424-AA2D-4AE4-B2E0-DA1968E25258}" type="parTrans" cxnId="{0BD9BC02-FF81-4CD3-9B6B-6A9EF546B5A5}">
      <dgm:prSet/>
      <dgm:spPr/>
      <dgm:t>
        <a:bodyPr/>
        <a:lstStyle/>
        <a:p>
          <a:endParaRPr lang="en-GB"/>
        </a:p>
      </dgm:t>
    </dgm:pt>
    <dgm:pt modelId="{C6A45EA6-75A2-43B2-94F1-4C5AB3AE8793}" type="sibTrans" cxnId="{0BD9BC02-FF81-4CD3-9B6B-6A9EF546B5A5}">
      <dgm:prSet/>
      <dgm:spPr/>
      <dgm:t>
        <a:bodyPr/>
        <a:lstStyle/>
        <a:p>
          <a:endParaRPr lang="en-GB"/>
        </a:p>
      </dgm:t>
    </dgm:pt>
    <dgm:pt modelId="{E5901DA8-1359-4E40-8702-D72529C41C9B}" type="pres">
      <dgm:prSet presAssocID="{76044DDA-7EEA-4A6C-80E8-8FC4C465573E}" presName="diagram" presStyleCnt="0">
        <dgm:presLayoutVars>
          <dgm:dir/>
          <dgm:resizeHandles val="exact"/>
        </dgm:presLayoutVars>
      </dgm:prSet>
      <dgm:spPr/>
    </dgm:pt>
    <dgm:pt modelId="{A9AAAD9B-166F-43D2-8EB8-EC69CF546891}" type="pres">
      <dgm:prSet presAssocID="{3DBC7332-939B-4ED6-A4D1-FB8AB01ED046}" presName="node" presStyleLbl="node1" presStyleIdx="0" presStyleCnt="1" custLinFactNeighborY="14331">
        <dgm:presLayoutVars>
          <dgm:bulletEnabled val="1"/>
        </dgm:presLayoutVars>
      </dgm:prSet>
      <dgm:spPr/>
    </dgm:pt>
  </dgm:ptLst>
  <dgm:cxnLst>
    <dgm:cxn modelId="{0BD9BC02-FF81-4CD3-9B6B-6A9EF546B5A5}" srcId="{76044DDA-7EEA-4A6C-80E8-8FC4C465573E}" destId="{3DBC7332-939B-4ED6-A4D1-FB8AB01ED046}" srcOrd="0" destOrd="0" parTransId="{DD73F424-AA2D-4AE4-B2E0-DA1968E25258}" sibTransId="{C6A45EA6-75A2-43B2-94F1-4C5AB3AE8793}"/>
    <dgm:cxn modelId="{31CCC326-6DE7-4D85-8573-ACEAFDA3EE44}" type="presOf" srcId="{3DBC7332-939B-4ED6-A4D1-FB8AB01ED046}" destId="{A9AAAD9B-166F-43D2-8EB8-EC69CF546891}" srcOrd="0" destOrd="0" presId="urn:microsoft.com/office/officeart/2005/8/layout/default"/>
    <dgm:cxn modelId="{11AABD62-8B13-40BF-AC84-8776BC9F1A12}" type="presOf" srcId="{76044DDA-7EEA-4A6C-80E8-8FC4C465573E}" destId="{E5901DA8-1359-4E40-8702-D72529C41C9B}" srcOrd="0" destOrd="0" presId="urn:microsoft.com/office/officeart/2005/8/layout/default"/>
    <dgm:cxn modelId="{178C2B5B-AC02-445A-87E8-4475E69CC17C}" type="presParOf" srcId="{E5901DA8-1359-4E40-8702-D72529C41C9B}" destId="{A9AAAD9B-166F-43D2-8EB8-EC69CF546891}" srcOrd="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76044DDA-7EEA-4A6C-80E8-8FC4C465573E}" type="doc">
      <dgm:prSet loTypeId="urn:microsoft.com/office/officeart/2005/8/layout/default" loCatId="list" qsTypeId="urn:microsoft.com/office/officeart/2005/8/quickstyle/simple5" qsCatId="simple" csTypeId="urn:microsoft.com/office/officeart/2005/8/colors/colorful3" csCatId="colorful" phldr="1"/>
      <dgm:spPr/>
      <dgm:t>
        <a:bodyPr/>
        <a:lstStyle/>
        <a:p>
          <a:endParaRPr lang="en-GB"/>
        </a:p>
      </dgm:t>
    </dgm:pt>
    <dgm:pt modelId="{3DBC7332-939B-4ED6-A4D1-FB8AB01ED046}">
      <dgm:prSet phldrT="[Текст]"/>
      <dgm:spPr/>
      <dgm:t>
        <a:bodyPr/>
        <a:lstStyle/>
        <a:p>
          <a:r>
            <a:rPr lang="en-US" dirty="0" err="1"/>
            <a:t>Pcx</a:t>
          </a:r>
          <a:endParaRPr lang="en-GB" dirty="0"/>
        </a:p>
      </dgm:t>
    </dgm:pt>
    <dgm:pt modelId="{DD73F424-AA2D-4AE4-B2E0-DA1968E25258}" type="parTrans" cxnId="{0BD9BC02-FF81-4CD3-9B6B-6A9EF546B5A5}">
      <dgm:prSet/>
      <dgm:spPr/>
      <dgm:t>
        <a:bodyPr/>
        <a:lstStyle/>
        <a:p>
          <a:endParaRPr lang="en-GB"/>
        </a:p>
      </dgm:t>
    </dgm:pt>
    <dgm:pt modelId="{C6A45EA6-75A2-43B2-94F1-4C5AB3AE8793}" type="sibTrans" cxnId="{0BD9BC02-FF81-4CD3-9B6B-6A9EF546B5A5}">
      <dgm:prSet/>
      <dgm:spPr/>
      <dgm:t>
        <a:bodyPr/>
        <a:lstStyle/>
        <a:p>
          <a:endParaRPr lang="en-GB"/>
        </a:p>
      </dgm:t>
    </dgm:pt>
    <dgm:pt modelId="{E5901DA8-1359-4E40-8702-D72529C41C9B}" type="pres">
      <dgm:prSet presAssocID="{76044DDA-7EEA-4A6C-80E8-8FC4C465573E}" presName="diagram" presStyleCnt="0">
        <dgm:presLayoutVars>
          <dgm:dir/>
          <dgm:resizeHandles val="exact"/>
        </dgm:presLayoutVars>
      </dgm:prSet>
      <dgm:spPr/>
    </dgm:pt>
    <dgm:pt modelId="{A9AAAD9B-166F-43D2-8EB8-EC69CF546891}" type="pres">
      <dgm:prSet presAssocID="{3DBC7332-939B-4ED6-A4D1-FB8AB01ED046}" presName="node" presStyleLbl="node1" presStyleIdx="0" presStyleCnt="1" custLinFactNeighborX="2850" custLinFactNeighborY="2048">
        <dgm:presLayoutVars>
          <dgm:bulletEnabled val="1"/>
        </dgm:presLayoutVars>
      </dgm:prSet>
      <dgm:spPr/>
    </dgm:pt>
  </dgm:ptLst>
  <dgm:cxnLst>
    <dgm:cxn modelId="{0BD9BC02-FF81-4CD3-9B6B-6A9EF546B5A5}" srcId="{76044DDA-7EEA-4A6C-80E8-8FC4C465573E}" destId="{3DBC7332-939B-4ED6-A4D1-FB8AB01ED046}" srcOrd="0" destOrd="0" parTransId="{DD73F424-AA2D-4AE4-B2E0-DA1968E25258}" sibTransId="{C6A45EA6-75A2-43B2-94F1-4C5AB3AE8793}"/>
    <dgm:cxn modelId="{31CCC326-6DE7-4D85-8573-ACEAFDA3EE44}" type="presOf" srcId="{3DBC7332-939B-4ED6-A4D1-FB8AB01ED046}" destId="{A9AAAD9B-166F-43D2-8EB8-EC69CF546891}" srcOrd="0" destOrd="0" presId="urn:microsoft.com/office/officeart/2005/8/layout/default"/>
    <dgm:cxn modelId="{11AABD62-8B13-40BF-AC84-8776BC9F1A12}" type="presOf" srcId="{76044DDA-7EEA-4A6C-80E8-8FC4C465573E}" destId="{E5901DA8-1359-4E40-8702-D72529C41C9B}" srcOrd="0" destOrd="0" presId="urn:microsoft.com/office/officeart/2005/8/layout/default"/>
    <dgm:cxn modelId="{178C2B5B-AC02-445A-87E8-4475E69CC17C}" type="presParOf" srcId="{E5901DA8-1359-4E40-8702-D72529C41C9B}" destId="{A9AAAD9B-166F-43D2-8EB8-EC69CF546891}" srcOrd="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76044DDA-7EEA-4A6C-80E8-8FC4C465573E}" type="doc">
      <dgm:prSet loTypeId="urn:microsoft.com/office/officeart/2005/8/layout/default" loCatId="list" qsTypeId="urn:microsoft.com/office/officeart/2005/8/quickstyle/simple5" qsCatId="simple" csTypeId="urn:microsoft.com/office/officeart/2005/8/colors/colorful3" csCatId="colorful" phldr="1"/>
      <dgm:spPr/>
      <dgm:t>
        <a:bodyPr/>
        <a:lstStyle/>
        <a:p>
          <a:endParaRPr lang="en-GB"/>
        </a:p>
      </dgm:t>
    </dgm:pt>
    <dgm:pt modelId="{3DBC7332-939B-4ED6-A4D1-FB8AB01ED046}">
      <dgm:prSet phldrT="[Текст]"/>
      <dgm:spPr/>
      <dgm:t>
        <a:bodyPr/>
        <a:lstStyle/>
        <a:p>
          <a:r>
            <a:rPr lang="en-US" dirty="0"/>
            <a:t>Raw</a:t>
          </a:r>
          <a:endParaRPr lang="en-GB" dirty="0"/>
        </a:p>
      </dgm:t>
    </dgm:pt>
    <dgm:pt modelId="{DD73F424-AA2D-4AE4-B2E0-DA1968E25258}" type="parTrans" cxnId="{0BD9BC02-FF81-4CD3-9B6B-6A9EF546B5A5}">
      <dgm:prSet/>
      <dgm:spPr/>
      <dgm:t>
        <a:bodyPr/>
        <a:lstStyle/>
        <a:p>
          <a:endParaRPr lang="en-GB"/>
        </a:p>
      </dgm:t>
    </dgm:pt>
    <dgm:pt modelId="{C6A45EA6-75A2-43B2-94F1-4C5AB3AE8793}" type="sibTrans" cxnId="{0BD9BC02-FF81-4CD3-9B6B-6A9EF546B5A5}">
      <dgm:prSet/>
      <dgm:spPr/>
      <dgm:t>
        <a:bodyPr/>
        <a:lstStyle/>
        <a:p>
          <a:endParaRPr lang="en-GB"/>
        </a:p>
      </dgm:t>
    </dgm:pt>
    <dgm:pt modelId="{E5901DA8-1359-4E40-8702-D72529C41C9B}" type="pres">
      <dgm:prSet presAssocID="{76044DDA-7EEA-4A6C-80E8-8FC4C465573E}" presName="diagram" presStyleCnt="0">
        <dgm:presLayoutVars>
          <dgm:dir/>
          <dgm:resizeHandles val="exact"/>
        </dgm:presLayoutVars>
      </dgm:prSet>
      <dgm:spPr/>
    </dgm:pt>
    <dgm:pt modelId="{A9AAAD9B-166F-43D2-8EB8-EC69CF546891}" type="pres">
      <dgm:prSet presAssocID="{3DBC7332-939B-4ED6-A4D1-FB8AB01ED046}" presName="node" presStyleLbl="node1" presStyleIdx="0" presStyleCnt="1" custLinFactNeighborX="-4805" custLinFactNeighborY="-28639">
        <dgm:presLayoutVars>
          <dgm:bulletEnabled val="1"/>
        </dgm:presLayoutVars>
      </dgm:prSet>
      <dgm:spPr/>
    </dgm:pt>
  </dgm:ptLst>
  <dgm:cxnLst>
    <dgm:cxn modelId="{0BD9BC02-FF81-4CD3-9B6B-6A9EF546B5A5}" srcId="{76044DDA-7EEA-4A6C-80E8-8FC4C465573E}" destId="{3DBC7332-939B-4ED6-A4D1-FB8AB01ED046}" srcOrd="0" destOrd="0" parTransId="{DD73F424-AA2D-4AE4-B2E0-DA1968E25258}" sibTransId="{C6A45EA6-75A2-43B2-94F1-4C5AB3AE8793}"/>
    <dgm:cxn modelId="{31CCC326-6DE7-4D85-8573-ACEAFDA3EE44}" type="presOf" srcId="{3DBC7332-939B-4ED6-A4D1-FB8AB01ED046}" destId="{A9AAAD9B-166F-43D2-8EB8-EC69CF546891}" srcOrd="0" destOrd="0" presId="urn:microsoft.com/office/officeart/2005/8/layout/default"/>
    <dgm:cxn modelId="{11AABD62-8B13-40BF-AC84-8776BC9F1A12}" type="presOf" srcId="{76044DDA-7EEA-4A6C-80E8-8FC4C465573E}" destId="{E5901DA8-1359-4E40-8702-D72529C41C9B}" srcOrd="0" destOrd="0" presId="urn:microsoft.com/office/officeart/2005/8/layout/default"/>
    <dgm:cxn modelId="{178C2B5B-AC02-445A-87E8-4475E69CC17C}" type="presParOf" srcId="{E5901DA8-1359-4E40-8702-D72529C41C9B}" destId="{A9AAAD9B-166F-43D2-8EB8-EC69CF546891}" srcOrd="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7A3E50A-D2E4-4928-AC95-03A0AE561353}">
      <dsp:nvSpPr>
        <dsp:cNvPr id="0" name=""/>
        <dsp:cNvSpPr/>
      </dsp:nvSpPr>
      <dsp:spPr>
        <a:xfrm>
          <a:off x="665592" y="76204"/>
          <a:ext cx="972045" cy="383907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2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 err="1"/>
            <a:t>Ctrl+N</a:t>
          </a:r>
          <a:endParaRPr lang="en-GB" sz="1700" kern="1200" dirty="0"/>
        </a:p>
      </dsp:txBody>
      <dsp:txXfrm>
        <a:off x="665592" y="76204"/>
        <a:ext cx="972045" cy="383907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9AAAD9B-166F-43D2-8EB8-EC69CF546891}">
      <dsp:nvSpPr>
        <dsp:cNvPr id="0" name=""/>
        <dsp:cNvSpPr/>
      </dsp:nvSpPr>
      <dsp:spPr>
        <a:xfrm>
          <a:off x="669216" y="0"/>
          <a:ext cx="888301" cy="532980"/>
        </a:xfrm>
        <a:prstGeom prst="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 err="1"/>
            <a:t>Png</a:t>
          </a:r>
          <a:endParaRPr lang="en-GB" sz="2400" kern="1200" dirty="0"/>
        </a:p>
      </dsp:txBody>
      <dsp:txXfrm>
        <a:off x="669216" y="0"/>
        <a:ext cx="888301" cy="532980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9AAAD9B-166F-43D2-8EB8-EC69CF546891}">
      <dsp:nvSpPr>
        <dsp:cNvPr id="0" name=""/>
        <dsp:cNvSpPr/>
      </dsp:nvSpPr>
      <dsp:spPr>
        <a:xfrm>
          <a:off x="669216" y="0"/>
          <a:ext cx="888301" cy="532980"/>
        </a:xfrm>
        <a:prstGeom prst="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Pdf</a:t>
          </a:r>
          <a:endParaRPr lang="en-GB" sz="2400" kern="1200" dirty="0"/>
        </a:p>
      </dsp:txBody>
      <dsp:txXfrm>
        <a:off x="669216" y="0"/>
        <a:ext cx="888301" cy="532980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9AAAD9B-166F-43D2-8EB8-EC69CF546891}">
      <dsp:nvSpPr>
        <dsp:cNvPr id="0" name=""/>
        <dsp:cNvSpPr/>
      </dsp:nvSpPr>
      <dsp:spPr>
        <a:xfrm>
          <a:off x="669216" y="0"/>
          <a:ext cx="888301" cy="532980"/>
        </a:xfrm>
        <a:prstGeom prst="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 err="1"/>
            <a:t>Psd</a:t>
          </a:r>
          <a:endParaRPr lang="en-GB" sz="2400" kern="1200" dirty="0"/>
        </a:p>
      </dsp:txBody>
      <dsp:txXfrm>
        <a:off x="669216" y="0"/>
        <a:ext cx="888301" cy="53298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2CC0CCD-674B-47F1-A5C3-125AB388E734}">
      <dsp:nvSpPr>
        <dsp:cNvPr id="0" name=""/>
        <dsp:cNvSpPr/>
      </dsp:nvSpPr>
      <dsp:spPr>
        <a:xfrm>
          <a:off x="0" y="279984"/>
          <a:ext cx="2438400" cy="453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1B1D6D1-1888-4EB1-98DB-126F24B1B29D}">
      <dsp:nvSpPr>
        <dsp:cNvPr id="0" name=""/>
        <dsp:cNvSpPr/>
      </dsp:nvSpPr>
      <dsp:spPr>
        <a:xfrm>
          <a:off x="381004" y="135050"/>
          <a:ext cx="1706880" cy="531360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2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4516" tIns="0" rIns="64516" bIns="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 err="1"/>
            <a:t>Ctrl+S</a:t>
          </a:r>
          <a:endParaRPr lang="en-GB" sz="1800" kern="1200" dirty="0"/>
        </a:p>
      </dsp:txBody>
      <dsp:txXfrm>
        <a:off x="406943" y="160989"/>
        <a:ext cx="1655002" cy="479482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2CC0CCD-674B-47F1-A5C3-125AB388E734}">
      <dsp:nvSpPr>
        <dsp:cNvPr id="0" name=""/>
        <dsp:cNvSpPr/>
      </dsp:nvSpPr>
      <dsp:spPr>
        <a:xfrm>
          <a:off x="0" y="279984"/>
          <a:ext cx="2438400" cy="453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1B1D6D1-1888-4EB1-98DB-126F24B1B29D}">
      <dsp:nvSpPr>
        <dsp:cNvPr id="0" name=""/>
        <dsp:cNvSpPr/>
      </dsp:nvSpPr>
      <dsp:spPr>
        <a:xfrm>
          <a:off x="381004" y="135050"/>
          <a:ext cx="1706880" cy="531360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2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4516" tIns="0" rIns="64516" bIns="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 err="1"/>
            <a:t>Ctrl+Shift+S</a:t>
          </a:r>
          <a:endParaRPr lang="en-GB" sz="1800" kern="1200" dirty="0"/>
        </a:p>
      </dsp:txBody>
      <dsp:txXfrm>
        <a:off x="406943" y="160989"/>
        <a:ext cx="1655002" cy="479482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9AAAD9B-166F-43D2-8EB8-EC69CF546891}">
      <dsp:nvSpPr>
        <dsp:cNvPr id="0" name=""/>
        <dsp:cNvSpPr/>
      </dsp:nvSpPr>
      <dsp:spPr>
        <a:xfrm>
          <a:off x="669216" y="0"/>
          <a:ext cx="888301" cy="532980"/>
        </a:xfrm>
        <a:prstGeom prst="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Bmp</a:t>
          </a:r>
          <a:endParaRPr lang="en-GB" sz="2400" kern="1200" dirty="0"/>
        </a:p>
      </dsp:txBody>
      <dsp:txXfrm>
        <a:off x="669216" y="0"/>
        <a:ext cx="888301" cy="532980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9AAAD9B-166F-43D2-8EB8-EC69CF546891}">
      <dsp:nvSpPr>
        <dsp:cNvPr id="0" name=""/>
        <dsp:cNvSpPr/>
      </dsp:nvSpPr>
      <dsp:spPr>
        <a:xfrm>
          <a:off x="628878" y="477"/>
          <a:ext cx="888301" cy="532980"/>
        </a:xfrm>
        <a:prstGeom prst="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Gif</a:t>
          </a:r>
          <a:endParaRPr lang="en-GB" sz="2400" kern="1200" dirty="0"/>
        </a:p>
      </dsp:txBody>
      <dsp:txXfrm>
        <a:off x="628878" y="477"/>
        <a:ext cx="888301" cy="532980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9AAAD9B-166F-43D2-8EB8-EC69CF546891}">
      <dsp:nvSpPr>
        <dsp:cNvPr id="0" name=""/>
        <dsp:cNvSpPr/>
      </dsp:nvSpPr>
      <dsp:spPr>
        <a:xfrm>
          <a:off x="662394" y="0"/>
          <a:ext cx="888301" cy="532980"/>
        </a:xfrm>
        <a:prstGeom prst="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Tiff</a:t>
          </a:r>
          <a:endParaRPr lang="en-GB" sz="2400" kern="1200" dirty="0"/>
        </a:p>
      </dsp:txBody>
      <dsp:txXfrm>
        <a:off x="662394" y="0"/>
        <a:ext cx="888301" cy="532980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9AAAD9B-166F-43D2-8EB8-EC69CF546891}">
      <dsp:nvSpPr>
        <dsp:cNvPr id="0" name=""/>
        <dsp:cNvSpPr/>
      </dsp:nvSpPr>
      <dsp:spPr>
        <a:xfrm>
          <a:off x="669216" y="477"/>
          <a:ext cx="888301" cy="532980"/>
        </a:xfrm>
        <a:prstGeom prst="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Jpeg</a:t>
          </a:r>
          <a:endParaRPr lang="en-GB" sz="2400" kern="1200" dirty="0"/>
        </a:p>
      </dsp:txBody>
      <dsp:txXfrm>
        <a:off x="669216" y="477"/>
        <a:ext cx="888301" cy="532980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9AAAD9B-166F-43D2-8EB8-EC69CF546891}">
      <dsp:nvSpPr>
        <dsp:cNvPr id="0" name=""/>
        <dsp:cNvSpPr/>
      </dsp:nvSpPr>
      <dsp:spPr>
        <a:xfrm>
          <a:off x="702735" y="314"/>
          <a:ext cx="870905" cy="522543"/>
        </a:xfrm>
        <a:prstGeom prst="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 err="1"/>
            <a:t>Pcx</a:t>
          </a:r>
          <a:endParaRPr lang="en-GB" sz="2400" kern="1200" dirty="0"/>
        </a:p>
      </dsp:txBody>
      <dsp:txXfrm>
        <a:off x="702735" y="314"/>
        <a:ext cx="870905" cy="522543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9AAAD9B-166F-43D2-8EB8-EC69CF546891}">
      <dsp:nvSpPr>
        <dsp:cNvPr id="0" name=""/>
        <dsp:cNvSpPr/>
      </dsp:nvSpPr>
      <dsp:spPr>
        <a:xfrm>
          <a:off x="626533" y="0"/>
          <a:ext cx="888301" cy="532980"/>
        </a:xfrm>
        <a:prstGeom prst="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Raw</a:t>
          </a:r>
          <a:endParaRPr lang="en-GB" sz="2400" kern="1200" dirty="0"/>
        </a:p>
      </dsp:txBody>
      <dsp:txXfrm>
        <a:off x="626533" y="0"/>
        <a:ext cx="888301" cy="53298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AE10CF-B033-4812-AD78-980F63133465}" type="datetimeFigureOut">
              <a:rPr lang="en-GB" smtClean="0"/>
              <a:t>28/09/2020</a:t>
            </a:fld>
            <a:endParaRPr lang="en-GB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911350" y="406400"/>
            <a:ext cx="1943100" cy="10937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62100"/>
            <a:ext cx="4613275" cy="12779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GB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C06829A-CB88-467E-8655-4240A6B4455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167049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C06829A-CB88-467E-8655-4240A6B4455D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588476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435" y="1005903"/>
            <a:ext cx="4900930" cy="6814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4870" y="1817116"/>
            <a:ext cx="4036060" cy="8112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9/28/2020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9/28/2020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9/28/2020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9/28/2020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9/28/2020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0" y="536168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6388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36105" y="982040"/>
            <a:ext cx="4893589" cy="20186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0372" y="3017710"/>
            <a:ext cx="1845056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290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9/28/2020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1376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diagramLayout" Target="../diagrams/layout4.xml"/><Relationship Id="rId7" Type="http://schemas.openxmlformats.org/officeDocument/2006/relationships/image" Target="../media/image13.png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diagramLayout" Target="../diagrams/layout5.xml"/><Relationship Id="rId7" Type="http://schemas.openxmlformats.org/officeDocument/2006/relationships/image" Target="../media/image5.png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diagramLayout" Target="../diagrams/layout6.xml"/><Relationship Id="rId7" Type="http://schemas.openxmlformats.org/officeDocument/2006/relationships/image" Target="../media/image5.png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diagramLayout" Target="../diagrams/layout7.xml"/><Relationship Id="rId7" Type="http://schemas.openxmlformats.org/officeDocument/2006/relationships/image" Target="../media/image5.png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diagramLayout" Target="../diagrams/layout8.xml"/><Relationship Id="rId7" Type="http://schemas.openxmlformats.org/officeDocument/2006/relationships/image" Target="../media/image5.png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diagramLayout" Target="../diagrams/layout9.xml"/><Relationship Id="rId7" Type="http://schemas.openxmlformats.org/officeDocument/2006/relationships/image" Target="../media/image18.png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diagramLayout" Target="../diagrams/layout10.xml"/><Relationship Id="rId7" Type="http://schemas.openxmlformats.org/officeDocument/2006/relationships/image" Target="../media/image19.png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diagramLayout" Target="../diagrams/layout11.xml"/><Relationship Id="rId7" Type="http://schemas.openxmlformats.org/officeDocument/2006/relationships/image" Target="../media/image20.png"/><Relationship Id="rId2" Type="http://schemas.openxmlformats.org/officeDocument/2006/relationships/diagramData" Target="../diagrams/data1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1.xml"/><Relationship Id="rId5" Type="http://schemas.openxmlformats.org/officeDocument/2006/relationships/diagramColors" Target="../diagrams/colors11.xml"/><Relationship Id="rId4" Type="http://schemas.openxmlformats.org/officeDocument/2006/relationships/diagramQuickStyle" Target="../diagrams/quickStyle1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2.xml"/><Relationship Id="rId7" Type="http://schemas.openxmlformats.org/officeDocument/2006/relationships/image" Target="../media/image5.png"/><Relationship Id="rId2" Type="http://schemas.openxmlformats.org/officeDocument/2006/relationships/diagramData" Target="../diagrams/data1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2.xml"/><Relationship Id="rId5" Type="http://schemas.openxmlformats.org/officeDocument/2006/relationships/diagramColors" Target="../diagrams/colors12.xml"/><Relationship Id="rId4" Type="http://schemas.openxmlformats.org/officeDocument/2006/relationships/diagramQuickStyle" Target="../diagrams/quickStyle1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diagramLayout" Target="../diagrams/layout1.xml"/><Relationship Id="rId7" Type="http://schemas.openxmlformats.org/officeDocument/2006/relationships/image" Target="../media/image4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5.png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535"/>
            <a:ext cx="5760085" cy="102108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437789" y="1251207"/>
            <a:ext cx="344170" cy="740410"/>
          </a:xfrm>
          <a:custGeom>
            <a:avLst/>
            <a:gdLst/>
            <a:ahLst/>
            <a:cxnLst/>
            <a:rect l="l" t="t" r="r" b="b"/>
            <a:pathLst>
              <a:path w="344170" h="740410">
                <a:moveTo>
                  <a:pt x="343828" y="0"/>
                </a:moveTo>
                <a:lnTo>
                  <a:pt x="0" y="0"/>
                </a:lnTo>
                <a:lnTo>
                  <a:pt x="0" y="740144"/>
                </a:lnTo>
                <a:lnTo>
                  <a:pt x="343828" y="740144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37789" y="2099882"/>
            <a:ext cx="344170" cy="68072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3959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3">
            <a:extLst>
              <a:ext uri="{FF2B5EF4-FFF2-40B4-BE49-F238E27FC236}">
                <a16:creationId xmlns:a16="http://schemas.microsoft.com/office/drawing/2014/main" id="{57BB2E31-5184-456B-95AA-89BF3A850443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14044" y="328641"/>
            <a:ext cx="4080510" cy="384078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14"/>
              </a:spcBef>
            </a:pPr>
            <a:r>
              <a:rPr lang="en-US" sz="2400" spc="-5" dirty="0"/>
              <a:t>INFORMATIKA VA AT</a:t>
            </a:r>
            <a:endParaRPr sz="2400" dirty="0"/>
          </a:p>
        </p:txBody>
      </p:sp>
      <p:grpSp>
        <p:nvGrpSpPr>
          <p:cNvPr id="16" name="object 8">
            <a:extLst>
              <a:ext uri="{FF2B5EF4-FFF2-40B4-BE49-F238E27FC236}">
                <a16:creationId xmlns:a16="http://schemas.microsoft.com/office/drawing/2014/main" id="{67130B14-190F-4428-AE98-7FAC8AFEC55F}"/>
              </a:ext>
            </a:extLst>
          </p:cNvPr>
          <p:cNvGrpSpPr/>
          <p:nvPr/>
        </p:nvGrpSpPr>
        <p:grpSpPr>
          <a:xfrm>
            <a:off x="4686759" y="212867"/>
            <a:ext cx="757472" cy="634365"/>
            <a:chOff x="4686759" y="212867"/>
            <a:chExt cx="634365" cy="634365"/>
          </a:xfrm>
        </p:grpSpPr>
        <p:sp>
          <p:nvSpPr>
            <p:cNvPr id="17" name="object 9">
              <a:extLst>
                <a:ext uri="{FF2B5EF4-FFF2-40B4-BE49-F238E27FC236}">
                  <a16:creationId xmlns:a16="http://schemas.microsoft.com/office/drawing/2014/main" id="{CAFEEE42-66F3-4119-B303-80D70C8A0E3C}"/>
                </a:ext>
              </a:extLst>
            </p:cNvPr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0">
              <a:extLst>
                <a:ext uri="{FF2B5EF4-FFF2-40B4-BE49-F238E27FC236}">
                  <a16:creationId xmlns:a16="http://schemas.microsoft.com/office/drawing/2014/main" id="{A4C805A6-9ADD-4AAC-8AC5-18F99F03857D}"/>
                </a:ext>
              </a:extLst>
            </p:cNvPr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9" name="object 11">
            <a:extLst>
              <a:ext uri="{FF2B5EF4-FFF2-40B4-BE49-F238E27FC236}">
                <a16:creationId xmlns:a16="http://schemas.microsoft.com/office/drawing/2014/main" id="{4ED991B5-EED2-4608-AD6C-9FCFC3A539D7}"/>
              </a:ext>
            </a:extLst>
          </p:cNvPr>
          <p:cNvSpPr txBox="1"/>
          <p:nvPr/>
        </p:nvSpPr>
        <p:spPr>
          <a:xfrm>
            <a:off x="4845851" y="249024"/>
            <a:ext cx="439420" cy="3727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25"/>
              </a:spcBef>
            </a:pPr>
            <a:r>
              <a:rPr sz="2250" b="1" spc="10" dirty="0">
                <a:solidFill>
                  <a:srgbClr val="FFFFFF"/>
                </a:solidFill>
                <a:latin typeface="Arial"/>
                <a:cs typeface="Arial"/>
              </a:rPr>
              <a:t>1</a:t>
            </a:r>
            <a:r>
              <a:rPr lang="en-US" sz="2250" b="1" spc="10" dirty="0">
                <a:solidFill>
                  <a:srgbClr val="FFFFFF"/>
                </a:solidFill>
                <a:latin typeface="Arial"/>
                <a:cs typeface="Arial"/>
              </a:rPr>
              <a:t>1</a:t>
            </a:r>
            <a:endParaRPr sz="2250" dirty="0">
              <a:latin typeface="Arial"/>
              <a:cs typeface="Arial"/>
            </a:endParaRPr>
          </a:p>
        </p:txBody>
      </p:sp>
      <p:sp>
        <p:nvSpPr>
          <p:cNvPr id="20" name="object 12">
            <a:extLst>
              <a:ext uri="{FF2B5EF4-FFF2-40B4-BE49-F238E27FC236}">
                <a16:creationId xmlns:a16="http://schemas.microsoft.com/office/drawing/2014/main" id="{C2431616-F73E-4836-A310-88178F5FD8BB}"/>
              </a:ext>
            </a:extLst>
          </p:cNvPr>
          <p:cNvSpPr txBox="1"/>
          <p:nvPr/>
        </p:nvSpPr>
        <p:spPr>
          <a:xfrm>
            <a:off x="4851222" y="551458"/>
            <a:ext cx="439420" cy="212238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95"/>
              </a:spcBef>
            </a:pPr>
            <a:r>
              <a:rPr lang="en-US" sz="1300" spc="5" dirty="0" err="1">
                <a:solidFill>
                  <a:srgbClr val="FFFFFF"/>
                </a:solidFill>
                <a:latin typeface="Arial"/>
                <a:cs typeface="Arial"/>
              </a:rPr>
              <a:t>Sinf</a:t>
            </a:r>
            <a:endParaRPr sz="1300" dirty="0">
              <a:latin typeface="Arial"/>
              <a:cs typeface="Arial"/>
            </a:endParaRPr>
          </a:p>
        </p:txBody>
      </p:sp>
      <p:sp>
        <p:nvSpPr>
          <p:cNvPr id="21" name="object 11">
            <a:extLst>
              <a:ext uri="{FF2B5EF4-FFF2-40B4-BE49-F238E27FC236}">
                <a16:creationId xmlns:a16="http://schemas.microsoft.com/office/drawing/2014/main" id="{8A5B06EA-9CC7-4BFC-8346-BF0A9EC84CF3}"/>
              </a:ext>
            </a:extLst>
          </p:cNvPr>
          <p:cNvSpPr/>
          <p:nvPr/>
        </p:nvSpPr>
        <p:spPr>
          <a:xfrm>
            <a:off x="321569" y="304740"/>
            <a:ext cx="646986" cy="514672"/>
          </a:xfrm>
          <a:custGeom>
            <a:avLst/>
            <a:gdLst/>
            <a:ahLst/>
            <a:cxnLst/>
            <a:rect l="l" t="t" r="r" b="b"/>
            <a:pathLst>
              <a:path w="492759" h="379095">
                <a:moveTo>
                  <a:pt x="447094" y="0"/>
                </a:moveTo>
                <a:lnTo>
                  <a:pt x="45651" y="0"/>
                </a:lnTo>
                <a:lnTo>
                  <a:pt x="39383" y="6267"/>
                </a:lnTo>
                <a:lnTo>
                  <a:pt x="39383" y="264483"/>
                </a:lnTo>
                <a:lnTo>
                  <a:pt x="633" y="340944"/>
                </a:lnTo>
                <a:lnTo>
                  <a:pt x="309" y="341805"/>
                </a:lnTo>
                <a:lnTo>
                  <a:pt x="101" y="342658"/>
                </a:lnTo>
                <a:lnTo>
                  <a:pt x="0" y="371350"/>
                </a:lnTo>
                <a:lnTo>
                  <a:pt x="7444" y="378795"/>
                </a:lnTo>
                <a:lnTo>
                  <a:pt x="485302" y="378795"/>
                </a:lnTo>
                <a:lnTo>
                  <a:pt x="492747" y="371350"/>
                </a:lnTo>
                <a:lnTo>
                  <a:pt x="492747" y="364359"/>
                </a:lnTo>
                <a:lnTo>
                  <a:pt x="15405" y="364359"/>
                </a:lnTo>
                <a:lnTo>
                  <a:pt x="14436" y="363390"/>
                </a:lnTo>
                <a:lnTo>
                  <a:pt x="14436" y="351108"/>
                </a:lnTo>
                <a:lnTo>
                  <a:pt x="492747" y="351108"/>
                </a:lnTo>
                <a:lnTo>
                  <a:pt x="492644" y="342658"/>
                </a:lnTo>
                <a:lnTo>
                  <a:pt x="492437" y="341805"/>
                </a:lnTo>
                <a:lnTo>
                  <a:pt x="492113" y="340944"/>
                </a:lnTo>
                <a:lnTo>
                  <a:pt x="489948" y="336671"/>
                </a:lnTo>
                <a:lnTo>
                  <a:pt x="18968" y="336671"/>
                </a:lnTo>
                <a:lnTo>
                  <a:pt x="51033" y="273427"/>
                </a:lnTo>
                <a:lnTo>
                  <a:pt x="457895" y="273427"/>
                </a:lnTo>
                <a:lnTo>
                  <a:pt x="453363" y="264483"/>
                </a:lnTo>
                <a:lnTo>
                  <a:pt x="453363" y="258991"/>
                </a:lnTo>
                <a:lnTo>
                  <a:pt x="53820" y="258991"/>
                </a:lnTo>
                <a:lnTo>
                  <a:pt x="53820" y="14436"/>
                </a:lnTo>
                <a:lnTo>
                  <a:pt x="453363" y="14436"/>
                </a:lnTo>
                <a:lnTo>
                  <a:pt x="453363" y="6267"/>
                </a:lnTo>
                <a:lnTo>
                  <a:pt x="447094" y="0"/>
                </a:lnTo>
                <a:close/>
              </a:path>
              <a:path w="492759" h="379095">
                <a:moveTo>
                  <a:pt x="492747" y="351108"/>
                </a:moveTo>
                <a:lnTo>
                  <a:pt x="478311" y="351108"/>
                </a:lnTo>
                <a:lnTo>
                  <a:pt x="478311" y="363390"/>
                </a:lnTo>
                <a:lnTo>
                  <a:pt x="477342" y="364359"/>
                </a:lnTo>
                <a:lnTo>
                  <a:pt x="492747" y="364359"/>
                </a:lnTo>
                <a:lnTo>
                  <a:pt x="492747" y="351108"/>
                </a:lnTo>
                <a:close/>
              </a:path>
              <a:path w="492759" h="379095">
                <a:moveTo>
                  <a:pt x="300225" y="297831"/>
                </a:moveTo>
                <a:lnTo>
                  <a:pt x="192520" y="297831"/>
                </a:lnTo>
                <a:lnTo>
                  <a:pt x="187131" y="301934"/>
                </a:lnTo>
                <a:lnTo>
                  <a:pt x="177552" y="336671"/>
                </a:lnTo>
                <a:lnTo>
                  <a:pt x="192528" y="336671"/>
                </a:lnTo>
                <a:lnTo>
                  <a:pt x="199260" y="312267"/>
                </a:lnTo>
                <a:lnTo>
                  <a:pt x="308461" y="312267"/>
                </a:lnTo>
                <a:lnTo>
                  <a:pt x="305611" y="301934"/>
                </a:lnTo>
                <a:lnTo>
                  <a:pt x="300225" y="297831"/>
                </a:lnTo>
                <a:close/>
              </a:path>
              <a:path w="492759" h="379095">
                <a:moveTo>
                  <a:pt x="308461" y="312267"/>
                </a:moveTo>
                <a:lnTo>
                  <a:pt x="293486" y="312267"/>
                </a:lnTo>
                <a:lnTo>
                  <a:pt x="300219" y="336671"/>
                </a:lnTo>
                <a:lnTo>
                  <a:pt x="315191" y="336671"/>
                </a:lnTo>
                <a:lnTo>
                  <a:pt x="308461" y="312267"/>
                </a:lnTo>
                <a:close/>
              </a:path>
              <a:path w="492759" h="379095">
                <a:moveTo>
                  <a:pt x="457895" y="273427"/>
                </a:moveTo>
                <a:lnTo>
                  <a:pt x="441709" y="273427"/>
                </a:lnTo>
                <a:lnTo>
                  <a:pt x="473774" y="336671"/>
                </a:lnTo>
                <a:lnTo>
                  <a:pt x="489948" y="336671"/>
                </a:lnTo>
                <a:lnTo>
                  <a:pt x="457895" y="273427"/>
                </a:lnTo>
                <a:close/>
              </a:path>
              <a:path w="492759" h="379095">
                <a:moveTo>
                  <a:pt x="453363" y="14436"/>
                </a:moveTo>
                <a:lnTo>
                  <a:pt x="438927" y="14436"/>
                </a:lnTo>
                <a:lnTo>
                  <a:pt x="438927" y="258991"/>
                </a:lnTo>
                <a:lnTo>
                  <a:pt x="453363" y="258991"/>
                </a:lnTo>
                <a:lnTo>
                  <a:pt x="453363" y="14436"/>
                </a:lnTo>
                <a:close/>
              </a:path>
            </a:pathLst>
          </a:custGeom>
          <a:solidFill>
            <a:srgbClr val="00AEEF"/>
          </a:solidFill>
          <a:ln>
            <a:solidFill>
              <a:schemeClr val="bg1"/>
            </a:solidFill>
          </a:ln>
        </p:spPr>
        <p:txBody>
          <a:bodyPr wrap="square" lIns="0" tIns="0" rIns="0" bIns="0" rtlCol="0"/>
          <a:lstStyle/>
          <a:p>
            <a:endParaRPr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object 4">
            <a:extLst>
              <a:ext uri="{FF2B5EF4-FFF2-40B4-BE49-F238E27FC236}">
                <a16:creationId xmlns:a16="http://schemas.microsoft.com/office/drawing/2014/main" id="{E0F1A769-EF0D-4737-82B1-08648ADB2317}"/>
              </a:ext>
            </a:extLst>
          </p:cNvPr>
          <p:cNvSpPr txBox="1"/>
          <p:nvPr/>
        </p:nvSpPr>
        <p:spPr>
          <a:xfrm>
            <a:off x="941903" y="1241425"/>
            <a:ext cx="3378062" cy="2249334"/>
          </a:xfrm>
          <a:prstGeom prst="rect">
            <a:avLst/>
          </a:prstGeom>
        </p:spPr>
        <p:txBody>
          <a:bodyPr vert="horz" wrap="square" lIns="0" tIns="43180" rIns="0" bIns="0" rtlCol="0">
            <a:spAutoFit/>
          </a:bodyPr>
          <a:lstStyle/>
          <a:p>
            <a:pPr marL="12700" marR="5080">
              <a:lnSpc>
                <a:spcPts val="1700"/>
              </a:lnSpc>
              <a:spcBef>
                <a:spcPts val="340"/>
              </a:spcBef>
            </a:pPr>
            <a:r>
              <a:rPr lang="en-US" sz="2000" b="1" spc="-10" dirty="0">
                <a:solidFill>
                  <a:srgbClr val="2365C7"/>
                </a:solidFill>
                <a:latin typeface="Arial"/>
                <a:cs typeface="Arial"/>
              </a:rPr>
              <a:t>MAVZU:</a:t>
            </a:r>
          </a:p>
          <a:p>
            <a:pPr marL="12700" marR="5080">
              <a:lnSpc>
                <a:spcPts val="1700"/>
              </a:lnSpc>
              <a:spcBef>
                <a:spcPts val="340"/>
              </a:spcBef>
            </a:pPr>
            <a:endParaRPr lang="ru-RU" sz="1500" b="1" spc="-10" dirty="0">
              <a:solidFill>
                <a:srgbClr val="2365C7"/>
              </a:solidFill>
              <a:latin typeface="Arial"/>
              <a:cs typeface="Arial"/>
            </a:endParaRPr>
          </a:p>
          <a:p>
            <a:pPr marL="12700" marR="5080">
              <a:spcBef>
                <a:spcPts val="340"/>
              </a:spcBef>
            </a:pPr>
            <a:r>
              <a:rPr lang="en-US" sz="2000" b="1" spc="-10" dirty="0">
                <a:latin typeface="Arial"/>
                <a:cs typeface="Arial"/>
              </a:rPr>
              <a:t>PHOTOSHOPDA GRAFIK OBYEKT FAYLLARI BILAN ISHLASH</a:t>
            </a:r>
          </a:p>
          <a:p>
            <a:pPr marL="12700" marR="5080">
              <a:lnSpc>
                <a:spcPts val="1700"/>
              </a:lnSpc>
              <a:spcBef>
                <a:spcPts val="340"/>
              </a:spcBef>
            </a:pPr>
            <a:endParaRPr lang="en-US" sz="1600" b="1" spc="-10" dirty="0">
              <a:solidFill>
                <a:srgbClr val="2365C7"/>
              </a:solidFill>
              <a:latin typeface="Arial"/>
              <a:cs typeface="Arial"/>
            </a:endParaRPr>
          </a:p>
          <a:p>
            <a:pPr marL="12700" marR="5080">
              <a:lnSpc>
                <a:spcPts val="1700"/>
              </a:lnSpc>
              <a:spcBef>
                <a:spcPts val="340"/>
              </a:spcBef>
            </a:pPr>
            <a:endParaRPr lang="ru-RU" sz="1400" b="1" spc="-10" dirty="0">
              <a:solidFill>
                <a:srgbClr val="231F20"/>
              </a:solidFill>
              <a:latin typeface="Arial"/>
              <a:cs typeface="Arial"/>
            </a:endParaRPr>
          </a:p>
          <a:p>
            <a:pPr marL="12700" marR="5080">
              <a:lnSpc>
                <a:spcPts val="1700"/>
              </a:lnSpc>
              <a:spcBef>
                <a:spcPts val="340"/>
              </a:spcBef>
            </a:pPr>
            <a:endParaRPr lang="ru-RU" sz="1400" b="1" spc="-10" dirty="0">
              <a:solidFill>
                <a:srgbClr val="231F20"/>
              </a:solidFill>
              <a:latin typeface="Arial"/>
              <a:cs typeface="Arial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BCBDDFC4-FB5E-4384-9FD8-5D5B4B85317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4299" y="1214413"/>
            <a:ext cx="4254500" cy="200907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ADA09F83-7AA5-4BD7-A99D-F5C379D0D6C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20260" y="931556"/>
            <a:ext cx="2494128" cy="1723549"/>
          </a:xfrm>
        </p:spPr>
        <p:txBody>
          <a:bodyPr/>
          <a:lstStyle/>
          <a:p>
            <a:pPr algn="ctr"/>
            <a:r>
              <a:rPr lang="en-US" sz="1600" dirty="0"/>
              <a:t>       </a:t>
            </a:r>
            <a:r>
              <a:rPr lang="en-US" sz="1600" i="0" dirty="0"/>
              <a:t>Bu </a:t>
            </a:r>
            <a:r>
              <a:rPr lang="en-US" sz="1600" i="0" dirty="0" err="1"/>
              <a:t>muloqot</a:t>
            </a:r>
            <a:r>
              <a:rPr lang="en-US" sz="1600" i="0" dirty="0"/>
              <a:t> </a:t>
            </a:r>
            <a:r>
              <a:rPr lang="en-US" sz="1600" i="0" dirty="0" err="1"/>
              <a:t>oynasi</a:t>
            </a:r>
            <a:r>
              <a:rPr lang="en-US" sz="1600" i="0" dirty="0"/>
              <a:t> </a:t>
            </a:r>
            <a:r>
              <a:rPr lang="en-US" sz="1600" i="0" dirty="0" err="1"/>
              <a:t>bilan</a:t>
            </a:r>
            <a:r>
              <a:rPr lang="en-US" sz="1600" i="0" dirty="0"/>
              <a:t> </a:t>
            </a:r>
            <a:r>
              <a:rPr lang="en-US" sz="1600" i="0" dirty="0" err="1"/>
              <a:t>ishlash</a:t>
            </a:r>
            <a:r>
              <a:rPr lang="en-US" sz="1600" i="0" dirty="0"/>
              <a:t> </a:t>
            </a:r>
            <a:r>
              <a:rPr lang="en-US" sz="1600" i="0" dirty="0" err="1"/>
              <a:t>boshqa</a:t>
            </a:r>
            <a:r>
              <a:rPr lang="en-US" sz="1600" i="0" dirty="0"/>
              <a:t> </a:t>
            </a:r>
            <a:r>
              <a:rPr lang="en-US" sz="1600" i="0" dirty="0" err="1"/>
              <a:t>ilovalar</a:t>
            </a:r>
            <a:r>
              <a:rPr lang="en-US" sz="1600" i="0" dirty="0"/>
              <a:t>, </a:t>
            </a:r>
            <a:r>
              <a:rPr lang="en-US" sz="1600" i="0" dirty="0" err="1"/>
              <a:t>masalan</a:t>
            </a:r>
            <a:r>
              <a:rPr lang="en-US" sz="1600" i="0" dirty="0"/>
              <a:t>, </a:t>
            </a:r>
            <a:r>
              <a:rPr lang="en-US" sz="1600" i="0" dirty="0">
                <a:solidFill>
                  <a:srgbClr val="0070C0"/>
                </a:solidFill>
              </a:rPr>
              <a:t>Word</a:t>
            </a:r>
            <a:r>
              <a:rPr lang="en-US" sz="1600" i="0" dirty="0"/>
              <a:t> </a:t>
            </a:r>
            <a:r>
              <a:rPr lang="en-US" sz="1600" i="0" dirty="0" err="1"/>
              <a:t>yoki</a:t>
            </a:r>
            <a:r>
              <a:rPr lang="en-US" sz="1600" i="0" dirty="0"/>
              <a:t> </a:t>
            </a:r>
            <a:r>
              <a:rPr lang="en-US" sz="1600" i="0" dirty="0" err="1">
                <a:solidFill>
                  <a:srgbClr val="0070C0"/>
                </a:solidFill>
              </a:rPr>
              <a:t>Excel</a:t>
            </a:r>
            <a:r>
              <a:rPr lang="en-US" sz="1600" i="0" dirty="0" err="1"/>
              <a:t>ning</a:t>
            </a:r>
            <a:r>
              <a:rPr lang="en-US" sz="1600" i="0" dirty="0"/>
              <a:t> </a:t>
            </a:r>
            <a:r>
              <a:rPr lang="en-US" sz="1600" i="0" dirty="0" err="1"/>
              <a:t>shu</a:t>
            </a:r>
            <a:r>
              <a:rPr lang="en-US" sz="1600" i="0" dirty="0"/>
              <a:t> </a:t>
            </a:r>
            <a:r>
              <a:rPr lang="en-US" sz="1600" i="0" dirty="0" err="1"/>
              <a:t>nomli</a:t>
            </a:r>
            <a:r>
              <a:rPr lang="en-US" sz="1600" i="0" dirty="0"/>
              <a:t> </a:t>
            </a:r>
            <a:r>
              <a:rPr lang="en-US" sz="1600" i="0" dirty="0" err="1"/>
              <a:t>muloqot</a:t>
            </a:r>
            <a:r>
              <a:rPr lang="en-US" sz="1600" i="0" dirty="0"/>
              <a:t> </a:t>
            </a:r>
            <a:r>
              <a:rPr lang="en-US" sz="1600" i="0" dirty="0" err="1"/>
              <a:t>oynalari</a:t>
            </a:r>
            <a:r>
              <a:rPr lang="en-US" sz="1600" i="0" dirty="0"/>
              <a:t> </a:t>
            </a:r>
            <a:r>
              <a:rPr lang="en-US" sz="1600" i="0" dirty="0" err="1"/>
              <a:t>bilan</a:t>
            </a:r>
            <a:r>
              <a:rPr lang="en-US" sz="1600" i="0" dirty="0"/>
              <a:t> </a:t>
            </a:r>
            <a:r>
              <a:rPr lang="en-US" sz="1600" i="0" dirty="0" err="1"/>
              <a:t>ishlashdan</a:t>
            </a:r>
            <a:r>
              <a:rPr lang="en-US" sz="1600" i="0" dirty="0"/>
              <a:t> </a:t>
            </a:r>
            <a:r>
              <a:rPr lang="en-US" sz="1600" i="0" dirty="0" err="1"/>
              <a:t>deyarli</a:t>
            </a:r>
            <a:r>
              <a:rPr lang="en-US" sz="1600" i="0" dirty="0"/>
              <a:t> </a:t>
            </a:r>
            <a:r>
              <a:rPr lang="en-US" sz="1600" i="0" dirty="0" err="1"/>
              <a:t>farq</a:t>
            </a:r>
            <a:r>
              <a:rPr lang="en-US" sz="1600" i="0" dirty="0"/>
              <a:t> </a:t>
            </a:r>
            <a:r>
              <a:rPr lang="en-US" sz="1600" i="0" dirty="0" err="1"/>
              <a:t>qilmaydi</a:t>
            </a:r>
            <a:r>
              <a:rPr lang="en-US" sz="1600" i="0" dirty="0"/>
              <a:t>.  </a:t>
            </a:r>
            <a:endParaRPr lang="en-GB" sz="1600" i="0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E3D2094-9EFE-4B73-B5F0-6CE5E9E6818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6372" y="209881"/>
            <a:ext cx="609653" cy="152413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15E37BA3-DC6A-4765-AA76-008482A9868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1891" y="555625"/>
            <a:ext cx="2830409" cy="2603823"/>
          </a:xfrm>
          <a:prstGeom prst="rect">
            <a:avLst/>
          </a:prstGeom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399F41B3-47A4-4BA1-9F45-193D4034FB93}"/>
              </a:ext>
            </a:extLst>
          </p:cNvPr>
          <p:cNvSpPr/>
          <p:nvPr/>
        </p:nvSpPr>
        <p:spPr>
          <a:xfrm>
            <a:off x="4670756" y="2578905"/>
            <a:ext cx="381000" cy="152400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9799901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F400A5FC-E970-41A7-A6B7-9A7C7E25FB1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68300" y="1774825"/>
            <a:ext cx="5105400" cy="984885"/>
          </a:xfrm>
        </p:spPr>
        <p:txBody>
          <a:bodyPr/>
          <a:lstStyle/>
          <a:p>
            <a:pPr algn="just"/>
            <a:r>
              <a:rPr lang="en-US" sz="1600" i="0" dirty="0">
                <a:solidFill>
                  <a:srgbClr val="0070C0"/>
                </a:solidFill>
              </a:rPr>
              <a:t>       </a:t>
            </a:r>
            <a:r>
              <a:rPr lang="en-US" sz="1600" i="0" dirty="0" err="1">
                <a:solidFill>
                  <a:srgbClr val="0070C0"/>
                </a:solidFill>
              </a:rPr>
              <a:t>PhotoShop</a:t>
            </a:r>
            <a:r>
              <a:rPr lang="en-US" sz="1600" i="0" dirty="0" err="1"/>
              <a:t>da</a:t>
            </a:r>
            <a:r>
              <a:rPr lang="en-US" sz="1600" i="0" dirty="0"/>
              <a:t> </a:t>
            </a:r>
            <a:r>
              <a:rPr lang="en-US" sz="1600" i="0" dirty="0" err="1"/>
              <a:t>qilingan</a:t>
            </a:r>
            <a:r>
              <a:rPr lang="en-US" sz="1600" i="0" dirty="0"/>
              <a:t> </a:t>
            </a:r>
            <a:r>
              <a:rPr lang="en-US" sz="1600" i="0" dirty="0" err="1"/>
              <a:t>ishlarni</a:t>
            </a:r>
            <a:r>
              <a:rPr lang="en-US" sz="1600" i="0" dirty="0"/>
              <a:t> </a:t>
            </a:r>
            <a:r>
              <a:rPr lang="en-US" sz="1600" i="0" dirty="0" err="1"/>
              <a:t>saqlash</a:t>
            </a:r>
            <a:r>
              <a:rPr lang="en-US" sz="1600" i="0" dirty="0"/>
              <a:t> </a:t>
            </a:r>
            <a:r>
              <a:rPr lang="en-US" sz="1600" i="0" dirty="0" err="1"/>
              <a:t>uchun</a:t>
            </a:r>
            <a:r>
              <a:rPr lang="en-US" sz="1600" i="0" dirty="0"/>
              <a:t> </a:t>
            </a:r>
            <a:r>
              <a:rPr lang="en-US" sz="1600" i="0" dirty="0" err="1"/>
              <a:t>bir</a:t>
            </a:r>
            <a:r>
              <a:rPr lang="en-US" sz="1600" i="0" dirty="0"/>
              <a:t> </a:t>
            </a:r>
            <a:r>
              <a:rPr lang="en-US" sz="1600" i="0" dirty="0" err="1"/>
              <a:t>nechta</a:t>
            </a:r>
            <a:r>
              <a:rPr lang="en-US" sz="1600" i="0" dirty="0"/>
              <a:t> </a:t>
            </a:r>
            <a:r>
              <a:rPr lang="en-US" sz="1600" i="0" dirty="0" err="1"/>
              <a:t>buyruqlar</a:t>
            </a:r>
            <a:r>
              <a:rPr lang="en-US" sz="1600" i="0" dirty="0"/>
              <a:t> </a:t>
            </a:r>
            <a:r>
              <a:rPr lang="en-US" sz="1600" i="0" dirty="0" err="1"/>
              <a:t>mavjud</a:t>
            </a:r>
            <a:r>
              <a:rPr lang="en-US" sz="1600" i="0" dirty="0"/>
              <a:t>. </a:t>
            </a:r>
            <a:r>
              <a:rPr lang="en-US" sz="1600" i="0" dirty="0" err="1"/>
              <a:t>Ulardan</a:t>
            </a:r>
            <a:r>
              <a:rPr lang="en-US" sz="1600" i="0" dirty="0"/>
              <a:t> </a:t>
            </a:r>
            <a:r>
              <a:rPr lang="en-US" sz="1600" i="0" dirty="0" err="1"/>
              <a:t>birinchisi</a:t>
            </a:r>
            <a:r>
              <a:rPr lang="en-US" sz="1600" i="0" dirty="0"/>
              <a:t> </a:t>
            </a:r>
            <a:r>
              <a:rPr lang="en-US" sz="1600" i="0" dirty="0" err="1"/>
              <a:t>Ctrl+S</a:t>
            </a:r>
            <a:r>
              <a:rPr lang="en-US" sz="1600" i="0" dirty="0"/>
              <a:t> </a:t>
            </a:r>
            <a:r>
              <a:rPr lang="en-US" sz="1600" i="0" dirty="0" err="1"/>
              <a:t>qo‘shtugmasi</a:t>
            </a:r>
            <a:r>
              <a:rPr lang="en-US" sz="1600" i="0" dirty="0"/>
              <a:t> </a:t>
            </a:r>
            <a:r>
              <a:rPr lang="en-US" sz="1600" i="0" dirty="0" err="1"/>
              <a:t>yordamida</a:t>
            </a:r>
            <a:r>
              <a:rPr lang="en-US" sz="1600" i="0" dirty="0"/>
              <a:t> </a:t>
            </a:r>
            <a:r>
              <a:rPr lang="en-US" sz="1600" i="0" dirty="0" err="1"/>
              <a:t>chiqariladi</a:t>
            </a:r>
            <a:r>
              <a:rPr lang="en-US" sz="1600" i="0" dirty="0"/>
              <a:t>. Bu </a:t>
            </a:r>
            <a:r>
              <a:rPr lang="en-US" sz="1600" i="0" dirty="0" err="1"/>
              <a:t>buyruq</a:t>
            </a:r>
            <a:r>
              <a:rPr lang="en-US" sz="1600" i="0" dirty="0"/>
              <a:t> </a:t>
            </a:r>
            <a:r>
              <a:rPr lang="en-US" sz="1600" i="0" dirty="0" err="1"/>
              <a:t>joriy</a:t>
            </a:r>
            <a:r>
              <a:rPr lang="en-US" sz="1600" i="0" dirty="0"/>
              <a:t> </a:t>
            </a:r>
            <a:r>
              <a:rPr lang="en-US" sz="1600" i="0" dirty="0" err="1"/>
              <a:t>tasvirni</a:t>
            </a:r>
            <a:r>
              <a:rPr lang="en-US" sz="1600" i="0" dirty="0"/>
              <a:t> </a:t>
            </a:r>
            <a:r>
              <a:rPr lang="en-US" sz="1600" i="0" dirty="0" err="1"/>
              <a:t>joyi</a:t>
            </a:r>
            <a:r>
              <a:rPr lang="en-US" sz="1600" i="0" dirty="0"/>
              <a:t> </a:t>
            </a:r>
            <a:r>
              <a:rPr lang="en-US" sz="1600" i="0" dirty="0" err="1"/>
              <a:t>va</a:t>
            </a:r>
            <a:r>
              <a:rPr lang="en-US" sz="1600" i="0" dirty="0"/>
              <a:t> </a:t>
            </a:r>
            <a:r>
              <a:rPr lang="en-US" sz="1600" i="0" dirty="0" err="1"/>
              <a:t>nomini</a:t>
            </a:r>
            <a:r>
              <a:rPr lang="en-US" sz="1600" i="0" dirty="0"/>
              <a:t> </a:t>
            </a:r>
            <a:r>
              <a:rPr lang="en-US" sz="1600" i="0" dirty="0" err="1"/>
              <a:t>o‘zgartirmasdan</a:t>
            </a:r>
            <a:r>
              <a:rPr lang="en-US" sz="1600" i="0" dirty="0"/>
              <a:t> </a:t>
            </a:r>
            <a:r>
              <a:rPr lang="en-US" sz="1600" i="0" dirty="0" err="1"/>
              <a:t>saqlab</a:t>
            </a:r>
            <a:r>
              <a:rPr lang="en-US" sz="1600" i="0" dirty="0"/>
              <a:t> </a:t>
            </a:r>
            <a:r>
              <a:rPr lang="en-US" sz="1600" i="0" dirty="0" err="1"/>
              <a:t>qo‘yadi</a:t>
            </a:r>
            <a:r>
              <a:rPr lang="en-US" sz="1600" i="0" dirty="0"/>
              <a:t>.</a:t>
            </a:r>
            <a:endParaRPr lang="en-GB" sz="1600" i="0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4BA9689-5DCF-4B8F-9045-1005F9C3C9D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6372" y="209881"/>
            <a:ext cx="609653" cy="152413"/>
          </a:xfrm>
          <a:prstGeom prst="rect">
            <a:avLst/>
          </a:prstGeom>
        </p:spPr>
      </p:pic>
      <p:graphicFrame>
        <p:nvGraphicFramePr>
          <p:cNvPr id="2" name="Схема 1">
            <a:extLst>
              <a:ext uri="{FF2B5EF4-FFF2-40B4-BE49-F238E27FC236}">
                <a16:creationId xmlns:a16="http://schemas.microsoft.com/office/drawing/2014/main" id="{6D063C4A-3537-4024-9D76-9F2FD7883AD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5434835"/>
              </p:ext>
            </p:extLst>
          </p:nvPr>
        </p:nvGraphicFramePr>
        <p:xfrm>
          <a:off x="1587500" y="751185"/>
          <a:ext cx="2438400" cy="74788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314667256"/>
      </p:ext>
    </p:extLst>
  </p:cSld>
  <p:clrMapOvr>
    <a:masterClrMapping/>
  </p:clrMapOvr>
  <p:transition spd="slow">
    <p:push dir="u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E031B14-600A-4E34-95C7-4A73960132D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6372" y="209881"/>
            <a:ext cx="609653" cy="152413"/>
          </a:xfrm>
          <a:prstGeom prst="rect">
            <a:avLst/>
          </a:prstGeom>
        </p:spPr>
      </p:pic>
      <p:sp>
        <p:nvSpPr>
          <p:cNvPr id="4" name="Текст 2">
            <a:extLst>
              <a:ext uri="{FF2B5EF4-FFF2-40B4-BE49-F238E27FC236}">
                <a16:creationId xmlns:a16="http://schemas.microsoft.com/office/drawing/2014/main" id="{59736B25-7C75-4348-A6A4-61E89DD0211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36372" y="1698625"/>
            <a:ext cx="5313528" cy="984885"/>
          </a:xfrm>
        </p:spPr>
        <p:txBody>
          <a:bodyPr/>
          <a:lstStyle/>
          <a:p>
            <a:pPr algn="just"/>
            <a:r>
              <a:rPr lang="en-US" i="0" dirty="0">
                <a:solidFill>
                  <a:srgbClr val="0070C0"/>
                </a:solidFill>
              </a:rPr>
              <a:t>       </a:t>
            </a:r>
            <a:r>
              <a:rPr lang="en-US" sz="1600" i="0" dirty="0" err="1">
                <a:solidFill>
                  <a:srgbClr val="0070C0"/>
                </a:solidFill>
              </a:rPr>
              <a:t>Ctrl+Shift+S</a:t>
            </a:r>
            <a:r>
              <a:rPr lang="en-US" sz="1600" i="0" dirty="0">
                <a:solidFill>
                  <a:srgbClr val="0070C0"/>
                </a:solidFill>
              </a:rPr>
              <a:t> </a:t>
            </a:r>
            <a:r>
              <a:rPr lang="en-US" sz="1600" i="0" dirty="0" err="1">
                <a:solidFill>
                  <a:schemeClr val="tx1"/>
                </a:solidFill>
              </a:rPr>
              <a:t>qo‘shtugmalari</a:t>
            </a:r>
            <a:r>
              <a:rPr lang="en-US" sz="1600" i="0" dirty="0">
                <a:solidFill>
                  <a:schemeClr val="tx1"/>
                </a:solidFill>
              </a:rPr>
              <a:t> </a:t>
            </a:r>
            <a:r>
              <a:rPr lang="en-US" sz="1600" i="0" dirty="0" err="1">
                <a:solidFill>
                  <a:schemeClr val="tx1"/>
                </a:solidFill>
              </a:rPr>
              <a:t>yordamida</a:t>
            </a:r>
            <a:r>
              <a:rPr lang="en-US" sz="1600" i="0" dirty="0">
                <a:solidFill>
                  <a:schemeClr val="tx1"/>
                </a:solidFill>
              </a:rPr>
              <a:t> </a:t>
            </a:r>
            <a:r>
              <a:rPr lang="en-US" sz="1600" i="0" dirty="0" err="1">
                <a:solidFill>
                  <a:schemeClr val="tx1"/>
                </a:solidFill>
              </a:rPr>
              <a:t>chiqariladigan</a:t>
            </a:r>
            <a:r>
              <a:rPr lang="en-US" sz="1600" i="0" dirty="0">
                <a:solidFill>
                  <a:schemeClr val="tx1"/>
                </a:solidFill>
              </a:rPr>
              <a:t> </a:t>
            </a:r>
            <a:r>
              <a:rPr lang="en-US" sz="1600" i="0" dirty="0" err="1">
                <a:solidFill>
                  <a:schemeClr val="tx1"/>
                </a:solidFill>
              </a:rPr>
              <a:t>saqlash</a:t>
            </a:r>
            <a:r>
              <a:rPr lang="en-US" sz="1600" i="0" dirty="0">
                <a:solidFill>
                  <a:schemeClr val="tx1"/>
                </a:solidFill>
              </a:rPr>
              <a:t> </a:t>
            </a:r>
            <a:r>
              <a:rPr lang="en-US" sz="1600" i="0" dirty="0" err="1">
                <a:solidFill>
                  <a:schemeClr val="tx1"/>
                </a:solidFill>
              </a:rPr>
              <a:t>buyrug‘i</a:t>
            </a:r>
            <a:r>
              <a:rPr lang="en-US" sz="1600" i="0" dirty="0">
                <a:solidFill>
                  <a:schemeClr val="tx1"/>
                </a:solidFill>
              </a:rPr>
              <a:t> </a:t>
            </a:r>
            <a:r>
              <a:rPr lang="en-US" sz="1600" i="0" dirty="0" err="1">
                <a:solidFill>
                  <a:schemeClr val="tx1"/>
                </a:solidFill>
              </a:rPr>
              <a:t>ekranga</a:t>
            </a:r>
            <a:r>
              <a:rPr lang="en-US" sz="1600" i="0" dirty="0">
                <a:solidFill>
                  <a:schemeClr val="tx1"/>
                </a:solidFill>
              </a:rPr>
              <a:t> </a:t>
            </a:r>
            <a:r>
              <a:rPr lang="en-US" sz="1600" i="0" dirty="0" err="1">
                <a:solidFill>
                  <a:schemeClr val="tx1"/>
                </a:solidFill>
              </a:rPr>
              <a:t>saqlash</a:t>
            </a:r>
            <a:r>
              <a:rPr lang="en-US" sz="1600" i="0" dirty="0">
                <a:solidFill>
                  <a:schemeClr val="tx1"/>
                </a:solidFill>
              </a:rPr>
              <a:t> </a:t>
            </a:r>
            <a:r>
              <a:rPr lang="en-US" sz="1600" i="0" dirty="0" err="1">
                <a:solidFill>
                  <a:schemeClr val="tx1"/>
                </a:solidFill>
              </a:rPr>
              <a:t>muloqot</a:t>
            </a:r>
            <a:r>
              <a:rPr lang="en-US" sz="1600" i="0" dirty="0">
                <a:solidFill>
                  <a:schemeClr val="tx1"/>
                </a:solidFill>
              </a:rPr>
              <a:t> </a:t>
            </a:r>
            <a:r>
              <a:rPr lang="en-US" sz="1600" i="0" dirty="0" err="1">
                <a:solidFill>
                  <a:schemeClr val="tx1"/>
                </a:solidFill>
              </a:rPr>
              <a:t>oynasini</a:t>
            </a:r>
            <a:r>
              <a:rPr lang="en-US" sz="1600" i="0" dirty="0">
                <a:solidFill>
                  <a:schemeClr val="tx1"/>
                </a:solidFill>
              </a:rPr>
              <a:t> </a:t>
            </a:r>
            <a:r>
              <a:rPr lang="en-US" sz="1600" i="0" dirty="0" err="1">
                <a:solidFill>
                  <a:schemeClr val="tx1"/>
                </a:solidFill>
              </a:rPr>
              <a:t>chiqaradi</a:t>
            </a:r>
            <a:r>
              <a:rPr lang="en-US" sz="1600" i="0" dirty="0">
                <a:solidFill>
                  <a:schemeClr val="tx1"/>
                </a:solidFill>
              </a:rPr>
              <a:t>. Bu </a:t>
            </a:r>
            <a:r>
              <a:rPr lang="en-US" sz="1600" i="0" dirty="0" err="1">
                <a:solidFill>
                  <a:schemeClr val="tx1"/>
                </a:solidFill>
              </a:rPr>
              <a:t>oyna</a:t>
            </a:r>
            <a:r>
              <a:rPr lang="en-US" sz="1600" i="0" dirty="0">
                <a:solidFill>
                  <a:schemeClr val="tx1"/>
                </a:solidFill>
              </a:rPr>
              <a:t> </a:t>
            </a:r>
            <a:r>
              <a:rPr lang="en-US" sz="1600" i="0" dirty="0" err="1">
                <a:solidFill>
                  <a:schemeClr val="tx1"/>
                </a:solidFill>
              </a:rPr>
              <a:t>yordamida</a:t>
            </a:r>
            <a:r>
              <a:rPr lang="en-US" sz="1600" i="0" dirty="0">
                <a:solidFill>
                  <a:schemeClr val="tx1"/>
                </a:solidFill>
              </a:rPr>
              <a:t> </a:t>
            </a:r>
            <a:r>
              <a:rPr lang="en-US" sz="1600" i="0" dirty="0" err="1">
                <a:solidFill>
                  <a:schemeClr val="tx1"/>
                </a:solidFill>
              </a:rPr>
              <a:t>tasvirni</a:t>
            </a:r>
            <a:r>
              <a:rPr lang="en-US" sz="1600" i="0" dirty="0">
                <a:solidFill>
                  <a:schemeClr val="tx1"/>
                </a:solidFill>
              </a:rPr>
              <a:t> </a:t>
            </a:r>
            <a:r>
              <a:rPr lang="en-US" sz="1600" i="0" dirty="0" err="1">
                <a:solidFill>
                  <a:schemeClr val="tx1"/>
                </a:solidFill>
              </a:rPr>
              <a:t>yangi</a:t>
            </a:r>
            <a:r>
              <a:rPr lang="en-US" sz="1600" i="0" dirty="0">
                <a:solidFill>
                  <a:schemeClr val="tx1"/>
                </a:solidFill>
              </a:rPr>
              <a:t> nom </a:t>
            </a:r>
            <a:r>
              <a:rPr lang="en-US" sz="1600" i="0" dirty="0" err="1">
                <a:solidFill>
                  <a:schemeClr val="tx1"/>
                </a:solidFill>
              </a:rPr>
              <a:t>bilan</a:t>
            </a:r>
            <a:r>
              <a:rPr lang="en-US" sz="1600" i="0" dirty="0">
                <a:solidFill>
                  <a:schemeClr val="tx1"/>
                </a:solidFill>
              </a:rPr>
              <a:t> </a:t>
            </a:r>
            <a:r>
              <a:rPr lang="en-US" sz="1600" i="0" dirty="0" err="1">
                <a:solidFill>
                  <a:schemeClr val="tx1"/>
                </a:solidFill>
              </a:rPr>
              <a:t>yangi</a:t>
            </a:r>
            <a:r>
              <a:rPr lang="en-US" sz="1600" i="0" dirty="0">
                <a:solidFill>
                  <a:schemeClr val="tx1"/>
                </a:solidFill>
              </a:rPr>
              <a:t> </a:t>
            </a:r>
            <a:r>
              <a:rPr lang="en-US" sz="1600" i="0" dirty="0" err="1">
                <a:solidFill>
                  <a:schemeClr val="tx1"/>
                </a:solidFill>
              </a:rPr>
              <a:t>joyga</a:t>
            </a:r>
            <a:r>
              <a:rPr lang="uz-Cyrl-UZ" sz="1600" i="0" dirty="0">
                <a:solidFill>
                  <a:schemeClr val="tx1"/>
                </a:solidFill>
              </a:rPr>
              <a:t>,</a:t>
            </a:r>
            <a:r>
              <a:rPr lang="en-US" sz="1600" i="0" dirty="0">
                <a:solidFill>
                  <a:schemeClr val="tx1"/>
                </a:solidFill>
              </a:rPr>
              <a:t> </a:t>
            </a:r>
            <a:r>
              <a:rPr lang="en-US" sz="1600" i="0" dirty="0" err="1">
                <a:solidFill>
                  <a:schemeClr val="tx1"/>
                </a:solidFill>
              </a:rPr>
              <a:t>yangi</a:t>
            </a:r>
            <a:r>
              <a:rPr lang="en-US" sz="1600" i="0" dirty="0">
                <a:solidFill>
                  <a:schemeClr val="tx1"/>
                </a:solidFill>
              </a:rPr>
              <a:t> </a:t>
            </a:r>
            <a:r>
              <a:rPr lang="en-US" sz="1600" i="0" dirty="0" err="1">
                <a:solidFill>
                  <a:schemeClr val="tx1"/>
                </a:solidFill>
              </a:rPr>
              <a:t>formatda</a:t>
            </a:r>
            <a:r>
              <a:rPr lang="en-US" sz="1600" i="0" dirty="0">
                <a:solidFill>
                  <a:schemeClr val="tx1"/>
                </a:solidFill>
              </a:rPr>
              <a:t> </a:t>
            </a:r>
            <a:r>
              <a:rPr lang="en-US" sz="1600" i="0" dirty="0" err="1">
                <a:solidFill>
                  <a:schemeClr val="tx1"/>
                </a:solidFill>
              </a:rPr>
              <a:t>saqlab</a:t>
            </a:r>
            <a:r>
              <a:rPr lang="en-US" sz="1600" i="0" dirty="0">
                <a:solidFill>
                  <a:schemeClr val="tx1"/>
                </a:solidFill>
              </a:rPr>
              <a:t> </a:t>
            </a:r>
            <a:r>
              <a:rPr lang="en-US" sz="1600" i="0" dirty="0" err="1">
                <a:solidFill>
                  <a:schemeClr val="tx1"/>
                </a:solidFill>
              </a:rPr>
              <a:t>qo‘yish</a:t>
            </a:r>
            <a:r>
              <a:rPr lang="en-US" sz="1600" i="0" dirty="0">
                <a:solidFill>
                  <a:schemeClr val="tx1"/>
                </a:solidFill>
              </a:rPr>
              <a:t> </a:t>
            </a:r>
            <a:r>
              <a:rPr lang="en-US" sz="1600" i="0" dirty="0" err="1">
                <a:solidFill>
                  <a:schemeClr val="tx1"/>
                </a:solidFill>
              </a:rPr>
              <a:t>mumkin</a:t>
            </a:r>
            <a:r>
              <a:rPr lang="en-US" sz="1600" i="0" dirty="0">
                <a:solidFill>
                  <a:schemeClr val="tx1"/>
                </a:solidFill>
              </a:rPr>
              <a:t>.</a:t>
            </a:r>
            <a:endParaRPr lang="en-GB" sz="1600" i="0" dirty="0"/>
          </a:p>
        </p:txBody>
      </p:sp>
      <p:graphicFrame>
        <p:nvGraphicFramePr>
          <p:cNvPr id="6" name="Схема 5">
            <a:extLst>
              <a:ext uri="{FF2B5EF4-FFF2-40B4-BE49-F238E27FC236}">
                <a16:creationId xmlns:a16="http://schemas.microsoft.com/office/drawing/2014/main" id="{29C02AD3-ED71-4068-BD01-903062F4881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193134"/>
              </p:ext>
            </p:extLst>
          </p:nvPr>
        </p:nvGraphicFramePr>
        <p:xfrm>
          <a:off x="1587500" y="765970"/>
          <a:ext cx="2438400" cy="74788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331256634"/>
      </p:ext>
    </p:extLst>
  </p:cSld>
  <p:clrMapOvr>
    <a:masterClrMapping/>
  </p:clrMapOvr>
  <p:transition spd="slow">
    <p:wip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28C419F-11EC-4570-99B1-C6E18871ED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pPr algn="ctr"/>
            <a:r>
              <a:rPr lang="en-US" dirty="0" err="1"/>
              <a:t>Formatlar</a:t>
            </a:r>
            <a:endParaRPr lang="en-GB" dirty="0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651BFF9B-0C94-45B6-A30D-D3DE613FB0E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85963" y="787296"/>
            <a:ext cx="2596936" cy="1754326"/>
          </a:xfrm>
        </p:spPr>
        <p:txBody>
          <a:bodyPr/>
          <a:lstStyle/>
          <a:p>
            <a:pPr algn="l"/>
            <a:r>
              <a:rPr lang="en-US" sz="1800" i="0" dirty="0"/>
              <a:t>    </a:t>
            </a:r>
            <a:r>
              <a:rPr lang="en-US" sz="1600" i="0" dirty="0" err="1"/>
              <a:t>Kompyuter</a:t>
            </a:r>
            <a:r>
              <a:rPr lang="en-US" sz="1600" i="0" dirty="0"/>
              <a:t> </a:t>
            </a:r>
            <a:r>
              <a:rPr lang="en-US" sz="1600" i="0" dirty="0" err="1"/>
              <a:t>grafikasi</a:t>
            </a:r>
            <a:r>
              <a:rPr lang="en-US" sz="1600" i="0" dirty="0"/>
              <a:t> </a:t>
            </a:r>
            <a:r>
              <a:rPr lang="en-US" sz="1600" i="0" dirty="0" err="1"/>
              <a:t>ommaviy</a:t>
            </a:r>
            <a:r>
              <a:rPr lang="en-US" sz="1600" i="0" dirty="0"/>
              <a:t> </a:t>
            </a:r>
            <a:r>
              <a:rPr lang="en-US" sz="1600" i="0" dirty="0" err="1"/>
              <a:t>tarzda</a:t>
            </a:r>
            <a:r>
              <a:rPr lang="en-US" sz="1600" i="0" dirty="0"/>
              <a:t> </a:t>
            </a:r>
            <a:r>
              <a:rPr lang="en-US" sz="1600" i="0" dirty="0" err="1"/>
              <a:t>qo‘llaniladi</a:t>
            </a:r>
            <a:r>
              <a:rPr lang="en-US" sz="1600" i="0" dirty="0"/>
              <a:t> </a:t>
            </a:r>
            <a:r>
              <a:rPr lang="en-US" sz="1600" i="0" dirty="0" err="1"/>
              <a:t>va</a:t>
            </a:r>
            <a:r>
              <a:rPr lang="en-US" sz="1600" i="0" dirty="0"/>
              <a:t> </a:t>
            </a:r>
            <a:r>
              <a:rPr lang="en-US" sz="1600" i="0" dirty="0" err="1"/>
              <a:t>tasvirlarni</a:t>
            </a:r>
            <a:r>
              <a:rPr lang="en-US" sz="1600" i="0" dirty="0"/>
              <a:t> </a:t>
            </a:r>
            <a:r>
              <a:rPr lang="en-US" sz="1600" i="0" dirty="0" err="1"/>
              <a:t>kompyuter</a:t>
            </a:r>
            <a:r>
              <a:rPr lang="en-US" sz="1600" i="0" dirty="0"/>
              <a:t> </a:t>
            </a:r>
            <a:r>
              <a:rPr lang="en-US" sz="1600" i="0" dirty="0" err="1"/>
              <a:t>xotirasida</a:t>
            </a:r>
            <a:r>
              <a:rPr lang="en-US" sz="1600" i="0" dirty="0"/>
              <a:t> </a:t>
            </a:r>
            <a:r>
              <a:rPr lang="en-US" sz="1600" i="0" dirty="0" err="1"/>
              <a:t>saqlash</a:t>
            </a:r>
            <a:r>
              <a:rPr lang="en-US" sz="1600" i="0" dirty="0"/>
              <a:t> </a:t>
            </a:r>
            <a:r>
              <a:rPr lang="en-US" sz="1600" i="0" dirty="0" err="1"/>
              <a:t>uchun</a:t>
            </a:r>
            <a:r>
              <a:rPr lang="en-US" sz="1600" i="0" dirty="0"/>
              <a:t> </a:t>
            </a:r>
            <a:r>
              <a:rPr lang="en-US" sz="1600" i="0" dirty="0" err="1"/>
              <a:t>ko‘plab</a:t>
            </a:r>
            <a:r>
              <a:rPr lang="en-US" sz="1600" i="0" dirty="0"/>
              <a:t> </a:t>
            </a:r>
            <a:r>
              <a:rPr lang="en-US" sz="1600" i="0" dirty="0" err="1"/>
              <a:t>formatlar</a:t>
            </a:r>
            <a:r>
              <a:rPr lang="en-US" sz="1600" i="0" dirty="0"/>
              <a:t> </a:t>
            </a:r>
            <a:r>
              <a:rPr lang="en-US" sz="1600" i="0" dirty="0" err="1"/>
              <a:t>ishlab</a:t>
            </a:r>
            <a:r>
              <a:rPr lang="en-US" sz="1600" i="0" dirty="0"/>
              <a:t> </a:t>
            </a:r>
            <a:r>
              <a:rPr lang="en-US" sz="1600" i="0" dirty="0" err="1"/>
              <a:t>chiqilgan</a:t>
            </a:r>
            <a:r>
              <a:rPr lang="en-US" sz="1600" i="0" dirty="0"/>
              <a:t>. </a:t>
            </a:r>
            <a:r>
              <a:rPr lang="en-US" sz="1600" i="0" dirty="0" err="1"/>
              <a:t>Ulardan</a:t>
            </a:r>
            <a:r>
              <a:rPr lang="en-US" sz="1600" i="0" dirty="0"/>
              <a:t> </a:t>
            </a:r>
            <a:r>
              <a:rPr lang="en-US" sz="1600" i="0" dirty="0" err="1"/>
              <a:t>ba’zilari</a:t>
            </a:r>
            <a:r>
              <a:rPr lang="en-US" sz="1600" i="0" dirty="0"/>
              <a:t> </a:t>
            </a:r>
            <a:r>
              <a:rPr lang="en-US" sz="1600" i="0" dirty="0" err="1"/>
              <a:t>keng</a:t>
            </a:r>
            <a:r>
              <a:rPr lang="en-US" sz="1600" i="0" dirty="0"/>
              <a:t> </a:t>
            </a:r>
            <a:r>
              <a:rPr lang="en-US" sz="1600" i="0" dirty="0" err="1"/>
              <a:t>tarqalgan</a:t>
            </a:r>
            <a:r>
              <a:rPr lang="en-US" sz="1600" i="0" dirty="0"/>
              <a:t>, </a:t>
            </a:r>
            <a:r>
              <a:rPr lang="en-US" sz="1600" i="0" dirty="0" err="1"/>
              <a:t>ba’zilari</a:t>
            </a:r>
            <a:r>
              <a:rPr lang="en-US" sz="1600" i="0" dirty="0"/>
              <a:t> </a:t>
            </a:r>
            <a:r>
              <a:rPr lang="en-US" sz="1600" i="0" dirty="0" err="1"/>
              <a:t>faqat</a:t>
            </a:r>
            <a:r>
              <a:rPr lang="en-US" sz="1600" i="0" dirty="0"/>
              <a:t> tor </a:t>
            </a:r>
            <a:r>
              <a:rPr lang="en-US" sz="1600" i="0" dirty="0" err="1"/>
              <a:t>sohada</a:t>
            </a:r>
            <a:r>
              <a:rPr lang="en-US" sz="1600" i="0" dirty="0"/>
              <a:t> </a:t>
            </a:r>
            <a:r>
              <a:rPr lang="en-US" sz="1600" i="0" dirty="0" err="1"/>
              <a:t>ishlatiladi</a:t>
            </a:r>
            <a:r>
              <a:rPr lang="en-US" sz="1600" i="0" dirty="0"/>
              <a:t>.</a:t>
            </a:r>
            <a:endParaRPr lang="en-GB" sz="1600" i="0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40A8DC55-CC67-43C1-A97D-4188B5A9E28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7111" y="577878"/>
            <a:ext cx="2531541" cy="2571372"/>
          </a:xfrm>
          <a:prstGeom prst="rect">
            <a:avLst/>
          </a:prstGeom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8AEE3272-2027-4190-8182-EED3A6A3F3FD}"/>
              </a:ext>
            </a:extLst>
          </p:cNvPr>
          <p:cNvSpPr/>
          <p:nvPr/>
        </p:nvSpPr>
        <p:spPr>
          <a:xfrm>
            <a:off x="3568700" y="1851025"/>
            <a:ext cx="1371600" cy="1298225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8" name="Прямая со стрелкой 7">
            <a:extLst>
              <a:ext uri="{FF2B5EF4-FFF2-40B4-BE49-F238E27FC236}">
                <a16:creationId xmlns:a16="http://schemas.microsoft.com/office/drawing/2014/main" id="{A88BB69E-23D6-4EC5-9E09-026926C062C5}"/>
              </a:ext>
            </a:extLst>
          </p:cNvPr>
          <p:cNvCxnSpPr>
            <a:cxnSpLocks/>
          </p:cNvCxnSpPr>
          <p:nvPr/>
        </p:nvCxnSpPr>
        <p:spPr>
          <a:xfrm flipV="1">
            <a:off x="2609377" y="2675290"/>
            <a:ext cx="883810" cy="336264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7314788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76D92B6F-1C4B-4F0C-A54F-AA2632ABCB3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38457" y="1470051"/>
            <a:ext cx="5313528" cy="984885"/>
          </a:xfrm>
        </p:spPr>
        <p:txBody>
          <a:bodyPr/>
          <a:lstStyle/>
          <a:p>
            <a:pPr algn="ctr"/>
            <a:r>
              <a:rPr lang="en-US" sz="1600" i="0" dirty="0">
                <a:solidFill>
                  <a:srgbClr val="0070C0"/>
                </a:solidFill>
              </a:rPr>
              <a:t>Bmp</a:t>
            </a:r>
            <a:r>
              <a:rPr lang="en-US" sz="1600" i="0" dirty="0"/>
              <a:t> – </a:t>
            </a:r>
            <a:r>
              <a:rPr lang="en-US" sz="1600" i="0" dirty="0" err="1"/>
              <a:t>rastorli</a:t>
            </a:r>
            <a:r>
              <a:rPr lang="en-US" sz="1600" i="0" dirty="0"/>
              <a:t> </a:t>
            </a:r>
            <a:r>
              <a:rPr lang="en-US" sz="1600" i="0" dirty="0" err="1"/>
              <a:t>tasvir</a:t>
            </a:r>
            <a:r>
              <a:rPr lang="en-US" sz="1600" i="0" dirty="0"/>
              <a:t> </a:t>
            </a:r>
            <a:r>
              <a:rPr lang="en-US" sz="1600" i="0" dirty="0" err="1"/>
              <a:t>jumlasidan</a:t>
            </a:r>
            <a:r>
              <a:rPr lang="en-US" sz="1600" i="0" dirty="0"/>
              <a:t> </a:t>
            </a:r>
            <a:r>
              <a:rPr lang="en-US" sz="1600" i="0" dirty="0" err="1"/>
              <a:t>olingan</a:t>
            </a:r>
            <a:r>
              <a:rPr lang="en-US" sz="1600" i="0" dirty="0"/>
              <a:t>. </a:t>
            </a:r>
            <a:r>
              <a:rPr lang="en-US" sz="1600" i="0" dirty="0" err="1"/>
              <a:t>Birinchi</a:t>
            </a:r>
            <a:r>
              <a:rPr lang="en-US" sz="1600" i="0" dirty="0"/>
              <a:t> </a:t>
            </a:r>
            <a:r>
              <a:rPr lang="en-US" sz="1600" i="0" dirty="0" err="1"/>
              <a:t>grafik</a:t>
            </a:r>
            <a:r>
              <a:rPr lang="en-US" sz="1600" i="0" dirty="0"/>
              <a:t> </a:t>
            </a:r>
            <a:r>
              <a:rPr lang="en-US" sz="1600" i="0" dirty="0" err="1"/>
              <a:t>formatlardan</a:t>
            </a:r>
            <a:r>
              <a:rPr lang="en-US" sz="1600" i="0" dirty="0"/>
              <a:t> </a:t>
            </a:r>
            <a:r>
              <a:rPr lang="en-US" sz="1600" i="0" dirty="0" err="1"/>
              <a:t>biri</a:t>
            </a:r>
            <a:r>
              <a:rPr lang="en-US" sz="1600" i="0" dirty="0"/>
              <a:t>, Microsoft </a:t>
            </a:r>
            <a:r>
              <a:rPr lang="en-US" sz="1600" i="0" dirty="0" err="1"/>
              <a:t>kompaniyasi</a:t>
            </a:r>
            <a:r>
              <a:rPr lang="en-US" sz="1600" i="0" dirty="0"/>
              <a:t> </a:t>
            </a:r>
            <a:r>
              <a:rPr lang="en-US" sz="1600" i="0" dirty="0" err="1"/>
              <a:t>tomonidan</a:t>
            </a:r>
            <a:r>
              <a:rPr lang="en-US" sz="1600" i="0" dirty="0"/>
              <a:t> </a:t>
            </a:r>
            <a:r>
              <a:rPr lang="en-US" sz="1600" i="0" dirty="0" err="1"/>
              <a:t>ishlab</a:t>
            </a:r>
            <a:r>
              <a:rPr lang="en-US" sz="1600" i="0" dirty="0"/>
              <a:t> </a:t>
            </a:r>
            <a:r>
              <a:rPr lang="en-US" sz="1600" i="0" dirty="0" err="1"/>
              <a:t>chiqilgan</a:t>
            </a:r>
            <a:r>
              <a:rPr lang="en-US" sz="1600" i="0" dirty="0"/>
              <a:t> </a:t>
            </a:r>
            <a:r>
              <a:rPr lang="en-US" sz="1600" i="0" dirty="0" err="1"/>
              <a:t>va</a:t>
            </a:r>
            <a:r>
              <a:rPr lang="en-US" sz="1600" i="0" dirty="0"/>
              <a:t> </a:t>
            </a:r>
            <a:r>
              <a:rPr lang="en-US" sz="1600" i="0" dirty="0" err="1"/>
              <a:t>keng</a:t>
            </a:r>
            <a:r>
              <a:rPr lang="en-US" sz="1600" i="0" dirty="0"/>
              <a:t> </a:t>
            </a:r>
            <a:r>
              <a:rPr lang="en-US" sz="1600" i="0" dirty="0" err="1"/>
              <a:t>tarqalgan</a:t>
            </a:r>
            <a:r>
              <a:rPr lang="en-US" sz="1600" i="0" dirty="0"/>
              <a:t>. </a:t>
            </a:r>
            <a:r>
              <a:rPr lang="en-US" sz="1600" i="0" dirty="0" err="1"/>
              <a:t>Lekin</a:t>
            </a:r>
            <a:r>
              <a:rPr lang="en-US" sz="1600" i="0" dirty="0"/>
              <a:t> </a:t>
            </a:r>
            <a:r>
              <a:rPr lang="en-US" sz="1600" i="0" dirty="0" err="1"/>
              <a:t>oxirgi</a:t>
            </a:r>
            <a:r>
              <a:rPr lang="en-US" sz="1600" i="0" dirty="0"/>
              <a:t> </a:t>
            </a:r>
            <a:r>
              <a:rPr lang="en-US" sz="1600" i="0" dirty="0" err="1"/>
              <a:t>paytda</a:t>
            </a:r>
            <a:r>
              <a:rPr lang="en-US" sz="1600" i="0" dirty="0"/>
              <a:t> </a:t>
            </a:r>
            <a:r>
              <a:rPr lang="en-US" sz="1600" i="0" dirty="0" err="1"/>
              <a:t>boshqa</a:t>
            </a:r>
            <a:r>
              <a:rPr lang="en-US" sz="1600" i="0" dirty="0"/>
              <a:t> </a:t>
            </a:r>
            <a:r>
              <a:rPr lang="en-US" sz="1600" i="0" dirty="0" err="1"/>
              <a:t>formatlarga</a:t>
            </a:r>
            <a:r>
              <a:rPr lang="en-US" sz="1600" i="0" dirty="0"/>
              <a:t> </a:t>
            </a:r>
            <a:r>
              <a:rPr lang="en-US" sz="1600" i="0" dirty="0" err="1"/>
              <a:t>o‘z</a:t>
            </a:r>
            <a:r>
              <a:rPr lang="en-US" sz="1600" i="0" dirty="0"/>
              <a:t> </a:t>
            </a:r>
            <a:r>
              <a:rPr lang="en-US" sz="1600" i="0" dirty="0" err="1"/>
              <a:t>o‘rnini</a:t>
            </a:r>
            <a:r>
              <a:rPr lang="en-US" sz="1600" i="0" dirty="0"/>
              <a:t> </a:t>
            </a:r>
            <a:r>
              <a:rPr lang="en-US" sz="1600" i="0" dirty="0" err="1"/>
              <a:t>bo‘shatib</a:t>
            </a:r>
            <a:r>
              <a:rPr lang="en-US" sz="1600" i="0" dirty="0"/>
              <a:t> </a:t>
            </a:r>
            <a:r>
              <a:rPr lang="en-US" sz="1600" i="0" dirty="0" err="1"/>
              <a:t>bermoqda</a:t>
            </a:r>
            <a:r>
              <a:rPr lang="en-US" sz="1600" i="0" dirty="0"/>
              <a:t>.</a:t>
            </a:r>
            <a:endParaRPr lang="en-GB" sz="1600" i="0" dirty="0"/>
          </a:p>
        </p:txBody>
      </p:sp>
      <p:graphicFrame>
        <p:nvGraphicFramePr>
          <p:cNvPr id="5" name="Схема 4">
            <a:extLst>
              <a:ext uri="{FF2B5EF4-FFF2-40B4-BE49-F238E27FC236}">
                <a16:creationId xmlns:a16="http://schemas.microsoft.com/office/drawing/2014/main" id="{7F2AE70F-AB50-4F43-9474-EE90A896A30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73097324"/>
              </p:ext>
            </p:extLst>
          </p:nvPr>
        </p:nvGraphicFramePr>
        <p:xfrm>
          <a:off x="1722966" y="784225"/>
          <a:ext cx="2226734" cy="533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9B544429-B7E6-47C2-87FF-686A3B53D2A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197100" y="2765425"/>
            <a:ext cx="1323975" cy="219075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4F3245A0-A9FB-45FA-B02A-63FA1694F08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36372" y="209881"/>
            <a:ext cx="609653" cy="1524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8938869"/>
      </p:ext>
    </p:extLst>
  </p:cSld>
  <p:clrMapOvr>
    <a:masterClrMapping/>
  </p:clrMapOvr>
  <p:transition spd="slow">
    <p:push dir="u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2">
            <a:extLst>
              <a:ext uri="{FF2B5EF4-FFF2-40B4-BE49-F238E27FC236}">
                <a16:creationId xmlns:a16="http://schemas.microsoft.com/office/drawing/2014/main" id="{F12B7552-9D78-4ADF-A899-2706C9A88DC3}"/>
              </a:ext>
            </a:extLst>
          </p:cNvPr>
          <p:cNvSpPr txBox="1">
            <a:spLocks/>
          </p:cNvSpPr>
          <p:nvPr/>
        </p:nvSpPr>
        <p:spPr>
          <a:xfrm>
            <a:off x="368300" y="1434811"/>
            <a:ext cx="5181600" cy="98488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1400" b="0" i="1">
                <a:solidFill>
                  <a:srgbClr val="231F20"/>
                </a:solidFill>
                <a:latin typeface="Arial"/>
                <a:ea typeface="+mn-ea"/>
                <a:cs typeface="Arial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600" i="0" kern="0" dirty="0">
                <a:solidFill>
                  <a:srgbClr val="0070C0"/>
                </a:solidFill>
              </a:rPr>
              <a:t>Gif</a:t>
            </a:r>
            <a:r>
              <a:rPr lang="en-US" sz="1600" i="0" kern="0" dirty="0"/>
              <a:t> – </a:t>
            </a:r>
            <a:r>
              <a:rPr lang="en-US" sz="1600" i="0" kern="0" dirty="0" err="1"/>
              <a:t>tasvirlar</a:t>
            </a:r>
            <a:r>
              <a:rPr lang="en-US" sz="1600" i="0" kern="0" dirty="0"/>
              <a:t> </a:t>
            </a:r>
            <a:r>
              <a:rPr lang="en-US" sz="1600" i="0" kern="0" dirty="0" err="1"/>
              <a:t>almashish</a:t>
            </a:r>
            <a:r>
              <a:rPr lang="en-US" sz="1600" i="0" kern="0" dirty="0"/>
              <a:t> </a:t>
            </a:r>
            <a:r>
              <a:rPr lang="en-US" sz="1600" i="0" kern="0" dirty="0" err="1"/>
              <a:t>formati</a:t>
            </a:r>
            <a:r>
              <a:rPr lang="en-US" sz="1600" i="0" kern="0" dirty="0"/>
              <a:t> </a:t>
            </a:r>
            <a:r>
              <a:rPr lang="en-US" sz="1600" i="0" kern="0" dirty="0" err="1"/>
              <a:t>jumlasidan</a:t>
            </a:r>
            <a:r>
              <a:rPr lang="en-US" sz="1600" i="0" kern="0" dirty="0"/>
              <a:t> </a:t>
            </a:r>
            <a:r>
              <a:rPr lang="en-US" sz="1600" i="0" kern="0" dirty="0" err="1"/>
              <a:t>olingan</a:t>
            </a:r>
            <a:r>
              <a:rPr lang="en-US" sz="1600" i="0" kern="0" dirty="0"/>
              <a:t>. Bir </a:t>
            </a:r>
            <a:r>
              <a:rPr lang="en-US" sz="1600" i="0" kern="0" dirty="0" err="1"/>
              <a:t>faylda</a:t>
            </a:r>
            <a:r>
              <a:rPr lang="en-US" sz="1600" i="0" kern="0" dirty="0"/>
              <a:t> </a:t>
            </a:r>
            <a:r>
              <a:rPr lang="en-US" sz="1600" i="0" kern="0" dirty="0" err="1"/>
              <a:t>bir</a:t>
            </a:r>
            <a:r>
              <a:rPr lang="en-US" sz="1600" i="0" kern="0" dirty="0"/>
              <a:t> </a:t>
            </a:r>
            <a:r>
              <a:rPr lang="en-US" sz="1600" i="0" kern="0" dirty="0" err="1"/>
              <a:t>necha</a:t>
            </a:r>
            <a:r>
              <a:rPr lang="en-US" sz="1600" i="0" kern="0" dirty="0"/>
              <a:t> </a:t>
            </a:r>
            <a:r>
              <a:rPr lang="en-US" sz="1600" i="0" kern="0" dirty="0" err="1"/>
              <a:t>tasvirlarni</a:t>
            </a:r>
            <a:r>
              <a:rPr lang="en-US" sz="1600" i="0" kern="0" dirty="0"/>
              <a:t> </a:t>
            </a:r>
            <a:r>
              <a:rPr lang="en-US" sz="1600" i="0" kern="0" dirty="0" err="1"/>
              <a:t>saqlay</a:t>
            </a:r>
            <a:r>
              <a:rPr lang="en-US" sz="1600" i="0" kern="0" dirty="0"/>
              <a:t> </a:t>
            </a:r>
            <a:r>
              <a:rPr lang="en-US" sz="1600" i="0" kern="0" dirty="0" err="1"/>
              <a:t>oladi</a:t>
            </a:r>
            <a:r>
              <a:rPr lang="en-US" sz="1600" i="0" kern="0" dirty="0"/>
              <a:t> </a:t>
            </a:r>
            <a:r>
              <a:rPr lang="en-US" sz="1600" i="0" kern="0" dirty="0" err="1"/>
              <a:t>va</a:t>
            </a:r>
            <a:r>
              <a:rPr lang="en-US" sz="1600" i="0" kern="0" dirty="0"/>
              <a:t> </a:t>
            </a:r>
            <a:r>
              <a:rPr lang="en-US" sz="1600" i="0" kern="0" dirty="0" err="1"/>
              <a:t>sodda</a:t>
            </a:r>
            <a:r>
              <a:rPr lang="en-US" sz="1600" i="0" kern="0" dirty="0"/>
              <a:t> </a:t>
            </a:r>
            <a:r>
              <a:rPr lang="en-US" sz="1600" i="0" kern="0" dirty="0" err="1"/>
              <a:t>animatsiyalar</a:t>
            </a:r>
            <a:r>
              <a:rPr lang="en-US" sz="1600" i="0" kern="0" dirty="0"/>
              <a:t> </a:t>
            </a:r>
            <a:r>
              <a:rPr lang="en-US" sz="1600" i="0" kern="0" dirty="0" err="1"/>
              <a:t>uchun</a:t>
            </a:r>
            <a:r>
              <a:rPr lang="en-US" sz="1600" i="0" kern="0" dirty="0"/>
              <a:t> </a:t>
            </a:r>
            <a:r>
              <a:rPr lang="en-US" sz="1600" i="0" kern="0" dirty="0" err="1"/>
              <a:t>juda</a:t>
            </a:r>
            <a:r>
              <a:rPr lang="en-US" sz="1600" i="0" kern="0" dirty="0"/>
              <a:t> </a:t>
            </a:r>
            <a:r>
              <a:rPr lang="en-US" sz="1600" i="0" kern="0" dirty="0" err="1"/>
              <a:t>qulay</a:t>
            </a:r>
            <a:r>
              <a:rPr lang="en-US" sz="1600" i="0" kern="0" dirty="0"/>
              <a:t> </a:t>
            </a:r>
            <a:r>
              <a:rPr lang="en-US" sz="1600" i="0" kern="0" dirty="0" err="1"/>
              <a:t>va</a:t>
            </a:r>
            <a:r>
              <a:rPr lang="en-US" sz="1600" i="0" kern="0" dirty="0"/>
              <a:t> </a:t>
            </a:r>
            <a:r>
              <a:rPr lang="en-US" sz="1600" i="0" kern="0" dirty="0" err="1"/>
              <a:t>kam</a:t>
            </a:r>
            <a:r>
              <a:rPr lang="en-US" sz="1600" i="0" kern="0" dirty="0"/>
              <a:t> joy </a:t>
            </a:r>
            <a:r>
              <a:rPr lang="en-US" sz="1600" i="0" kern="0" dirty="0" err="1"/>
              <a:t>egallaydi</a:t>
            </a:r>
            <a:r>
              <a:rPr lang="en-US" sz="1600" i="0" kern="0" dirty="0"/>
              <a:t>. </a:t>
            </a:r>
            <a:r>
              <a:rPr lang="en-US" sz="1600" i="0" kern="0" dirty="0" err="1"/>
              <a:t>Kamchiligi</a:t>
            </a:r>
            <a:r>
              <a:rPr lang="en-US" sz="1600" i="0" kern="0" dirty="0"/>
              <a:t> </a:t>
            </a:r>
            <a:r>
              <a:rPr lang="en-US" sz="1600" i="0" kern="0" dirty="0" err="1"/>
              <a:t>shuki</a:t>
            </a:r>
            <a:r>
              <a:rPr lang="en-US" sz="1600" i="0" kern="0" dirty="0"/>
              <a:t>, </a:t>
            </a:r>
            <a:r>
              <a:rPr lang="en-US" sz="1600" i="0" kern="0" dirty="0" err="1"/>
              <a:t>ko‘pi</a:t>
            </a:r>
            <a:r>
              <a:rPr lang="en-US" sz="1600" i="0" kern="0" dirty="0"/>
              <a:t> </a:t>
            </a:r>
            <a:r>
              <a:rPr lang="en-US" sz="1600" i="0" kern="0" dirty="0" err="1"/>
              <a:t>bilan</a:t>
            </a:r>
            <a:r>
              <a:rPr lang="en-US" sz="1600" i="0" kern="0" dirty="0"/>
              <a:t> 256 ta </a:t>
            </a:r>
            <a:r>
              <a:rPr lang="en-US" sz="1600" i="0" kern="0" dirty="0" err="1"/>
              <a:t>rangni</a:t>
            </a:r>
            <a:r>
              <a:rPr lang="en-US" sz="1600" i="0" kern="0" dirty="0"/>
              <a:t> </a:t>
            </a:r>
            <a:r>
              <a:rPr lang="en-US" sz="1600" i="0" kern="0" dirty="0" err="1"/>
              <a:t>saqlay</a:t>
            </a:r>
            <a:r>
              <a:rPr lang="en-US" sz="1600" i="0" kern="0" dirty="0"/>
              <a:t> </a:t>
            </a:r>
            <a:r>
              <a:rPr lang="en-US" sz="1600" i="0" kern="0" dirty="0" err="1"/>
              <a:t>oladi</a:t>
            </a:r>
            <a:r>
              <a:rPr lang="en-US" sz="1600" i="0" kern="0" dirty="0"/>
              <a:t>.</a:t>
            </a:r>
            <a:endParaRPr lang="en-GB" sz="1600" i="0" kern="0" dirty="0"/>
          </a:p>
        </p:txBody>
      </p:sp>
      <p:graphicFrame>
        <p:nvGraphicFramePr>
          <p:cNvPr id="5" name="Схема 4">
            <a:extLst>
              <a:ext uri="{FF2B5EF4-FFF2-40B4-BE49-F238E27FC236}">
                <a16:creationId xmlns:a16="http://schemas.microsoft.com/office/drawing/2014/main" id="{C367BC44-B636-47F3-B462-164CF4EA5CB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33594491"/>
              </p:ext>
            </p:extLst>
          </p:nvPr>
        </p:nvGraphicFramePr>
        <p:xfrm>
          <a:off x="1739900" y="784167"/>
          <a:ext cx="2226734" cy="53345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56D861D5-B833-4957-A8F0-2D4A9C3E592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36372" y="209881"/>
            <a:ext cx="609653" cy="152413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2B46E69F-BFF3-439C-9EBD-98ACEB6BED1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197100" y="2689225"/>
            <a:ext cx="1276350" cy="219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9753802"/>
      </p:ext>
    </p:extLst>
  </p:cSld>
  <p:clrMapOvr>
    <a:masterClrMapping/>
  </p:clrMapOvr>
  <p:transition spd="slow">
    <p:wip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2">
            <a:extLst>
              <a:ext uri="{FF2B5EF4-FFF2-40B4-BE49-F238E27FC236}">
                <a16:creationId xmlns:a16="http://schemas.microsoft.com/office/drawing/2014/main" id="{7390524D-67EC-42B3-9AB5-7093DD18DFAF}"/>
              </a:ext>
            </a:extLst>
          </p:cNvPr>
          <p:cNvSpPr txBox="1">
            <a:spLocks/>
          </p:cNvSpPr>
          <p:nvPr/>
        </p:nvSpPr>
        <p:spPr>
          <a:xfrm>
            <a:off x="236372" y="1422400"/>
            <a:ext cx="5389728" cy="123110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1400" b="0" i="1">
                <a:solidFill>
                  <a:srgbClr val="231F20"/>
                </a:solidFill>
                <a:latin typeface="Arial"/>
                <a:ea typeface="+mn-ea"/>
                <a:cs typeface="Arial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600" i="0" kern="0" dirty="0" err="1">
                <a:solidFill>
                  <a:srgbClr val="0070C0"/>
                </a:solidFill>
              </a:rPr>
              <a:t>Tif</a:t>
            </a:r>
            <a:r>
              <a:rPr lang="en-US" sz="1600" i="0" kern="0" dirty="0"/>
              <a:t> – </a:t>
            </a:r>
            <a:r>
              <a:rPr lang="en-US" sz="1600" i="0" kern="0" dirty="0" err="1"/>
              <a:t>belgilab</a:t>
            </a:r>
            <a:r>
              <a:rPr lang="en-US" sz="1600" i="0" kern="0" dirty="0"/>
              <a:t> </a:t>
            </a:r>
            <a:r>
              <a:rPr lang="en-US" sz="1600" i="0" kern="0" dirty="0" err="1"/>
              <a:t>chiqilgan</a:t>
            </a:r>
            <a:r>
              <a:rPr lang="en-US" sz="1600" i="0" kern="0" dirty="0"/>
              <a:t> </a:t>
            </a:r>
            <a:r>
              <a:rPr lang="en-US" sz="1600" i="0" kern="0" dirty="0" err="1"/>
              <a:t>tasvir</a:t>
            </a:r>
            <a:r>
              <a:rPr lang="en-US" sz="1600" i="0" kern="0" dirty="0"/>
              <a:t> </a:t>
            </a:r>
            <a:r>
              <a:rPr lang="en-US" sz="1600" i="0" kern="0" dirty="0" err="1"/>
              <a:t>fayli</a:t>
            </a:r>
            <a:r>
              <a:rPr lang="en-US" sz="1600" i="0" kern="0" dirty="0"/>
              <a:t> </a:t>
            </a:r>
            <a:r>
              <a:rPr lang="en-US" sz="1600" i="0" kern="0" dirty="0" err="1"/>
              <a:t>formati</a:t>
            </a:r>
            <a:r>
              <a:rPr lang="en-US" sz="1600" i="0" kern="0" dirty="0"/>
              <a:t> </a:t>
            </a:r>
            <a:r>
              <a:rPr lang="en-US" sz="1600" i="0" kern="0" dirty="0" err="1"/>
              <a:t>jumlasidan</a:t>
            </a:r>
            <a:r>
              <a:rPr lang="en-US" sz="1600" i="0" kern="0" dirty="0"/>
              <a:t> </a:t>
            </a:r>
            <a:r>
              <a:rPr lang="en-US" sz="1600" i="0" kern="0" dirty="0" err="1"/>
              <a:t>olingan</a:t>
            </a:r>
            <a:r>
              <a:rPr lang="en-US" sz="1600" i="0" kern="0" dirty="0"/>
              <a:t>. </a:t>
            </a:r>
            <a:r>
              <a:rPr lang="en-US" sz="1600" i="0" kern="0" dirty="0" err="1"/>
              <a:t>Birinchi</a:t>
            </a:r>
            <a:r>
              <a:rPr lang="en-US" sz="1600" i="0" kern="0" dirty="0"/>
              <a:t> </a:t>
            </a:r>
            <a:r>
              <a:rPr lang="en-US" sz="1600" i="0" kern="0" dirty="0" err="1"/>
              <a:t>tasvir</a:t>
            </a:r>
            <a:r>
              <a:rPr lang="en-US" sz="1600" i="0" kern="0" dirty="0"/>
              <a:t> </a:t>
            </a:r>
            <a:r>
              <a:rPr lang="en-US" sz="1600" i="0" kern="0" dirty="0" err="1"/>
              <a:t>formatlaridan</a:t>
            </a:r>
            <a:r>
              <a:rPr lang="en-US" sz="1600" i="0" kern="0" dirty="0"/>
              <a:t> </a:t>
            </a:r>
            <a:r>
              <a:rPr lang="en-US" sz="1600" i="0" kern="0" dirty="0" err="1"/>
              <a:t>biri</a:t>
            </a:r>
            <a:r>
              <a:rPr lang="en-US" sz="1600" i="0" kern="0" dirty="0"/>
              <a:t>. Microsoft, Adobe, Apple </a:t>
            </a:r>
            <a:r>
              <a:rPr lang="en-US" sz="1600" i="0" kern="0" dirty="0" err="1"/>
              <a:t>kabi</a:t>
            </a:r>
            <a:r>
              <a:rPr lang="en-US" sz="1600" i="0" kern="0" dirty="0"/>
              <a:t> </a:t>
            </a:r>
            <a:r>
              <a:rPr lang="en-US" sz="1600" i="0" kern="0" dirty="0" err="1"/>
              <a:t>yirik</a:t>
            </a:r>
            <a:r>
              <a:rPr lang="en-US" sz="1600" i="0" kern="0" dirty="0"/>
              <a:t> </a:t>
            </a:r>
            <a:r>
              <a:rPr lang="en-US" sz="1600" i="0" kern="0" dirty="0" err="1"/>
              <a:t>kompaniyalar</a:t>
            </a:r>
            <a:r>
              <a:rPr lang="en-US" sz="1600" i="0" kern="0" dirty="0"/>
              <a:t> </a:t>
            </a:r>
            <a:r>
              <a:rPr lang="en-US" sz="1600" i="0" kern="0" dirty="0" err="1"/>
              <a:t>tomonidan</a:t>
            </a:r>
            <a:r>
              <a:rPr lang="en-US" sz="1600" i="0" kern="0" dirty="0"/>
              <a:t> </a:t>
            </a:r>
            <a:r>
              <a:rPr lang="en-US" sz="1600" i="0" kern="0" dirty="0" err="1"/>
              <a:t>qo‘llab-quvvatlanishi</a:t>
            </a:r>
            <a:r>
              <a:rPr lang="en-US" sz="1600" i="0" kern="0" dirty="0"/>
              <a:t> </a:t>
            </a:r>
            <a:r>
              <a:rPr lang="en-US" sz="1600" i="0" kern="0" dirty="0" err="1"/>
              <a:t>sababli</a:t>
            </a:r>
            <a:r>
              <a:rPr lang="en-US" sz="1600" i="0" kern="0" dirty="0"/>
              <a:t> </a:t>
            </a:r>
            <a:r>
              <a:rPr lang="en-US" sz="1600" i="0" kern="0" dirty="0" err="1"/>
              <a:t>hozirgi</a:t>
            </a:r>
            <a:r>
              <a:rPr lang="en-US" sz="1600" i="0" kern="0" dirty="0"/>
              <a:t> </a:t>
            </a:r>
            <a:r>
              <a:rPr lang="en-US" sz="1600" i="0" kern="0" dirty="0" err="1"/>
              <a:t>paytda</a:t>
            </a:r>
            <a:r>
              <a:rPr lang="en-US" sz="1600" i="0" kern="0" dirty="0"/>
              <a:t> ham </a:t>
            </a:r>
            <a:r>
              <a:rPr lang="en-US" sz="1600" i="0" kern="0" dirty="0" err="1"/>
              <a:t>ommaviyligicha</a:t>
            </a:r>
            <a:r>
              <a:rPr lang="en-US" sz="1600" i="0" kern="0" dirty="0"/>
              <a:t> </a:t>
            </a:r>
            <a:r>
              <a:rPr lang="en-US" sz="1600" i="0" kern="0" dirty="0" err="1"/>
              <a:t>qolmoqda</a:t>
            </a:r>
            <a:r>
              <a:rPr lang="en-US" sz="1600" i="0" kern="0" dirty="0"/>
              <a:t>.</a:t>
            </a:r>
            <a:endParaRPr lang="en-GB" sz="1600" i="0" kern="0" dirty="0"/>
          </a:p>
        </p:txBody>
      </p:sp>
      <p:graphicFrame>
        <p:nvGraphicFramePr>
          <p:cNvPr id="5" name="Схема 4">
            <a:extLst>
              <a:ext uri="{FF2B5EF4-FFF2-40B4-BE49-F238E27FC236}">
                <a16:creationId xmlns:a16="http://schemas.microsoft.com/office/drawing/2014/main" id="{354A5A49-E23D-4CA5-9ACD-4E044847B56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63883536"/>
              </p:ext>
            </p:extLst>
          </p:nvPr>
        </p:nvGraphicFramePr>
        <p:xfrm>
          <a:off x="1739900" y="784167"/>
          <a:ext cx="2226734" cy="53345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8570C097-C307-4527-B98D-5607E5CFF40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36372" y="209881"/>
            <a:ext cx="609653" cy="152413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1536F317-150F-48F2-9691-22949AD52F9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379133" y="2794000"/>
            <a:ext cx="914400" cy="200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2810102"/>
      </p:ext>
    </p:extLst>
  </p:cSld>
  <p:clrMapOvr>
    <a:masterClrMapping/>
  </p:clrMapOvr>
  <p:transition spd="slow">
    <p:wipe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2">
            <a:extLst>
              <a:ext uri="{FF2B5EF4-FFF2-40B4-BE49-F238E27FC236}">
                <a16:creationId xmlns:a16="http://schemas.microsoft.com/office/drawing/2014/main" id="{1DE67098-23B3-471C-B8CD-80C70F401D2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45533" y="1470025"/>
            <a:ext cx="5181600" cy="984885"/>
          </a:xfrm>
        </p:spPr>
        <p:txBody>
          <a:bodyPr/>
          <a:lstStyle/>
          <a:p>
            <a:pPr algn="ctr"/>
            <a:r>
              <a:rPr lang="en-US" sz="1600" i="0" dirty="0">
                <a:solidFill>
                  <a:srgbClr val="0070C0"/>
                </a:solidFill>
              </a:rPr>
              <a:t>Jpeg</a:t>
            </a:r>
            <a:r>
              <a:rPr lang="en-US" sz="1600" i="0" dirty="0"/>
              <a:t> – </a:t>
            </a:r>
            <a:r>
              <a:rPr lang="en-US" sz="1600" i="0" dirty="0" err="1"/>
              <a:t>fotografiya</a:t>
            </a:r>
            <a:r>
              <a:rPr lang="en-US" sz="1600" i="0" dirty="0"/>
              <a:t> </a:t>
            </a:r>
            <a:r>
              <a:rPr lang="en-US" sz="1600" i="0" dirty="0" err="1"/>
              <a:t>ekspertlarining</a:t>
            </a:r>
            <a:r>
              <a:rPr lang="en-US" sz="1600" i="0" dirty="0"/>
              <a:t> </a:t>
            </a:r>
            <a:r>
              <a:rPr lang="en-US" sz="1600" i="0" dirty="0" err="1"/>
              <a:t>birlashgan</a:t>
            </a:r>
            <a:r>
              <a:rPr lang="en-US" sz="1600" i="0" dirty="0"/>
              <a:t> </a:t>
            </a:r>
            <a:r>
              <a:rPr lang="en-US" sz="1600" i="0" dirty="0" err="1"/>
              <a:t>guruhi</a:t>
            </a:r>
            <a:r>
              <a:rPr lang="en-US" sz="1600" i="0" dirty="0"/>
              <a:t> </a:t>
            </a:r>
            <a:r>
              <a:rPr lang="en-US" sz="1600" i="0" dirty="0" err="1"/>
              <a:t>tomonidan</a:t>
            </a:r>
            <a:r>
              <a:rPr lang="en-US" sz="1600" i="0" dirty="0"/>
              <a:t> </a:t>
            </a:r>
            <a:r>
              <a:rPr lang="en-US" sz="1600" i="0" dirty="0" err="1"/>
              <a:t>ishlab</a:t>
            </a:r>
            <a:r>
              <a:rPr lang="en-US" sz="1600" i="0" dirty="0"/>
              <a:t> </a:t>
            </a:r>
            <a:r>
              <a:rPr lang="en-US" sz="1600" i="0" dirty="0" err="1"/>
              <a:t>chiqilgan</a:t>
            </a:r>
            <a:r>
              <a:rPr lang="en-US" sz="1600" i="0" dirty="0"/>
              <a:t>. </a:t>
            </a:r>
            <a:r>
              <a:rPr lang="en-US" sz="1600" i="0" dirty="0" err="1"/>
              <a:t>Eng</a:t>
            </a:r>
            <a:r>
              <a:rPr lang="en-US" sz="1600" i="0" dirty="0"/>
              <a:t> </a:t>
            </a:r>
            <a:r>
              <a:rPr lang="en-US" sz="1600" i="0" dirty="0" err="1"/>
              <a:t>keng</a:t>
            </a:r>
            <a:r>
              <a:rPr lang="en-US" sz="1600" i="0" dirty="0"/>
              <a:t> </a:t>
            </a:r>
            <a:r>
              <a:rPr lang="en-US" sz="1600" i="0" dirty="0" err="1"/>
              <a:t>tarqalgan</a:t>
            </a:r>
            <a:r>
              <a:rPr lang="en-US" sz="1600" i="0" dirty="0"/>
              <a:t> format. </a:t>
            </a:r>
            <a:r>
              <a:rPr lang="en-US" sz="1600" i="0" dirty="0" err="1"/>
              <a:t>Barcha</a:t>
            </a:r>
            <a:r>
              <a:rPr lang="en-US" sz="1600" i="0" dirty="0"/>
              <a:t> </a:t>
            </a:r>
            <a:r>
              <a:rPr lang="en-US" sz="1600" i="0" dirty="0" err="1"/>
              <a:t>ishlab</a:t>
            </a:r>
            <a:r>
              <a:rPr lang="en-US" sz="1600" i="0" dirty="0"/>
              <a:t> </a:t>
            </a:r>
            <a:r>
              <a:rPr lang="en-US" sz="1600" i="0" dirty="0" err="1"/>
              <a:t>chiqaruvchilar</a:t>
            </a:r>
            <a:r>
              <a:rPr lang="en-US" sz="1600" i="0" dirty="0"/>
              <a:t> </a:t>
            </a:r>
            <a:r>
              <a:rPr lang="en-US" sz="1600" i="0" dirty="0" err="1"/>
              <a:t>tomonidan</a:t>
            </a:r>
            <a:r>
              <a:rPr lang="en-US" sz="1600" i="0" dirty="0"/>
              <a:t> </a:t>
            </a:r>
            <a:r>
              <a:rPr lang="en-US" sz="1600" i="0" dirty="0" err="1"/>
              <a:t>qo‘llab-quvvatlanadi</a:t>
            </a:r>
            <a:r>
              <a:rPr lang="en-US" sz="1600" i="0" dirty="0"/>
              <a:t>.</a:t>
            </a:r>
            <a:endParaRPr lang="en-GB" sz="1600" i="0" dirty="0"/>
          </a:p>
        </p:txBody>
      </p:sp>
      <p:graphicFrame>
        <p:nvGraphicFramePr>
          <p:cNvPr id="5" name="Схема 4">
            <a:extLst>
              <a:ext uri="{FF2B5EF4-FFF2-40B4-BE49-F238E27FC236}">
                <a16:creationId xmlns:a16="http://schemas.microsoft.com/office/drawing/2014/main" id="{C5C3CBE4-6AC9-45AB-B24E-E559869BFB7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139995706"/>
              </p:ext>
            </p:extLst>
          </p:nvPr>
        </p:nvGraphicFramePr>
        <p:xfrm>
          <a:off x="1739900" y="784167"/>
          <a:ext cx="2226734" cy="53345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224A04DC-FA64-435F-BAC7-5F1B9ED6B8C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36372" y="209881"/>
            <a:ext cx="609653" cy="152413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9BD1D727-7E67-46D0-B3AB-66BAC624C0B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179108" y="2613025"/>
            <a:ext cx="1314450" cy="228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7378201"/>
      </p:ext>
    </p:extLst>
  </p:cSld>
  <p:clrMapOvr>
    <a:masterClrMapping/>
  </p:clrMapOvr>
  <p:transition spd="slow">
    <p:wipe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2">
            <a:extLst>
              <a:ext uri="{FF2B5EF4-FFF2-40B4-BE49-F238E27FC236}">
                <a16:creationId xmlns:a16="http://schemas.microsoft.com/office/drawing/2014/main" id="{412522CC-F9B8-4F5F-A0C6-8D73747A3A1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07396" y="1475740"/>
            <a:ext cx="4893589" cy="984885"/>
          </a:xfrm>
        </p:spPr>
        <p:txBody>
          <a:bodyPr/>
          <a:lstStyle/>
          <a:p>
            <a:pPr algn="ctr"/>
            <a:r>
              <a:rPr lang="en-US" sz="1600" i="0" dirty="0" err="1">
                <a:solidFill>
                  <a:srgbClr val="0070C0"/>
                </a:solidFill>
              </a:rPr>
              <a:t>Pcx</a:t>
            </a:r>
            <a:r>
              <a:rPr lang="en-US" sz="1600" i="0" dirty="0"/>
              <a:t> – </a:t>
            </a:r>
            <a:r>
              <a:rPr lang="en-US" sz="1600" i="0" dirty="0" err="1"/>
              <a:t>shaxsiy</a:t>
            </a:r>
            <a:r>
              <a:rPr lang="en-US" sz="1600" i="0" dirty="0"/>
              <a:t> </a:t>
            </a:r>
            <a:r>
              <a:rPr lang="en-US" sz="1600" i="0" dirty="0" err="1"/>
              <a:t>kompyuterda</a:t>
            </a:r>
            <a:r>
              <a:rPr lang="en-US" sz="1600" i="0" dirty="0"/>
              <a:t> </a:t>
            </a:r>
            <a:r>
              <a:rPr lang="en-US" sz="1600" i="0" dirty="0" err="1"/>
              <a:t>ma’lumot</a:t>
            </a:r>
            <a:r>
              <a:rPr lang="en-US" sz="1600" i="0" dirty="0"/>
              <a:t> </a:t>
            </a:r>
            <a:r>
              <a:rPr lang="en-US" sz="1600" i="0" dirty="0" err="1"/>
              <a:t>almashish</a:t>
            </a:r>
            <a:r>
              <a:rPr lang="en-US" sz="1600" i="0" dirty="0"/>
              <a:t> </a:t>
            </a:r>
            <a:r>
              <a:rPr lang="en-US" sz="1600" i="0" dirty="0" err="1"/>
              <a:t>jumlasidan</a:t>
            </a:r>
            <a:r>
              <a:rPr lang="en-US" sz="1600" i="0" dirty="0"/>
              <a:t> </a:t>
            </a:r>
            <a:r>
              <a:rPr lang="en-US" sz="1600" i="0" dirty="0" err="1"/>
              <a:t>olingan</a:t>
            </a:r>
            <a:r>
              <a:rPr lang="en-US" sz="1600" i="0" dirty="0"/>
              <a:t>. Bu </a:t>
            </a:r>
            <a:r>
              <a:rPr lang="en-US" sz="1600" i="0" dirty="0" err="1"/>
              <a:t>formatda</a:t>
            </a:r>
            <a:r>
              <a:rPr lang="en-US" sz="1600" i="0" dirty="0"/>
              <a:t> </a:t>
            </a:r>
            <a:r>
              <a:rPr lang="en-US" sz="1600" i="0" dirty="0" err="1"/>
              <a:t>juda</a:t>
            </a:r>
            <a:r>
              <a:rPr lang="en-US" sz="1600" i="0" dirty="0"/>
              <a:t> </a:t>
            </a:r>
            <a:r>
              <a:rPr lang="en-US" sz="1600" i="0" dirty="0" err="1"/>
              <a:t>ko‘p</a:t>
            </a:r>
            <a:r>
              <a:rPr lang="en-US" sz="1600" i="0" dirty="0"/>
              <a:t> </a:t>
            </a:r>
            <a:r>
              <a:rPr lang="en-US" sz="1600" i="0" dirty="0" err="1"/>
              <a:t>tasvirlar</a:t>
            </a:r>
            <a:r>
              <a:rPr lang="en-US" sz="1600" i="0" dirty="0"/>
              <a:t> </a:t>
            </a:r>
            <a:r>
              <a:rPr lang="en-US" sz="1600" i="0" dirty="0" err="1"/>
              <a:t>saqlangan</a:t>
            </a:r>
            <a:r>
              <a:rPr lang="en-US" sz="1600" i="0" dirty="0"/>
              <a:t>. </a:t>
            </a:r>
            <a:r>
              <a:rPr lang="en-US" sz="1600" i="0" dirty="0" err="1"/>
              <a:t>Oxirgi</a:t>
            </a:r>
            <a:r>
              <a:rPr lang="en-US" sz="1600" i="0" dirty="0"/>
              <a:t> </a:t>
            </a:r>
            <a:r>
              <a:rPr lang="en-US" sz="1600" i="0" dirty="0" err="1"/>
              <a:t>paytda</a:t>
            </a:r>
            <a:r>
              <a:rPr lang="en-US" sz="1600" i="0" dirty="0"/>
              <a:t> </a:t>
            </a:r>
            <a:r>
              <a:rPr lang="en-US" sz="1600" i="0" dirty="0" err="1"/>
              <a:t>uning</a:t>
            </a:r>
            <a:r>
              <a:rPr lang="en-US" sz="1600" i="0" dirty="0"/>
              <a:t> </a:t>
            </a:r>
            <a:r>
              <a:rPr lang="en-US" sz="1600" i="0" dirty="0" err="1"/>
              <a:t>o‘rniga</a:t>
            </a:r>
            <a:r>
              <a:rPr lang="en-US" sz="1600" i="0" dirty="0"/>
              <a:t> </a:t>
            </a:r>
            <a:r>
              <a:rPr lang="en-US" sz="1600" i="0" dirty="0" err="1">
                <a:solidFill>
                  <a:srgbClr val="0070C0"/>
                </a:solidFill>
              </a:rPr>
              <a:t>png</a:t>
            </a:r>
            <a:r>
              <a:rPr lang="en-US" sz="1600" i="0" dirty="0">
                <a:solidFill>
                  <a:srgbClr val="0070C0"/>
                </a:solidFill>
              </a:rPr>
              <a:t>, jpeg </a:t>
            </a:r>
            <a:r>
              <a:rPr lang="en-US" sz="1600" i="0" dirty="0" err="1"/>
              <a:t>formatlaridan</a:t>
            </a:r>
            <a:r>
              <a:rPr lang="en-US" sz="1600" i="0" dirty="0"/>
              <a:t> </a:t>
            </a:r>
            <a:r>
              <a:rPr lang="en-US" sz="1600" i="0" dirty="0" err="1"/>
              <a:t>foydalanilmoqda</a:t>
            </a:r>
            <a:r>
              <a:rPr lang="en-US" sz="1600" i="0" dirty="0"/>
              <a:t>.</a:t>
            </a:r>
            <a:endParaRPr lang="en-GB" sz="1600" i="0" dirty="0"/>
          </a:p>
        </p:txBody>
      </p:sp>
      <p:graphicFrame>
        <p:nvGraphicFramePr>
          <p:cNvPr id="5" name="Схема 4">
            <a:extLst>
              <a:ext uri="{FF2B5EF4-FFF2-40B4-BE49-F238E27FC236}">
                <a16:creationId xmlns:a16="http://schemas.microsoft.com/office/drawing/2014/main" id="{393E4174-BFAF-4245-BB19-B539D9D8E7B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53449511"/>
              </p:ext>
            </p:extLst>
          </p:nvPr>
        </p:nvGraphicFramePr>
        <p:xfrm>
          <a:off x="1739900" y="794767"/>
          <a:ext cx="2226734" cy="52285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5570F971-1C23-497B-9BD1-EE669DAE0E0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36372" y="209881"/>
            <a:ext cx="609653" cy="152413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F84C7A36-36A7-4F3B-A614-EE2E3DADED1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488670" y="2611618"/>
            <a:ext cx="695325" cy="219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6693196"/>
      </p:ext>
    </p:extLst>
  </p:cSld>
  <p:clrMapOvr>
    <a:masterClrMapping/>
  </p:clrMapOvr>
  <p:transition spd="slow">
    <p:wipe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2">
            <a:extLst>
              <a:ext uri="{FF2B5EF4-FFF2-40B4-BE49-F238E27FC236}">
                <a16:creationId xmlns:a16="http://schemas.microsoft.com/office/drawing/2014/main" id="{BC0442E3-B1EB-40F1-88DC-61B99F1AA17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68300" y="1475740"/>
            <a:ext cx="5105400" cy="984885"/>
          </a:xfrm>
        </p:spPr>
        <p:txBody>
          <a:bodyPr/>
          <a:lstStyle/>
          <a:p>
            <a:pPr algn="ctr"/>
            <a:r>
              <a:rPr lang="en-US" sz="1600" i="0" dirty="0">
                <a:solidFill>
                  <a:srgbClr val="0070C0"/>
                </a:solidFill>
              </a:rPr>
              <a:t>Raw</a:t>
            </a:r>
            <a:r>
              <a:rPr lang="en-US" sz="1600" i="0" dirty="0"/>
              <a:t> – </a:t>
            </a:r>
            <a:r>
              <a:rPr lang="en-US" sz="1600" i="0" dirty="0" err="1"/>
              <a:t>xom</a:t>
            </a:r>
            <a:r>
              <a:rPr lang="en-US" sz="1600" i="0" dirty="0"/>
              <a:t>, </a:t>
            </a:r>
            <a:r>
              <a:rPr lang="en-US" sz="1600" i="0" dirty="0" err="1"/>
              <a:t>hali</a:t>
            </a:r>
            <a:r>
              <a:rPr lang="en-US" sz="1600" i="0" dirty="0"/>
              <a:t> </a:t>
            </a:r>
            <a:r>
              <a:rPr lang="en-US" sz="1600" i="0" dirty="0" err="1"/>
              <a:t>tayyor</a:t>
            </a:r>
            <a:r>
              <a:rPr lang="en-US" sz="1600" i="0" dirty="0"/>
              <a:t> </a:t>
            </a:r>
            <a:r>
              <a:rPr lang="en-US" sz="1600" i="0" dirty="0" err="1"/>
              <a:t>emas</a:t>
            </a:r>
            <a:r>
              <a:rPr lang="en-US" sz="1600" i="0" dirty="0"/>
              <a:t>, </a:t>
            </a:r>
            <a:r>
              <a:rPr lang="en-US" sz="1600" i="0" dirty="0" err="1"/>
              <a:t>degan</a:t>
            </a:r>
            <a:r>
              <a:rPr lang="en-US" sz="1600" i="0" dirty="0"/>
              <a:t> </a:t>
            </a:r>
            <a:r>
              <a:rPr lang="en-US" sz="1600" i="0" dirty="0" err="1"/>
              <a:t>ma’noni</a:t>
            </a:r>
            <a:r>
              <a:rPr lang="en-US" sz="1600" i="0" dirty="0"/>
              <a:t> </a:t>
            </a:r>
            <a:r>
              <a:rPr lang="en-US" sz="1600" i="0" dirty="0" err="1"/>
              <a:t>bildiradi</a:t>
            </a:r>
            <a:r>
              <a:rPr lang="en-US" sz="1600" i="0" dirty="0"/>
              <a:t>. </a:t>
            </a:r>
            <a:r>
              <a:rPr lang="en-US" sz="1600" i="0" dirty="0" err="1"/>
              <a:t>Sifatli</a:t>
            </a:r>
            <a:r>
              <a:rPr lang="en-US" sz="1600" i="0" dirty="0"/>
              <a:t> </a:t>
            </a:r>
            <a:r>
              <a:rPr lang="en-US" sz="1600" i="0" dirty="0" err="1"/>
              <a:t>fotoapparatlarda</a:t>
            </a:r>
            <a:r>
              <a:rPr lang="en-US" sz="1600" i="0" dirty="0"/>
              <a:t> </a:t>
            </a:r>
            <a:r>
              <a:rPr lang="en-US" sz="1600" i="0" dirty="0" err="1"/>
              <a:t>olingan</a:t>
            </a:r>
            <a:r>
              <a:rPr lang="en-US" sz="1600" i="0" dirty="0"/>
              <a:t> </a:t>
            </a:r>
            <a:r>
              <a:rPr lang="en-US" sz="1600" i="0" dirty="0" err="1"/>
              <a:t>suratlarni</a:t>
            </a:r>
            <a:r>
              <a:rPr lang="en-US" sz="1600" i="0" dirty="0"/>
              <a:t> </a:t>
            </a:r>
            <a:r>
              <a:rPr lang="en-US" sz="1600" i="0" dirty="0" err="1"/>
              <a:t>saqlash</a:t>
            </a:r>
            <a:r>
              <a:rPr lang="en-US" sz="1600" i="0" dirty="0"/>
              <a:t> </a:t>
            </a:r>
            <a:r>
              <a:rPr lang="en-US" sz="1600" i="0" dirty="0" err="1"/>
              <a:t>uchun</a:t>
            </a:r>
            <a:r>
              <a:rPr lang="en-US" sz="1600" i="0" dirty="0"/>
              <a:t> </a:t>
            </a:r>
            <a:r>
              <a:rPr lang="en-US" sz="1600" i="0" dirty="0" err="1"/>
              <a:t>ishlatiladi</a:t>
            </a:r>
            <a:r>
              <a:rPr lang="en-US" sz="1600" i="0" dirty="0"/>
              <a:t>. </a:t>
            </a:r>
            <a:r>
              <a:rPr lang="en-US" sz="1600" i="0" dirty="0" err="1"/>
              <a:t>Odatda</a:t>
            </a:r>
            <a:r>
              <a:rPr lang="en-US" sz="1600" i="0" dirty="0"/>
              <a:t>, </a:t>
            </a:r>
            <a:r>
              <a:rPr lang="en-US" sz="1600" i="0" dirty="0" err="1"/>
              <a:t>fotoapparatlarda</a:t>
            </a:r>
            <a:r>
              <a:rPr lang="en-US" sz="1600" i="0" dirty="0"/>
              <a:t> </a:t>
            </a:r>
            <a:r>
              <a:rPr lang="en-US" sz="1600" i="0" dirty="0" err="1"/>
              <a:t>olingan</a:t>
            </a:r>
            <a:r>
              <a:rPr lang="en-US" sz="1600" i="0" dirty="0"/>
              <a:t> </a:t>
            </a:r>
            <a:r>
              <a:rPr lang="en-US" sz="1600" i="0" dirty="0" err="1"/>
              <a:t>suratlar</a:t>
            </a:r>
            <a:r>
              <a:rPr lang="en-US" sz="1600" i="0" dirty="0"/>
              <a:t> </a:t>
            </a:r>
            <a:r>
              <a:rPr lang="en-US" sz="1600" i="0" dirty="0" err="1"/>
              <a:t>darhol</a:t>
            </a:r>
            <a:r>
              <a:rPr lang="en-US" sz="1600" i="0" dirty="0"/>
              <a:t> </a:t>
            </a:r>
            <a:r>
              <a:rPr lang="en-US" sz="1600" i="0" dirty="0" err="1"/>
              <a:t>qayta</a:t>
            </a:r>
            <a:r>
              <a:rPr lang="en-US" sz="1600" i="0" dirty="0"/>
              <a:t> </a:t>
            </a:r>
            <a:r>
              <a:rPr lang="en-US" sz="1600" i="0" dirty="0" err="1"/>
              <a:t>ishlab</a:t>
            </a:r>
            <a:r>
              <a:rPr lang="en-US" sz="1600" i="0" dirty="0"/>
              <a:t>, </a:t>
            </a:r>
            <a:r>
              <a:rPr lang="en-US" sz="1600" i="0" dirty="0" err="1"/>
              <a:t>uning</a:t>
            </a:r>
            <a:r>
              <a:rPr lang="en-US" sz="1600" i="0" dirty="0"/>
              <a:t> </a:t>
            </a:r>
            <a:r>
              <a:rPr lang="en-US" sz="1600" i="0" dirty="0" err="1"/>
              <a:t>hajmi</a:t>
            </a:r>
            <a:r>
              <a:rPr lang="en-US" sz="1600" i="0" dirty="0"/>
              <a:t> </a:t>
            </a:r>
            <a:r>
              <a:rPr lang="en-US" sz="1600" i="0" dirty="0" err="1"/>
              <a:t>kamaytiriladi</a:t>
            </a:r>
            <a:r>
              <a:rPr lang="en-US" sz="1600" i="0" dirty="0"/>
              <a:t>.</a:t>
            </a:r>
            <a:endParaRPr lang="en-GB" sz="1600" i="0" dirty="0"/>
          </a:p>
        </p:txBody>
      </p:sp>
      <p:graphicFrame>
        <p:nvGraphicFramePr>
          <p:cNvPr id="5" name="Схема 4">
            <a:extLst>
              <a:ext uri="{FF2B5EF4-FFF2-40B4-BE49-F238E27FC236}">
                <a16:creationId xmlns:a16="http://schemas.microsoft.com/office/drawing/2014/main" id="{8E37FBBD-137D-41FF-8EA0-2524699D6E5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99760816"/>
              </p:ext>
            </p:extLst>
          </p:nvPr>
        </p:nvGraphicFramePr>
        <p:xfrm>
          <a:off x="1769533" y="776058"/>
          <a:ext cx="2226734" cy="533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E8EABEC0-11FE-4F93-90A6-326FF46944A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120900" y="2765425"/>
            <a:ext cx="1323975" cy="228600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245EC0D6-DED8-49CA-B2F0-44834A2C934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36372" y="209881"/>
            <a:ext cx="609653" cy="1524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7205082"/>
      </p:ext>
    </p:extLst>
  </p:cSld>
  <p:clrMapOvr>
    <a:masterClrMapping/>
  </p:clrMapOvr>
  <p:transition spd="slow">
    <p:wip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B01BD46-3A15-46FA-B2E7-FDE88171CC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739" y="136544"/>
            <a:ext cx="5164320" cy="276999"/>
          </a:xfrm>
        </p:spPr>
        <p:txBody>
          <a:bodyPr/>
          <a:lstStyle/>
          <a:p>
            <a:pPr algn="ctr"/>
            <a:r>
              <a:rPr lang="en-US" sz="1800" b="1" spc="-10" dirty="0" err="1">
                <a:latin typeface="Arial"/>
                <a:cs typeface="Arial"/>
              </a:rPr>
              <a:t>PhotoShop</a:t>
            </a:r>
            <a:endParaRPr lang="en-GB" sz="1800" dirty="0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C90CF2AA-864C-426E-A5E1-427B943B369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57272" y="631825"/>
            <a:ext cx="4651254" cy="692497"/>
          </a:xfrm>
        </p:spPr>
        <p:txBody>
          <a:bodyPr/>
          <a:lstStyle/>
          <a:p>
            <a:pPr algn="ctr"/>
            <a:r>
              <a:rPr lang="en-US" sz="1500" b="1" i="0" dirty="0" err="1">
                <a:solidFill>
                  <a:srgbClr val="0070C0"/>
                </a:solidFill>
              </a:rPr>
              <a:t>PhotoShop</a:t>
            </a:r>
            <a:r>
              <a:rPr lang="en-US" sz="1500" b="1" i="0" dirty="0" err="1"/>
              <a:t>da</a:t>
            </a:r>
            <a:r>
              <a:rPr lang="en-US" sz="1500" b="1" i="0" dirty="0"/>
              <a:t> </a:t>
            </a:r>
            <a:r>
              <a:rPr lang="en-US" sz="1500" b="1" i="0" dirty="0" err="1"/>
              <a:t>ishni</a:t>
            </a:r>
            <a:r>
              <a:rPr lang="en-US" sz="1500" b="1" i="0" dirty="0"/>
              <a:t> </a:t>
            </a:r>
            <a:r>
              <a:rPr lang="en-US" sz="1500" b="1" i="0" dirty="0" err="1"/>
              <a:t>boshlash</a:t>
            </a:r>
            <a:r>
              <a:rPr lang="en-US" sz="1500" b="1" i="0" dirty="0"/>
              <a:t> </a:t>
            </a:r>
            <a:r>
              <a:rPr lang="en-US" sz="1500" b="1" i="0" dirty="0" err="1"/>
              <a:t>uchun</a:t>
            </a:r>
            <a:r>
              <a:rPr lang="en-US" sz="1500" b="1" i="0" dirty="0"/>
              <a:t> </a:t>
            </a:r>
            <a:r>
              <a:rPr lang="en-US" sz="1500" b="1" i="0" dirty="0" err="1"/>
              <a:t>unga</a:t>
            </a:r>
            <a:r>
              <a:rPr lang="en-US" sz="1500" b="1" i="0" dirty="0"/>
              <a:t> </a:t>
            </a:r>
            <a:r>
              <a:rPr lang="en-US" sz="1500" b="1" i="0" dirty="0" err="1"/>
              <a:t>birorta</a:t>
            </a:r>
            <a:r>
              <a:rPr lang="en-US" sz="1500" b="1" i="0" dirty="0"/>
              <a:t> </a:t>
            </a:r>
            <a:r>
              <a:rPr lang="en-US" sz="1500" b="1" i="0" dirty="0" err="1"/>
              <a:t>tasvirni</a:t>
            </a:r>
            <a:r>
              <a:rPr lang="en-US" sz="1500" b="1" i="0" dirty="0"/>
              <a:t> </a:t>
            </a:r>
            <a:r>
              <a:rPr lang="en-US" sz="1500" b="1" i="0" dirty="0" err="1"/>
              <a:t>yuklab</a:t>
            </a:r>
            <a:r>
              <a:rPr lang="en-US" sz="1500" b="1" i="0" dirty="0"/>
              <a:t> </a:t>
            </a:r>
            <a:r>
              <a:rPr lang="en-US" sz="1500" b="1" i="0" dirty="0" err="1"/>
              <a:t>olish</a:t>
            </a:r>
            <a:r>
              <a:rPr lang="en-US" sz="1500" b="1" i="0" dirty="0"/>
              <a:t> </a:t>
            </a:r>
            <a:r>
              <a:rPr lang="en-US" sz="1500" b="1" i="0" dirty="0" err="1"/>
              <a:t>yoki</a:t>
            </a:r>
            <a:r>
              <a:rPr lang="en-US" sz="1500" b="1" i="0" dirty="0"/>
              <a:t> </a:t>
            </a:r>
            <a:r>
              <a:rPr lang="en-US" sz="1500" b="1" i="0" dirty="0" err="1"/>
              <a:t>yangi</a:t>
            </a:r>
            <a:r>
              <a:rPr lang="en-US" sz="1500" b="1" i="0" dirty="0"/>
              <a:t> </a:t>
            </a:r>
            <a:r>
              <a:rPr lang="en-US" sz="1500" b="1" i="0" dirty="0" err="1"/>
              <a:t>tasvirni</a:t>
            </a:r>
            <a:r>
              <a:rPr lang="en-US" sz="1500" b="1" i="0" dirty="0"/>
              <a:t> </a:t>
            </a:r>
            <a:r>
              <a:rPr lang="en-US" sz="1500" b="1" i="0" dirty="0" err="1"/>
              <a:t>yaratish</a:t>
            </a:r>
            <a:r>
              <a:rPr lang="en-US" sz="1500" b="1" i="0" dirty="0"/>
              <a:t> </a:t>
            </a:r>
            <a:r>
              <a:rPr lang="en-US" sz="1500" b="1" i="0" dirty="0" err="1"/>
              <a:t>kerak</a:t>
            </a:r>
            <a:r>
              <a:rPr lang="en-US" sz="1500" b="1" i="0" dirty="0"/>
              <a:t> </a:t>
            </a:r>
            <a:r>
              <a:rPr lang="en-US" sz="1500" b="1" i="0" dirty="0" err="1"/>
              <a:t>bo‘ladi</a:t>
            </a:r>
            <a:r>
              <a:rPr lang="en-US" sz="1500" b="1" i="0" dirty="0"/>
              <a:t>. </a:t>
            </a:r>
            <a:endParaRPr lang="en-GB" sz="1500" b="1" i="0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22E1212F-F655-4CA1-A4BE-BD98C03D2EA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11500" y="1393825"/>
            <a:ext cx="1752600" cy="1712268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76AD301B-F2EC-4991-9F23-534117FF498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5500" y="1393824"/>
            <a:ext cx="2043676" cy="17122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266501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2">
            <a:extLst>
              <a:ext uri="{FF2B5EF4-FFF2-40B4-BE49-F238E27FC236}">
                <a16:creationId xmlns:a16="http://schemas.microsoft.com/office/drawing/2014/main" id="{92E58288-E507-4D41-B7FE-DF9F92F424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25500" y="1622425"/>
            <a:ext cx="4391174" cy="738664"/>
          </a:xfrm>
        </p:spPr>
        <p:txBody>
          <a:bodyPr/>
          <a:lstStyle/>
          <a:p>
            <a:pPr algn="ctr"/>
            <a:r>
              <a:rPr lang="en-US" sz="1600" i="0" dirty="0" err="1">
                <a:solidFill>
                  <a:srgbClr val="0070C0"/>
                </a:solidFill>
              </a:rPr>
              <a:t>Png</a:t>
            </a:r>
            <a:r>
              <a:rPr lang="en-US" sz="1600" i="0" dirty="0"/>
              <a:t> – </a:t>
            </a:r>
            <a:r>
              <a:rPr lang="en-US" sz="1600" i="0" dirty="0" err="1"/>
              <a:t>tarmoq</a:t>
            </a:r>
            <a:r>
              <a:rPr lang="en-US" sz="1600" i="0" dirty="0"/>
              <a:t> </a:t>
            </a:r>
            <a:r>
              <a:rPr lang="en-US" sz="1600" i="0" dirty="0" err="1"/>
              <a:t>uchun</a:t>
            </a:r>
            <a:r>
              <a:rPr lang="en-US" sz="1600" i="0" dirty="0"/>
              <a:t> portativ (</a:t>
            </a:r>
            <a:r>
              <a:rPr lang="en-US" sz="1600" i="0" dirty="0" err="1"/>
              <a:t>ixcham</a:t>
            </a:r>
            <a:r>
              <a:rPr lang="en-US" sz="1600" i="0" dirty="0"/>
              <a:t>) </a:t>
            </a:r>
            <a:r>
              <a:rPr lang="en-US" sz="1600" i="0" dirty="0" err="1"/>
              <a:t>grafika</a:t>
            </a:r>
            <a:r>
              <a:rPr lang="en-US" sz="1600" i="0" dirty="0"/>
              <a:t> </a:t>
            </a:r>
            <a:r>
              <a:rPr lang="en-US" sz="1600" i="0" dirty="0" err="1"/>
              <a:t>jumlasidan</a:t>
            </a:r>
            <a:r>
              <a:rPr lang="en-US" sz="1600" i="0" dirty="0"/>
              <a:t> </a:t>
            </a:r>
            <a:r>
              <a:rPr lang="en-US" sz="1600" i="0" dirty="0" err="1"/>
              <a:t>olingan</a:t>
            </a:r>
            <a:r>
              <a:rPr lang="en-US" sz="1600" i="0" dirty="0"/>
              <a:t>. </a:t>
            </a:r>
            <a:r>
              <a:rPr lang="en-US" sz="1600" i="0" dirty="0" err="1"/>
              <a:t>Internetda</a:t>
            </a:r>
            <a:r>
              <a:rPr lang="en-US" sz="1600" i="0" dirty="0"/>
              <a:t> </a:t>
            </a:r>
            <a:r>
              <a:rPr lang="en-US" sz="1600" i="0" dirty="0" err="1"/>
              <a:t>keng</a:t>
            </a:r>
            <a:r>
              <a:rPr lang="en-US" sz="1600" i="0" dirty="0"/>
              <a:t> </a:t>
            </a:r>
            <a:r>
              <a:rPr lang="en-US" sz="1600" i="0" dirty="0" err="1"/>
              <a:t>qo‘llaniladi</a:t>
            </a:r>
            <a:r>
              <a:rPr lang="en-US" sz="1600" i="0" dirty="0"/>
              <a:t>. U gif </a:t>
            </a:r>
            <a:r>
              <a:rPr lang="en-US" sz="1600" i="0" dirty="0" err="1"/>
              <a:t>formati</a:t>
            </a:r>
            <a:r>
              <a:rPr lang="en-US" sz="1600" i="0" dirty="0"/>
              <a:t> </a:t>
            </a:r>
            <a:r>
              <a:rPr lang="en-US" sz="1600" i="0" dirty="0" err="1"/>
              <a:t>o‘rnini</a:t>
            </a:r>
            <a:r>
              <a:rPr lang="en-US" sz="1600" i="0" dirty="0"/>
              <a:t> </a:t>
            </a:r>
            <a:r>
              <a:rPr lang="en-US" sz="1600" i="0" dirty="0" err="1"/>
              <a:t>egallab</a:t>
            </a:r>
            <a:r>
              <a:rPr lang="en-US" sz="1600" i="0" dirty="0"/>
              <a:t> </a:t>
            </a:r>
            <a:r>
              <a:rPr lang="en-US" sz="1600" i="0" dirty="0" err="1"/>
              <a:t>bormoqda</a:t>
            </a:r>
            <a:r>
              <a:rPr lang="en-US" sz="1600" i="0" dirty="0"/>
              <a:t>.</a:t>
            </a:r>
            <a:endParaRPr lang="en-GB" sz="1600" i="0" dirty="0"/>
          </a:p>
        </p:txBody>
      </p:sp>
      <p:graphicFrame>
        <p:nvGraphicFramePr>
          <p:cNvPr id="5" name="Схема 4">
            <a:extLst>
              <a:ext uri="{FF2B5EF4-FFF2-40B4-BE49-F238E27FC236}">
                <a16:creationId xmlns:a16="http://schemas.microsoft.com/office/drawing/2014/main" id="{3F88A6BE-D0FB-41EE-AEFE-C5105CBE800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703735818"/>
              </p:ext>
            </p:extLst>
          </p:nvPr>
        </p:nvGraphicFramePr>
        <p:xfrm>
          <a:off x="1739900" y="860367"/>
          <a:ext cx="2226734" cy="53345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D9570797-2747-4C6A-9831-958B0980F60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300596" y="2701073"/>
            <a:ext cx="1085850" cy="216752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2AE9A19D-909B-4A14-B2C1-B6FB0499BFF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36372" y="209881"/>
            <a:ext cx="609653" cy="1524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4511841"/>
      </p:ext>
    </p:extLst>
  </p:cSld>
  <p:clrMapOvr>
    <a:masterClrMapping/>
  </p:clrMapOvr>
  <p:transition spd="slow">
    <p:wipe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2">
            <a:extLst>
              <a:ext uri="{FF2B5EF4-FFF2-40B4-BE49-F238E27FC236}">
                <a16:creationId xmlns:a16="http://schemas.microsoft.com/office/drawing/2014/main" id="{424CBF41-9E3E-450E-971A-5EA6392C1D4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78818" y="1519301"/>
            <a:ext cx="4343400" cy="738664"/>
          </a:xfrm>
        </p:spPr>
        <p:txBody>
          <a:bodyPr/>
          <a:lstStyle/>
          <a:p>
            <a:pPr algn="ctr"/>
            <a:r>
              <a:rPr lang="en-US" sz="1600" i="0" dirty="0">
                <a:solidFill>
                  <a:srgbClr val="0070C0"/>
                </a:solidFill>
              </a:rPr>
              <a:t>Pdf</a:t>
            </a:r>
            <a:r>
              <a:rPr lang="en-US" sz="1600" i="0" dirty="0"/>
              <a:t> – </a:t>
            </a:r>
            <a:r>
              <a:rPr lang="en-US" sz="1600" i="0" dirty="0" err="1"/>
              <a:t>elektron</a:t>
            </a:r>
            <a:r>
              <a:rPr lang="en-US" sz="1600" i="0" dirty="0"/>
              <a:t> </a:t>
            </a:r>
            <a:r>
              <a:rPr lang="en-US" sz="1600" i="0" dirty="0" err="1"/>
              <a:t>hujjatlar</a:t>
            </a:r>
            <a:r>
              <a:rPr lang="en-US" sz="1600" i="0" dirty="0"/>
              <a:t> </a:t>
            </a:r>
            <a:r>
              <a:rPr lang="en-US" sz="1600" i="0" dirty="0" err="1"/>
              <a:t>formati</a:t>
            </a:r>
            <a:r>
              <a:rPr lang="en-US" sz="1600" i="0" dirty="0"/>
              <a:t> </a:t>
            </a:r>
            <a:r>
              <a:rPr lang="en-US" sz="1600" i="0" dirty="0" err="1"/>
              <a:t>degan</a:t>
            </a:r>
            <a:r>
              <a:rPr lang="en-US" sz="1600" i="0" dirty="0"/>
              <a:t> </a:t>
            </a:r>
            <a:r>
              <a:rPr lang="en-US" sz="1600" i="0" dirty="0" err="1"/>
              <a:t>jumladan</a:t>
            </a:r>
            <a:r>
              <a:rPr lang="en-US" sz="1600" i="0" dirty="0"/>
              <a:t> </a:t>
            </a:r>
            <a:r>
              <a:rPr lang="en-US" sz="1600" i="0" dirty="0" err="1"/>
              <a:t>olingan</a:t>
            </a:r>
            <a:r>
              <a:rPr lang="en-US" sz="1600" i="0" dirty="0"/>
              <a:t>. </a:t>
            </a:r>
            <a:r>
              <a:rPr lang="en-US" sz="1600" i="0" dirty="0" err="1"/>
              <a:t>Hozirgi</a:t>
            </a:r>
            <a:r>
              <a:rPr lang="en-US" sz="1600" i="0" dirty="0"/>
              <a:t> </a:t>
            </a:r>
            <a:r>
              <a:rPr lang="en-US" sz="1600" i="0" dirty="0" err="1"/>
              <a:t>paytda</a:t>
            </a:r>
            <a:r>
              <a:rPr lang="en-US" sz="1600" i="0" dirty="0"/>
              <a:t> </a:t>
            </a:r>
            <a:r>
              <a:rPr lang="en-US" sz="1600" i="0" dirty="0" err="1"/>
              <a:t>keng</a:t>
            </a:r>
            <a:r>
              <a:rPr lang="en-US" sz="1600" i="0" dirty="0"/>
              <a:t> </a:t>
            </a:r>
            <a:r>
              <a:rPr lang="en-US" sz="1600" i="0" dirty="0" err="1"/>
              <a:t>tarqalgan</a:t>
            </a:r>
            <a:r>
              <a:rPr lang="en-US" sz="1600" i="0" dirty="0"/>
              <a:t>. </a:t>
            </a:r>
            <a:r>
              <a:rPr lang="en-US" sz="1600" i="0" dirty="0" err="1"/>
              <a:t>Unda</a:t>
            </a:r>
            <a:r>
              <a:rPr lang="en-US" sz="1600" i="0" dirty="0"/>
              <a:t> </a:t>
            </a:r>
            <a:r>
              <a:rPr lang="en-US" sz="1600" i="0" dirty="0" err="1"/>
              <a:t>matn</a:t>
            </a:r>
            <a:r>
              <a:rPr lang="en-US" sz="1600" i="0" dirty="0"/>
              <a:t> </a:t>
            </a:r>
            <a:r>
              <a:rPr lang="en-US" sz="1600" i="0" dirty="0" err="1"/>
              <a:t>bilan</a:t>
            </a:r>
            <a:r>
              <a:rPr lang="en-US" sz="1600" i="0" dirty="0"/>
              <a:t> </a:t>
            </a:r>
            <a:r>
              <a:rPr lang="en-US" sz="1600" i="0" dirty="0" err="1"/>
              <a:t>birga</a:t>
            </a:r>
            <a:r>
              <a:rPr lang="en-US" sz="1600" i="0" dirty="0"/>
              <a:t> </a:t>
            </a:r>
            <a:r>
              <a:rPr lang="en-US" sz="1600" i="0" dirty="0" err="1"/>
              <a:t>rastor</a:t>
            </a:r>
            <a:r>
              <a:rPr lang="en-US" sz="1600" i="0" dirty="0"/>
              <a:t> </a:t>
            </a:r>
            <a:r>
              <a:rPr lang="en-US" sz="1600" i="0" dirty="0" err="1"/>
              <a:t>va</a:t>
            </a:r>
            <a:r>
              <a:rPr lang="en-US" sz="1600" i="0" dirty="0"/>
              <a:t> </a:t>
            </a:r>
            <a:r>
              <a:rPr lang="en-US" sz="1600" i="0" dirty="0" err="1"/>
              <a:t>vektor</a:t>
            </a:r>
            <a:r>
              <a:rPr lang="en-US" sz="1600" i="0" dirty="0"/>
              <a:t> </a:t>
            </a:r>
            <a:r>
              <a:rPr lang="en-US" sz="1600" i="0" dirty="0" err="1"/>
              <a:t>turidagi</a:t>
            </a:r>
            <a:r>
              <a:rPr lang="en-US" sz="1600" i="0" dirty="0"/>
              <a:t> </a:t>
            </a:r>
            <a:r>
              <a:rPr lang="en-US" sz="1600" i="0" dirty="0" err="1"/>
              <a:t>tasvirlar</a:t>
            </a:r>
            <a:r>
              <a:rPr lang="en-US" sz="1600" i="0" dirty="0"/>
              <a:t> ham </a:t>
            </a:r>
            <a:r>
              <a:rPr lang="en-US" sz="1600" i="0" dirty="0" err="1"/>
              <a:t>saqlanadi</a:t>
            </a:r>
            <a:r>
              <a:rPr lang="en-US" sz="1600" i="0" dirty="0"/>
              <a:t>.</a:t>
            </a:r>
            <a:endParaRPr lang="en-GB" sz="1600" i="0" dirty="0"/>
          </a:p>
        </p:txBody>
      </p:sp>
      <p:graphicFrame>
        <p:nvGraphicFramePr>
          <p:cNvPr id="5" name="Схема 4">
            <a:extLst>
              <a:ext uri="{FF2B5EF4-FFF2-40B4-BE49-F238E27FC236}">
                <a16:creationId xmlns:a16="http://schemas.microsoft.com/office/drawing/2014/main" id="{EECA5E8B-F8F1-4928-8A5E-2989EE4C2A3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88477534"/>
              </p:ext>
            </p:extLst>
          </p:nvPr>
        </p:nvGraphicFramePr>
        <p:xfrm>
          <a:off x="1739900" y="784167"/>
          <a:ext cx="2226734" cy="53345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822CCEC2-C017-4592-9E78-D78C4FD5A73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100719" y="2689225"/>
            <a:ext cx="1581150" cy="228600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7198D21E-3AB9-4E50-9897-9AAC5B2DCC3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36372" y="209881"/>
            <a:ext cx="609653" cy="1524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2708690"/>
      </p:ext>
    </p:extLst>
  </p:cSld>
  <p:clrMapOvr>
    <a:masterClrMapping/>
  </p:clrMapOvr>
  <p:transition spd="slow">
    <p:wipe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Текст 2">
            <a:extLst>
              <a:ext uri="{FF2B5EF4-FFF2-40B4-BE49-F238E27FC236}">
                <a16:creationId xmlns:a16="http://schemas.microsoft.com/office/drawing/2014/main" id="{B39F54A8-97FD-4B30-8619-2788906B0CD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92100" y="1470025"/>
            <a:ext cx="5257800" cy="1477328"/>
          </a:xfrm>
        </p:spPr>
        <p:txBody>
          <a:bodyPr/>
          <a:lstStyle/>
          <a:p>
            <a:pPr algn="ctr"/>
            <a:r>
              <a:rPr lang="en-US" sz="1600" i="0" dirty="0" err="1">
                <a:solidFill>
                  <a:srgbClr val="0070C0"/>
                </a:solidFill>
              </a:rPr>
              <a:t>Psd</a:t>
            </a:r>
            <a:r>
              <a:rPr lang="en-US" sz="1600" i="0" dirty="0"/>
              <a:t> – </a:t>
            </a:r>
            <a:r>
              <a:rPr lang="en-US" sz="1600" i="0" dirty="0" err="1"/>
              <a:t>PhotoShopning</a:t>
            </a:r>
            <a:r>
              <a:rPr lang="en-US" sz="1600" i="0" dirty="0"/>
              <a:t> </a:t>
            </a:r>
            <a:r>
              <a:rPr lang="en-US" sz="1600" i="0" dirty="0" err="1"/>
              <a:t>maxsus</a:t>
            </a:r>
            <a:r>
              <a:rPr lang="en-US" sz="1600" i="0" dirty="0"/>
              <a:t> </a:t>
            </a:r>
            <a:r>
              <a:rPr lang="en-US" sz="1600" i="0" dirty="0" err="1"/>
              <a:t>formati</a:t>
            </a:r>
            <a:r>
              <a:rPr lang="en-US" sz="1600" i="0" dirty="0"/>
              <a:t> </a:t>
            </a:r>
            <a:r>
              <a:rPr lang="en-US" sz="1600" i="0" dirty="0" err="1"/>
              <a:t>bo‘lib</a:t>
            </a:r>
            <a:r>
              <a:rPr lang="en-US" sz="1600" i="0" dirty="0"/>
              <a:t>, </a:t>
            </a:r>
            <a:r>
              <a:rPr lang="en-US" sz="1600" i="0" dirty="0" err="1"/>
              <a:t>eng</a:t>
            </a:r>
            <a:r>
              <a:rPr lang="en-US" sz="1600" i="0" dirty="0"/>
              <a:t> </a:t>
            </a:r>
            <a:r>
              <a:rPr lang="en-US" sz="1600" i="0" dirty="0" err="1"/>
              <a:t>ko‘p</a:t>
            </a:r>
            <a:r>
              <a:rPr lang="en-US" sz="1600" i="0" dirty="0"/>
              <a:t> </a:t>
            </a:r>
            <a:r>
              <a:rPr lang="en-US" sz="1600" i="0" dirty="0" err="1"/>
              <a:t>ishlatiladigan</a:t>
            </a:r>
            <a:r>
              <a:rPr lang="en-US" sz="1600" i="0" dirty="0"/>
              <a:t> </a:t>
            </a:r>
            <a:r>
              <a:rPr lang="en-US" sz="1600" i="0" dirty="0" err="1"/>
              <a:t>kengaytmasidir</a:t>
            </a:r>
            <a:r>
              <a:rPr lang="en-US" sz="1600" i="0" dirty="0"/>
              <a:t>. Bu </a:t>
            </a:r>
            <a:r>
              <a:rPr lang="en-US" sz="1600" i="0" dirty="0" err="1"/>
              <a:t>formatda</a:t>
            </a:r>
            <a:r>
              <a:rPr lang="en-US" sz="1600" i="0" dirty="0"/>
              <a:t> </a:t>
            </a:r>
            <a:r>
              <a:rPr lang="en-US" sz="1600" i="0" dirty="0" err="1"/>
              <a:t>saqlangan</a:t>
            </a:r>
            <a:r>
              <a:rPr lang="en-US" sz="1600" i="0" dirty="0"/>
              <a:t> </a:t>
            </a:r>
            <a:r>
              <a:rPr lang="en-US" sz="1600" i="0" dirty="0" err="1"/>
              <a:t>tasvirda</a:t>
            </a:r>
            <a:r>
              <a:rPr lang="en-US" sz="1600" i="0" dirty="0"/>
              <a:t> </a:t>
            </a:r>
            <a:r>
              <a:rPr lang="en-US" sz="1600" i="0" dirty="0" err="1">
                <a:solidFill>
                  <a:srgbClr val="0070C0"/>
                </a:solidFill>
              </a:rPr>
              <a:t>PhotoShop</a:t>
            </a:r>
            <a:r>
              <a:rPr lang="en-US" sz="1600" i="0" dirty="0" err="1"/>
              <a:t>ning</a:t>
            </a:r>
            <a:r>
              <a:rPr lang="en-US" sz="1600" i="0" dirty="0"/>
              <a:t> </a:t>
            </a:r>
            <a:r>
              <a:rPr lang="en-US" sz="1600" i="0" dirty="0" err="1"/>
              <a:t>barcha</a:t>
            </a:r>
            <a:r>
              <a:rPr lang="en-US" sz="1600" i="0" dirty="0"/>
              <a:t> </a:t>
            </a:r>
            <a:r>
              <a:rPr lang="en-US" sz="1600" i="0" dirty="0" err="1"/>
              <a:t>imkoniyatlari</a:t>
            </a:r>
            <a:r>
              <a:rPr lang="en-US" sz="1600" i="0" dirty="0"/>
              <a:t> </a:t>
            </a:r>
            <a:r>
              <a:rPr lang="en-US" sz="1600" i="0" dirty="0" err="1"/>
              <a:t>saqlab</a:t>
            </a:r>
            <a:r>
              <a:rPr lang="en-US" sz="1600" i="0" dirty="0"/>
              <a:t> </a:t>
            </a:r>
            <a:r>
              <a:rPr lang="en-US" sz="1600" i="0" dirty="0" err="1"/>
              <a:t>qo‘yiladi</a:t>
            </a:r>
            <a:r>
              <a:rPr lang="en-US" sz="1600" i="0" dirty="0"/>
              <a:t>. Shu </a:t>
            </a:r>
            <a:r>
              <a:rPr lang="en-US" sz="1600" i="0" dirty="0" err="1"/>
              <a:t>sababli</a:t>
            </a:r>
            <a:r>
              <a:rPr lang="en-US" sz="1600" i="0" dirty="0"/>
              <a:t>, </a:t>
            </a:r>
            <a:r>
              <a:rPr lang="en-US" sz="1600" i="0" dirty="0" err="1"/>
              <a:t>tugallanmagan</a:t>
            </a:r>
            <a:r>
              <a:rPr lang="en-US" sz="1600" i="0" dirty="0"/>
              <a:t> </a:t>
            </a:r>
            <a:r>
              <a:rPr lang="en-US" sz="1600" i="0" dirty="0" err="1"/>
              <a:t>tasvirlarni</a:t>
            </a:r>
            <a:r>
              <a:rPr lang="en-US" sz="1600" i="0" dirty="0"/>
              <a:t> </a:t>
            </a:r>
            <a:r>
              <a:rPr lang="en-US" sz="1600" i="0" dirty="0" err="1"/>
              <a:t>shu</a:t>
            </a:r>
            <a:r>
              <a:rPr lang="en-US" sz="1600" i="0" dirty="0"/>
              <a:t> </a:t>
            </a:r>
            <a:r>
              <a:rPr lang="en-US" sz="1600" i="0" dirty="0" err="1"/>
              <a:t>formatda</a:t>
            </a:r>
            <a:r>
              <a:rPr lang="en-US" sz="1600" i="0" dirty="0"/>
              <a:t> </a:t>
            </a:r>
            <a:r>
              <a:rPr lang="en-US" sz="1600" i="0" dirty="0" err="1"/>
              <a:t>saqlash</a:t>
            </a:r>
            <a:r>
              <a:rPr lang="en-US" sz="1600" i="0" dirty="0"/>
              <a:t> </a:t>
            </a:r>
            <a:r>
              <a:rPr lang="en-US" sz="1600" i="0" dirty="0" err="1"/>
              <a:t>va</a:t>
            </a:r>
            <a:r>
              <a:rPr lang="en-US" sz="1600" i="0" dirty="0"/>
              <a:t> </a:t>
            </a:r>
            <a:r>
              <a:rPr lang="en-US" sz="1600" i="0" dirty="0" err="1"/>
              <a:t>kerak</a:t>
            </a:r>
            <a:r>
              <a:rPr lang="en-US" sz="1600" i="0" dirty="0"/>
              <a:t> </a:t>
            </a:r>
            <a:r>
              <a:rPr lang="en-US" sz="1600" i="0" dirty="0" err="1"/>
              <a:t>bo‘lganda</a:t>
            </a:r>
            <a:r>
              <a:rPr lang="en-US" sz="1600" i="0" dirty="0"/>
              <a:t> </a:t>
            </a:r>
            <a:r>
              <a:rPr lang="en-US" sz="1600" i="0" dirty="0" err="1"/>
              <a:t>ularni</a:t>
            </a:r>
            <a:r>
              <a:rPr lang="en-US" sz="1600" i="0" dirty="0"/>
              <a:t> </a:t>
            </a:r>
            <a:r>
              <a:rPr lang="en-US" sz="1600" i="0" dirty="0" err="1"/>
              <a:t>qayta</a:t>
            </a:r>
            <a:r>
              <a:rPr lang="en-US" sz="1600" i="0" dirty="0"/>
              <a:t> </a:t>
            </a:r>
            <a:r>
              <a:rPr lang="en-US" sz="1600" i="0" dirty="0" err="1"/>
              <a:t>ishlashni</a:t>
            </a:r>
            <a:r>
              <a:rPr lang="en-US" sz="1600" i="0" dirty="0"/>
              <a:t> </a:t>
            </a:r>
            <a:r>
              <a:rPr lang="en-US" sz="1600" i="0" dirty="0" err="1"/>
              <a:t>davom</a:t>
            </a:r>
            <a:r>
              <a:rPr lang="en-US" sz="1600" i="0" dirty="0"/>
              <a:t> </a:t>
            </a:r>
            <a:r>
              <a:rPr lang="en-US" sz="1600" i="0" dirty="0" err="1"/>
              <a:t>ettirish</a:t>
            </a:r>
            <a:r>
              <a:rPr lang="en-US" sz="1600" i="0" dirty="0"/>
              <a:t> </a:t>
            </a:r>
            <a:r>
              <a:rPr lang="en-US" sz="1600" i="0" dirty="0" err="1"/>
              <a:t>mumkin</a:t>
            </a:r>
            <a:r>
              <a:rPr lang="en-US" sz="1600" i="0" dirty="0"/>
              <a:t>. </a:t>
            </a:r>
            <a:endParaRPr lang="en-GB" sz="1600" i="0" dirty="0"/>
          </a:p>
        </p:txBody>
      </p:sp>
      <p:graphicFrame>
        <p:nvGraphicFramePr>
          <p:cNvPr id="12" name="Схема 11">
            <a:extLst>
              <a:ext uri="{FF2B5EF4-FFF2-40B4-BE49-F238E27FC236}">
                <a16:creationId xmlns:a16="http://schemas.microsoft.com/office/drawing/2014/main" id="{0398D88D-C046-4458-ABD6-70C22AE59D3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15617867"/>
              </p:ext>
            </p:extLst>
          </p:nvPr>
        </p:nvGraphicFramePr>
        <p:xfrm>
          <a:off x="1739900" y="784167"/>
          <a:ext cx="2226734" cy="53345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1D28717D-3EF4-4BD3-B19E-52B15658400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36372" y="209881"/>
            <a:ext cx="609653" cy="1524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156331"/>
      </p:ext>
    </p:extLst>
  </p:cSld>
  <p:clrMapOvr>
    <a:masterClrMapping/>
  </p:clrMapOvr>
  <p:transition spd="slow">
    <p:wipe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629E5FB-BC9C-4709-8B61-00443C23B8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739" y="143368"/>
            <a:ext cx="5164320" cy="315471"/>
          </a:xfrm>
        </p:spPr>
        <p:txBody>
          <a:bodyPr/>
          <a:lstStyle/>
          <a:p>
            <a:pPr algn="ctr"/>
            <a:r>
              <a:rPr lang="en-US" dirty="0" err="1"/>
              <a:t>Mustaqil</a:t>
            </a:r>
            <a:r>
              <a:rPr lang="en-US" dirty="0"/>
              <a:t> </a:t>
            </a:r>
            <a:r>
              <a:rPr lang="en-US" dirty="0" err="1"/>
              <a:t>bajarish</a:t>
            </a:r>
            <a:r>
              <a:rPr lang="en-US" dirty="0"/>
              <a:t> </a:t>
            </a:r>
            <a:r>
              <a:rPr lang="en-US" dirty="0" err="1"/>
              <a:t>uchun</a:t>
            </a:r>
            <a:r>
              <a:rPr lang="en-US" dirty="0"/>
              <a:t> </a:t>
            </a:r>
            <a:r>
              <a:rPr lang="en-US" dirty="0" err="1"/>
              <a:t>topshiriq</a:t>
            </a:r>
            <a:endParaRPr lang="en-GB" dirty="0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6ECC85D7-5056-4B04-93CD-B425B472892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58799" y="936625"/>
            <a:ext cx="4648200" cy="1846659"/>
          </a:xfrm>
        </p:spPr>
        <p:txBody>
          <a:bodyPr/>
          <a:lstStyle/>
          <a:p>
            <a:pPr marL="342900" indent="-342900" algn="l">
              <a:buAutoNum type="arabicParenR"/>
            </a:pPr>
            <a:r>
              <a:rPr lang="en-US" sz="2000" i="0" dirty="0">
                <a:solidFill>
                  <a:srgbClr val="0070C0"/>
                </a:solidFill>
              </a:rPr>
              <a:t>Jpeg, Raw </a:t>
            </a:r>
            <a:r>
              <a:rPr lang="en-US" sz="2000" i="0" dirty="0" err="1"/>
              <a:t>formatlarining</a:t>
            </a:r>
            <a:r>
              <a:rPr lang="en-US" sz="2000" i="0" dirty="0"/>
              <a:t> </a:t>
            </a:r>
            <a:r>
              <a:rPr lang="en-US" sz="2000" i="0" dirty="0" err="1"/>
              <a:t>afzalliklarini</a:t>
            </a:r>
            <a:r>
              <a:rPr lang="en-US" sz="2000" i="0" dirty="0"/>
              <a:t> </a:t>
            </a:r>
            <a:r>
              <a:rPr lang="en-US" sz="2000" i="0" dirty="0" err="1"/>
              <a:t>va</a:t>
            </a:r>
            <a:r>
              <a:rPr lang="en-US" sz="2000" i="0" dirty="0"/>
              <a:t> </a:t>
            </a:r>
            <a:r>
              <a:rPr lang="en-US" sz="2000" i="0" dirty="0" err="1"/>
              <a:t>kamchiliklarini</a:t>
            </a:r>
            <a:r>
              <a:rPr lang="en-US" sz="2000" i="0" dirty="0"/>
              <a:t> </a:t>
            </a:r>
            <a:r>
              <a:rPr lang="en-US" sz="2000" i="0" dirty="0" err="1"/>
              <a:t>ko‘rib</a:t>
            </a:r>
            <a:r>
              <a:rPr lang="en-US" sz="2000" i="0" dirty="0"/>
              <a:t> </a:t>
            </a:r>
            <a:r>
              <a:rPr lang="en-US" sz="2000" i="0" dirty="0" err="1"/>
              <a:t>chiqing</a:t>
            </a:r>
            <a:r>
              <a:rPr lang="en-US" sz="2000" i="0" dirty="0"/>
              <a:t>.</a:t>
            </a:r>
          </a:p>
          <a:p>
            <a:pPr marL="342900" indent="-342900" algn="l">
              <a:buAutoNum type="arabicParenR"/>
            </a:pPr>
            <a:r>
              <a:rPr lang="en-US" sz="2000" i="0" dirty="0" err="1">
                <a:solidFill>
                  <a:srgbClr val="0070C0"/>
                </a:solidFill>
              </a:rPr>
              <a:t>PhotoShop</a:t>
            </a:r>
            <a:r>
              <a:rPr lang="en-US" sz="2000" i="0" dirty="0" err="1"/>
              <a:t>da</a:t>
            </a:r>
            <a:r>
              <a:rPr lang="en-US" sz="2000" i="0" dirty="0"/>
              <a:t> </a:t>
            </a:r>
            <a:r>
              <a:rPr lang="en-US" sz="2000" i="0" dirty="0" err="1"/>
              <a:t>yangi</a:t>
            </a:r>
            <a:r>
              <a:rPr lang="en-US" sz="2000" i="0" dirty="0"/>
              <a:t> </a:t>
            </a:r>
            <a:r>
              <a:rPr lang="en-US" sz="2000" i="0" dirty="0" err="1"/>
              <a:t>tasvir</a:t>
            </a:r>
            <a:r>
              <a:rPr lang="en-US" sz="2000" i="0" dirty="0"/>
              <a:t> </a:t>
            </a:r>
            <a:r>
              <a:rPr lang="en-US" sz="2000" i="0" dirty="0" err="1"/>
              <a:t>yaratish</a:t>
            </a:r>
            <a:r>
              <a:rPr lang="en-US" sz="2000" i="0" dirty="0"/>
              <a:t> </a:t>
            </a:r>
            <a:r>
              <a:rPr lang="en-US" sz="2000" i="0" dirty="0" err="1"/>
              <a:t>jarayonini</a:t>
            </a:r>
            <a:r>
              <a:rPr lang="en-US" sz="2000" i="0" dirty="0"/>
              <a:t> </a:t>
            </a:r>
            <a:r>
              <a:rPr lang="en-US" sz="2000" i="0" dirty="0" err="1"/>
              <a:t>mashq</a:t>
            </a:r>
            <a:r>
              <a:rPr lang="en-US" sz="2000" i="0" dirty="0"/>
              <a:t> </a:t>
            </a:r>
            <a:r>
              <a:rPr lang="en-US" sz="2000" i="0" dirty="0" err="1"/>
              <a:t>qiling</a:t>
            </a:r>
            <a:r>
              <a:rPr lang="en-US" sz="2000" i="0" dirty="0"/>
              <a:t>.</a:t>
            </a:r>
            <a:endParaRPr lang="en-GB" sz="2000" i="0" dirty="0"/>
          </a:p>
        </p:txBody>
      </p:sp>
    </p:spTree>
    <p:extLst>
      <p:ext uri="{BB962C8B-B14F-4D97-AF65-F5344CB8AC3E}">
        <p14:creationId xmlns:p14="http://schemas.microsoft.com/office/powerpoint/2010/main" val="435696498"/>
      </p:ext>
    </p:extLst>
  </p:cSld>
  <p:clrMapOvr>
    <a:masterClrMapping/>
  </p:clrMapOvr>
  <p:transition spd="slow">
    <p:push dir="u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C7CB5D51-C423-412A-894D-0B67D95B49D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54504" y="776039"/>
            <a:ext cx="2980195" cy="1692771"/>
          </a:xfrm>
        </p:spPr>
        <p:txBody>
          <a:bodyPr/>
          <a:lstStyle/>
          <a:p>
            <a:pPr algn="ctr"/>
            <a:r>
              <a:rPr lang="en-US" sz="1600" i="0" dirty="0" err="1"/>
              <a:t>Odatda</a:t>
            </a:r>
            <a:r>
              <a:rPr lang="en-US" sz="1600" i="0" dirty="0"/>
              <a:t>, </a:t>
            </a:r>
            <a:r>
              <a:rPr lang="en-US" sz="1600" i="0" dirty="0" err="1"/>
              <a:t>Photoshopda</a:t>
            </a:r>
            <a:r>
              <a:rPr lang="en-US" sz="1600" i="0" dirty="0"/>
              <a:t> </a:t>
            </a:r>
            <a:r>
              <a:rPr lang="en-US" sz="1600" i="0" dirty="0" err="1"/>
              <a:t>mavjud</a:t>
            </a:r>
            <a:r>
              <a:rPr lang="en-US" sz="1600" i="0" dirty="0"/>
              <a:t> </a:t>
            </a:r>
            <a:r>
              <a:rPr lang="en-US" sz="1600" i="0" dirty="0" err="1"/>
              <a:t>tasvirlar</a:t>
            </a:r>
            <a:r>
              <a:rPr lang="en-US" sz="1600" i="0" dirty="0"/>
              <a:t> </a:t>
            </a:r>
            <a:r>
              <a:rPr lang="en-US" sz="1600" i="0" dirty="0" err="1"/>
              <a:t>ishlanadi</a:t>
            </a:r>
            <a:r>
              <a:rPr lang="en-US" sz="1600" i="0" dirty="0"/>
              <a:t>. </a:t>
            </a:r>
            <a:r>
              <a:rPr lang="en-US" sz="1600" i="0" dirty="0" err="1"/>
              <a:t>Lekin</a:t>
            </a:r>
            <a:r>
              <a:rPr lang="en-US" sz="1600" i="0" dirty="0"/>
              <a:t> </a:t>
            </a:r>
            <a:r>
              <a:rPr lang="en-US" sz="1600" i="0" dirty="0" err="1"/>
              <a:t>ba’zan</a:t>
            </a:r>
            <a:r>
              <a:rPr lang="en-US" sz="1600" i="0" dirty="0"/>
              <a:t> </a:t>
            </a:r>
            <a:r>
              <a:rPr lang="en-US" sz="1600" i="0" dirty="0" err="1"/>
              <a:t>unda</a:t>
            </a:r>
            <a:r>
              <a:rPr lang="en-US" sz="1600" i="0" dirty="0"/>
              <a:t> </a:t>
            </a:r>
            <a:r>
              <a:rPr lang="en-US" sz="1600" i="0" dirty="0" err="1"/>
              <a:t>yangi</a:t>
            </a:r>
            <a:r>
              <a:rPr lang="en-US" sz="1600" i="0" dirty="0"/>
              <a:t> </a:t>
            </a:r>
            <a:r>
              <a:rPr lang="en-US" sz="1600" i="0" dirty="0" err="1"/>
              <a:t>tasvir</a:t>
            </a:r>
            <a:r>
              <a:rPr lang="en-US" sz="1600" i="0" dirty="0"/>
              <a:t> </a:t>
            </a:r>
            <a:r>
              <a:rPr lang="en-US" sz="1600" i="0" dirty="0" err="1"/>
              <a:t>yaratishga</a:t>
            </a:r>
            <a:r>
              <a:rPr lang="en-US" sz="1600" i="0" dirty="0"/>
              <a:t> ham </a:t>
            </a:r>
            <a:r>
              <a:rPr lang="en-US" sz="1600" i="0" dirty="0" err="1"/>
              <a:t>to‘g‘ri</a:t>
            </a:r>
            <a:r>
              <a:rPr lang="en-US" sz="1600" i="0" dirty="0"/>
              <a:t> </a:t>
            </a:r>
            <a:r>
              <a:rPr lang="en-US" sz="1600" i="0" dirty="0" err="1"/>
              <a:t>keladi</a:t>
            </a:r>
            <a:r>
              <a:rPr lang="en-US" sz="1600" i="0" dirty="0"/>
              <a:t>. </a:t>
            </a:r>
            <a:r>
              <a:rPr lang="en-US" sz="1600" i="0" dirty="0" err="1"/>
              <a:t>Yangi</a:t>
            </a:r>
            <a:r>
              <a:rPr lang="en-US" sz="1600" i="0" dirty="0"/>
              <a:t> </a:t>
            </a:r>
            <a:r>
              <a:rPr lang="en-US" sz="1600" i="0" dirty="0" err="1"/>
              <a:t>tasvir</a:t>
            </a:r>
            <a:r>
              <a:rPr lang="en-US" sz="1600" i="0" dirty="0"/>
              <a:t> </a:t>
            </a:r>
            <a:r>
              <a:rPr lang="en-US" sz="1600" i="0" dirty="0" err="1"/>
              <a:t>yaratish</a:t>
            </a:r>
            <a:r>
              <a:rPr lang="en-US" sz="1600" i="0" dirty="0"/>
              <a:t> </a:t>
            </a:r>
            <a:r>
              <a:rPr lang="en-US" sz="1600" i="0" dirty="0" err="1"/>
              <a:t>uchun</a:t>
            </a:r>
            <a:r>
              <a:rPr lang="en-US" sz="1600" i="0" dirty="0"/>
              <a:t> </a:t>
            </a:r>
            <a:r>
              <a:rPr lang="en-US" sz="1600" i="0" dirty="0" err="1"/>
              <a:t>Ctrl+N</a:t>
            </a:r>
            <a:r>
              <a:rPr lang="en-US" sz="1600" i="0" dirty="0"/>
              <a:t> </a:t>
            </a:r>
            <a:r>
              <a:rPr lang="en-US" sz="1600" i="0" kern="0" dirty="0" err="1"/>
              <a:t>tugmasi</a:t>
            </a:r>
            <a:r>
              <a:rPr lang="en-US" sz="1600" i="0" kern="0" dirty="0"/>
              <a:t> </a:t>
            </a:r>
            <a:r>
              <a:rPr lang="en-US" sz="1600" i="0" kern="0" dirty="0" err="1"/>
              <a:t>bosiladi</a:t>
            </a:r>
            <a:r>
              <a:rPr lang="en-US" sz="1600" i="0" kern="0" dirty="0"/>
              <a:t>.</a:t>
            </a:r>
            <a:endParaRPr lang="en-GB" sz="1600" i="0" kern="0" dirty="0"/>
          </a:p>
          <a:p>
            <a:pPr algn="ctr"/>
            <a:r>
              <a:rPr lang="en-US" i="0" dirty="0"/>
              <a:t> </a:t>
            </a:r>
            <a:endParaRPr lang="en-GB" i="0" dirty="0"/>
          </a:p>
        </p:txBody>
      </p:sp>
      <p:graphicFrame>
        <p:nvGraphicFramePr>
          <p:cNvPr id="6" name="Схема 5">
            <a:extLst>
              <a:ext uri="{FF2B5EF4-FFF2-40B4-BE49-F238E27FC236}">
                <a16:creationId xmlns:a16="http://schemas.microsoft.com/office/drawing/2014/main" id="{1CD2A53D-AE61-498E-BB39-63F41BED952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419943"/>
              </p:ext>
            </p:extLst>
          </p:nvPr>
        </p:nvGraphicFramePr>
        <p:xfrm>
          <a:off x="705036" y="2384425"/>
          <a:ext cx="3854264" cy="685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FDBFDDFA-D6C8-4E45-95B2-3236239C386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2500" y="943449"/>
            <a:ext cx="2013897" cy="1752600"/>
          </a:xfrm>
          <a:prstGeom prst="rect">
            <a:avLst/>
          </a:prstGeom>
        </p:spPr>
      </p:pic>
      <p:sp>
        <p:nvSpPr>
          <p:cNvPr id="2" name="Прямоугольник: скругленные углы 1">
            <a:extLst>
              <a:ext uri="{FF2B5EF4-FFF2-40B4-BE49-F238E27FC236}">
                <a16:creationId xmlns:a16="http://schemas.microsoft.com/office/drawing/2014/main" id="{53C1F32D-328C-47BA-89CA-9518F650F731}"/>
              </a:ext>
            </a:extLst>
          </p:cNvPr>
          <p:cNvSpPr/>
          <p:nvPr/>
        </p:nvSpPr>
        <p:spPr>
          <a:xfrm>
            <a:off x="4281796" y="2051623"/>
            <a:ext cx="1219201" cy="249778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51B13709-5001-40BF-B196-712B5422A63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36372" y="209881"/>
            <a:ext cx="609653" cy="1524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9672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92FB809E-B156-4737-92DF-9BDE8038DA7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44500" y="860425"/>
            <a:ext cx="3200401" cy="1723549"/>
          </a:xfrm>
        </p:spPr>
        <p:txBody>
          <a:bodyPr/>
          <a:lstStyle/>
          <a:p>
            <a:pPr algn="l"/>
            <a:r>
              <a:rPr lang="en-US" sz="1600" i="0" dirty="0" err="1">
                <a:solidFill>
                  <a:schemeClr val="tx1"/>
                </a:solidFill>
              </a:rPr>
              <a:t>Oynaning</a:t>
            </a:r>
            <a:r>
              <a:rPr lang="en-US" sz="1600" i="0" dirty="0">
                <a:solidFill>
                  <a:schemeClr val="tx1"/>
                </a:solidFill>
              </a:rPr>
              <a:t> </a:t>
            </a:r>
            <a:r>
              <a:rPr lang="en-US" sz="1600" i="0" dirty="0" err="1">
                <a:solidFill>
                  <a:schemeClr val="tx1"/>
                </a:solidFill>
              </a:rPr>
              <a:t>o‘ng</a:t>
            </a:r>
            <a:r>
              <a:rPr lang="en-US" sz="1600" i="0" dirty="0">
                <a:solidFill>
                  <a:schemeClr val="tx1"/>
                </a:solidFill>
              </a:rPr>
              <a:t> </a:t>
            </a:r>
            <a:r>
              <a:rPr lang="en-US" sz="1600" i="0" dirty="0" err="1">
                <a:solidFill>
                  <a:schemeClr val="tx1"/>
                </a:solidFill>
              </a:rPr>
              <a:t>tomonidagi</a:t>
            </a:r>
            <a:r>
              <a:rPr lang="uz-Cyrl-UZ" sz="1600" i="0" dirty="0">
                <a:solidFill>
                  <a:schemeClr val="tx1"/>
                </a:solidFill>
              </a:rPr>
              <a:t> </a:t>
            </a:r>
            <a:r>
              <a:rPr lang="uz-Cyrl-UZ" sz="1600" i="0" dirty="0">
                <a:solidFill>
                  <a:srgbClr val="0070C0"/>
                </a:solidFill>
              </a:rPr>
              <a:t>Создать</a:t>
            </a:r>
            <a:r>
              <a:rPr lang="en-US" sz="1600" i="0" dirty="0">
                <a:solidFill>
                  <a:srgbClr val="0070C0"/>
                </a:solidFill>
              </a:rPr>
              <a:t> </a:t>
            </a:r>
            <a:r>
              <a:rPr lang="en-US" sz="1600" i="0" dirty="0">
                <a:solidFill>
                  <a:schemeClr val="tx1"/>
                </a:solidFill>
              </a:rPr>
              <a:t>(</a:t>
            </a:r>
            <a:r>
              <a:rPr lang="en-US" sz="1600" i="0" dirty="0" err="1">
                <a:solidFill>
                  <a:schemeClr val="tx1"/>
                </a:solidFill>
              </a:rPr>
              <a:t>Yaratish</a:t>
            </a:r>
            <a:r>
              <a:rPr lang="en-US" sz="1600" i="0" dirty="0">
                <a:solidFill>
                  <a:schemeClr val="tx1"/>
                </a:solidFill>
              </a:rPr>
              <a:t>) </a:t>
            </a:r>
            <a:r>
              <a:rPr lang="en-US" sz="1600" i="0" dirty="0" err="1">
                <a:solidFill>
                  <a:schemeClr val="tx1"/>
                </a:solidFill>
              </a:rPr>
              <a:t>tugmasini</a:t>
            </a:r>
            <a:r>
              <a:rPr lang="en-US" sz="1600" i="0" dirty="0">
                <a:solidFill>
                  <a:schemeClr val="tx1"/>
                </a:solidFill>
              </a:rPr>
              <a:t> </a:t>
            </a:r>
            <a:r>
              <a:rPr lang="en-US" sz="1600" i="0" dirty="0" err="1">
                <a:solidFill>
                  <a:schemeClr val="tx1"/>
                </a:solidFill>
              </a:rPr>
              <a:t>bosib</a:t>
            </a:r>
            <a:r>
              <a:rPr lang="en-US" sz="1600" i="0" dirty="0">
                <a:solidFill>
                  <a:schemeClr val="tx1"/>
                </a:solidFill>
              </a:rPr>
              <a:t>, </a:t>
            </a:r>
            <a:r>
              <a:rPr lang="en-US" sz="1600" i="0" dirty="0" err="1">
                <a:solidFill>
                  <a:schemeClr val="tx1"/>
                </a:solidFill>
              </a:rPr>
              <a:t>taklif</a:t>
            </a:r>
            <a:r>
              <a:rPr lang="en-US" sz="1600" i="0" dirty="0">
                <a:solidFill>
                  <a:schemeClr val="tx1"/>
                </a:solidFill>
              </a:rPr>
              <a:t> </a:t>
            </a:r>
            <a:r>
              <a:rPr lang="en-US" sz="1600" i="0" dirty="0" err="1">
                <a:solidFill>
                  <a:schemeClr val="tx1"/>
                </a:solidFill>
              </a:rPr>
              <a:t>qilinayotgan</a:t>
            </a:r>
            <a:r>
              <a:rPr lang="en-US" sz="1600" i="0" dirty="0">
                <a:solidFill>
                  <a:schemeClr val="tx1"/>
                </a:solidFill>
              </a:rPr>
              <a:t> </a:t>
            </a:r>
            <a:r>
              <a:rPr lang="en-US" sz="1600" i="0" dirty="0" err="1">
                <a:solidFill>
                  <a:schemeClr val="tx1"/>
                </a:solidFill>
              </a:rPr>
              <a:t>parametrlar</a:t>
            </a:r>
            <a:r>
              <a:rPr lang="en-US" sz="1600" i="0" dirty="0">
                <a:solidFill>
                  <a:schemeClr val="tx1"/>
                </a:solidFill>
              </a:rPr>
              <a:t> </a:t>
            </a:r>
            <a:r>
              <a:rPr lang="en-US" sz="1600" i="0" dirty="0" err="1">
                <a:solidFill>
                  <a:schemeClr val="tx1"/>
                </a:solidFill>
              </a:rPr>
              <a:t>bo‘yicha</a:t>
            </a:r>
            <a:r>
              <a:rPr lang="en-US" sz="1600" i="0" dirty="0">
                <a:solidFill>
                  <a:schemeClr val="tx1"/>
                </a:solidFill>
              </a:rPr>
              <a:t> </a:t>
            </a:r>
            <a:r>
              <a:rPr lang="en-US" sz="1600" i="0" dirty="0" err="1">
                <a:solidFill>
                  <a:schemeClr val="tx1"/>
                </a:solidFill>
              </a:rPr>
              <a:t>yangi</a:t>
            </a:r>
            <a:r>
              <a:rPr lang="en-US" sz="1600" i="0" dirty="0">
                <a:solidFill>
                  <a:schemeClr val="tx1"/>
                </a:solidFill>
              </a:rPr>
              <a:t> </a:t>
            </a:r>
            <a:r>
              <a:rPr lang="en-US" sz="1600" i="0" dirty="0" err="1">
                <a:solidFill>
                  <a:schemeClr val="tx1"/>
                </a:solidFill>
              </a:rPr>
              <a:t>tasvir</a:t>
            </a:r>
            <a:r>
              <a:rPr lang="en-US" sz="1600" i="0" dirty="0">
                <a:solidFill>
                  <a:schemeClr val="tx1"/>
                </a:solidFill>
              </a:rPr>
              <a:t> </a:t>
            </a:r>
            <a:r>
              <a:rPr lang="en-US" sz="1600" i="0" dirty="0" err="1">
                <a:solidFill>
                  <a:schemeClr val="tx1"/>
                </a:solidFill>
              </a:rPr>
              <a:t>yaratish</a:t>
            </a:r>
            <a:r>
              <a:rPr lang="en-US" sz="1600" i="0" dirty="0">
                <a:solidFill>
                  <a:schemeClr val="tx1"/>
                </a:solidFill>
              </a:rPr>
              <a:t> </a:t>
            </a:r>
            <a:r>
              <a:rPr lang="en-US" sz="1600" i="0" dirty="0" err="1">
                <a:solidFill>
                  <a:schemeClr val="tx1"/>
                </a:solidFill>
              </a:rPr>
              <a:t>mumkin</a:t>
            </a:r>
            <a:r>
              <a:rPr lang="en-US" sz="1600" i="0" dirty="0">
                <a:solidFill>
                  <a:schemeClr val="tx1"/>
                </a:solidFill>
              </a:rPr>
              <a:t>.</a:t>
            </a:r>
          </a:p>
          <a:p>
            <a:pPr algn="l"/>
            <a:r>
              <a:rPr lang="uz-Cyrl-UZ" sz="1600" i="0" dirty="0">
                <a:solidFill>
                  <a:srgbClr val="0070C0"/>
                </a:solidFill>
              </a:rPr>
              <a:t>Закр</a:t>
            </a:r>
            <a:r>
              <a:rPr lang="ru-RU" sz="1600" i="0" dirty="0" err="1">
                <a:solidFill>
                  <a:srgbClr val="0070C0"/>
                </a:solidFill>
              </a:rPr>
              <a:t>ыть</a:t>
            </a:r>
            <a:r>
              <a:rPr lang="uz-Cyrl-UZ" sz="1600" i="0" dirty="0"/>
              <a:t> </a:t>
            </a:r>
            <a:r>
              <a:rPr lang="en-US" sz="1600" i="0" dirty="0">
                <a:solidFill>
                  <a:schemeClr val="tx1"/>
                </a:solidFill>
              </a:rPr>
              <a:t>(</a:t>
            </a:r>
            <a:r>
              <a:rPr lang="en-US" sz="1600" i="0" dirty="0" err="1">
                <a:solidFill>
                  <a:schemeClr val="tx1"/>
                </a:solidFill>
              </a:rPr>
              <a:t>Yopish</a:t>
            </a:r>
            <a:r>
              <a:rPr lang="en-US" sz="1600" i="0" dirty="0">
                <a:solidFill>
                  <a:schemeClr val="tx1"/>
                </a:solidFill>
              </a:rPr>
              <a:t>) </a:t>
            </a:r>
            <a:r>
              <a:rPr lang="en-US" sz="1600" i="0" dirty="0" err="1">
                <a:solidFill>
                  <a:schemeClr val="tx1"/>
                </a:solidFill>
              </a:rPr>
              <a:t>tugmasini</a:t>
            </a:r>
            <a:r>
              <a:rPr lang="en-US" sz="1600" i="0" dirty="0">
                <a:solidFill>
                  <a:schemeClr val="tx1"/>
                </a:solidFill>
              </a:rPr>
              <a:t> </a:t>
            </a:r>
            <a:r>
              <a:rPr lang="en-US" sz="1600" i="0" dirty="0" err="1">
                <a:solidFill>
                  <a:schemeClr val="tx1"/>
                </a:solidFill>
              </a:rPr>
              <a:t>bosib</a:t>
            </a:r>
            <a:r>
              <a:rPr lang="en-US" sz="1600" i="0" dirty="0">
                <a:solidFill>
                  <a:schemeClr val="tx1"/>
                </a:solidFill>
              </a:rPr>
              <a:t>, </a:t>
            </a:r>
            <a:r>
              <a:rPr lang="en-US" sz="1600" i="0" dirty="0" err="1">
                <a:solidFill>
                  <a:schemeClr val="tx1"/>
                </a:solidFill>
              </a:rPr>
              <a:t>yangi</a:t>
            </a:r>
            <a:r>
              <a:rPr lang="en-US" sz="1600" i="0" dirty="0">
                <a:solidFill>
                  <a:schemeClr val="tx1"/>
                </a:solidFill>
              </a:rPr>
              <a:t> </a:t>
            </a:r>
            <a:r>
              <a:rPr lang="en-US" sz="1600" i="0" dirty="0" err="1">
                <a:solidFill>
                  <a:schemeClr val="tx1"/>
                </a:solidFill>
              </a:rPr>
              <a:t>tasvir</a:t>
            </a:r>
            <a:r>
              <a:rPr lang="en-US" sz="1600" i="0" dirty="0">
                <a:solidFill>
                  <a:schemeClr val="tx1"/>
                </a:solidFill>
              </a:rPr>
              <a:t> </a:t>
            </a:r>
            <a:r>
              <a:rPr lang="en-US" sz="1600" i="0" dirty="0" err="1">
                <a:solidFill>
                  <a:schemeClr val="tx1"/>
                </a:solidFill>
              </a:rPr>
              <a:t>yaratishdan</a:t>
            </a:r>
            <a:r>
              <a:rPr lang="en-US" sz="1600" i="0" dirty="0">
                <a:solidFill>
                  <a:schemeClr val="tx1"/>
                </a:solidFill>
              </a:rPr>
              <a:t> </a:t>
            </a:r>
            <a:r>
              <a:rPr lang="en-US" sz="1600" i="0" dirty="0" err="1">
                <a:solidFill>
                  <a:schemeClr val="tx1"/>
                </a:solidFill>
              </a:rPr>
              <a:t>voz</a:t>
            </a:r>
            <a:r>
              <a:rPr lang="en-US" sz="1600" i="0" dirty="0">
                <a:solidFill>
                  <a:schemeClr val="tx1"/>
                </a:solidFill>
              </a:rPr>
              <a:t> </a:t>
            </a:r>
            <a:r>
              <a:rPr lang="en-US" sz="1600" i="0" dirty="0" err="1">
                <a:solidFill>
                  <a:schemeClr val="tx1"/>
                </a:solidFill>
              </a:rPr>
              <a:t>kechish</a:t>
            </a:r>
            <a:r>
              <a:rPr lang="en-US" sz="1600" i="0" dirty="0">
                <a:solidFill>
                  <a:schemeClr val="tx1"/>
                </a:solidFill>
              </a:rPr>
              <a:t> </a:t>
            </a:r>
            <a:r>
              <a:rPr lang="en-US" sz="1600" i="0" dirty="0" err="1">
                <a:solidFill>
                  <a:schemeClr val="tx1"/>
                </a:solidFill>
              </a:rPr>
              <a:t>mumkin</a:t>
            </a:r>
            <a:r>
              <a:rPr lang="en-US" sz="1600" i="0" dirty="0"/>
              <a:t>.</a:t>
            </a:r>
            <a:endParaRPr lang="en-GB" sz="1600" i="0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21707DA-FE0D-40A4-9AA5-F8EABBE759C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3500" y="125721"/>
            <a:ext cx="1697055" cy="2975216"/>
          </a:xfrm>
          <a:prstGeom prst="rect">
            <a:avLst/>
          </a:prstGeom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D416D219-EB03-4365-BF69-C56B903BEDC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6372" y="209881"/>
            <a:ext cx="609653" cy="1524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28214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Запись_2020_09_21_13_04_05_148">
            <a:hlinkClick r:id="" action="ppaction://media"/>
            <a:extLst>
              <a:ext uri="{FF2B5EF4-FFF2-40B4-BE49-F238E27FC236}">
                <a16:creationId xmlns:a16="http://schemas.microsoft.com/office/drawing/2014/main" id="{CF41D417-F741-460A-ACB7-2DE8D13D74A1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537340" y="763389"/>
            <a:ext cx="3144193" cy="2164854"/>
          </a:xfrm>
          <a:prstGeom prst="rect">
            <a:avLst/>
          </a:prstGeom>
        </p:spPr>
      </p:pic>
      <p:sp>
        <p:nvSpPr>
          <p:cNvPr id="3" name="Текст 2">
            <a:extLst>
              <a:ext uri="{FF2B5EF4-FFF2-40B4-BE49-F238E27FC236}">
                <a16:creationId xmlns:a16="http://schemas.microsoft.com/office/drawing/2014/main" id="{F1CCDA59-E00A-42D7-AB5C-460A613DE94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36372" y="614709"/>
            <a:ext cx="2224314" cy="2462213"/>
          </a:xfrm>
        </p:spPr>
        <p:txBody>
          <a:bodyPr/>
          <a:lstStyle/>
          <a:p>
            <a:pPr algn="ctr"/>
            <a:r>
              <a:rPr lang="en-US" sz="1600" i="0" dirty="0" err="1">
                <a:solidFill>
                  <a:srgbClr val="0070C0"/>
                </a:solidFill>
              </a:rPr>
              <a:t>Ctrl+N</a:t>
            </a:r>
            <a:r>
              <a:rPr lang="en-US" sz="1600" i="0" dirty="0">
                <a:solidFill>
                  <a:srgbClr val="0070C0"/>
                </a:solidFill>
              </a:rPr>
              <a:t> </a:t>
            </a:r>
            <a:r>
              <a:rPr lang="en-US" sz="1600" i="0" dirty="0"/>
              <a:t>(</a:t>
            </a:r>
            <a:r>
              <a:rPr lang="en-US" sz="1600" i="0" dirty="0">
                <a:solidFill>
                  <a:schemeClr val="tx1"/>
                </a:solidFill>
              </a:rPr>
              <a:t>New – </a:t>
            </a:r>
            <a:r>
              <a:rPr lang="en-US" sz="1600" i="0" dirty="0" err="1">
                <a:solidFill>
                  <a:schemeClr val="tx1"/>
                </a:solidFill>
              </a:rPr>
              <a:t>yangi</a:t>
            </a:r>
            <a:r>
              <a:rPr lang="en-US" sz="1600" i="0" dirty="0">
                <a:solidFill>
                  <a:schemeClr val="tx1"/>
                </a:solidFill>
              </a:rPr>
              <a:t> </a:t>
            </a:r>
            <a:r>
              <a:rPr lang="en-US" sz="1600" i="0" dirty="0" err="1">
                <a:solidFill>
                  <a:schemeClr val="tx1"/>
                </a:solidFill>
              </a:rPr>
              <a:t>so‘zidan</a:t>
            </a:r>
            <a:r>
              <a:rPr lang="en-US" sz="1600" i="0" dirty="0">
                <a:solidFill>
                  <a:schemeClr val="tx1"/>
                </a:solidFill>
              </a:rPr>
              <a:t> </a:t>
            </a:r>
            <a:r>
              <a:rPr lang="en-US" sz="1600" i="0" dirty="0" err="1">
                <a:solidFill>
                  <a:schemeClr val="tx1"/>
                </a:solidFill>
              </a:rPr>
              <a:t>olingan</a:t>
            </a:r>
            <a:r>
              <a:rPr lang="en-US" sz="1600" i="0" dirty="0">
                <a:solidFill>
                  <a:schemeClr val="tx1"/>
                </a:solidFill>
              </a:rPr>
              <a:t>)  </a:t>
            </a:r>
            <a:r>
              <a:rPr lang="en-US" sz="1600" i="0" dirty="0" err="1">
                <a:solidFill>
                  <a:schemeClr val="tx1"/>
                </a:solidFill>
              </a:rPr>
              <a:t>qo‘shtugmasini</a:t>
            </a:r>
            <a:r>
              <a:rPr lang="en-US" sz="1600" i="0" dirty="0">
                <a:solidFill>
                  <a:schemeClr val="tx1"/>
                </a:solidFill>
              </a:rPr>
              <a:t> </a:t>
            </a:r>
            <a:r>
              <a:rPr lang="en-US" sz="1600" i="0" dirty="0" err="1">
                <a:solidFill>
                  <a:schemeClr val="tx1"/>
                </a:solidFill>
              </a:rPr>
              <a:t>bosish</a:t>
            </a:r>
            <a:r>
              <a:rPr lang="en-US" sz="1600" i="0" dirty="0">
                <a:solidFill>
                  <a:schemeClr val="tx1"/>
                </a:solidFill>
              </a:rPr>
              <a:t> </a:t>
            </a:r>
            <a:r>
              <a:rPr lang="en-US" sz="1600" i="0" dirty="0" err="1">
                <a:solidFill>
                  <a:schemeClr val="tx1"/>
                </a:solidFill>
              </a:rPr>
              <a:t>yoki</a:t>
            </a:r>
            <a:r>
              <a:rPr lang="en-US" sz="1600" i="0" dirty="0">
                <a:solidFill>
                  <a:schemeClr val="tx1"/>
                </a:solidFill>
              </a:rPr>
              <a:t> </a:t>
            </a:r>
            <a:r>
              <a:rPr lang="en-US" sz="1600" i="0" dirty="0" err="1">
                <a:solidFill>
                  <a:schemeClr val="tx1"/>
                </a:solidFill>
              </a:rPr>
              <a:t>asosiy</a:t>
            </a:r>
            <a:r>
              <a:rPr lang="en-US" sz="1600" i="0" dirty="0">
                <a:solidFill>
                  <a:schemeClr val="tx1"/>
                </a:solidFill>
              </a:rPr>
              <a:t> </a:t>
            </a:r>
            <a:r>
              <a:rPr lang="en-US" sz="1600" i="0" dirty="0" err="1">
                <a:solidFill>
                  <a:schemeClr val="tx1"/>
                </a:solidFill>
              </a:rPr>
              <a:t>menyuning</a:t>
            </a:r>
            <a:r>
              <a:rPr lang="en-US" sz="1600" i="0" dirty="0">
                <a:solidFill>
                  <a:schemeClr val="tx1"/>
                </a:solidFill>
              </a:rPr>
              <a:t> </a:t>
            </a:r>
            <a:r>
              <a:rPr lang="uz-Cyrl-UZ" sz="1600" i="0" dirty="0">
                <a:solidFill>
                  <a:srgbClr val="0070C0"/>
                </a:solidFill>
              </a:rPr>
              <a:t>Файл </a:t>
            </a:r>
            <a:r>
              <a:rPr lang="uz-Cyrl-UZ" sz="1600" i="0" dirty="0">
                <a:solidFill>
                  <a:schemeClr val="tx1"/>
                </a:solidFill>
              </a:rPr>
              <a:t>(</a:t>
            </a:r>
            <a:r>
              <a:rPr lang="en-US" sz="1600" i="0" dirty="0" err="1">
                <a:solidFill>
                  <a:schemeClr val="tx1"/>
                </a:solidFill>
              </a:rPr>
              <a:t>Fayl</a:t>
            </a:r>
            <a:r>
              <a:rPr lang="uz-Cyrl-UZ" sz="1600" i="0" dirty="0">
                <a:solidFill>
                  <a:schemeClr val="tx1"/>
                </a:solidFill>
              </a:rPr>
              <a:t>)</a:t>
            </a:r>
            <a:r>
              <a:rPr lang="en-US" sz="1600" i="0" dirty="0">
                <a:solidFill>
                  <a:schemeClr val="tx1"/>
                </a:solidFill>
              </a:rPr>
              <a:t> </a:t>
            </a:r>
            <a:r>
              <a:rPr lang="en-US" sz="1600" i="0" dirty="0" err="1">
                <a:solidFill>
                  <a:schemeClr val="tx1"/>
                </a:solidFill>
              </a:rPr>
              <a:t>bo‘limining</a:t>
            </a:r>
            <a:r>
              <a:rPr lang="en-US" sz="1600" i="0" dirty="0">
                <a:solidFill>
                  <a:schemeClr val="tx1"/>
                </a:solidFill>
              </a:rPr>
              <a:t> </a:t>
            </a:r>
            <a:r>
              <a:rPr lang="en-US" sz="1600" i="0" dirty="0" err="1">
                <a:solidFill>
                  <a:schemeClr val="tx1"/>
                </a:solidFill>
              </a:rPr>
              <a:t>birinchi</a:t>
            </a:r>
            <a:r>
              <a:rPr lang="en-US" sz="1600" i="0" dirty="0">
                <a:solidFill>
                  <a:schemeClr val="tx1"/>
                </a:solidFill>
              </a:rPr>
              <a:t> </a:t>
            </a:r>
            <a:r>
              <a:rPr lang="en-US" sz="1600" i="0" dirty="0" err="1">
                <a:solidFill>
                  <a:schemeClr val="tx1"/>
                </a:solidFill>
              </a:rPr>
              <a:t>bandi</a:t>
            </a:r>
            <a:r>
              <a:rPr lang="en-US" sz="1600" i="0" dirty="0">
                <a:solidFill>
                  <a:schemeClr val="tx1"/>
                </a:solidFill>
              </a:rPr>
              <a:t> </a:t>
            </a:r>
            <a:r>
              <a:rPr lang="uz-Cyrl-UZ" sz="1600" i="0" dirty="0">
                <a:solidFill>
                  <a:srgbClr val="0070C0"/>
                </a:solidFill>
              </a:rPr>
              <a:t>Создать... </a:t>
            </a:r>
            <a:r>
              <a:rPr lang="uz-Cyrl-UZ" sz="1600" i="0" dirty="0">
                <a:solidFill>
                  <a:schemeClr val="tx1"/>
                </a:solidFill>
              </a:rPr>
              <a:t>(...</a:t>
            </a:r>
            <a:r>
              <a:rPr lang="en-US" sz="1600" i="0" dirty="0" err="1">
                <a:solidFill>
                  <a:schemeClr val="tx1"/>
                </a:solidFill>
              </a:rPr>
              <a:t>ni</a:t>
            </a:r>
            <a:r>
              <a:rPr lang="en-US" sz="1600" i="0" dirty="0">
                <a:solidFill>
                  <a:schemeClr val="tx1"/>
                </a:solidFill>
              </a:rPr>
              <a:t> </a:t>
            </a:r>
            <a:r>
              <a:rPr lang="en-US" sz="1600" i="0" dirty="0" err="1">
                <a:solidFill>
                  <a:schemeClr val="tx1"/>
                </a:solidFill>
              </a:rPr>
              <a:t>yaratish</a:t>
            </a:r>
            <a:r>
              <a:rPr lang="uz-Cyrl-UZ" sz="1600" i="0" dirty="0">
                <a:solidFill>
                  <a:schemeClr val="tx1"/>
                </a:solidFill>
              </a:rPr>
              <a:t>)</a:t>
            </a:r>
            <a:r>
              <a:rPr lang="en-US" sz="1600" i="0" dirty="0">
                <a:solidFill>
                  <a:schemeClr val="tx1"/>
                </a:solidFill>
              </a:rPr>
              <a:t> </a:t>
            </a:r>
            <a:r>
              <a:rPr lang="en-US" sz="1600" i="0" dirty="0" err="1">
                <a:solidFill>
                  <a:schemeClr val="tx1"/>
                </a:solidFill>
              </a:rPr>
              <a:t>bandini</a:t>
            </a:r>
            <a:r>
              <a:rPr lang="en-US" sz="1600" i="0" dirty="0">
                <a:solidFill>
                  <a:schemeClr val="tx1"/>
                </a:solidFill>
              </a:rPr>
              <a:t> </a:t>
            </a:r>
            <a:r>
              <a:rPr lang="en-US" sz="1600" i="0" dirty="0" err="1">
                <a:solidFill>
                  <a:schemeClr val="tx1"/>
                </a:solidFill>
              </a:rPr>
              <a:t>tanlash</a:t>
            </a:r>
            <a:r>
              <a:rPr lang="en-US" sz="1600" i="0" dirty="0">
                <a:solidFill>
                  <a:schemeClr val="tx1"/>
                </a:solidFill>
              </a:rPr>
              <a:t> </a:t>
            </a:r>
            <a:r>
              <a:rPr lang="en-US" sz="1600" i="0" dirty="0" err="1">
                <a:solidFill>
                  <a:schemeClr val="tx1"/>
                </a:solidFill>
              </a:rPr>
              <a:t>kerak</a:t>
            </a:r>
            <a:r>
              <a:rPr lang="en-US" sz="1600" i="0" dirty="0">
                <a:solidFill>
                  <a:schemeClr val="tx1"/>
                </a:solidFill>
              </a:rPr>
              <a:t>. </a:t>
            </a:r>
            <a:r>
              <a:rPr lang="en-US" sz="1600" i="0" dirty="0" err="1">
                <a:solidFill>
                  <a:schemeClr val="tx1"/>
                </a:solidFill>
              </a:rPr>
              <a:t>Natijada</a:t>
            </a:r>
            <a:r>
              <a:rPr lang="en-US" sz="1600" i="0" dirty="0">
                <a:solidFill>
                  <a:schemeClr val="tx1"/>
                </a:solidFill>
              </a:rPr>
              <a:t> </a:t>
            </a:r>
            <a:r>
              <a:rPr lang="en-US" sz="1600" i="0" dirty="0" err="1">
                <a:solidFill>
                  <a:schemeClr val="tx1"/>
                </a:solidFill>
              </a:rPr>
              <a:t>ekranda</a:t>
            </a:r>
            <a:r>
              <a:rPr lang="en-US" sz="1600" i="0" dirty="0">
                <a:solidFill>
                  <a:schemeClr val="tx1"/>
                </a:solidFill>
              </a:rPr>
              <a:t> </a:t>
            </a:r>
            <a:r>
              <a:rPr lang="en-US" sz="1600" i="0" dirty="0" err="1">
                <a:solidFill>
                  <a:schemeClr val="tx1"/>
                </a:solidFill>
              </a:rPr>
              <a:t>yangi</a:t>
            </a:r>
            <a:r>
              <a:rPr lang="en-US" sz="1600" i="0" dirty="0">
                <a:solidFill>
                  <a:schemeClr val="tx1"/>
                </a:solidFill>
              </a:rPr>
              <a:t> </a:t>
            </a:r>
            <a:r>
              <a:rPr lang="en-US" sz="1600" i="0" dirty="0" err="1">
                <a:solidFill>
                  <a:schemeClr val="tx1"/>
                </a:solidFill>
              </a:rPr>
              <a:t>muloqot</a:t>
            </a:r>
            <a:r>
              <a:rPr lang="en-US" sz="1600" i="0" dirty="0">
                <a:solidFill>
                  <a:schemeClr val="tx1"/>
                </a:solidFill>
              </a:rPr>
              <a:t> </a:t>
            </a:r>
            <a:r>
              <a:rPr lang="en-US" sz="1600" i="0" dirty="0" err="1">
                <a:solidFill>
                  <a:schemeClr val="tx1"/>
                </a:solidFill>
              </a:rPr>
              <a:t>oynasi</a:t>
            </a:r>
            <a:r>
              <a:rPr lang="en-US" sz="1600" i="0" dirty="0">
                <a:solidFill>
                  <a:schemeClr val="tx1"/>
                </a:solidFill>
              </a:rPr>
              <a:t> </a:t>
            </a:r>
            <a:r>
              <a:rPr lang="en-US" sz="1600" i="0" dirty="0" err="1">
                <a:solidFill>
                  <a:schemeClr val="tx1"/>
                </a:solidFill>
              </a:rPr>
              <a:t>paydo</a:t>
            </a:r>
            <a:r>
              <a:rPr lang="en-US" sz="1600" i="0" dirty="0">
                <a:solidFill>
                  <a:schemeClr val="tx1"/>
                </a:solidFill>
              </a:rPr>
              <a:t> </a:t>
            </a:r>
            <a:r>
              <a:rPr lang="en-US" sz="1600" i="0" dirty="0" err="1">
                <a:solidFill>
                  <a:schemeClr val="tx1"/>
                </a:solidFill>
              </a:rPr>
              <a:t>bo‘ladi</a:t>
            </a:r>
            <a:r>
              <a:rPr lang="en-US" sz="1600" i="0" dirty="0">
                <a:solidFill>
                  <a:schemeClr val="tx1"/>
                </a:solidFill>
              </a:rPr>
              <a:t>.</a:t>
            </a:r>
            <a:endParaRPr lang="en-GB" sz="1600" i="0" dirty="0">
              <a:solidFill>
                <a:schemeClr val="tx1"/>
              </a:solidFill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9054E287-CB1A-4FA8-9D8E-0B40B0464F0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6372" y="209881"/>
            <a:ext cx="609653" cy="1524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07884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078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0B6A5B66-B928-41D7-A907-02479091902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19396" y="555625"/>
            <a:ext cx="5181600" cy="984885"/>
          </a:xfrm>
        </p:spPr>
        <p:txBody>
          <a:bodyPr/>
          <a:lstStyle/>
          <a:p>
            <a:pPr algn="just"/>
            <a:r>
              <a:rPr lang="en-US" sz="1600" i="0" dirty="0"/>
              <a:t>Bu </a:t>
            </a:r>
            <a:r>
              <a:rPr lang="en-US" sz="1600" i="0" dirty="0" err="1"/>
              <a:t>tugmalar</a:t>
            </a:r>
            <a:r>
              <a:rPr lang="en-US" sz="1600" i="0" dirty="0"/>
              <a:t> </a:t>
            </a:r>
            <a:r>
              <a:rPr lang="en-US" sz="1600" i="0" dirty="0" err="1"/>
              <a:t>ostidagi</a:t>
            </a:r>
            <a:r>
              <a:rPr lang="en-US" sz="1600" i="0" dirty="0"/>
              <a:t> </a:t>
            </a:r>
            <a:r>
              <a:rPr lang="ru-RU" sz="1600" i="0" dirty="0">
                <a:solidFill>
                  <a:srgbClr val="0070C0"/>
                </a:solidFill>
              </a:rPr>
              <a:t>Сохранить набор параметров </a:t>
            </a:r>
            <a:r>
              <a:rPr lang="ru-RU" sz="1600" i="0" dirty="0"/>
              <a:t>(</a:t>
            </a:r>
            <a:r>
              <a:rPr lang="en-US" sz="1600" i="0" dirty="0" err="1"/>
              <a:t>Parametrlar</a:t>
            </a:r>
            <a:r>
              <a:rPr lang="en-US" sz="1600" i="0" dirty="0"/>
              <a:t> </a:t>
            </a:r>
            <a:r>
              <a:rPr lang="en-US" sz="1600" i="0" dirty="0" err="1"/>
              <a:t>to‘plamini</a:t>
            </a:r>
            <a:r>
              <a:rPr lang="en-US" sz="1600" i="0" dirty="0"/>
              <a:t> </a:t>
            </a:r>
            <a:r>
              <a:rPr lang="en-US" sz="1600" i="0" dirty="0" err="1"/>
              <a:t>saqlash</a:t>
            </a:r>
            <a:r>
              <a:rPr lang="ru-RU" sz="1600" i="0" dirty="0"/>
              <a:t>)</a:t>
            </a:r>
            <a:r>
              <a:rPr lang="en-US" sz="1600" i="0" dirty="0"/>
              <a:t> </a:t>
            </a:r>
            <a:r>
              <a:rPr lang="en-US" sz="1600" i="0" dirty="0" err="1"/>
              <a:t>tugmasini</a:t>
            </a:r>
            <a:r>
              <a:rPr lang="en-US" sz="1600" i="0" dirty="0"/>
              <a:t> </a:t>
            </a:r>
            <a:r>
              <a:rPr lang="en-US" sz="1600" i="0" dirty="0" err="1"/>
              <a:t>bosib</a:t>
            </a:r>
            <a:r>
              <a:rPr lang="en-US" sz="1600" i="0" dirty="0"/>
              <a:t>, </a:t>
            </a:r>
            <a:r>
              <a:rPr lang="en-US" sz="1600" i="0" dirty="0" err="1"/>
              <a:t>o‘rnatilgan</a:t>
            </a:r>
            <a:r>
              <a:rPr lang="en-US" sz="1600" i="0" dirty="0"/>
              <a:t> </a:t>
            </a:r>
            <a:r>
              <a:rPr lang="en-US" sz="1600" i="0" dirty="0" err="1"/>
              <a:t>parametrlardan</a:t>
            </a:r>
            <a:r>
              <a:rPr lang="en-US" sz="1600" i="0" dirty="0"/>
              <a:t> </a:t>
            </a:r>
            <a:r>
              <a:rPr lang="en-US" sz="1600" i="0" dirty="0" err="1"/>
              <a:t>keyingi</a:t>
            </a:r>
            <a:r>
              <a:rPr lang="en-US" sz="1600" i="0" dirty="0"/>
              <a:t> </a:t>
            </a:r>
            <a:r>
              <a:rPr lang="en-US" sz="1600" i="0" dirty="0" err="1"/>
              <a:t>tasvirlarni</a:t>
            </a:r>
            <a:r>
              <a:rPr lang="en-US" sz="1600" i="0" dirty="0"/>
              <a:t> </a:t>
            </a:r>
            <a:r>
              <a:rPr lang="en-US" sz="1600" i="0" dirty="0" err="1"/>
              <a:t>yaratishda</a:t>
            </a:r>
            <a:r>
              <a:rPr lang="en-US" sz="1600" i="0" dirty="0"/>
              <a:t> </a:t>
            </a:r>
            <a:r>
              <a:rPr lang="en-US" sz="1600" i="0" dirty="0" err="1"/>
              <a:t>foydalanish</a:t>
            </a:r>
            <a:r>
              <a:rPr lang="en-US" sz="1600" i="0" dirty="0"/>
              <a:t> </a:t>
            </a:r>
            <a:r>
              <a:rPr lang="en-US" sz="1600" i="0" dirty="0" err="1"/>
              <a:t>uchun</a:t>
            </a:r>
            <a:r>
              <a:rPr lang="en-US" sz="1600" i="0" dirty="0"/>
              <a:t> </a:t>
            </a:r>
            <a:r>
              <a:rPr lang="en-US" sz="1600" i="0" dirty="0" err="1"/>
              <a:t>saqlab</a:t>
            </a:r>
            <a:r>
              <a:rPr lang="en-US" sz="1600" i="0" dirty="0"/>
              <a:t> </a:t>
            </a:r>
            <a:r>
              <a:rPr lang="en-US" sz="1600" i="0" dirty="0" err="1"/>
              <a:t>qo‘yish</a:t>
            </a:r>
            <a:r>
              <a:rPr lang="en-US" sz="1600" i="0" dirty="0"/>
              <a:t> </a:t>
            </a:r>
            <a:r>
              <a:rPr lang="en-US" sz="1600" i="0" dirty="0" err="1"/>
              <a:t>mumkin</a:t>
            </a:r>
            <a:r>
              <a:rPr lang="en-US" sz="1600" i="0" dirty="0"/>
              <a:t>.</a:t>
            </a:r>
            <a:endParaRPr lang="en-GB" sz="1600" i="0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5A09ECD-4486-4B21-A62D-C84DD61DFBB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1750" y="1540510"/>
            <a:ext cx="3162300" cy="1599091"/>
          </a:xfrm>
          <a:prstGeom prst="rect">
            <a:avLst/>
          </a:prstGeom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0CA09D28-6087-4AB7-903C-218A62E29EC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6372" y="209881"/>
            <a:ext cx="609653" cy="1524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7861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D93D01A5-4E69-4B93-9A13-2BF3946929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05748" y="601075"/>
            <a:ext cx="5181600" cy="984885"/>
          </a:xfrm>
        </p:spPr>
        <p:txBody>
          <a:bodyPr/>
          <a:lstStyle/>
          <a:p>
            <a:pPr algn="just"/>
            <a:r>
              <a:rPr lang="ru-RU" sz="1600" i="0" dirty="0">
                <a:solidFill>
                  <a:srgbClr val="0070C0"/>
                </a:solidFill>
              </a:rPr>
              <a:t>Удалить набор</a:t>
            </a:r>
            <a:r>
              <a:rPr lang="en-US" sz="1600" i="0" dirty="0">
                <a:solidFill>
                  <a:srgbClr val="0070C0"/>
                </a:solidFill>
              </a:rPr>
              <a:t>…</a:t>
            </a:r>
            <a:r>
              <a:rPr lang="en-US" sz="1600" i="0" dirty="0">
                <a:solidFill>
                  <a:schemeClr val="tx1"/>
                </a:solidFill>
              </a:rPr>
              <a:t>(</a:t>
            </a:r>
            <a:r>
              <a:rPr lang="en-US" sz="1600" i="0" dirty="0" err="1"/>
              <a:t>Parametrlar</a:t>
            </a:r>
            <a:r>
              <a:rPr lang="en-US" sz="1600" i="0" dirty="0"/>
              <a:t> </a:t>
            </a:r>
            <a:r>
              <a:rPr lang="en-US" sz="1600" i="0" dirty="0" err="1"/>
              <a:t>to‘plamini</a:t>
            </a:r>
            <a:r>
              <a:rPr lang="en-US" sz="1600" i="0" dirty="0"/>
              <a:t> </a:t>
            </a:r>
            <a:r>
              <a:rPr lang="en-US" sz="1600" i="0" dirty="0" err="1"/>
              <a:t>o‘chirish</a:t>
            </a:r>
            <a:r>
              <a:rPr lang="en-US" sz="1600" i="0" dirty="0"/>
              <a:t>) </a:t>
            </a:r>
            <a:r>
              <a:rPr lang="en-US" sz="1600" i="0" dirty="0" err="1"/>
              <a:t>tugmasi</a:t>
            </a:r>
            <a:r>
              <a:rPr lang="en-US" sz="1600" i="0" dirty="0"/>
              <a:t> </a:t>
            </a:r>
            <a:r>
              <a:rPr lang="en-US" sz="1600" i="0" dirty="0" err="1"/>
              <a:t>kerak</a:t>
            </a:r>
            <a:r>
              <a:rPr lang="en-US" sz="1600" i="0" dirty="0"/>
              <a:t> </a:t>
            </a:r>
            <a:r>
              <a:rPr lang="en-US" sz="1600" i="0" dirty="0" err="1"/>
              <a:t>bo‘lmay</a:t>
            </a:r>
            <a:r>
              <a:rPr lang="en-US" sz="1600" i="0" dirty="0"/>
              <a:t> </a:t>
            </a:r>
            <a:r>
              <a:rPr lang="en-US" sz="1600" i="0" dirty="0" err="1"/>
              <a:t>qolgan</a:t>
            </a:r>
            <a:r>
              <a:rPr lang="en-US" sz="1600" i="0" dirty="0"/>
              <a:t> </a:t>
            </a:r>
            <a:r>
              <a:rPr lang="en-US" sz="1600" i="0" dirty="0" err="1"/>
              <a:t>parametrlar</a:t>
            </a:r>
            <a:r>
              <a:rPr lang="en-US" sz="1600" i="0" dirty="0"/>
              <a:t> </a:t>
            </a:r>
            <a:r>
              <a:rPr lang="en-US" sz="1600" i="0" dirty="0" err="1"/>
              <a:t>to‘plamini</a:t>
            </a:r>
            <a:r>
              <a:rPr lang="en-US" sz="1600" i="0" dirty="0"/>
              <a:t> </a:t>
            </a:r>
            <a:r>
              <a:rPr lang="en-US" sz="1600" i="0" dirty="0" err="1"/>
              <a:t>o‘chirib</a:t>
            </a:r>
            <a:r>
              <a:rPr lang="en-US" sz="1600" i="0" dirty="0"/>
              <a:t> </a:t>
            </a:r>
            <a:r>
              <a:rPr lang="en-US" sz="1600" i="0" dirty="0" err="1"/>
              <a:t>tashlash</a:t>
            </a:r>
            <a:r>
              <a:rPr lang="en-US" sz="1600" i="0" dirty="0"/>
              <a:t> </a:t>
            </a:r>
            <a:r>
              <a:rPr lang="en-US" sz="1600" i="0" dirty="0" err="1"/>
              <a:t>uchun</a:t>
            </a:r>
            <a:r>
              <a:rPr lang="en-US" sz="1600" i="0" dirty="0"/>
              <a:t> </a:t>
            </a:r>
            <a:r>
              <a:rPr lang="en-US" sz="1600" i="0" dirty="0" err="1"/>
              <a:t>xizmat</a:t>
            </a:r>
            <a:r>
              <a:rPr lang="en-US" sz="1600" i="0" dirty="0"/>
              <a:t> </a:t>
            </a:r>
            <a:r>
              <a:rPr lang="en-US" sz="1600" i="0" dirty="0" err="1"/>
              <a:t>qiladi</a:t>
            </a:r>
            <a:r>
              <a:rPr lang="en-US" sz="1600" i="0" dirty="0"/>
              <a:t>. Bu </a:t>
            </a:r>
            <a:r>
              <a:rPr lang="en-US" sz="1600" i="0" dirty="0" err="1"/>
              <a:t>tugmalar</a:t>
            </a:r>
            <a:r>
              <a:rPr lang="en-US" sz="1600" i="0" dirty="0"/>
              <a:t> </a:t>
            </a:r>
            <a:r>
              <a:rPr lang="en-US" sz="1600" i="0" dirty="0" err="1"/>
              <a:t>ostida</a:t>
            </a:r>
            <a:r>
              <a:rPr lang="en-US" sz="1600" i="0" dirty="0"/>
              <a:t> </a:t>
            </a:r>
            <a:r>
              <a:rPr lang="en-US" sz="1600" i="0" dirty="0" err="1"/>
              <a:t>yaratiladigan</a:t>
            </a:r>
            <a:r>
              <a:rPr lang="en-US" sz="1600" i="0" dirty="0"/>
              <a:t> </a:t>
            </a:r>
            <a:r>
              <a:rPr lang="en-US" sz="1600" i="0" dirty="0" err="1"/>
              <a:t>tasvirning</a:t>
            </a:r>
            <a:r>
              <a:rPr lang="en-US" sz="1600" i="0" dirty="0"/>
              <a:t> </a:t>
            </a:r>
            <a:r>
              <a:rPr lang="en-US" sz="1600" i="0" dirty="0" err="1"/>
              <a:t>hajmi</a:t>
            </a:r>
            <a:r>
              <a:rPr lang="en-US" sz="1600" i="0" dirty="0"/>
              <a:t> </a:t>
            </a:r>
            <a:r>
              <a:rPr lang="en-US" sz="1600" i="0" dirty="0" err="1"/>
              <a:t>ko‘rinib</a:t>
            </a:r>
            <a:r>
              <a:rPr lang="en-US" sz="1600" i="0" dirty="0"/>
              <a:t> </a:t>
            </a:r>
            <a:r>
              <a:rPr lang="en-US" sz="1600" i="0" dirty="0" err="1"/>
              <a:t>turadi</a:t>
            </a:r>
            <a:r>
              <a:rPr lang="en-US" sz="1600" i="0" dirty="0"/>
              <a:t>. </a:t>
            </a:r>
            <a:endParaRPr lang="en-GB" sz="1600" i="0" dirty="0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B5C477A6-2F89-4CD1-85D9-02843C03FC7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7500" y="1585960"/>
            <a:ext cx="3212385" cy="1524000"/>
          </a:xfrm>
          <a:prstGeom prst="rect">
            <a:avLst/>
          </a:prstGeom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CC0EE9CE-670B-4A8F-A003-CD58379E0D0F}"/>
              </a:ext>
            </a:extLst>
          </p:cNvPr>
          <p:cNvSpPr/>
          <p:nvPr/>
        </p:nvSpPr>
        <p:spPr>
          <a:xfrm>
            <a:off x="3789950" y="2049551"/>
            <a:ext cx="975815" cy="130959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CDF50FED-16FD-4C4B-9A4E-98E2C322321C}"/>
              </a:ext>
            </a:extLst>
          </p:cNvPr>
          <p:cNvSpPr/>
          <p:nvPr/>
        </p:nvSpPr>
        <p:spPr>
          <a:xfrm>
            <a:off x="3886579" y="2538693"/>
            <a:ext cx="797256" cy="226732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88A7CCB5-F441-4640-8218-C8A20FC1075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6372" y="209881"/>
            <a:ext cx="609653" cy="1524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91035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0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12E0BCD9-8E58-456B-86B5-A1E6A96957B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5" name="sozdat">
            <a:hlinkClick r:id="" action="ppaction://media"/>
            <a:extLst>
              <a:ext uri="{FF2B5EF4-FFF2-40B4-BE49-F238E27FC236}">
                <a16:creationId xmlns:a16="http://schemas.microsoft.com/office/drawing/2014/main" id="{73924CD5-8339-495E-8F55-EBA0BFD405F9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3500" y="555625"/>
            <a:ext cx="5638799" cy="25718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255080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8523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200C2EDE-E2CC-4696-B5C9-E02830DAC9A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68300" y="829149"/>
            <a:ext cx="2875128" cy="1981200"/>
          </a:xfrm>
        </p:spPr>
        <p:txBody>
          <a:bodyPr/>
          <a:lstStyle/>
          <a:p>
            <a:r>
              <a:rPr lang="en-US" sz="1600" i="0" dirty="0" err="1"/>
              <a:t>Mavjud</a:t>
            </a:r>
            <a:r>
              <a:rPr lang="en-US" sz="1600" i="0" dirty="0"/>
              <a:t> </a:t>
            </a:r>
            <a:r>
              <a:rPr lang="en-US" sz="1600" i="0" dirty="0" err="1"/>
              <a:t>tasvirlarni</a:t>
            </a:r>
            <a:r>
              <a:rPr lang="en-US" sz="1600" i="0" dirty="0"/>
              <a:t> </a:t>
            </a:r>
            <a:r>
              <a:rPr lang="en-US" sz="1600" i="0" dirty="0" err="1"/>
              <a:t>ochish</a:t>
            </a:r>
            <a:r>
              <a:rPr lang="en-US" sz="1600" i="0" dirty="0"/>
              <a:t> </a:t>
            </a:r>
            <a:r>
              <a:rPr lang="en-US" sz="1600" i="0" dirty="0" err="1"/>
              <a:t>uchun</a:t>
            </a:r>
            <a:r>
              <a:rPr lang="en-US" sz="1600" i="0" dirty="0"/>
              <a:t> </a:t>
            </a:r>
            <a:r>
              <a:rPr lang="en-US" sz="1600" i="0" dirty="0" err="1">
                <a:solidFill>
                  <a:srgbClr val="0070C0"/>
                </a:solidFill>
              </a:rPr>
              <a:t>Ctrl+O</a:t>
            </a:r>
            <a:r>
              <a:rPr lang="en-US" sz="1600" i="0" dirty="0">
                <a:solidFill>
                  <a:srgbClr val="0070C0"/>
                </a:solidFill>
              </a:rPr>
              <a:t> </a:t>
            </a:r>
            <a:r>
              <a:rPr lang="en-US" sz="1600" i="0" dirty="0"/>
              <a:t>(Open – </a:t>
            </a:r>
            <a:r>
              <a:rPr lang="en-US" sz="1600" i="0" dirty="0" err="1"/>
              <a:t>ochish</a:t>
            </a:r>
            <a:r>
              <a:rPr lang="en-US" sz="1600" i="0" dirty="0"/>
              <a:t> </a:t>
            </a:r>
            <a:r>
              <a:rPr lang="en-US" sz="1600" i="0" dirty="0" err="1"/>
              <a:t>so‘zidan</a:t>
            </a:r>
            <a:r>
              <a:rPr lang="en-US" sz="1600" i="0" dirty="0"/>
              <a:t> </a:t>
            </a:r>
            <a:r>
              <a:rPr lang="en-US" sz="1600" i="0" dirty="0" err="1"/>
              <a:t>olingan</a:t>
            </a:r>
            <a:r>
              <a:rPr lang="en-US" sz="1600" i="0" dirty="0"/>
              <a:t>) </a:t>
            </a:r>
            <a:r>
              <a:rPr lang="en-US" sz="1600" i="0" dirty="0" err="1"/>
              <a:t>qo‘shtugmasini</a:t>
            </a:r>
            <a:r>
              <a:rPr lang="en-US" sz="1600" i="0" dirty="0"/>
              <a:t> </a:t>
            </a:r>
            <a:r>
              <a:rPr lang="en-US" sz="1600" i="0" dirty="0" err="1"/>
              <a:t>bosish</a:t>
            </a:r>
            <a:r>
              <a:rPr lang="en-US" sz="1600" i="0" dirty="0"/>
              <a:t> </a:t>
            </a:r>
            <a:r>
              <a:rPr lang="en-US" sz="1600" i="0" dirty="0" err="1"/>
              <a:t>yoki</a:t>
            </a:r>
            <a:r>
              <a:rPr lang="en-US" sz="1600" i="0" dirty="0"/>
              <a:t> </a:t>
            </a:r>
            <a:r>
              <a:rPr lang="en-US" sz="1600" i="0" dirty="0" err="1"/>
              <a:t>asosiy</a:t>
            </a:r>
            <a:r>
              <a:rPr lang="en-US" sz="1600" i="0" dirty="0"/>
              <a:t> </a:t>
            </a:r>
            <a:r>
              <a:rPr lang="en-US" sz="1600" i="0" dirty="0" err="1"/>
              <a:t>menyuning</a:t>
            </a:r>
            <a:r>
              <a:rPr lang="en-US" sz="1600" i="0" dirty="0"/>
              <a:t> </a:t>
            </a:r>
            <a:r>
              <a:rPr lang="uz-Cyrl-UZ" sz="1600" i="0" dirty="0">
                <a:solidFill>
                  <a:srgbClr val="0070C0"/>
                </a:solidFill>
              </a:rPr>
              <a:t>Файл</a:t>
            </a:r>
            <a:r>
              <a:rPr lang="uz-Cyrl-UZ" sz="1600" i="0" dirty="0"/>
              <a:t> </a:t>
            </a:r>
            <a:r>
              <a:rPr lang="ru-RU" sz="1600" i="0" dirty="0"/>
              <a:t>(</a:t>
            </a:r>
            <a:r>
              <a:rPr lang="en-US" sz="1600" i="0" dirty="0" err="1"/>
              <a:t>Fayl</a:t>
            </a:r>
            <a:r>
              <a:rPr lang="ru-RU" sz="1600" i="0" dirty="0"/>
              <a:t>)</a:t>
            </a:r>
            <a:r>
              <a:rPr lang="en-US" sz="1600" i="0" dirty="0"/>
              <a:t> </a:t>
            </a:r>
            <a:r>
              <a:rPr lang="en-US" sz="1600" i="0" dirty="0" err="1"/>
              <a:t>bo‘limining</a:t>
            </a:r>
            <a:r>
              <a:rPr lang="en-US" sz="1600" i="0" dirty="0"/>
              <a:t> </a:t>
            </a:r>
            <a:r>
              <a:rPr lang="en-US" sz="1600" i="0" dirty="0" err="1"/>
              <a:t>birinchi</a:t>
            </a:r>
            <a:r>
              <a:rPr lang="en-US" sz="1600" i="0" dirty="0"/>
              <a:t> </a:t>
            </a:r>
            <a:r>
              <a:rPr lang="en-US" sz="1600" i="0" dirty="0" err="1"/>
              <a:t>bandi</a:t>
            </a:r>
            <a:r>
              <a:rPr lang="en-US" sz="1600" i="0" dirty="0"/>
              <a:t> </a:t>
            </a:r>
            <a:r>
              <a:rPr lang="uz-Cyrl-UZ" sz="1600" i="0" dirty="0">
                <a:solidFill>
                  <a:srgbClr val="0070C0"/>
                </a:solidFill>
              </a:rPr>
              <a:t>Отк</a:t>
            </a:r>
            <a:r>
              <a:rPr lang="ru-RU" sz="1600" i="0" dirty="0">
                <a:solidFill>
                  <a:srgbClr val="0070C0"/>
                </a:solidFill>
              </a:rPr>
              <a:t>рыть</a:t>
            </a:r>
            <a:r>
              <a:rPr lang="en-US" sz="1600" i="0" dirty="0">
                <a:solidFill>
                  <a:srgbClr val="0070C0"/>
                </a:solidFill>
              </a:rPr>
              <a:t>… </a:t>
            </a:r>
            <a:r>
              <a:rPr lang="en-US" sz="1600" i="0" dirty="0"/>
              <a:t>(</a:t>
            </a:r>
            <a:r>
              <a:rPr lang="en-US" sz="1600" i="0" dirty="0" err="1"/>
              <a:t>Ochish</a:t>
            </a:r>
            <a:r>
              <a:rPr lang="en-US" sz="1600" i="0" dirty="0"/>
              <a:t>) </a:t>
            </a:r>
            <a:r>
              <a:rPr lang="en-US" sz="1600" i="0" dirty="0" err="1"/>
              <a:t>bandini</a:t>
            </a:r>
            <a:r>
              <a:rPr lang="en-US" sz="1600" i="0" dirty="0"/>
              <a:t> </a:t>
            </a:r>
            <a:r>
              <a:rPr lang="en-US" sz="1600" i="0" dirty="0" err="1"/>
              <a:t>tanlash</a:t>
            </a:r>
            <a:r>
              <a:rPr lang="en-US" sz="1600" i="0" dirty="0"/>
              <a:t> </a:t>
            </a:r>
            <a:r>
              <a:rPr lang="en-US" sz="1600" i="0" dirty="0" err="1"/>
              <a:t>kerak</a:t>
            </a:r>
            <a:r>
              <a:rPr lang="en-US" sz="1600" i="0" dirty="0"/>
              <a:t>.</a:t>
            </a:r>
            <a:endParaRPr lang="en-GB" sz="1600" i="0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CF4D4F5-6BED-4669-9B1C-ECFF1746F6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2500" y="943449"/>
            <a:ext cx="2013897" cy="1752600"/>
          </a:xfrm>
          <a:prstGeom prst="rect">
            <a:avLst/>
          </a:prstGeom>
        </p:spPr>
      </p:pic>
      <p:sp>
        <p:nvSpPr>
          <p:cNvPr id="7" name="Прямоугольник: скругленные углы 6">
            <a:extLst>
              <a:ext uri="{FF2B5EF4-FFF2-40B4-BE49-F238E27FC236}">
                <a16:creationId xmlns:a16="http://schemas.microsoft.com/office/drawing/2014/main" id="{4E54A7CE-C23C-4B31-B2D7-CA91B94B0AF6}"/>
              </a:ext>
            </a:extLst>
          </p:cNvPr>
          <p:cNvSpPr/>
          <p:nvPr/>
        </p:nvSpPr>
        <p:spPr>
          <a:xfrm>
            <a:off x="4281796" y="2328697"/>
            <a:ext cx="1219201" cy="249778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6AC7F9E7-6A57-4857-B537-AB5C492E0E6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6372" y="209881"/>
            <a:ext cx="609653" cy="1524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723870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1425</TotalTime>
  <Words>739</Words>
  <Application>Microsoft Office PowerPoint</Application>
  <PresentationFormat>Произвольный</PresentationFormat>
  <Paragraphs>47</Paragraphs>
  <Slides>23</Slides>
  <Notes>1</Notes>
  <HiddenSlides>0</HiddenSlides>
  <MMClips>2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6" baseType="lpstr">
      <vt:lpstr>Arial</vt:lpstr>
      <vt:lpstr>Calibri</vt:lpstr>
      <vt:lpstr>Office Theme</vt:lpstr>
      <vt:lpstr>INFORMATIKA VA AT</vt:lpstr>
      <vt:lpstr>PhotoShop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Formatlar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Mustaqil bajarish uchun topshiriq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Информатика и ИТ</dc:title>
  <dc:creator>User</dc:creator>
  <cp:lastModifiedBy>User</cp:lastModifiedBy>
  <cp:revision>131</cp:revision>
  <dcterms:created xsi:type="dcterms:W3CDTF">2020-04-13T08:05:16Z</dcterms:created>
  <dcterms:modified xsi:type="dcterms:W3CDTF">2020-09-28T20:18:54Z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