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8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57BB2E31-5184-456B-95AA-89BF3A8504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grpSp>
        <p:nvGrpSpPr>
          <p:cNvPr id="16" name="object 8">
            <a:extLst>
              <a:ext uri="{FF2B5EF4-FFF2-40B4-BE49-F238E27FC236}">
                <a16:creationId xmlns:a16="http://schemas.microsoft.com/office/drawing/2014/main" id="{67130B14-190F-4428-AE98-7FAC8AFEC55F}"/>
              </a:ext>
            </a:extLst>
          </p:cNvPr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CAFEEE42-66F3-4119-B303-80D70C8A0E3C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4C805A6-9ADD-4AAC-8AC5-18F99F03857D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4ED991B5-EED2-4608-AD6C-9FCFC3A539D7}"/>
              </a:ext>
            </a:extLst>
          </p:cNvPr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2431616-F73E-4836-A310-88178F5FD8BB}"/>
              </a:ext>
            </a:extLst>
          </p:cNvPr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8A5B06EA-9CC7-4BFC-8346-BF0A9EC84CF3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CCCE9BA-06C1-43DA-BFC6-49886B13AC69}"/>
              </a:ext>
            </a:extLst>
          </p:cNvPr>
          <p:cNvSpPr txBox="1"/>
          <p:nvPr/>
        </p:nvSpPr>
        <p:spPr>
          <a:xfrm>
            <a:off x="941903" y="1325820"/>
            <a:ext cx="3378062" cy="12738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AMALIY MASHG‘ULOT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1A9E988-2F61-4A08-B4C9-4AAB4D188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69" y="1249188"/>
            <a:ext cx="4254500" cy="20090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1BD46-3A15-46FA-B2E7-FDE88171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72" y="159841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TAKRORLASH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0CF2AA-864C-426E-A5E1-427B943B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655767"/>
            <a:ext cx="4893589" cy="215444"/>
          </a:xfrm>
        </p:spPr>
        <p:txBody>
          <a:bodyPr/>
          <a:lstStyle/>
          <a:p>
            <a:pPr algn="ctr"/>
            <a:r>
              <a:rPr lang="en-US" sz="1400" i="0" dirty="0" err="1"/>
              <a:t>Uskunalar</a:t>
            </a:r>
            <a:r>
              <a:rPr lang="en-US" sz="1400" i="0" dirty="0"/>
              <a:t> </a:t>
            </a:r>
            <a:r>
              <a:rPr lang="en-US" sz="1400" i="0" dirty="0" err="1"/>
              <a:t>paneli</a:t>
            </a:r>
            <a:r>
              <a:rPr lang="en-US" sz="1400" i="0" dirty="0"/>
              <a:t> 4 </a:t>
            </a:r>
            <a:r>
              <a:rPr lang="en-US" sz="1400" i="0" dirty="0" err="1"/>
              <a:t>qisimga</a:t>
            </a:r>
            <a:r>
              <a:rPr lang="en-US" sz="1400" i="0" dirty="0"/>
              <a:t> </a:t>
            </a:r>
            <a:r>
              <a:rPr lang="en-US" sz="1400" i="0" dirty="0" err="1"/>
              <a:t>ajtratilgan</a:t>
            </a:r>
            <a:endParaRPr lang="en-GB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ADF85F-1BC3-4253-AB58-56A1825D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53" y="1896106"/>
            <a:ext cx="988907" cy="1219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6698A-722E-4754-B59C-C43E21A16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316" y="1642361"/>
            <a:ext cx="988907" cy="14767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1ECE71-034E-4D35-B329-9F12ACB01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222" y="2357129"/>
            <a:ext cx="919756" cy="7581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5CEB6B-F0AF-40EC-8F2F-242FF1782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200" y="1454948"/>
            <a:ext cx="876300" cy="166035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9D733D9-3301-44BC-8F87-21058E3D0653}"/>
              </a:ext>
            </a:extLst>
          </p:cNvPr>
          <p:cNvSpPr txBox="1">
            <a:spLocks/>
          </p:cNvSpPr>
          <p:nvPr/>
        </p:nvSpPr>
        <p:spPr>
          <a:xfrm>
            <a:off x="392874" y="1201353"/>
            <a:ext cx="98890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b="0" kern="0" dirty="0" err="1">
                <a:solidFill>
                  <a:srgbClr val="0070C0"/>
                </a:solidFill>
              </a:rPr>
              <a:t>Birinchi</a:t>
            </a:r>
            <a:r>
              <a:rPr lang="en-US" sz="1400" b="0" kern="0" dirty="0">
                <a:solidFill>
                  <a:srgbClr val="0070C0"/>
                </a:solidFill>
              </a:rPr>
              <a:t> </a:t>
            </a:r>
            <a:r>
              <a:rPr lang="en-US" sz="1400" b="0" kern="0" dirty="0" err="1">
                <a:solidFill>
                  <a:srgbClr val="0070C0"/>
                </a:solidFill>
              </a:rPr>
              <a:t>qismida</a:t>
            </a:r>
            <a:endParaRPr lang="en-US" sz="1400" b="0" kern="0" dirty="0">
              <a:solidFill>
                <a:srgbClr val="0070C0"/>
              </a:solidFill>
            </a:endParaRPr>
          </a:p>
          <a:p>
            <a:pPr algn="ctr"/>
            <a:r>
              <a:rPr lang="en-US" sz="1400" b="0" kern="0" dirty="0">
                <a:solidFill>
                  <a:srgbClr val="0070C0"/>
                </a:solidFill>
              </a:rPr>
              <a:t>6 ta </a:t>
            </a:r>
            <a:r>
              <a:rPr lang="en-US" sz="1400" b="0" kern="0" dirty="0" err="1">
                <a:solidFill>
                  <a:srgbClr val="0070C0"/>
                </a:solidFill>
              </a:rPr>
              <a:t>uskuna</a:t>
            </a:r>
            <a:endParaRPr lang="en-GB" sz="1400" b="0" kern="0" dirty="0">
              <a:solidFill>
                <a:srgbClr val="0070C0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5C96ACA-179A-45E9-B745-5A1B7B0ED5D0}"/>
              </a:ext>
            </a:extLst>
          </p:cNvPr>
          <p:cNvSpPr txBox="1">
            <a:spLocks/>
          </p:cNvSpPr>
          <p:nvPr/>
        </p:nvSpPr>
        <p:spPr>
          <a:xfrm>
            <a:off x="1788003" y="972753"/>
            <a:ext cx="966103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b="0" kern="0" dirty="0" err="1">
                <a:solidFill>
                  <a:srgbClr val="0070C0"/>
                </a:solidFill>
              </a:rPr>
              <a:t>Ikkinchi</a:t>
            </a:r>
            <a:r>
              <a:rPr lang="en-US" sz="1400" b="0" kern="0" dirty="0">
                <a:solidFill>
                  <a:srgbClr val="0070C0"/>
                </a:solidFill>
              </a:rPr>
              <a:t> </a:t>
            </a:r>
            <a:r>
              <a:rPr lang="en-US" sz="1400" b="0" kern="0" dirty="0" err="1">
                <a:solidFill>
                  <a:srgbClr val="0070C0"/>
                </a:solidFill>
              </a:rPr>
              <a:t>qismida</a:t>
            </a:r>
            <a:endParaRPr lang="en-US" sz="1400" b="0" kern="0" dirty="0">
              <a:solidFill>
                <a:srgbClr val="0070C0"/>
              </a:solidFill>
            </a:endParaRPr>
          </a:p>
          <a:p>
            <a:pPr algn="ctr"/>
            <a:r>
              <a:rPr lang="en-US" sz="1400" b="0" kern="0" dirty="0">
                <a:solidFill>
                  <a:srgbClr val="0070C0"/>
                </a:solidFill>
              </a:rPr>
              <a:t>8 ta </a:t>
            </a:r>
            <a:r>
              <a:rPr lang="en-US" sz="1400" b="0" kern="0" dirty="0" err="1">
                <a:solidFill>
                  <a:srgbClr val="0070C0"/>
                </a:solidFill>
              </a:rPr>
              <a:t>uskuna</a:t>
            </a:r>
            <a:endParaRPr lang="en-GB" sz="1400" b="0" kern="0" dirty="0">
              <a:solidFill>
                <a:srgbClr val="0070C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E752A49-B99E-4702-AF26-B771380BA14C}"/>
              </a:ext>
            </a:extLst>
          </p:cNvPr>
          <p:cNvSpPr txBox="1">
            <a:spLocks/>
          </p:cNvSpPr>
          <p:nvPr/>
        </p:nvSpPr>
        <p:spPr>
          <a:xfrm>
            <a:off x="3173305" y="1661894"/>
            <a:ext cx="955992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b="0" kern="0" dirty="0" err="1">
                <a:solidFill>
                  <a:srgbClr val="0070C0"/>
                </a:solidFill>
              </a:rPr>
              <a:t>Uchinchi</a:t>
            </a:r>
            <a:r>
              <a:rPr lang="en-US" sz="1400" b="0" kern="0" dirty="0">
                <a:solidFill>
                  <a:srgbClr val="0070C0"/>
                </a:solidFill>
              </a:rPr>
              <a:t> </a:t>
            </a:r>
            <a:r>
              <a:rPr lang="en-US" sz="1400" b="0" kern="0" dirty="0" err="1">
                <a:solidFill>
                  <a:srgbClr val="0070C0"/>
                </a:solidFill>
              </a:rPr>
              <a:t>qismida</a:t>
            </a:r>
            <a:endParaRPr lang="en-US" sz="1400" b="0" kern="0" dirty="0">
              <a:solidFill>
                <a:srgbClr val="0070C0"/>
              </a:solidFill>
            </a:endParaRPr>
          </a:p>
          <a:p>
            <a:pPr algn="ctr"/>
            <a:r>
              <a:rPr lang="en-US" sz="1400" b="0" kern="0" dirty="0">
                <a:solidFill>
                  <a:srgbClr val="0070C0"/>
                </a:solidFill>
              </a:rPr>
              <a:t>4 ta </a:t>
            </a:r>
            <a:r>
              <a:rPr lang="en-US" sz="1400" b="0" kern="0" dirty="0" err="1">
                <a:solidFill>
                  <a:srgbClr val="0070C0"/>
                </a:solidFill>
              </a:rPr>
              <a:t>uskuna</a:t>
            </a:r>
            <a:endParaRPr lang="en-GB" sz="1400" b="0" kern="0" dirty="0">
              <a:solidFill>
                <a:srgbClr val="0070C0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83BFDA4-4608-4907-900E-8170EBA6AE9F}"/>
              </a:ext>
            </a:extLst>
          </p:cNvPr>
          <p:cNvSpPr txBox="1">
            <a:spLocks/>
          </p:cNvSpPr>
          <p:nvPr/>
        </p:nvSpPr>
        <p:spPr>
          <a:xfrm>
            <a:off x="4484793" y="791090"/>
            <a:ext cx="98890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b="0" kern="0" dirty="0" err="1">
                <a:solidFill>
                  <a:srgbClr val="0070C0"/>
                </a:solidFill>
              </a:rPr>
              <a:t>To‘rtinchi</a:t>
            </a:r>
            <a:r>
              <a:rPr lang="en-US" sz="1400" b="0" kern="0" dirty="0">
                <a:solidFill>
                  <a:srgbClr val="0070C0"/>
                </a:solidFill>
              </a:rPr>
              <a:t> </a:t>
            </a:r>
            <a:r>
              <a:rPr lang="en-US" sz="1400" b="0" kern="0" dirty="0" err="1">
                <a:solidFill>
                  <a:srgbClr val="0070C0"/>
                </a:solidFill>
              </a:rPr>
              <a:t>qismida</a:t>
            </a:r>
            <a:endParaRPr lang="en-US" sz="1400" b="0" kern="0" dirty="0">
              <a:solidFill>
                <a:srgbClr val="0070C0"/>
              </a:solidFill>
            </a:endParaRPr>
          </a:p>
          <a:p>
            <a:pPr algn="ctr"/>
            <a:r>
              <a:rPr lang="en-US" sz="1400" b="0" kern="0" dirty="0">
                <a:solidFill>
                  <a:srgbClr val="0070C0"/>
                </a:solidFill>
              </a:rPr>
              <a:t>7 ta </a:t>
            </a:r>
            <a:r>
              <a:rPr lang="en-US" sz="1400" b="0" kern="0" dirty="0" err="1">
                <a:solidFill>
                  <a:srgbClr val="0070C0"/>
                </a:solidFill>
              </a:rPr>
              <a:t>uskuna</a:t>
            </a:r>
            <a:endParaRPr lang="en-GB" sz="1400" b="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6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</TotalTime>
  <Words>40</Words>
  <Application>Microsoft Office PowerPoint</Application>
  <PresentationFormat>Произвольный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INFORMATIKA VA AT</vt:lpstr>
      <vt:lpstr>TAKRORLASH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9</cp:revision>
  <dcterms:created xsi:type="dcterms:W3CDTF">2020-04-13T08:05:16Z</dcterms:created>
  <dcterms:modified xsi:type="dcterms:W3CDTF">2020-09-23T18:04:56Z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