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291" autoAdjust="0"/>
  </p:normalViewPr>
  <p:slideViewPr>
    <p:cSldViewPr>
      <p:cViewPr varScale="1">
        <p:scale>
          <a:sx n="148" d="100"/>
          <a:sy n="148" d="100"/>
        </p:scale>
        <p:origin x="720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-1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4044" y="328641"/>
            <a:ext cx="4080510" cy="38407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400" spc="-5" dirty="0"/>
              <a:t>INFORMATIKA VA AT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941903" y="1325820"/>
            <a:ext cx="3378062" cy="149188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lang="en-US" sz="1500" b="1" spc="-10" dirty="0">
                <a:solidFill>
                  <a:srgbClr val="2365C7"/>
                </a:solidFill>
                <a:latin typeface="Arial"/>
                <a:cs typeface="Arial"/>
              </a:rPr>
              <a:t>MAVZU: </a:t>
            </a:r>
          </a:p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lang="en-US" sz="1500" b="1" spc="-10" dirty="0">
                <a:solidFill>
                  <a:srgbClr val="2365C7"/>
                </a:solidFill>
                <a:latin typeface="Arial"/>
                <a:cs typeface="Arial"/>
              </a:rPr>
              <a:t>PHOTOSHOPNING USKUNALAR PANELI VA PALITRALARI</a:t>
            </a:r>
          </a:p>
          <a:p>
            <a:pPr marL="12700" marR="5080">
              <a:lnSpc>
                <a:spcPts val="1700"/>
              </a:lnSpc>
              <a:spcBef>
                <a:spcPts val="340"/>
              </a:spcBef>
            </a:pPr>
            <a:endParaRPr lang="en-US" sz="1600" b="1" spc="-1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12700" marR="5080">
              <a:lnSpc>
                <a:spcPts val="1700"/>
              </a:lnSpc>
              <a:spcBef>
                <a:spcPts val="340"/>
              </a:spcBef>
            </a:pPr>
            <a:endParaRPr lang="ru-RU" sz="1400" b="1" spc="-1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" marR="5080">
              <a:lnSpc>
                <a:spcPts val="1700"/>
              </a:lnSpc>
              <a:spcBef>
                <a:spcPts val="340"/>
              </a:spcBef>
            </a:pPr>
            <a:endParaRPr lang="ru-RU" sz="1400" b="1" spc="-1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7789" y="1241425"/>
            <a:ext cx="344170" cy="823025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7789" y="2172715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686759" y="212867"/>
            <a:ext cx="757472" cy="634365"/>
            <a:chOff x="4686759" y="212867"/>
            <a:chExt cx="634365" cy="634365"/>
          </a:xfrm>
        </p:grpSpPr>
        <p:sp>
          <p:nvSpPr>
            <p:cNvPr id="9" name="object 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45851" y="249024"/>
            <a:ext cx="439420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1222" y="551458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1300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05B0B287-F8FE-48F8-955E-F13FD1202AAE}"/>
              </a:ext>
            </a:extLst>
          </p:cNvPr>
          <p:cNvSpPr/>
          <p:nvPr/>
        </p:nvSpPr>
        <p:spPr>
          <a:xfrm>
            <a:off x="321569" y="304740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B35FCA-2935-4915-9F28-68C3141AD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69" y="1249188"/>
            <a:ext cx="4254500" cy="20090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F3C413-5B5C-4BE7-9C15-827CFDC62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978" y="1451098"/>
            <a:ext cx="1943100" cy="827870"/>
          </a:xfrm>
          <a:prstGeom prst="rect">
            <a:avLst/>
          </a:prstGeom>
        </p:spPr>
      </p:pic>
      <p:pic>
        <p:nvPicPr>
          <p:cNvPr id="5" name="05">
            <a:hlinkClick r:id="" action="ppaction://media"/>
            <a:extLst>
              <a:ext uri="{FF2B5EF4-FFF2-40B4-BE49-F238E27FC236}">
                <a16:creationId xmlns:a16="http://schemas.microsoft.com/office/drawing/2014/main" id="{AE2543EE-C8F9-45CD-B0AB-4D81AF890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986" y="555625"/>
            <a:ext cx="3349114" cy="26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DA0C0E-FEAB-4DA2-9E5D-83E6B18F1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0" y="1372188"/>
            <a:ext cx="1638300" cy="981075"/>
          </a:xfrm>
          <a:prstGeom prst="rect">
            <a:avLst/>
          </a:prstGeom>
        </p:spPr>
      </p:pic>
      <p:pic>
        <p:nvPicPr>
          <p:cNvPr id="5" name="06">
            <a:hlinkClick r:id="" action="ppaction://media"/>
            <a:extLst>
              <a:ext uri="{FF2B5EF4-FFF2-40B4-BE49-F238E27FC236}">
                <a16:creationId xmlns:a16="http://schemas.microsoft.com/office/drawing/2014/main" id="{3A881DF7-774C-4CCC-AD1A-717FEABE9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00" y="555626"/>
            <a:ext cx="3343209" cy="261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6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37EC62-FA31-476C-968A-4E36B8B8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1459001"/>
            <a:ext cx="1333500" cy="800100"/>
          </a:xfrm>
          <a:prstGeom prst="rect">
            <a:avLst/>
          </a:prstGeom>
        </p:spPr>
      </p:pic>
      <p:pic>
        <p:nvPicPr>
          <p:cNvPr id="5" name="07">
            <a:hlinkClick r:id="" action="ppaction://media"/>
            <a:extLst>
              <a:ext uri="{FF2B5EF4-FFF2-40B4-BE49-F238E27FC236}">
                <a16:creationId xmlns:a16="http://schemas.microsoft.com/office/drawing/2014/main" id="{6ACFEFA3-DE00-4298-BCDE-33BCA6547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00" y="555625"/>
            <a:ext cx="3333813" cy="26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BD6472-667E-4E2E-BEFD-FC4B60C3D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0" y="1614599"/>
            <a:ext cx="1638300" cy="428625"/>
          </a:xfrm>
          <a:prstGeom prst="rect">
            <a:avLst/>
          </a:prstGeom>
        </p:spPr>
      </p:pic>
      <p:pic>
        <p:nvPicPr>
          <p:cNvPr id="6" name="08">
            <a:hlinkClick r:id="" action="ppaction://media"/>
            <a:extLst>
              <a:ext uri="{FF2B5EF4-FFF2-40B4-BE49-F238E27FC236}">
                <a16:creationId xmlns:a16="http://schemas.microsoft.com/office/drawing/2014/main" id="{53FD8764-0488-4663-9B65-3DE5CB195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00" y="555626"/>
            <a:ext cx="3324829" cy="25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74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0D3488-ABFA-4F51-8645-D24685B67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275" y="1489075"/>
            <a:ext cx="1343025" cy="590550"/>
          </a:xfrm>
          <a:prstGeom prst="rect">
            <a:avLst/>
          </a:prstGeom>
        </p:spPr>
      </p:pic>
      <p:pic>
        <p:nvPicPr>
          <p:cNvPr id="5" name="09">
            <a:hlinkClick r:id="" action="ppaction://media"/>
            <a:extLst>
              <a:ext uri="{FF2B5EF4-FFF2-40B4-BE49-F238E27FC236}">
                <a16:creationId xmlns:a16="http://schemas.microsoft.com/office/drawing/2014/main" id="{802BC335-5E63-499E-A574-61FCD27A4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00" y="554034"/>
            <a:ext cx="3333483" cy="26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24597B-D539-4CF3-BABB-82F67441D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125" y="1241425"/>
            <a:ext cx="1628775" cy="1123950"/>
          </a:xfrm>
          <a:prstGeom prst="rect">
            <a:avLst/>
          </a:prstGeom>
        </p:spPr>
      </p:pic>
      <p:pic>
        <p:nvPicPr>
          <p:cNvPr id="5" name="10">
            <a:hlinkClick r:id="" action="ppaction://media"/>
            <a:extLst>
              <a:ext uri="{FF2B5EF4-FFF2-40B4-BE49-F238E27FC236}">
                <a16:creationId xmlns:a16="http://schemas.microsoft.com/office/drawing/2014/main" id="{4CF87157-7D1B-458C-912F-92F3E0247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00" y="555625"/>
            <a:ext cx="3324948" cy="25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C6E09-6F79-43CB-954A-2EF6C9A2C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1593850"/>
            <a:ext cx="1638300" cy="561975"/>
          </a:xfrm>
          <a:prstGeom prst="rect">
            <a:avLst/>
          </a:prstGeom>
        </p:spPr>
      </p:pic>
      <p:pic>
        <p:nvPicPr>
          <p:cNvPr id="5" name="11">
            <a:hlinkClick r:id="" action="ppaction://media"/>
            <a:extLst>
              <a:ext uri="{FF2B5EF4-FFF2-40B4-BE49-F238E27FC236}">
                <a16:creationId xmlns:a16="http://schemas.microsoft.com/office/drawing/2014/main" id="{02F72168-40B3-4F63-9931-5266E80B9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00" y="555625"/>
            <a:ext cx="3326667" cy="26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9DF9CD83-BCFC-4F64-98D2-1B718ABC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739" y="708025"/>
            <a:ext cx="2941115" cy="1295400"/>
          </a:xfrm>
        </p:spPr>
        <p:txBody>
          <a:bodyPr/>
          <a:lstStyle/>
          <a:p>
            <a:r>
              <a:rPr lang="en-US" i="0" dirty="0" err="1">
                <a:solidFill>
                  <a:schemeClr val="tx1"/>
                </a:solidFill>
              </a:rPr>
              <a:t>Rassomlar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palitraga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kerakli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bo‘yoqlarni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surtib</a:t>
            </a:r>
            <a:r>
              <a:rPr lang="en-US" i="0" dirty="0">
                <a:solidFill>
                  <a:schemeClr val="tx1"/>
                </a:solidFill>
              </a:rPr>
              <a:t>, </a:t>
            </a:r>
            <a:r>
              <a:rPr lang="en-US" i="0" dirty="0" err="1">
                <a:solidFill>
                  <a:schemeClr val="tx1"/>
                </a:solidFill>
              </a:rPr>
              <a:t>ulardan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yangi</a:t>
            </a:r>
            <a:r>
              <a:rPr lang="en-US" i="0" dirty="0">
                <a:solidFill>
                  <a:schemeClr val="tx1"/>
                </a:solidFill>
              </a:rPr>
              <a:t> rang </a:t>
            </a:r>
            <a:r>
              <a:rPr lang="en-US" i="0" dirty="0" err="1">
                <a:solidFill>
                  <a:schemeClr val="tx1"/>
                </a:solidFill>
              </a:rPr>
              <a:t>hosil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qilgani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kabi</a:t>
            </a:r>
            <a:r>
              <a:rPr lang="en-US" i="0" dirty="0">
                <a:solidFill>
                  <a:srgbClr val="0070C0"/>
                </a:solidFill>
              </a:rPr>
              <a:t> </a:t>
            </a:r>
            <a:r>
              <a:rPr lang="en-US" i="0" dirty="0" err="1">
                <a:solidFill>
                  <a:srgbClr val="0070C0"/>
                </a:solidFill>
              </a:rPr>
              <a:t>Photoshop</a:t>
            </a:r>
            <a:r>
              <a:rPr lang="en-US" i="0" dirty="0" err="1">
                <a:solidFill>
                  <a:schemeClr val="tx1"/>
                </a:solidFill>
              </a:rPr>
              <a:t>da</a:t>
            </a:r>
            <a:r>
              <a:rPr lang="en-US" i="0" dirty="0">
                <a:solidFill>
                  <a:schemeClr val="tx1"/>
                </a:solidFill>
              </a:rPr>
              <a:t> ham </a:t>
            </a:r>
            <a:r>
              <a:rPr lang="en-US" i="0" dirty="0" err="1">
                <a:solidFill>
                  <a:schemeClr val="tx1"/>
                </a:solidFill>
              </a:rPr>
              <a:t>palitralar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sohasiga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kerakli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palitralarni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joylab</a:t>
            </a:r>
            <a:r>
              <a:rPr lang="en-US" i="0" dirty="0">
                <a:solidFill>
                  <a:schemeClr val="tx1"/>
                </a:solidFill>
              </a:rPr>
              <a:t>, </a:t>
            </a:r>
            <a:r>
              <a:rPr lang="en-US" i="0" dirty="0" err="1">
                <a:solidFill>
                  <a:schemeClr val="tx1"/>
                </a:solidFill>
              </a:rPr>
              <a:t>ilova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bilan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ishlashni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yanada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qulay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qilib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olish</a:t>
            </a:r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err="1">
                <a:solidFill>
                  <a:schemeClr val="tx1"/>
                </a:solidFill>
              </a:rPr>
              <a:t>mumkin</a:t>
            </a:r>
            <a:r>
              <a:rPr lang="en-US" i="0" dirty="0">
                <a:solidFill>
                  <a:schemeClr val="tx1"/>
                </a:solidFill>
              </a:rPr>
              <a:t>.</a:t>
            </a:r>
            <a:endParaRPr lang="en-GB" i="0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29433E7-4506-4791-A494-35CBFF33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6395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PALITRALAR</a:t>
            </a:r>
            <a:endParaRPr lang="en-GB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135D38-4C20-406A-B519-A4A5DD43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615" y="555625"/>
            <a:ext cx="2316772" cy="2603678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D68F4423-60C7-4035-A526-70BE5DAFA67D}"/>
              </a:ext>
            </a:extLst>
          </p:cNvPr>
          <p:cNvSpPr txBox="1">
            <a:spLocks/>
          </p:cNvSpPr>
          <p:nvPr/>
        </p:nvSpPr>
        <p:spPr>
          <a:xfrm>
            <a:off x="300739" y="2155825"/>
            <a:ext cx="294111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kern="0" dirty="0" err="1">
                <a:solidFill>
                  <a:schemeClr val="tx1"/>
                </a:solidFill>
              </a:rPr>
              <a:t>Ba’zi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uskunalarning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o‘z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palitralari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bor</a:t>
            </a:r>
            <a:r>
              <a:rPr lang="en-US" i="0" kern="0" dirty="0">
                <a:solidFill>
                  <a:schemeClr val="tx1"/>
                </a:solidFill>
              </a:rPr>
              <a:t>, </a:t>
            </a:r>
            <a:r>
              <a:rPr lang="en-US" i="0" kern="0" dirty="0" err="1">
                <a:solidFill>
                  <a:schemeClr val="tx1"/>
                </a:solidFill>
              </a:rPr>
              <a:t>ba’zilari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esa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unchalik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murakkab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bo‘lmay</a:t>
            </a:r>
            <a:r>
              <a:rPr lang="en-US" i="0" kern="0" dirty="0">
                <a:solidFill>
                  <a:schemeClr val="tx1"/>
                </a:solidFill>
              </a:rPr>
              <a:t>, </a:t>
            </a:r>
            <a:r>
              <a:rPr lang="en-US" i="0" kern="0" dirty="0" err="1">
                <a:solidFill>
                  <a:schemeClr val="tx1"/>
                </a:solidFill>
              </a:rPr>
              <a:t>ular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bilan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ishlash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uchun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parametrlar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paneli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yetarli</a:t>
            </a:r>
            <a:r>
              <a:rPr lang="en-US" i="0" kern="0" dirty="0">
                <a:solidFill>
                  <a:schemeClr val="tx1"/>
                </a:solidFill>
              </a:rPr>
              <a:t>.</a:t>
            </a:r>
            <a:endParaRPr lang="en-GB" i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7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9555BFF-4DFB-47D9-9E16-63331103D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678217"/>
            <a:ext cx="5181600" cy="430887"/>
          </a:xfrm>
        </p:spPr>
        <p:txBody>
          <a:bodyPr/>
          <a:lstStyle/>
          <a:p>
            <a:r>
              <a:rPr lang="en-US" i="0" dirty="0" err="1"/>
              <a:t>Ba’zi</a:t>
            </a:r>
            <a:r>
              <a:rPr lang="en-US" i="0" dirty="0"/>
              <a:t> </a:t>
            </a:r>
            <a:r>
              <a:rPr lang="en-US" i="0" dirty="0" err="1"/>
              <a:t>palitralarni</a:t>
            </a:r>
            <a:r>
              <a:rPr lang="en-US" i="0" dirty="0"/>
              <a:t> </a:t>
            </a:r>
            <a:r>
              <a:rPr lang="en-US" i="0" dirty="0" err="1">
                <a:solidFill>
                  <a:srgbClr val="0070C0"/>
                </a:solidFill>
              </a:rPr>
              <a:t>PhotoShop</a:t>
            </a:r>
            <a:r>
              <a:rPr lang="en-US" i="0" dirty="0" err="1"/>
              <a:t>ning</a:t>
            </a:r>
            <a:r>
              <a:rPr lang="en-US" i="0" dirty="0"/>
              <a:t> </a:t>
            </a:r>
            <a:r>
              <a:rPr lang="en-US" i="0" dirty="0" err="1"/>
              <a:t>ajralmas</a:t>
            </a:r>
            <a:r>
              <a:rPr lang="en-US" i="0" dirty="0"/>
              <a:t> </a:t>
            </a:r>
            <a:r>
              <a:rPr lang="en-US" i="0" dirty="0" err="1"/>
              <a:t>qismi</a:t>
            </a:r>
            <a:r>
              <a:rPr lang="en-US" i="0" dirty="0"/>
              <a:t> deb </a:t>
            </a:r>
            <a:r>
              <a:rPr lang="en-US" i="0" dirty="0" err="1"/>
              <a:t>qarash</a:t>
            </a:r>
            <a:r>
              <a:rPr lang="en-US" i="0" dirty="0"/>
              <a:t> </a:t>
            </a:r>
            <a:r>
              <a:rPr lang="en-US" i="0" dirty="0" err="1"/>
              <a:t>mumkin</a:t>
            </a:r>
            <a:r>
              <a:rPr lang="en-US" i="0" dirty="0"/>
              <a:t>.</a:t>
            </a:r>
            <a:endParaRPr lang="en-GB" i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FF2931-F0E6-4E20-AC3C-488D2E53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539" y="1089025"/>
            <a:ext cx="3502522" cy="2062915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FFD3EA67-CD78-43AE-83CB-9C4EF173424D}"/>
              </a:ext>
            </a:extLst>
          </p:cNvPr>
          <p:cNvSpPr txBox="1">
            <a:spLocks/>
          </p:cNvSpPr>
          <p:nvPr/>
        </p:nvSpPr>
        <p:spPr>
          <a:xfrm>
            <a:off x="215900" y="1484809"/>
            <a:ext cx="1905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kern="0" dirty="0" err="1">
                <a:solidFill>
                  <a:schemeClr val="tx1"/>
                </a:solidFill>
              </a:rPr>
              <a:t>Palitradan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kerakligisini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ekranga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chiqarish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uchun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aosiy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menyuning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uz-Cyrl-UZ" i="0" kern="0" dirty="0">
                <a:solidFill>
                  <a:srgbClr val="0070C0"/>
                </a:solidFill>
              </a:rPr>
              <a:t>Окно</a:t>
            </a:r>
            <a:r>
              <a:rPr lang="uz-Cyrl-UZ" i="0" kern="0" dirty="0">
                <a:solidFill>
                  <a:schemeClr val="tx1"/>
                </a:solidFill>
              </a:rPr>
              <a:t> (</a:t>
            </a:r>
            <a:r>
              <a:rPr lang="en-US" i="0" kern="0" dirty="0" err="1">
                <a:solidFill>
                  <a:schemeClr val="tx1"/>
                </a:solidFill>
              </a:rPr>
              <a:t>Oyna</a:t>
            </a:r>
            <a:r>
              <a:rPr lang="uz-Cyrl-UZ" i="0" kern="0" dirty="0">
                <a:solidFill>
                  <a:schemeClr val="tx1"/>
                </a:solidFill>
              </a:rPr>
              <a:t>)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bo‘limidan</a:t>
            </a:r>
            <a:r>
              <a:rPr lang="en-US" i="0" kern="0" dirty="0">
                <a:solidFill>
                  <a:schemeClr val="tx1"/>
                </a:solidFill>
              </a:rPr>
              <a:t> </a:t>
            </a:r>
            <a:r>
              <a:rPr lang="en-US" i="0" kern="0" dirty="0" err="1">
                <a:solidFill>
                  <a:schemeClr val="tx1"/>
                </a:solidFill>
              </a:rPr>
              <a:t>foydalaniladi</a:t>
            </a:r>
            <a:r>
              <a:rPr lang="en-US" i="0" kern="0" dirty="0">
                <a:solidFill>
                  <a:schemeClr val="tx1"/>
                </a:solidFill>
              </a:rPr>
              <a:t>.</a:t>
            </a:r>
            <a:endParaRPr lang="en-GB" i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75787-A0A5-4F41-8044-3EE6C38A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83109"/>
            <a:ext cx="5164320" cy="276999"/>
          </a:xfrm>
        </p:spPr>
        <p:txBody>
          <a:bodyPr/>
          <a:lstStyle/>
          <a:p>
            <a:pPr algn="ctr"/>
            <a:r>
              <a:rPr lang="en-US" sz="1800" dirty="0"/>
              <a:t>NAVIGATOR</a:t>
            </a:r>
            <a:endParaRPr lang="en-GB" sz="1800" dirty="0"/>
          </a:p>
        </p:txBody>
      </p:sp>
      <p:pic>
        <p:nvPicPr>
          <p:cNvPr id="7" name="12">
            <a:hlinkClick r:id="" action="ppaction://media"/>
            <a:extLst>
              <a:ext uri="{FF2B5EF4-FFF2-40B4-BE49-F238E27FC236}">
                <a16:creationId xmlns:a16="http://schemas.microsoft.com/office/drawing/2014/main" id="{3BD6C709-8A7B-4DB3-9A56-829C37599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139" y="529910"/>
            <a:ext cx="3910410" cy="26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E7A8A-E0F8-4F07-BE1B-6138611B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74625"/>
            <a:ext cx="5164320" cy="276999"/>
          </a:xfrm>
        </p:spPr>
        <p:txBody>
          <a:bodyPr/>
          <a:lstStyle/>
          <a:p>
            <a:pPr algn="ctr"/>
            <a:r>
              <a:rPr lang="en-US" sz="1800" dirty="0"/>
              <a:t>PHOTOSHOP USKUNALAR PANELI</a:t>
            </a:r>
            <a:endParaRPr lang="en-GB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1B9C17-FE51-48F5-8CEE-13264209C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860425"/>
            <a:ext cx="2218196" cy="2154436"/>
          </a:xfrm>
        </p:spPr>
        <p:txBody>
          <a:bodyPr/>
          <a:lstStyle/>
          <a:p>
            <a:r>
              <a:rPr lang="en-US" i="0" dirty="0" err="1">
                <a:solidFill>
                  <a:srgbClr val="0070C0"/>
                </a:solidFill>
              </a:rPr>
              <a:t>PhotoShop</a:t>
            </a:r>
            <a:r>
              <a:rPr lang="en-US" i="0" dirty="0"/>
              <a:t> </a:t>
            </a:r>
            <a:r>
              <a:rPr lang="en-US" i="0" dirty="0" err="1"/>
              <a:t>uskunalar</a:t>
            </a:r>
            <a:r>
              <a:rPr lang="en-US" i="0" dirty="0"/>
              <a:t> </a:t>
            </a:r>
            <a:r>
              <a:rPr lang="en-US" i="0" dirty="0" err="1"/>
              <a:t>panelida</a:t>
            </a:r>
            <a:r>
              <a:rPr lang="en-US" i="0" dirty="0"/>
              <a:t> 23 ta </a:t>
            </a:r>
            <a:r>
              <a:rPr lang="en-US" i="0" dirty="0" err="1"/>
              <a:t>tugma</a:t>
            </a:r>
            <a:r>
              <a:rPr lang="en-US" i="0" dirty="0"/>
              <a:t> </a:t>
            </a:r>
            <a:r>
              <a:rPr lang="en-US" i="0" dirty="0" err="1"/>
              <a:t>bo‘lib</a:t>
            </a:r>
            <a:r>
              <a:rPr lang="en-US" i="0" dirty="0"/>
              <a:t>, </a:t>
            </a:r>
            <a:r>
              <a:rPr lang="en-US" i="0" dirty="0" err="1"/>
              <a:t>ular</a:t>
            </a:r>
            <a:r>
              <a:rPr lang="en-US" i="0" dirty="0"/>
              <a:t> </a:t>
            </a:r>
            <a:r>
              <a:rPr lang="en-US" i="0" dirty="0" err="1"/>
              <a:t>dastlab</a:t>
            </a:r>
            <a:r>
              <a:rPr lang="en-US" i="0" dirty="0"/>
              <a:t> </a:t>
            </a:r>
            <a:r>
              <a:rPr lang="en-US" i="0" dirty="0" err="1"/>
              <a:t>bitta</a:t>
            </a:r>
            <a:r>
              <a:rPr lang="en-US" i="0" dirty="0"/>
              <a:t> </a:t>
            </a:r>
            <a:r>
              <a:rPr lang="en-US" i="0" dirty="0" err="1"/>
              <a:t>ko‘rinishda</a:t>
            </a:r>
            <a:r>
              <a:rPr lang="en-US" i="0" dirty="0"/>
              <a:t> </a:t>
            </a:r>
            <a:r>
              <a:rPr lang="en-US" i="0" dirty="0" err="1"/>
              <a:t>joylashgan</a:t>
            </a:r>
            <a:r>
              <a:rPr lang="en-US" i="0" dirty="0"/>
              <a:t> </a:t>
            </a:r>
            <a:r>
              <a:rPr lang="en-US" i="0" dirty="0" err="1"/>
              <a:t>bo‘ladi</a:t>
            </a:r>
            <a:r>
              <a:rPr lang="en-US" i="0" dirty="0"/>
              <a:t>. </a:t>
            </a:r>
            <a:r>
              <a:rPr lang="en-US" i="0" dirty="0" err="1"/>
              <a:t>Panelning</a:t>
            </a:r>
            <a:r>
              <a:rPr lang="en-US" i="0" dirty="0"/>
              <a:t> </a:t>
            </a:r>
            <a:r>
              <a:rPr lang="en-US" i="0" dirty="0" err="1"/>
              <a:t>sarlavha</a:t>
            </a:r>
            <a:r>
              <a:rPr lang="en-US" i="0" dirty="0"/>
              <a:t> </a:t>
            </a:r>
            <a:r>
              <a:rPr lang="en-US" i="0" dirty="0" err="1"/>
              <a:t>satrida</a:t>
            </a:r>
            <a:r>
              <a:rPr lang="en-US" i="0" dirty="0"/>
              <a:t> </a:t>
            </a:r>
            <a:r>
              <a:rPr lang="en-US" i="0" dirty="0" err="1"/>
              <a:t>joylashgan</a:t>
            </a:r>
            <a:r>
              <a:rPr lang="en-US" i="0" dirty="0"/>
              <a:t> </a:t>
            </a:r>
            <a:r>
              <a:rPr lang="en-US" i="0" dirty="0" err="1"/>
              <a:t>qo‘shaloq</a:t>
            </a:r>
            <a:r>
              <a:rPr lang="en-US" i="0" dirty="0"/>
              <a:t> </a:t>
            </a:r>
            <a:r>
              <a:rPr lang="en-US" i="0" dirty="0" err="1"/>
              <a:t>uchburchak</a:t>
            </a:r>
            <a:r>
              <a:rPr lang="en-US" i="0" dirty="0"/>
              <a:t> </a:t>
            </a:r>
            <a:r>
              <a:rPr lang="en-US" i="0" dirty="0" err="1"/>
              <a:t>ko‘rinishidagi</a:t>
            </a:r>
            <a:r>
              <a:rPr lang="en-US" i="0" dirty="0"/>
              <a:t> </a:t>
            </a:r>
            <a:r>
              <a:rPr lang="en-US" i="0" dirty="0" err="1"/>
              <a:t>tugmani</a:t>
            </a:r>
            <a:r>
              <a:rPr lang="en-US" i="0" dirty="0"/>
              <a:t> </a:t>
            </a:r>
            <a:r>
              <a:rPr lang="en-US" i="0" dirty="0" err="1"/>
              <a:t>bosib</a:t>
            </a:r>
            <a:r>
              <a:rPr lang="en-US" i="0" dirty="0"/>
              <a:t>, </a:t>
            </a:r>
            <a:r>
              <a:rPr lang="en-US" i="0" dirty="0" err="1"/>
              <a:t>uskunalarni</a:t>
            </a:r>
            <a:r>
              <a:rPr lang="en-US" i="0" dirty="0"/>
              <a:t> </a:t>
            </a:r>
            <a:r>
              <a:rPr lang="en-US" i="0" dirty="0" err="1"/>
              <a:t>ikki</a:t>
            </a:r>
            <a:r>
              <a:rPr lang="en-US" i="0" dirty="0"/>
              <a:t> </a:t>
            </a:r>
            <a:r>
              <a:rPr lang="en-US" i="0" dirty="0" err="1"/>
              <a:t>ustun</a:t>
            </a:r>
            <a:r>
              <a:rPr lang="en-US" i="0" dirty="0"/>
              <a:t> </a:t>
            </a:r>
            <a:r>
              <a:rPr lang="en-US" i="0" dirty="0" err="1"/>
              <a:t>ko‘rinishida</a:t>
            </a:r>
            <a:r>
              <a:rPr lang="en-US" i="0" dirty="0"/>
              <a:t> </a:t>
            </a:r>
            <a:r>
              <a:rPr lang="en-US" i="0" dirty="0" err="1"/>
              <a:t>joylash</a:t>
            </a:r>
            <a:r>
              <a:rPr lang="en-US" i="0" dirty="0"/>
              <a:t> </a:t>
            </a:r>
            <a:r>
              <a:rPr lang="en-US" i="0" dirty="0" err="1"/>
              <a:t>mumkin</a:t>
            </a:r>
            <a:r>
              <a:rPr lang="en-US" i="0" dirty="0"/>
              <a:t>. </a:t>
            </a:r>
            <a:endParaRPr lang="en-GB" i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4D1226-C48B-4766-965A-FB0087DE0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64" y="573874"/>
            <a:ext cx="190203" cy="2566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DF26D4-A7C9-46CF-85B2-6C10279E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36" y="1166032"/>
            <a:ext cx="762000" cy="1400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9A5436-77A6-4AF8-8134-D026DBB65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105" y="605730"/>
            <a:ext cx="457200" cy="252077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57B66F88-5716-4486-B560-45C537D3B71D}"/>
              </a:ext>
            </a:extLst>
          </p:cNvPr>
          <p:cNvSpPr/>
          <p:nvPr/>
        </p:nvSpPr>
        <p:spPr>
          <a:xfrm>
            <a:off x="3636137" y="1622425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0943BB1-5EF2-4AF1-829F-83BFBC22F369}"/>
              </a:ext>
            </a:extLst>
          </p:cNvPr>
          <p:cNvSpPr/>
          <p:nvPr/>
        </p:nvSpPr>
        <p:spPr>
          <a:xfrm>
            <a:off x="4881093" y="585681"/>
            <a:ext cx="175832" cy="134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89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211F7-2755-40C5-8292-A670F2380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74625"/>
            <a:ext cx="5164320" cy="276999"/>
          </a:xfrm>
        </p:spPr>
        <p:txBody>
          <a:bodyPr/>
          <a:lstStyle/>
          <a:p>
            <a:pPr algn="ctr"/>
            <a:r>
              <a:rPr lang="en-US" sz="1800" dirty="0"/>
              <a:t>MUSTAQIL BAJARISH UCHUN TOPSHIRIQ</a:t>
            </a:r>
            <a:endParaRPr lang="en-GB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7692D4-4762-472E-AFB1-A61D8658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901" y="1068427"/>
            <a:ext cx="3665996" cy="1107996"/>
          </a:xfrm>
        </p:spPr>
        <p:txBody>
          <a:bodyPr/>
          <a:lstStyle/>
          <a:p>
            <a:pPr algn="l"/>
            <a:r>
              <a:rPr lang="en-US" sz="1800" i="0" dirty="0"/>
              <a:t>1) </a:t>
            </a:r>
            <a:r>
              <a:rPr lang="en-US" sz="1800" i="0" dirty="0" err="1"/>
              <a:t>Uskunalar</a:t>
            </a:r>
            <a:r>
              <a:rPr lang="en-US" sz="1800" i="0" dirty="0"/>
              <a:t> </a:t>
            </a:r>
            <a:r>
              <a:rPr lang="en-US" sz="1800" i="0" dirty="0" err="1"/>
              <a:t>paneli</a:t>
            </a:r>
            <a:r>
              <a:rPr lang="en-US" sz="1800" i="0" dirty="0"/>
              <a:t> </a:t>
            </a:r>
            <a:r>
              <a:rPr lang="en-US" sz="1800" i="0" dirty="0" err="1"/>
              <a:t>necha</a:t>
            </a:r>
            <a:r>
              <a:rPr lang="en-US" sz="1800" i="0" dirty="0"/>
              <a:t> </a:t>
            </a:r>
            <a:r>
              <a:rPr lang="en-US" sz="1800" i="0" dirty="0" err="1"/>
              <a:t>qismga</a:t>
            </a:r>
            <a:r>
              <a:rPr lang="en-US" sz="1800" i="0" dirty="0"/>
              <a:t>           </a:t>
            </a:r>
            <a:r>
              <a:rPr lang="en-US" sz="1800" i="0" dirty="0" err="1"/>
              <a:t>bo‘linadi</a:t>
            </a:r>
            <a:r>
              <a:rPr lang="en-US" sz="1800" i="0" dirty="0"/>
              <a:t>?</a:t>
            </a:r>
          </a:p>
          <a:p>
            <a:r>
              <a:rPr lang="en-GB" sz="1800" i="0" dirty="0"/>
              <a:t>2) </a:t>
            </a:r>
            <a:r>
              <a:rPr lang="uz-Cyrl-UZ" sz="1800" i="0" dirty="0"/>
              <a:t>Рука</a:t>
            </a:r>
            <a:r>
              <a:rPr lang="ru-RU" sz="1800" i="0" dirty="0"/>
              <a:t> (</a:t>
            </a:r>
            <a:r>
              <a:rPr lang="en-US" sz="1800" i="0" dirty="0" err="1"/>
              <a:t>Dasta</a:t>
            </a:r>
            <a:r>
              <a:rPr lang="ru-RU" sz="1800" i="0" dirty="0"/>
              <a:t>)</a:t>
            </a:r>
            <a:r>
              <a:rPr lang="en-US" sz="1800" i="0" dirty="0"/>
              <a:t> </a:t>
            </a:r>
            <a:r>
              <a:rPr lang="en-US" sz="1800" i="0" dirty="0" err="1"/>
              <a:t>uskunasining</a:t>
            </a:r>
            <a:r>
              <a:rPr lang="en-US" sz="1800" i="0" dirty="0"/>
              <a:t> </a:t>
            </a:r>
            <a:r>
              <a:rPr lang="en-US" sz="1800" i="0" dirty="0" err="1"/>
              <a:t>vazifasi</a:t>
            </a:r>
            <a:r>
              <a:rPr lang="en-US" sz="1800" i="0" dirty="0"/>
              <a:t> </a:t>
            </a:r>
            <a:r>
              <a:rPr lang="en-US" sz="1800" i="0" dirty="0" err="1"/>
              <a:t>qanday</a:t>
            </a:r>
            <a:r>
              <a:rPr lang="en-US" sz="1800" i="0" dirty="0"/>
              <a:t>?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2749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F878-FB85-4636-8B09-785997F7D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74625"/>
            <a:ext cx="5164320" cy="261610"/>
          </a:xfrm>
        </p:spPr>
        <p:txBody>
          <a:bodyPr/>
          <a:lstStyle/>
          <a:p>
            <a:r>
              <a:rPr lang="en-US" sz="1700" dirty="0"/>
              <a:t>USKUNALAR PANELI 4 QISIMGA AJTRATILGAN</a:t>
            </a:r>
            <a:endParaRPr lang="en-GB" sz="17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F332CB-4BFF-46E9-AAB7-7985C2670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3" y="1847202"/>
            <a:ext cx="988907" cy="121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23ED0C-58E0-47A1-983D-C122B4B3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16" y="1593457"/>
            <a:ext cx="988907" cy="147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4E93EC-2712-4983-BEBC-AEACA1F22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222" y="2308225"/>
            <a:ext cx="919756" cy="7581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0651F7-9589-4881-B1BF-CAD89C080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200" y="1406044"/>
            <a:ext cx="876300" cy="1660358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E3164E3-851E-4294-8927-A19D3CFADF58}"/>
              </a:ext>
            </a:extLst>
          </p:cNvPr>
          <p:cNvSpPr txBox="1">
            <a:spLocks/>
          </p:cNvSpPr>
          <p:nvPr/>
        </p:nvSpPr>
        <p:spPr>
          <a:xfrm>
            <a:off x="512956" y="1052294"/>
            <a:ext cx="8763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kern="0" dirty="0" err="1">
                <a:solidFill>
                  <a:srgbClr val="0070C0"/>
                </a:solidFill>
              </a:rPr>
              <a:t>Birinchi</a:t>
            </a:r>
            <a:r>
              <a:rPr lang="en-US" sz="1400" kern="0" dirty="0">
                <a:solidFill>
                  <a:srgbClr val="0070C0"/>
                </a:solidFill>
              </a:rPr>
              <a:t> </a:t>
            </a:r>
            <a:r>
              <a:rPr lang="en-US" sz="1400" kern="0" dirty="0" err="1">
                <a:solidFill>
                  <a:srgbClr val="0070C0"/>
                </a:solidFill>
              </a:rPr>
              <a:t>qismida</a:t>
            </a:r>
            <a:r>
              <a:rPr lang="en-US" sz="1400" kern="0" dirty="0">
                <a:solidFill>
                  <a:srgbClr val="0070C0"/>
                </a:solidFill>
              </a:rPr>
              <a:t> 6 ta </a:t>
            </a:r>
            <a:r>
              <a:rPr lang="en-US" sz="1400" kern="0" dirty="0" err="1">
                <a:solidFill>
                  <a:srgbClr val="0070C0"/>
                </a:solidFill>
              </a:rPr>
              <a:t>uskuna</a:t>
            </a:r>
            <a:endParaRPr lang="en-GB" sz="1400" kern="0" dirty="0">
              <a:solidFill>
                <a:srgbClr val="0070C0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53B58CB-5FA8-42C0-841C-BB34CFB1E94C}"/>
              </a:ext>
            </a:extLst>
          </p:cNvPr>
          <p:cNvSpPr txBox="1">
            <a:spLocks/>
          </p:cNvSpPr>
          <p:nvPr/>
        </p:nvSpPr>
        <p:spPr>
          <a:xfrm>
            <a:off x="1885281" y="823694"/>
            <a:ext cx="8763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kern="0" dirty="0" err="1">
                <a:solidFill>
                  <a:srgbClr val="0070C0"/>
                </a:solidFill>
              </a:rPr>
              <a:t>Ikkinchi</a:t>
            </a:r>
            <a:r>
              <a:rPr lang="en-US" sz="1400" kern="0" dirty="0">
                <a:solidFill>
                  <a:srgbClr val="0070C0"/>
                </a:solidFill>
              </a:rPr>
              <a:t> </a:t>
            </a:r>
            <a:r>
              <a:rPr lang="en-US" sz="1400" kern="0" dirty="0" err="1">
                <a:solidFill>
                  <a:srgbClr val="0070C0"/>
                </a:solidFill>
              </a:rPr>
              <a:t>qismida</a:t>
            </a:r>
            <a:r>
              <a:rPr lang="en-US" sz="1400" kern="0" dirty="0">
                <a:solidFill>
                  <a:srgbClr val="0070C0"/>
                </a:solidFill>
              </a:rPr>
              <a:t> 8 ta </a:t>
            </a:r>
            <a:r>
              <a:rPr lang="en-US" sz="1400" kern="0" dirty="0" err="1">
                <a:solidFill>
                  <a:srgbClr val="0070C0"/>
                </a:solidFill>
              </a:rPr>
              <a:t>uskuna</a:t>
            </a:r>
            <a:endParaRPr lang="en-GB" sz="1400" kern="0" dirty="0">
              <a:solidFill>
                <a:srgbClr val="0070C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6F3E499-0E9B-4DED-98FA-6D60187A147A}"/>
              </a:ext>
            </a:extLst>
          </p:cNvPr>
          <p:cNvSpPr txBox="1">
            <a:spLocks/>
          </p:cNvSpPr>
          <p:nvPr/>
        </p:nvSpPr>
        <p:spPr>
          <a:xfrm>
            <a:off x="3213456" y="1509494"/>
            <a:ext cx="8763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kern="0" dirty="0" err="1">
                <a:solidFill>
                  <a:srgbClr val="0070C0"/>
                </a:solidFill>
              </a:rPr>
              <a:t>Uchinchi</a:t>
            </a:r>
            <a:r>
              <a:rPr lang="en-US" sz="1400" kern="0" dirty="0">
                <a:solidFill>
                  <a:srgbClr val="0070C0"/>
                </a:solidFill>
              </a:rPr>
              <a:t> </a:t>
            </a:r>
            <a:r>
              <a:rPr lang="en-US" sz="1400" kern="0" dirty="0" err="1">
                <a:solidFill>
                  <a:srgbClr val="0070C0"/>
                </a:solidFill>
              </a:rPr>
              <a:t>qismida</a:t>
            </a:r>
            <a:r>
              <a:rPr lang="en-US" sz="1400" kern="0" dirty="0">
                <a:solidFill>
                  <a:srgbClr val="0070C0"/>
                </a:solidFill>
              </a:rPr>
              <a:t> 4 ta </a:t>
            </a:r>
            <a:r>
              <a:rPr lang="en-US" sz="1400" kern="0" dirty="0" err="1">
                <a:solidFill>
                  <a:srgbClr val="0070C0"/>
                </a:solidFill>
              </a:rPr>
              <a:t>uskuna</a:t>
            </a:r>
            <a:endParaRPr lang="en-GB" sz="1400" kern="0" dirty="0">
              <a:solidFill>
                <a:srgbClr val="0070C0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66D4CF7-204E-45BE-9D3A-3B764A5E2418}"/>
              </a:ext>
            </a:extLst>
          </p:cNvPr>
          <p:cNvSpPr txBox="1">
            <a:spLocks/>
          </p:cNvSpPr>
          <p:nvPr/>
        </p:nvSpPr>
        <p:spPr>
          <a:xfrm>
            <a:off x="4521200" y="671294"/>
            <a:ext cx="8763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kern="0" dirty="0" err="1">
                <a:solidFill>
                  <a:srgbClr val="0070C0"/>
                </a:solidFill>
              </a:rPr>
              <a:t>To‘rtinchi</a:t>
            </a:r>
            <a:r>
              <a:rPr lang="en-US" sz="1400" kern="0" dirty="0">
                <a:solidFill>
                  <a:srgbClr val="0070C0"/>
                </a:solidFill>
              </a:rPr>
              <a:t> </a:t>
            </a:r>
            <a:r>
              <a:rPr lang="en-US" sz="1400" kern="0" dirty="0" err="1">
                <a:solidFill>
                  <a:srgbClr val="0070C0"/>
                </a:solidFill>
              </a:rPr>
              <a:t>qismida</a:t>
            </a:r>
            <a:r>
              <a:rPr lang="en-US" sz="1400" kern="0" dirty="0">
                <a:solidFill>
                  <a:srgbClr val="0070C0"/>
                </a:solidFill>
              </a:rPr>
              <a:t> 7 ta </a:t>
            </a:r>
            <a:r>
              <a:rPr lang="en-US" sz="1400" kern="0" dirty="0" err="1">
                <a:solidFill>
                  <a:srgbClr val="0070C0"/>
                </a:solidFill>
              </a:rPr>
              <a:t>uskuna</a:t>
            </a:r>
            <a:endParaRPr lang="en-GB" sz="14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EED6F9-27D1-4EF1-BB05-226FD6B9D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131030"/>
            <a:ext cx="2872711" cy="2969908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05F08286-149C-417D-9424-62B16A017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4" y="760649"/>
            <a:ext cx="1913396" cy="2154436"/>
          </a:xfrm>
        </p:spPr>
        <p:txBody>
          <a:bodyPr/>
          <a:lstStyle/>
          <a:p>
            <a:r>
              <a:rPr lang="en-US" i="0" dirty="0" err="1">
                <a:solidFill>
                  <a:srgbClr val="0070C0"/>
                </a:solidFill>
              </a:rPr>
              <a:t>Uskunalar</a:t>
            </a:r>
            <a:r>
              <a:rPr lang="en-US" i="0" dirty="0"/>
              <a:t> </a:t>
            </a:r>
            <a:r>
              <a:rPr lang="en-US" i="0" dirty="0" err="1"/>
              <a:t>panelidagi</a:t>
            </a:r>
            <a:r>
              <a:rPr lang="en-US" i="0" dirty="0"/>
              <a:t> har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tugmaga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yoki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nechata</a:t>
            </a:r>
            <a:r>
              <a:rPr lang="en-US" i="0" dirty="0"/>
              <a:t> </a:t>
            </a:r>
            <a:r>
              <a:rPr lang="en-US" i="0" dirty="0" err="1"/>
              <a:t>uskuna</a:t>
            </a:r>
            <a:r>
              <a:rPr lang="en-US" i="0" dirty="0"/>
              <a:t> </a:t>
            </a:r>
            <a:r>
              <a:rPr lang="en-US" i="0" dirty="0" err="1"/>
              <a:t>mos</a:t>
            </a:r>
            <a:r>
              <a:rPr lang="en-US" i="0" dirty="0"/>
              <a:t> </a:t>
            </a:r>
            <a:r>
              <a:rPr lang="en-US" i="0" dirty="0" err="1"/>
              <a:t>keladi</a:t>
            </a:r>
            <a:r>
              <a:rPr lang="en-US" i="0" dirty="0"/>
              <a:t>.</a:t>
            </a:r>
          </a:p>
          <a:p>
            <a:pPr algn="l"/>
            <a:r>
              <a:rPr lang="en-US" i="0" dirty="0"/>
              <a:t>Shu </a:t>
            </a:r>
            <a:r>
              <a:rPr lang="en-US" i="0" dirty="0" err="1"/>
              <a:t>sababli</a:t>
            </a:r>
            <a:r>
              <a:rPr lang="en-US" i="0" dirty="0"/>
              <a:t>, </a:t>
            </a:r>
            <a:r>
              <a:rPr lang="en-US" i="0" dirty="0" err="1"/>
              <a:t>uskunalar</a:t>
            </a:r>
            <a:r>
              <a:rPr lang="en-US" i="0" dirty="0"/>
              <a:t> </a:t>
            </a:r>
            <a:r>
              <a:rPr lang="en-US" i="0" dirty="0" err="1"/>
              <a:t>soni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necha</a:t>
            </a:r>
            <a:r>
              <a:rPr lang="en-US" i="0" dirty="0"/>
              <a:t> </a:t>
            </a:r>
            <a:r>
              <a:rPr lang="en-US" i="0" dirty="0" err="1"/>
              <a:t>martta</a:t>
            </a:r>
            <a:r>
              <a:rPr lang="en-US" i="0" dirty="0"/>
              <a:t> </a:t>
            </a:r>
            <a:r>
              <a:rPr lang="en-US" i="0" dirty="0" err="1"/>
              <a:t>ko‘p</a:t>
            </a:r>
            <a:r>
              <a:rPr lang="en-US" i="0" dirty="0"/>
              <a:t> </a:t>
            </a:r>
            <a:r>
              <a:rPr lang="en-US" i="0" dirty="0" err="1"/>
              <a:t>bo‘lib</a:t>
            </a:r>
            <a:r>
              <a:rPr lang="en-US" i="0" dirty="0"/>
              <a:t>, </a:t>
            </a:r>
            <a:r>
              <a:rPr lang="en-US" i="0" dirty="0" err="1"/>
              <a:t>odatda</a:t>
            </a:r>
            <a:r>
              <a:rPr lang="en-US" i="0" dirty="0"/>
              <a:t>, </a:t>
            </a:r>
            <a:r>
              <a:rPr lang="en-US" i="0" dirty="0" err="1"/>
              <a:t>bitta</a:t>
            </a:r>
            <a:r>
              <a:rPr lang="en-US" i="0" dirty="0"/>
              <a:t> </a:t>
            </a:r>
            <a:r>
              <a:rPr lang="en-US" i="0" dirty="0" err="1"/>
              <a:t>tugma</a:t>
            </a:r>
            <a:r>
              <a:rPr lang="en-US" i="0" dirty="0"/>
              <a:t> </a:t>
            </a:r>
            <a:r>
              <a:rPr lang="en-US" i="0" dirty="0" err="1"/>
              <a:t>ostida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necha</a:t>
            </a:r>
            <a:r>
              <a:rPr lang="en-US" i="0" dirty="0"/>
              <a:t> </a:t>
            </a:r>
            <a:r>
              <a:rPr lang="en-US" i="0" dirty="0" err="1"/>
              <a:t>uskunalar</a:t>
            </a:r>
            <a:r>
              <a:rPr lang="en-US" i="0" dirty="0"/>
              <a:t> </a:t>
            </a:r>
            <a:r>
              <a:rPr lang="en-US" i="0" dirty="0" err="1"/>
              <a:t>joylashgan</a:t>
            </a:r>
            <a:r>
              <a:rPr lang="en-US" i="0" dirty="0"/>
              <a:t> </a:t>
            </a:r>
            <a:r>
              <a:rPr lang="en-US" i="0" dirty="0" err="1"/>
              <a:t>bo‘ladi</a:t>
            </a:r>
            <a:r>
              <a:rPr lang="en-US" i="0" dirty="0"/>
              <a:t>. </a:t>
            </a:r>
            <a:endParaRPr lang="en-GB" i="0" dirty="0"/>
          </a:p>
        </p:txBody>
      </p:sp>
    </p:spTree>
    <p:extLst>
      <p:ext uri="{BB962C8B-B14F-4D97-AF65-F5344CB8AC3E}">
        <p14:creationId xmlns:p14="http://schemas.microsoft.com/office/powerpoint/2010/main" val="3119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D2505-BA12-4E32-9B0C-984742E7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63954"/>
            <a:ext cx="5164320" cy="315471"/>
          </a:xfrm>
        </p:spPr>
        <p:txBody>
          <a:bodyPr/>
          <a:lstStyle/>
          <a:p>
            <a:pPr algn="ctr"/>
            <a:r>
              <a:rPr lang="en-US" i="0" dirty="0" err="1"/>
              <a:t>Uskunalar</a:t>
            </a:r>
            <a:endParaRPr lang="en-GB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61DD85-9BDF-413A-8496-6B0780A42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1232278"/>
            <a:ext cx="1577553" cy="18415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3DD0D6-D8CE-4E06-9D3F-24CE5DF04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5" y="641004"/>
            <a:ext cx="2514601" cy="2432826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7399A38E-53BB-45B7-9219-741893C7C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2320" y="664302"/>
            <a:ext cx="2097580" cy="1110523"/>
          </a:xfrm>
        </p:spPr>
        <p:txBody>
          <a:bodyPr/>
          <a:lstStyle/>
          <a:p>
            <a:pPr algn="l"/>
            <a:r>
              <a:rPr lang="en-US" i="0" dirty="0">
                <a:solidFill>
                  <a:schemeClr val="tx1"/>
                </a:solidFill>
              </a:rPr>
              <a:t>Agar</a:t>
            </a:r>
            <a:r>
              <a:rPr lang="en-US" i="0" dirty="0">
                <a:solidFill>
                  <a:srgbClr val="0070C0"/>
                </a:solidFill>
              </a:rPr>
              <a:t> </a:t>
            </a:r>
            <a:r>
              <a:rPr lang="en-US" i="0" dirty="0" err="1"/>
              <a:t>uskuna</a:t>
            </a:r>
            <a:r>
              <a:rPr lang="en-US" i="0" dirty="0"/>
              <a:t> </a:t>
            </a:r>
            <a:r>
              <a:rPr lang="en-US" i="0" dirty="0" err="1"/>
              <a:t>tugmasining</a:t>
            </a:r>
            <a:r>
              <a:rPr lang="en-US" i="0" dirty="0"/>
              <a:t> </a:t>
            </a:r>
            <a:r>
              <a:rPr lang="en-US" i="0" dirty="0" err="1"/>
              <a:t>o‘ng</a:t>
            </a:r>
            <a:r>
              <a:rPr lang="en-US" i="0" dirty="0"/>
              <a:t> </a:t>
            </a:r>
            <a:r>
              <a:rPr lang="en-US" i="0" dirty="0" err="1"/>
              <a:t>quyi</a:t>
            </a:r>
            <a:r>
              <a:rPr lang="en-US" i="0" dirty="0"/>
              <a:t> </a:t>
            </a:r>
            <a:r>
              <a:rPr lang="en-US" i="0" dirty="0" err="1"/>
              <a:t>burchagida</a:t>
            </a:r>
            <a:r>
              <a:rPr lang="en-US" i="0" dirty="0"/>
              <a:t> </a:t>
            </a:r>
            <a:r>
              <a:rPr lang="en-US" i="0" dirty="0" err="1"/>
              <a:t>qora</a:t>
            </a:r>
            <a:r>
              <a:rPr lang="en-US" i="0" dirty="0"/>
              <a:t> </a:t>
            </a:r>
            <a:r>
              <a:rPr lang="en-US" i="0" dirty="0" err="1">
                <a:solidFill>
                  <a:srgbClr val="0070C0"/>
                </a:solidFill>
              </a:rPr>
              <a:t>uchburchak</a:t>
            </a:r>
            <a:r>
              <a:rPr lang="en-US" i="0" dirty="0"/>
              <a:t> </a:t>
            </a:r>
            <a:r>
              <a:rPr lang="en-US" i="0" dirty="0" err="1"/>
              <a:t>bo‘lsa</a:t>
            </a:r>
            <a:r>
              <a:rPr lang="en-US" i="0" dirty="0"/>
              <a:t>, </a:t>
            </a:r>
            <a:r>
              <a:rPr lang="en-US" i="0" dirty="0" err="1"/>
              <a:t>bu</a:t>
            </a:r>
            <a:r>
              <a:rPr lang="en-US" i="0" dirty="0"/>
              <a:t> </a:t>
            </a:r>
            <a:r>
              <a:rPr lang="en-US" i="0" dirty="0" err="1"/>
              <a:t>tugma</a:t>
            </a:r>
            <a:r>
              <a:rPr lang="en-US" i="0" dirty="0"/>
              <a:t> </a:t>
            </a:r>
            <a:r>
              <a:rPr lang="en-US" i="0" dirty="0" err="1"/>
              <a:t>ostida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nechta</a:t>
            </a:r>
            <a:r>
              <a:rPr lang="en-US" i="0" dirty="0"/>
              <a:t> </a:t>
            </a:r>
            <a:r>
              <a:rPr lang="en-US" i="0" dirty="0" err="1"/>
              <a:t>uskuna</a:t>
            </a:r>
            <a:r>
              <a:rPr lang="en-US" i="0" dirty="0"/>
              <a:t> </a:t>
            </a:r>
            <a:r>
              <a:rPr lang="en-US" i="0" dirty="0" err="1"/>
              <a:t>borligini</a:t>
            </a:r>
            <a:r>
              <a:rPr lang="en-US" i="0" dirty="0"/>
              <a:t> </a:t>
            </a:r>
            <a:r>
              <a:rPr lang="en-US" i="0" dirty="0" err="1"/>
              <a:t>bildiradi</a:t>
            </a:r>
            <a:r>
              <a:rPr lang="en-US" i="0" dirty="0"/>
              <a:t>.</a:t>
            </a:r>
            <a:endParaRPr lang="en-GB" i="0" dirty="0"/>
          </a:p>
        </p:txBody>
      </p:sp>
    </p:spTree>
    <p:extLst>
      <p:ext uri="{BB962C8B-B14F-4D97-AF65-F5344CB8AC3E}">
        <p14:creationId xmlns:p14="http://schemas.microsoft.com/office/powerpoint/2010/main" val="232546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B3B21-DB7A-468B-89E4-52F9D9A7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70231"/>
            <a:ext cx="5164320" cy="276999"/>
          </a:xfrm>
        </p:spPr>
        <p:txBody>
          <a:bodyPr/>
          <a:lstStyle/>
          <a:p>
            <a:pPr algn="ctr"/>
            <a:r>
              <a:rPr lang="en-US" sz="1800" dirty="0"/>
              <a:t>USKUNALAR VAZIFALARI</a:t>
            </a:r>
            <a:endParaRPr lang="en-GB" sz="1800" dirty="0"/>
          </a:p>
        </p:txBody>
      </p:sp>
      <p:pic>
        <p:nvPicPr>
          <p:cNvPr id="7" name="01">
            <a:hlinkClick r:id="" action="ppaction://media"/>
            <a:extLst>
              <a:ext uri="{FF2B5EF4-FFF2-40B4-BE49-F238E27FC236}">
                <a16:creationId xmlns:a16="http://schemas.microsoft.com/office/drawing/2014/main" id="{D62EDF98-7961-486C-B2AA-FFECA37CB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300" y="562064"/>
            <a:ext cx="3313283" cy="2590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1AB77F-7354-4044-8FB8-B39ABA412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700" y="1622425"/>
            <a:ext cx="16383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63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E1D7F4-6E32-4533-9C0E-A63029E48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036" y="1622425"/>
            <a:ext cx="1352550" cy="523875"/>
          </a:xfrm>
          <a:prstGeom prst="rect">
            <a:avLst/>
          </a:prstGeom>
        </p:spPr>
      </p:pic>
      <p:pic>
        <p:nvPicPr>
          <p:cNvPr id="5" name="02">
            <a:hlinkClick r:id="" action="ppaction://media"/>
            <a:extLst>
              <a:ext uri="{FF2B5EF4-FFF2-40B4-BE49-F238E27FC236}">
                <a16:creationId xmlns:a16="http://schemas.microsoft.com/office/drawing/2014/main" id="{BA2B81C6-A61B-489E-B69F-71FD359F20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299" y="553414"/>
            <a:ext cx="3340816" cy="261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65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AB1D82-DE01-4521-BE70-EAE414DF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550" y="1505053"/>
            <a:ext cx="1657350" cy="714375"/>
          </a:xfrm>
          <a:prstGeom prst="rect">
            <a:avLst/>
          </a:prstGeom>
        </p:spPr>
      </p:pic>
      <p:pic>
        <p:nvPicPr>
          <p:cNvPr id="6" name="03">
            <a:hlinkClick r:id="" action="ppaction://media"/>
            <a:extLst>
              <a:ext uri="{FF2B5EF4-FFF2-40B4-BE49-F238E27FC236}">
                <a16:creationId xmlns:a16="http://schemas.microsoft.com/office/drawing/2014/main" id="{15C88B2A-8D0C-47E9-9D80-467C38B5C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01" y="555625"/>
            <a:ext cx="3338250" cy="26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7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4">
            <a:hlinkClick r:id="" action="ppaction://media"/>
            <a:extLst>
              <a:ext uri="{FF2B5EF4-FFF2-40B4-BE49-F238E27FC236}">
                <a16:creationId xmlns:a16="http://schemas.microsoft.com/office/drawing/2014/main" id="{ED416E03-6AEB-43DB-89EB-5611AB042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476" y="555625"/>
            <a:ext cx="3327868" cy="26022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4DEB6-41CF-4924-8629-6F8F7FBD8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1439303"/>
            <a:ext cx="133350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2864</TotalTime>
  <Words>260</Words>
  <Application>Microsoft Office PowerPoint</Application>
  <PresentationFormat>Произвольный</PresentationFormat>
  <Paragraphs>27</Paragraphs>
  <Slides>20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INFORMATIKA VA AT</vt:lpstr>
      <vt:lpstr>PHOTOSHOP USKUNALAR PANELI</vt:lpstr>
      <vt:lpstr>USKUNALAR PANELI 4 QISIMGA AJTRATILGAN</vt:lpstr>
      <vt:lpstr>Презентация PowerPoint</vt:lpstr>
      <vt:lpstr>Uskunalar</vt:lpstr>
      <vt:lpstr>USKUNALAR VAZIFALARI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PALITRALAR</vt:lpstr>
      <vt:lpstr>Презентация PowerPoint</vt:lpstr>
      <vt:lpstr>NAVIGATOR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346</cp:revision>
  <dcterms:created xsi:type="dcterms:W3CDTF">2020-04-13T08:05:16Z</dcterms:created>
  <dcterms:modified xsi:type="dcterms:W3CDTF">2020-09-21T11:01:06Z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