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291" autoAdjust="0"/>
  </p:normalViewPr>
  <p:slideViewPr>
    <p:cSldViewPr>
      <p:cViewPr varScale="1">
        <p:scale>
          <a:sx n="148" d="100"/>
          <a:sy n="148" d="100"/>
        </p:scale>
        <p:origin x="27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-11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4044" y="328641"/>
            <a:ext cx="408051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400" spc="-5" dirty="0"/>
              <a:t>INFORMATIKA VA AT</a:t>
            </a:r>
            <a:endParaRPr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941903" y="1325820"/>
            <a:ext cx="3378062" cy="127387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n-US" sz="1500" b="1" spc="-10" dirty="0">
                <a:solidFill>
                  <a:srgbClr val="2365C7"/>
                </a:solidFill>
                <a:latin typeface="Arial"/>
                <a:cs typeface="Arial"/>
              </a:rPr>
              <a:t>MAVZU: 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n-US" sz="1500" b="1" spc="-10" dirty="0">
                <a:solidFill>
                  <a:srgbClr val="2365C7"/>
                </a:solidFill>
                <a:latin typeface="Arial"/>
                <a:cs typeface="Arial"/>
              </a:rPr>
              <a:t>AMALIY MASHG‘ULOT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en-US" sz="1600" b="1" spc="-1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ru-RU" sz="1400" b="1" spc="-1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ru-RU" sz="1400" b="1" spc="-1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41425"/>
            <a:ext cx="344170" cy="82302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17271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757472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45851" y="249024"/>
            <a:ext cx="439420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51222" y="551458"/>
            <a:ext cx="4394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300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05B0B287-F8FE-48F8-955E-F13FD1202AAE}"/>
              </a:ext>
            </a:extLst>
          </p:cNvPr>
          <p:cNvSpPr/>
          <p:nvPr/>
        </p:nvSpPr>
        <p:spPr>
          <a:xfrm>
            <a:off x="321569" y="304740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6B35FCA-2935-4915-9F28-68C3141ADB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69" y="1249188"/>
            <a:ext cx="4254500" cy="20090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2297</TotalTime>
  <Words>12</Words>
  <Application>Microsoft Office PowerPoint</Application>
  <PresentationFormat>Произвольный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INFORMATIKA VA 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User</cp:lastModifiedBy>
  <cp:revision>274</cp:revision>
  <dcterms:created xsi:type="dcterms:W3CDTF">2020-04-13T08:05:16Z</dcterms:created>
  <dcterms:modified xsi:type="dcterms:W3CDTF">2020-09-16T10:17:04Z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