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6" r:id="rId3"/>
    <p:sldId id="283" r:id="rId4"/>
    <p:sldId id="308" r:id="rId5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291" autoAdjust="0"/>
  </p:normalViewPr>
  <p:slideViewPr>
    <p:cSldViewPr>
      <p:cViewPr varScale="1">
        <p:scale>
          <a:sx n="148" d="100"/>
          <a:sy n="148" d="100"/>
        </p:scale>
        <p:origin x="27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-11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4044" y="328641"/>
            <a:ext cx="408051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400" spc="-5" dirty="0"/>
              <a:t>INFORMATIKA VA AT</a:t>
            </a:r>
            <a:endParaRPr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941903" y="1325820"/>
            <a:ext cx="3378062" cy="127387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n-US" sz="1500" b="1" spc="-10" dirty="0">
                <a:solidFill>
                  <a:srgbClr val="2365C7"/>
                </a:solidFill>
                <a:latin typeface="Arial"/>
                <a:cs typeface="Arial"/>
              </a:rPr>
              <a:t>MAVZU: 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n-US" sz="1500" b="1" spc="-10" dirty="0">
                <a:solidFill>
                  <a:srgbClr val="2365C7"/>
                </a:solidFill>
                <a:latin typeface="Arial"/>
                <a:cs typeface="Arial"/>
              </a:rPr>
              <a:t>AMALIY MASHG‘ULOT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en-US" sz="1600" b="1" spc="-1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ru-RU" sz="1400" b="1" spc="-1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ru-RU" sz="1400" b="1" spc="-1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41425"/>
            <a:ext cx="344170" cy="82302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17271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757472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45851" y="249024"/>
            <a:ext cx="439420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51222" y="551458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300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05B0B287-F8FE-48F8-955E-F13FD1202AAE}"/>
              </a:ext>
            </a:extLst>
          </p:cNvPr>
          <p:cNvSpPr/>
          <p:nvPr/>
        </p:nvSpPr>
        <p:spPr>
          <a:xfrm>
            <a:off x="321569" y="304740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6B35FCA-2935-4915-9F28-68C3141ADB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69" y="1249188"/>
            <a:ext cx="4254500" cy="20090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id="{329C3181-0DD7-4B8A-B1B4-23245D11F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36625"/>
            <a:ext cx="4893589" cy="430887"/>
          </a:xfrm>
        </p:spPr>
        <p:txBody>
          <a:bodyPr/>
          <a:lstStyle/>
          <a:p>
            <a:pPr algn="ctr"/>
            <a:r>
              <a:rPr lang="en-US" i="0" dirty="0" err="1">
                <a:solidFill>
                  <a:srgbClr val="0070C0"/>
                </a:solidFill>
              </a:rPr>
              <a:t>PhotoShop</a:t>
            </a:r>
            <a:r>
              <a:rPr lang="en-US" i="0" dirty="0">
                <a:solidFill>
                  <a:srgbClr val="0070C0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f</a:t>
            </a:r>
            <a:r>
              <a:rPr lang="en-US" i="0" dirty="0" err="1"/>
              <a:t>otosuratga</a:t>
            </a:r>
            <a:r>
              <a:rPr lang="en-US" i="0" dirty="0"/>
              <a:t> </a:t>
            </a:r>
            <a:r>
              <a:rPr lang="en-US" i="0" dirty="0" err="1"/>
              <a:t>jilo</a:t>
            </a:r>
            <a:r>
              <a:rPr lang="en-US" i="0" dirty="0"/>
              <a:t> </a:t>
            </a:r>
            <a:r>
              <a:rPr lang="en-US" i="0" dirty="0" err="1"/>
              <a:t>berish</a:t>
            </a:r>
            <a:r>
              <a:rPr lang="en-US" i="0" dirty="0"/>
              <a:t>, </a:t>
            </a:r>
            <a:r>
              <a:rPr lang="en-US" i="0" dirty="0" err="1"/>
              <a:t>turli</a:t>
            </a:r>
            <a:r>
              <a:rPr lang="en-US" i="0" dirty="0"/>
              <a:t> </a:t>
            </a:r>
            <a:r>
              <a:rPr lang="en-US" i="0" dirty="0" err="1"/>
              <a:t>filtrlarni</a:t>
            </a:r>
            <a:r>
              <a:rPr lang="en-US" i="0" dirty="0"/>
              <a:t> </a:t>
            </a:r>
            <a:r>
              <a:rPr lang="en-US" i="0" dirty="0" err="1"/>
              <a:t>qo‘llab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ularni</a:t>
            </a:r>
            <a:r>
              <a:rPr lang="en-US" i="0" dirty="0"/>
              <a:t> </a:t>
            </a:r>
            <a:r>
              <a:rPr lang="en-US" i="0" dirty="0" err="1"/>
              <a:t>yangi</a:t>
            </a:r>
            <a:r>
              <a:rPr lang="en-US" i="0" dirty="0"/>
              <a:t> </a:t>
            </a:r>
            <a:r>
              <a:rPr lang="en-US" i="0" dirty="0" err="1"/>
              <a:t>ko‘rinishga</a:t>
            </a:r>
            <a:r>
              <a:rPr lang="en-US" i="0" dirty="0"/>
              <a:t> </a:t>
            </a:r>
            <a:r>
              <a:rPr lang="en-US" i="0" dirty="0" err="1"/>
              <a:t>o‘tkazishda</a:t>
            </a:r>
            <a:r>
              <a:rPr lang="en-US" i="0" dirty="0"/>
              <a:t> </a:t>
            </a:r>
            <a:r>
              <a:rPr lang="en-US" i="0" dirty="0" err="1"/>
              <a:t>yordam</a:t>
            </a:r>
            <a:r>
              <a:rPr lang="en-US" i="0" dirty="0"/>
              <a:t> </a:t>
            </a:r>
            <a:r>
              <a:rPr lang="en-US" i="0" dirty="0" err="1"/>
              <a:t>beradi</a:t>
            </a:r>
            <a:r>
              <a:rPr lang="en-US" i="0" dirty="0"/>
              <a:t>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FB87CA6-C660-4249-861D-8BC7113385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49356"/>
            <a:ext cx="2819400" cy="15851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A04F617-FECB-4A48-B953-432FB52822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865" y="1449357"/>
            <a:ext cx="2504045" cy="157754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13CD6-CC66-45EE-8DE5-900FCCD22023}"/>
              </a:ext>
            </a:extLst>
          </p:cNvPr>
          <p:cNvSpPr txBox="1">
            <a:spLocks/>
          </p:cNvSpPr>
          <p:nvPr/>
        </p:nvSpPr>
        <p:spPr>
          <a:xfrm>
            <a:off x="139700" y="618703"/>
            <a:ext cx="5562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>
                <a:solidFill>
                  <a:schemeClr val="tx1"/>
                </a:solidFill>
              </a:rPr>
              <a:t>PHOTOSHOP RASTRLI GRAFIK MUHARRIR</a:t>
            </a:r>
            <a:endParaRPr lang="en-GB" sz="1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88B4D394-083A-463A-AE7B-9E65E95BF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580" y="174625"/>
            <a:ext cx="4249920" cy="276999"/>
          </a:xfrm>
        </p:spPr>
        <p:txBody>
          <a:bodyPr/>
          <a:lstStyle/>
          <a:p>
            <a:pPr algn="ctr"/>
            <a:r>
              <a:rPr lang="en-US" sz="1800" dirty="0"/>
              <a:t>TAKRORLASH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057541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">
            <a:extLst>
              <a:ext uri="{FF2B5EF4-FFF2-40B4-BE49-F238E27FC236}">
                <a16:creationId xmlns:a16="http://schemas.microsoft.com/office/drawing/2014/main" id="{50EDA5ED-F672-4E55-A84C-3FF1E478FEDC}"/>
              </a:ext>
            </a:extLst>
          </p:cNvPr>
          <p:cNvSpPr txBox="1">
            <a:spLocks/>
          </p:cNvSpPr>
          <p:nvPr/>
        </p:nvSpPr>
        <p:spPr>
          <a:xfrm>
            <a:off x="109188" y="92982"/>
            <a:ext cx="55626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/>
              <a:t>PHOTOSHOP YORDAMIDA QUYIDAGI AMALLARNI BAJARISH MUMKIN</a:t>
            </a:r>
            <a:endParaRPr lang="en-GB" sz="1400" kern="0" dirty="0"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F3A975AD-4307-42D1-9E97-9E1CC20203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694" y="1241425"/>
            <a:ext cx="1799585" cy="1121923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699712D8-BB53-4733-B49D-682612FA98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58" y="1241426"/>
            <a:ext cx="1792319" cy="1121923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0CBAA4DB-5ECC-45FB-8A7B-5527CF6023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243" y="1241425"/>
            <a:ext cx="1789987" cy="1121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312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63E3EE8-92D9-4213-AE2C-043C51A291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599" y="1688290"/>
            <a:ext cx="1895536" cy="141106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80B4D7E-63AA-4644-A177-982BE42CA3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364" y="1688290"/>
            <a:ext cx="1895536" cy="14110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11311EB-38A4-4307-ABD2-BB616689B8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372" y="209881"/>
            <a:ext cx="609653" cy="152413"/>
          </a:xfrm>
          <a:prstGeom prst="rect">
            <a:avLst/>
          </a:prstGeom>
        </p:spPr>
      </p:pic>
      <p:sp>
        <p:nvSpPr>
          <p:cNvPr id="10" name="Текст 2">
            <a:extLst>
              <a:ext uri="{FF2B5EF4-FFF2-40B4-BE49-F238E27FC236}">
                <a16:creationId xmlns:a16="http://schemas.microsoft.com/office/drawing/2014/main" id="{1C87640F-C465-4119-96B8-BB9FBC287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758863"/>
            <a:ext cx="5181600" cy="861774"/>
          </a:xfrm>
        </p:spPr>
        <p:txBody>
          <a:bodyPr/>
          <a:lstStyle/>
          <a:p>
            <a:pPr algn="ctr"/>
            <a:r>
              <a:rPr lang="en-US" i="0" dirty="0" err="1">
                <a:solidFill>
                  <a:srgbClr val="0070C0"/>
                </a:solidFill>
              </a:rPr>
              <a:t>PhotoShop</a:t>
            </a:r>
            <a:r>
              <a:rPr lang="uz-Cyrl-UZ" i="0" dirty="0">
                <a:solidFill>
                  <a:srgbClr val="0070C0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asosan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 err="1">
                <a:solidFill>
                  <a:schemeClr val="tx1"/>
                </a:solidFill>
              </a:rPr>
              <a:t>tayyor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fotosuratlarni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qayta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ishlash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uchun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mo‘ljallangan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bo‘lishiga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qaramay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 err="1">
                <a:solidFill>
                  <a:schemeClr val="tx1"/>
                </a:solidFill>
              </a:rPr>
              <a:t>bundan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tashqari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hayotda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va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tabiatda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uchramaydigan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yangi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fantastik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suratlarni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yaratish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imkoniyatlari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mavjud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endParaRPr lang="en-GB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117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2296</TotalTime>
  <Words>74</Words>
  <Application>Microsoft Office PowerPoint</Application>
  <PresentationFormat>Произвольный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INFORMATIKA VA AT</vt:lpstr>
      <vt:lpstr>TAKRORLASH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User</cp:lastModifiedBy>
  <cp:revision>273</cp:revision>
  <dcterms:created xsi:type="dcterms:W3CDTF">2020-04-13T08:05:16Z</dcterms:created>
  <dcterms:modified xsi:type="dcterms:W3CDTF">2020-09-11T09:54:27Z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