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07" r:id="rId14"/>
    <p:sldId id="284" r:id="rId15"/>
    <p:sldId id="285" r:id="rId16"/>
    <p:sldId id="308" r:id="rId17"/>
    <p:sldId id="286" r:id="rId18"/>
    <p:sldId id="287" r:id="rId19"/>
    <p:sldId id="288" r:id="rId20"/>
    <p:sldId id="289" r:id="rId21"/>
    <p:sldId id="290" r:id="rId22"/>
    <p:sldId id="310" r:id="rId23"/>
    <p:sldId id="291" r:id="rId24"/>
    <p:sldId id="309" r:id="rId25"/>
    <p:sldId id="292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291" autoAdjust="0"/>
  </p:normalViewPr>
  <p:slideViewPr>
    <p:cSldViewPr>
      <p:cViewPr varScale="1">
        <p:scale>
          <a:sx n="145" d="100"/>
          <a:sy n="145" d="100"/>
        </p:scale>
        <p:origin x="69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388B5-CC15-434E-93BA-17F4A1A69C4C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01AA297-FB60-4B4B-858E-8E63F179E927}" type="pres">
      <dgm:prSet presAssocID="{585388B5-CC15-434E-93BA-17F4A1A69C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6039C-AF8A-4DB1-9A27-1BD9A99D26B7}" type="presOf" srcId="{585388B5-CC15-434E-93BA-17F4A1A69C4C}" destId="{701AA297-FB60-4B4B-858E-8E63F179E9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388B5-CC15-434E-93BA-17F4A1A69C4C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01AA297-FB60-4B4B-858E-8E63F179E927}" type="pres">
      <dgm:prSet presAssocID="{585388B5-CC15-434E-93BA-17F4A1A69C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6039C-AF8A-4DB1-9A27-1BD9A99D26B7}" type="presOf" srcId="{585388B5-CC15-434E-93BA-17F4A1A69C4C}" destId="{701AA297-FB60-4B4B-858E-8E63F179E9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EDAAC-26E8-4FD1-9A14-8EA57E1A336C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ECF45E31-9F41-44B6-A951-58ADE12260D3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Rastrli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B7AB9-E57C-4AA1-987B-3D0A2E2D34AC}" type="parTrans" cxnId="{0FF63FEB-329C-48F7-BAA3-127543A7B89A}">
      <dgm:prSet/>
      <dgm:spPr/>
      <dgm:t>
        <a:bodyPr/>
        <a:lstStyle/>
        <a:p>
          <a:endParaRPr lang="en-GB"/>
        </a:p>
      </dgm:t>
    </dgm:pt>
    <dgm:pt modelId="{20719F04-14F9-437C-89A5-BB873A6CE59D}" type="sibTrans" cxnId="{0FF63FEB-329C-48F7-BAA3-127543A7B89A}">
      <dgm:prSet/>
      <dgm:spPr/>
      <dgm:t>
        <a:bodyPr/>
        <a:lstStyle/>
        <a:p>
          <a:endParaRPr lang="en-GB"/>
        </a:p>
      </dgm:t>
    </dgm:pt>
    <dgm:pt modelId="{FB22DB5D-A2BA-45FC-8B08-C8478FC4542E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Vektorli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93B7D-1B85-4249-AC35-32812D04088C}" type="parTrans" cxnId="{1BE41FC3-281E-4980-B911-3617048B2184}">
      <dgm:prSet/>
      <dgm:spPr/>
      <dgm:t>
        <a:bodyPr/>
        <a:lstStyle/>
        <a:p>
          <a:endParaRPr lang="en-GB"/>
        </a:p>
      </dgm:t>
    </dgm:pt>
    <dgm:pt modelId="{B5F04B57-7053-4A83-B2C5-498BBBA5AFAE}" type="sibTrans" cxnId="{1BE41FC3-281E-4980-B911-3617048B2184}">
      <dgm:prSet/>
      <dgm:spPr/>
      <dgm:t>
        <a:bodyPr/>
        <a:lstStyle/>
        <a:p>
          <a:endParaRPr lang="en-GB"/>
        </a:p>
      </dgm:t>
    </dgm:pt>
    <dgm:pt modelId="{87B6FDFA-E618-4A9C-A22C-C0F226F9ED82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Fraktal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C3FFD-DB01-4C91-9C80-20C82693935E}" type="parTrans" cxnId="{82DEF444-EBFA-4CBF-99D7-9FE8C1789484}">
      <dgm:prSet/>
      <dgm:spPr/>
      <dgm:t>
        <a:bodyPr/>
        <a:lstStyle/>
        <a:p>
          <a:endParaRPr lang="en-GB"/>
        </a:p>
      </dgm:t>
    </dgm:pt>
    <dgm:pt modelId="{E86C3145-B215-4465-84FE-D65600BE2FCA}" type="sibTrans" cxnId="{82DEF444-EBFA-4CBF-99D7-9FE8C1789484}">
      <dgm:prSet/>
      <dgm:spPr/>
      <dgm:t>
        <a:bodyPr/>
        <a:lstStyle/>
        <a:p>
          <a:endParaRPr lang="en-GB"/>
        </a:p>
      </dgm:t>
    </dgm:pt>
    <dgm:pt modelId="{4DE54EF8-662C-46D2-9F88-D320DED367C3}" type="pres">
      <dgm:prSet presAssocID="{7CBEDAAC-26E8-4FD1-9A14-8EA57E1A336C}" presName="Name0" presStyleCnt="0">
        <dgm:presLayoutVars>
          <dgm:dir/>
          <dgm:resizeHandles val="exact"/>
        </dgm:presLayoutVars>
      </dgm:prSet>
      <dgm:spPr/>
    </dgm:pt>
    <dgm:pt modelId="{18C4539C-D998-47D8-B9B0-360D1266D0BA}" type="pres">
      <dgm:prSet presAssocID="{ECF45E31-9F41-44B6-A951-58ADE12260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9E692-BEEE-47A7-8074-06536D831A2F}" type="pres">
      <dgm:prSet presAssocID="{20719F04-14F9-437C-89A5-BB873A6CE59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33297EC-86E7-4ABB-B1CB-F85762559AC1}" type="pres">
      <dgm:prSet presAssocID="{20719F04-14F9-437C-89A5-BB873A6CE59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B2B9C55-BD30-4333-870E-90EB194EA488}" type="pres">
      <dgm:prSet presAssocID="{FB22DB5D-A2BA-45FC-8B08-C8478FC4542E}" presName="node" presStyleLbl="node1" presStyleIdx="1" presStyleCnt="3" custLinFactNeighborY="14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AB418-C4F7-468C-8EDD-6338979339ED}" type="pres">
      <dgm:prSet presAssocID="{B5F04B57-7053-4A83-B2C5-498BBBA5AFA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49E6E45-6882-4B51-AA28-38AA1BCCE868}" type="pres">
      <dgm:prSet presAssocID="{B5F04B57-7053-4A83-B2C5-498BBBA5AFA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0FCE266-58D7-425F-A96E-E50C15F840DE}" type="pres">
      <dgm:prSet presAssocID="{87B6FDFA-E618-4A9C-A22C-C0F226F9ED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ADBFE-75AF-44BB-BDB5-9FFA012E5244}" type="presOf" srcId="{87B6FDFA-E618-4A9C-A22C-C0F226F9ED82}" destId="{80FCE266-58D7-425F-A96E-E50C15F840DE}" srcOrd="0" destOrd="0" presId="urn:microsoft.com/office/officeart/2005/8/layout/process1"/>
    <dgm:cxn modelId="{5E3ACA6C-7477-4215-BF8D-CC19A6F14214}" type="presOf" srcId="{7CBEDAAC-26E8-4FD1-9A14-8EA57E1A336C}" destId="{4DE54EF8-662C-46D2-9F88-D320DED367C3}" srcOrd="0" destOrd="0" presId="urn:microsoft.com/office/officeart/2005/8/layout/process1"/>
    <dgm:cxn modelId="{95A77521-3DCB-44B9-8E48-7294A0AE6D05}" type="presOf" srcId="{B5F04B57-7053-4A83-B2C5-498BBBA5AFAE}" destId="{E49E6E45-6882-4B51-AA28-38AA1BCCE868}" srcOrd="1" destOrd="0" presId="urn:microsoft.com/office/officeart/2005/8/layout/process1"/>
    <dgm:cxn modelId="{E48C9F56-75CE-4337-91E5-9F762715A7CD}" type="presOf" srcId="{FB22DB5D-A2BA-45FC-8B08-C8478FC4542E}" destId="{5B2B9C55-BD30-4333-870E-90EB194EA488}" srcOrd="0" destOrd="0" presId="urn:microsoft.com/office/officeart/2005/8/layout/process1"/>
    <dgm:cxn modelId="{1BE41FC3-281E-4980-B911-3617048B2184}" srcId="{7CBEDAAC-26E8-4FD1-9A14-8EA57E1A336C}" destId="{FB22DB5D-A2BA-45FC-8B08-C8478FC4542E}" srcOrd="1" destOrd="0" parTransId="{34F93B7D-1B85-4249-AC35-32812D04088C}" sibTransId="{B5F04B57-7053-4A83-B2C5-498BBBA5AFAE}"/>
    <dgm:cxn modelId="{0157D464-990D-496B-B6C4-E3D039B468E3}" type="presOf" srcId="{ECF45E31-9F41-44B6-A951-58ADE12260D3}" destId="{18C4539C-D998-47D8-B9B0-360D1266D0BA}" srcOrd="0" destOrd="0" presId="urn:microsoft.com/office/officeart/2005/8/layout/process1"/>
    <dgm:cxn modelId="{0FF63FEB-329C-48F7-BAA3-127543A7B89A}" srcId="{7CBEDAAC-26E8-4FD1-9A14-8EA57E1A336C}" destId="{ECF45E31-9F41-44B6-A951-58ADE12260D3}" srcOrd="0" destOrd="0" parTransId="{045B7AB9-E57C-4AA1-987B-3D0A2E2D34AC}" sibTransId="{20719F04-14F9-437C-89A5-BB873A6CE59D}"/>
    <dgm:cxn modelId="{82DEF444-EBFA-4CBF-99D7-9FE8C1789484}" srcId="{7CBEDAAC-26E8-4FD1-9A14-8EA57E1A336C}" destId="{87B6FDFA-E618-4A9C-A22C-C0F226F9ED82}" srcOrd="2" destOrd="0" parTransId="{A1BC3FFD-DB01-4C91-9C80-20C82693935E}" sibTransId="{E86C3145-B215-4465-84FE-D65600BE2FCA}"/>
    <dgm:cxn modelId="{92B2F219-9F94-490E-8CA9-CA2C1F22376B}" type="presOf" srcId="{B5F04B57-7053-4A83-B2C5-498BBBA5AFAE}" destId="{B2FAB418-C4F7-468C-8EDD-6338979339ED}" srcOrd="0" destOrd="0" presId="urn:microsoft.com/office/officeart/2005/8/layout/process1"/>
    <dgm:cxn modelId="{37523801-4C2B-4E2C-A11B-60AF3C801AEF}" type="presOf" srcId="{20719F04-14F9-437C-89A5-BB873A6CE59D}" destId="{8ED9E692-BEEE-47A7-8074-06536D831A2F}" srcOrd="0" destOrd="0" presId="urn:microsoft.com/office/officeart/2005/8/layout/process1"/>
    <dgm:cxn modelId="{60D4D657-AAD6-4653-9E27-DCC9CEF3B299}" type="presOf" srcId="{20719F04-14F9-437C-89A5-BB873A6CE59D}" destId="{C33297EC-86E7-4ABB-B1CB-F85762559AC1}" srcOrd="1" destOrd="0" presId="urn:microsoft.com/office/officeart/2005/8/layout/process1"/>
    <dgm:cxn modelId="{5448BCCB-730F-40F0-916C-EFE6BC4CC1D4}" type="presParOf" srcId="{4DE54EF8-662C-46D2-9F88-D320DED367C3}" destId="{18C4539C-D998-47D8-B9B0-360D1266D0BA}" srcOrd="0" destOrd="0" presId="urn:microsoft.com/office/officeart/2005/8/layout/process1"/>
    <dgm:cxn modelId="{DCDA9B03-24B7-432C-BBC6-97BA296A1810}" type="presParOf" srcId="{4DE54EF8-662C-46D2-9F88-D320DED367C3}" destId="{8ED9E692-BEEE-47A7-8074-06536D831A2F}" srcOrd="1" destOrd="0" presId="urn:microsoft.com/office/officeart/2005/8/layout/process1"/>
    <dgm:cxn modelId="{8C9A63BC-10BB-4996-AE18-F11D7A4A2F04}" type="presParOf" srcId="{8ED9E692-BEEE-47A7-8074-06536D831A2F}" destId="{C33297EC-86E7-4ABB-B1CB-F85762559AC1}" srcOrd="0" destOrd="0" presId="urn:microsoft.com/office/officeart/2005/8/layout/process1"/>
    <dgm:cxn modelId="{07295CC4-F731-4CC1-AFF9-40B23F37D449}" type="presParOf" srcId="{4DE54EF8-662C-46D2-9F88-D320DED367C3}" destId="{5B2B9C55-BD30-4333-870E-90EB194EA488}" srcOrd="2" destOrd="0" presId="urn:microsoft.com/office/officeart/2005/8/layout/process1"/>
    <dgm:cxn modelId="{1D3CFDE2-1E65-4CFE-9C97-EBA3258909C0}" type="presParOf" srcId="{4DE54EF8-662C-46D2-9F88-D320DED367C3}" destId="{B2FAB418-C4F7-468C-8EDD-6338979339ED}" srcOrd="3" destOrd="0" presId="urn:microsoft.com/office/officeart/2005/8/layout/process1"/>
    <dgm:cxn modelId="{0A1D872B-8313-4A6A-A3F2-BE96977BEA8C}" type="presParOf" srcId="{B2FAB418-C4F7-468C-8EDD-6338979339ED}" destId="{E49E6E45-6882-4B51-AA28-38AA1BCCE868}" srcOrd="0" destOrd="0" presId="urn:microsoft.com/office/officeart/2005/8/layout/process1"/>
    <dgm:cxn modelId="{0EEC6BE4-858E-4D37-AA44-057F09CBA2D2}" type="presParOf" srcId="{4DE54EF8-662C-46D2-9F88-D320DED367C3}" destId="{80FCE266-58D7-425F-A96E-E50C15F840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4539C-D998-47D8-B9B0-360D1266D0BA}">
      <dsp:nvSpPr>
        <dsp:cNvPr id="0" name=""/>
        <dsp:cNvSpPr/>
      </dsp:nvSpPr>
      <dsp:spPr>
        <a:xfrm>
          <a:off x="4646" y="0"/>
          <a:ext cx="1388797" cy="345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Rastrli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72" y="10126"/>
        <a:ext cx="1368545" cy="325491"/>
      </dsp:txXfrm>
    </dsp:sp>
    <dsp:sp modelId="{8ED9E692-BEEE-47A7-8074-06536D831A2F}">
      <dsp:nvSpPr>
        <dsp:cNvPr id="0" name=""/>
        <dsp:cNvSpPr/>
      </dsp:nvSpPr>
      <dsp:spPr>
        <a:xfrm>
          <a:off x="1532323" y="661"/>
          <a:ext cx="294424" cy="344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532323" y="69545"/>
        <a:ext cx="206097" cy="206653"/>
      </dsp:txXfrm>
    </dsp:sp>
    <dsp:sp modelId="{5B2B9C55-BD30-4333-870E-90EB194EA488}">
      <dsp:nvSpPr>
        <dsp:cNvPr id="0" name=""/>
        <dsp:cNvSpPr/>
      </dsp:nvSpPr>
      <dsp:spPr>
        <a:xfrm>
          <a:off x="1948962" y="0"/>
          <a:ext cx="1388797" cy="345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Vektorli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9088" y="10126"/>
        <a:ext cx="1368545" cy="325491"/>
      </dsp:txXfrm>
    </dsp:sp>
    <dsp:sp modelId="{B2FAB418-C4F7-468C-8EDD-6338979339ED}">
      <dsp:nvSpPr>
        <dsp:cNvPr id="0" name=""/>
        <dsp:cNvSpPr/>
      </dsp:nvSpPr>
      <dsp:spPr>
        <a:xfrm>
          <a:off x="3476639" y="661"/>
          <a:ext cx="294424" cy="344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476639" y="69545"/>
        <a:ext cx="206097" cy="206653"/>
      </dsp:txXfrm>
    </dsp:sp>
    <dsp:sp modelId="{80FCE266-58D7-425F-A96E-E50C15F840DE}">
      <dsp:nvSpPr>
        <dsp:cNvPr id="0" name=""/>
        <dsp:cNvSpPr/>
      </dsp:nvSpPr>
      <dsp:spPr>
        <a:xfrm>
          <a:off x="3893278" y="0"/>
          <a:ext cx="1388797" cy="345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Fraktal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3404" y="10126"/>
        <a:ext cx="1368545" cy="325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044" y="328641"/>
            <a:ext cx="4080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spc="-5" dirty="0"/>
              <a:t>INFORMATIKA VA AT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478392"/>
            <a:ext cx="3378062" cy="117211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500" b="1" spc="-10" dirty="0">
                <a:solidFill>
                  <a:srgbClr val="2365C7"/>
                </a:solidFill>
                <a:latin typeface="Arial"/>
                <a:cs typeface="Arial"/>
              </a:rPr>
              <a:t>MAVZU: PHOTOSHOP - RASTORLI GRAFIK MUHARRIRIDA ISHLASH ASOSLARI. PHOTOSHOP INTERFEYSI.</a:t>
            </a:r>
            <a:r>
              <a:rPr lang="ru-RU" sz="1500" b="1" spc="-10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endParaRPr lang="en-US" sz="15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41425"/>
            <a:ext cx="344170" cy="82302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17271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757472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45851" y="249024"/>
            <a:ext cx="43942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12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xmlns="" id="{05B0B287-F8FE-48F8-955E-F13FD1202AAE}"/>
              </a:ext>
            </a:extLst>
          </p:cNvPr>
          <p:cNvSpPr/>
          <p:nvPr/>
        </p:nvSpPr>
        <p:spPr>
          <a:xfrm>
            <a:off x="321569" y="304740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6B35FCA-2935-4915-9F28-68C3141A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69" y="1249188"/>
            <a:ext cx="4254500" cy="2009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48ACA2-2556-42FE-9149-5117B73F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652929"/>
            <a:ext cx="5189995" cy="861774"/>
          </a:xfrm>
        </p:spPr>
        <p:txBody>
          <a:bodyPr/>
          <a:lstStyle/>
          <a:p>
            <a:pPr algn="ctr"/>
            <a:r>
              <a:rPr lang="en-US" i="0" dirty="0"/>
              <a:t>Bu </a:t>
            </a:r>
            <a:r>
              <a:rPr lang="en-US" i="0" dirty="0" err="1"/>
              <a:t>darsturlardan</a:t>
            </a:r>
            <a:r>
              <a:rPr lang="en-US" i="0" dirty="0"/>
              <a:t> </a:t>
            </a:r>
            <a:r>
              <a:rPr lang="en-US" i="0" dirty="0" err="1"/>
              <a:t>dastlabkilari</a:t>
            </a:r>
            <a:r>
              <a:rPr lang="en-US" i="0" dirty="0"/>
              <a:t> </a:t>
            </a:r>
            <a:r>
              <a:rPr lang="en-US" i="0" dirty="0" err="1"/>
              <a:t>asosan</a:t>
            </a:r>
            <a:r>
              <a:rPr lang="en-US" i="0" dirty="0"/>
              <a:t> </a:t>
            </a:r>
            <a:r>
              <a:rPr lang="en-US" i="0" dirty="0" err="1"/>
              <a:t>yakka</a:t>
            </a:r>
            <a:r>
              <a:rPr lang="en-US" i="0" dirty="0"/>
              <a:t> </a:t>
            </a:r>
            <a:r>
              <a:rPr lang="en-US" i="0" dirty="0" err="1"/>
              <a:t>holda</a:t>
            </a:r>
            <a:r>
              <a:rPr lang="en-US" i="0" dirty="0"/>
              <a:t> </a:t>
            </a:r>
            <a:r>
              <a:rPr lang="en-US" i="0" dirty="0" err="1"/>
              <a:t>ishlagan</a:t>
            </a:r>
            <a:r>
              <a:rPr lang="en-US" i="0" dirty="0"/>
              <a:t> </a:t>
            </a:r>
            <a:r>
              <a:rPr lang="en-US" i="0" dirty="0" err="1"/>
              <a:t>bo‘lsa</a:t>
            </a:r>
            <a:r>
              <a:rPr lang="en-US" i="0" dirty="0"/>
              <a:t>, </a:t>
            </a:r>
            <a:r>
              <a:rPr lang="en-US" i="0" dirty="0" err="1"/>
              <a:t>ikkinchi</a:t>
            </a:r>
            <a:r>
              <a:rPr lang="en-US" i="0" dirty="0"/>
              <a:t> </a:t>
            </a:r>
            <a:r>
              <a:rPr lang="en-US" i="0" dirty="0" err="1"/>
              <a:t>guruhida</a:t>
            </a:r>
            <a:r>
              <a:rPr lang="en-US" i="0" dirty="0"/>
              <a:t> </a:t>
            </a:r>
            <a:r>
              <a:rPr lang="en-US" i="0" dirty="0">
                <a:solidFill>
                  <a:srgbClr val="0070C0"/>
                </a:solidFill>
              </a:rPr>
              <a:t>Adobe</a:t>
            </a:r>
            <a:r>
              <a:rPr lang="en-US" i="0" dirty="0"/>
              <a:t> </a:t>
            </a:r>
            <a:r>
              <a:rPr lang="en-US" i="0" dirty="0" err="1"/>
              <a:t>kompaniyasining</a:t>
            </a:r>
            <a:r>
              <a:rPr lang="en-US" i="0" dirty="0"/>
              <a:t> </a:t>
            </a:r>
            <a:r>
              <a:rPr lang="en-US" i="0" dirty="0" err="1"/>
              <a:t>boshqa</a:t>
            </a:r>
            <a:r>
              <a:rPr lang="en-US" i="0" dirty="0"/>
              <a:t> </a:t>
            </a:r>
            <a:r>
              <a:rPr lang="en-US" i="0" dirty="0" err="1"/>
              <a:t>mahsulotlari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birga</a:t>
            </a:r>
            <a:r>
              <a:rPr lang="en-US" i="0" dirty="0"/>
              <a:t> </a:t>
            </a:r>
            <a:r>
              <a:rPr lang="en-US" i="0" dirty="0" err="1"/>
              <a:t>ishlash</a:t>
            </a:r>
            <a:r>
              <a:rPr lang="en-US" i="0" dirty="0"/>
              <a:t>, </a:t>
            </a:r>
            <a:r>
              <a:rPr lang="en-US" i="0" dirty="0" err="1"/>
              <a:t>ular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ma’lumot</a:t>
            </a:r>
            <a:r>
              <a:rPr lang="en-US" i="0" dirty="0"/>
              <a:t> </a:t>
            </a:r>
            <a:r>
              <a:rPr lang="en-US" i="0" dirty="0" err="1"/>
              <a:t>almashish</a:t>
            </a:r>
            <a:r>
              <a:rPr lang="en-US" i="0" dirty="0"/>
              <a:t> </a:t>
            </a:r>
            <a:r>
              <a:rPr lang="en-US" i="0" dirty="0" err="1"/>
              <a:t>imkoniyatlari</a:t>
            </a:r>
            <a:r>
              <a:rPr lang="en-US" i="0" dirty="0"/>
              <a:t> </a:t>
            </a:r>
            <a:r>
              <a:rPr lang="en-US" i="0" dirty="0" err="1"/>
              <a:t>paydo</a:t>
            </a:r>
            <a:r>
              <a:rPr lang="en-US" i="0" dirty="0"/>
              <a:t> </a:t>
            </a:r>
            <a:r>
              <a:rPr lang="en-US" i="0" dirty="0" err="1"/>
              <a:t>bo‘ldi</a:t>
            </a:r>
            <a:r>
              <a:rPr lang="en-US" i="0" dirty="0"/>
              <a:t>.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169465-29F0-4715-BFAE-0DF76E5F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4F6ED8-AB46-48A8-9E67-8C323018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64" y="1622425"/>
            <a:ext cx="2700271" cy="15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EBEA84-5604-4BD4-AC95-2BF688A1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42" y="936625"/>
            <a:ext cx="3108080" cy="16002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8D29A3-28EC-4DBC-8A2F-B4877B179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61" y="763389"/>
            <a:ext cx="2209800" cy="2154436"/>
          </a:xfrm>
        </p:spPr>
        <p:txBody>
          <a:bodyPr/>
          <a:lstStyle/>
          <a:p>
            <a:pPr algn="ctr"/>
            <a:r>
              <a:rPr lang="en-US" i="0" dirty="0" err="1"/>
              <a:t>Oxirgi</a:t>
            </a:r>
            <a:r>
              <a:rPr lang="en-US" i="0" dirty="0"/>
              <a:t> </a:t>
            </a:r>
            <a:r>
              <a:rPr lang="en-US" i="0" dirty="0" err="1"/>
              <a:t>guruhga</a:t>
            </a:r>
            <a:r>
              <a:rPr lang="en-US" i="0" dirty="0"/>
              <a:t> </a:t>
            </a:r>
            <a:r>
              <a:rPr lang="en-US" i="0" dirty="0" err="1"/>
              <a:t>tegishlilarida</a:t>
            </a:r>
            <a:r>
              <a:rPr lang="en-US" i="0" dirty="0"/>
              <a:t> </a:t>
            </a:r>
            <a:r>
              <a:rPr lang="en-US" i="0" dirty="0" err="1"/>
              <a:t>esa</a:t>
            </a:r>
            <a:r>
              <a:rPr lang="en-US" i="0" dirty="0"/>
              <a:t> </a:t>
            </a:r>
            <a:r>
              <a:rPr lang="en-US" i="0" dirty="0" err="1"/>
              <a:t>internetda</a:t>
            </a:r>
            <a:r>
              <a:rPr lang="en-US" i="0" dirty="0"/>
              <a:t> </a:t>
            </a:r>
            <a:r>
              <a:rPr lang="en-US" i="0" dirty="0" err="1"/>
              <a:t>saqlangan</a:t>
            </a:r>
            <a:r>
              <a:rPr lang="en-US" i="0" dirty="0"/>
              <a:t> </a:t>
            </a:r>
            <a:r>
              <a:rPr lang="en-US" i="0" dirty="0" err="1"/>
              <a:t>tasvirlarni</a:t>
            </a:r>
            <a:r>
              <a:rPr lang="en-US" i="0" dirty="0"/>
              <a:t> </a:t>
            </a:r>
            <a:r>
              <a:rPr lang="en-US" i="0" dirty="0" err="1"/>
              <a:t>bir</a:t>
            </a:r>
            <a:r>
              <a:rPr lang="en-US" i="0" dirty="0"/>
              <a:t> </a:t>
            </a:r>
            <a:r>
              <a:rPr lang="en-US" i="0" dirty="0" err="1"/>
              <a:t>paytda</a:t>
            </a:r>
            <a:r>
              <a:rPr lang="en-US" i="0" dirty="0"/>
              <a:t> </a:t>
            </a:r>
            <a:r>
              <a:rPr lang="en-US" i="0" dirty="0" err="1"/>
              <a:t>turli</a:t>
            </a:r>
            <a:r>
              <a:rPr lang="en-US" i="0" dirty="0"/>
              <a:t> </a:t>
            </a:r>
            <a:r>
              <a:rPr lang="en-US" i="0" dirty="0" err="1"/>
              <a:t>operatsion</a:t>
            </a:r>
            <a:r>
              <a:rPr lang="en-US" i="0" dirty="0"/>
              <a:t> </a:t>
            </a:r>
            <a:r>
              <a:rPr lang="en-US" i="0" dirty="0" err="1"/>
              <a:t>tizimlarda</a:t>
            </a:r>
            <a:r>
              <a:rPr lang="en-US" i="0" dirty="0"/>
              <a:t> </a:t>
            </a:r>
            <a:r>
              <a:rPr lang="en-US" i="0" dirty="0" err="1"/>
              <a:t>ishlaydigan</a:t>
            </a:r>
            <a:r>
              <a:rPr lang="en-US" i="0" dirty="0"/>
              <a:t> </a:t>
            </a:r>
            <a:r>
              <a:rPr lang="en-US" i="0" dirty="0" err="1"/>
              <a:t>turli</a:t>
            </a:r>
            <a:r>
              <a:rPr lang="en-US" i="0" dirty="0"/>
              <a:t> </a:t>
            </a:r>
            <a:r>
              <a:rPr lang="en-US" i="0" dirty="0" err="1"/>
              <a:t>kompyuterlar</a:t>
            </a:r>
            <a:r>
              <a:rPr lang="en-US" i="0" dirty="0"/>
              <a:t>, </a:t>
            </a:r>
            <a:r>
              <a:rPr lang="en-US" i="0" dirty="0" err="1"/>
              <a:t>planshetlar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telefonlardan</a:t>
            </a:r>
            <a:r>
              <a:rPr lang="en-US" i="0" dirty="0"/>
              <a:t> </a:t>
            </a:r>
            <a:r>
              <a:rPr lang="en-US" i="0" dirty="0" err="1"/>
              <a:t>bir</a:t>
            </a:r>
            <a:r>
              <a:rPr lang="en-US" i="0" dirty="0"/>
              <a:t> </a:t>
            </a:r>
            <a:r>
              <a:rPr lang="en-US" i="0" dirty="0" err="1"/>
              <a:t>paytda</a:t>
            </a:r>
            <a:r>
              <a:rPr lang="en-US" i="0" dirty="0"/>
              <a:t> </a:t>
            </a:r>
            <a:r>
              <a:rPr lang="en-US" i="0" dirty="0" err="1"/>
              <a:t>foydalangan</a:t>
            </a:r>
            <a:r>
              <a:rPr lang="en-US" i="0" dirty="0"/>
              <a:t> </a:t>
            </a:r>
            <a:r>
              <a:rPr lang="en-US" i="0" dirty="0" err="1"/>
              <a:t>holda</a:t>
            </a:r>
            <a:r>
              <a:rPr lang="en-US" i="0" dirty="0"/>
              <a:t> </a:t>
            </a:r>
            <a:r>
              <a:rPr lang="en-US" i="0" dirty="0" err="1"/>
              <a:t>qayta</a:t>
            </a:r>
            <a:r>
              <a:rPr lang="en-US" i="0" dirty="0"/>
              <a:t> </a:t>
            </a:r>
            <a:r>
              <a:rPr lang="en-US" i="0" dirty="0" err="1"/>
              <a:t>ishlash</a:t>
            </a:r>
            <a:r>
              <a:rPr lang="en-US" i="0" dirty="0"/>
              <a:t> </a:t>
            </a:r>
            <a:r>
              <a:rPr lang="en-US" i="0" dirty="0" err="1"/>
              <a:t>imkoniyatlari</a:t>
            </a:r>
            <a:r>
              <a:rPr lang="en-US" i="0" dirty="0"/>
              <a:t> </a:t>
            </a:r>
            <a:r>
              <a:rPr lang="en-US" i="0" dirty="0" err="1"/>
              <a:t>yaratildi</a:t>
            </a:r>
            <a:r>
              <a:rPr lang="en-US" i="0" dirty="0"/>
              <a:t>.  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0428CC-04E7-4A3B-ADAC-31B617675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90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50EDA5ED-F672-4E55-A84C-3FF1E478FEDC}"/>
              </a:ext>
            </a:extLst>
          </p:cNvPr>
          <p:cNvSpPr txBox="1">
            <a:spLocks/>
          </p:cNvSpPr>
          <p:nvPr/>
        </p:nvSpPr>
        <p:spPr>
          <a:xfrm>
            <a:off x="66883" y="174625"/>
            <a:ext cx="55626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200" kern="0" dirty="0"/>
              <a:t>PHOTOSHOP YORDAMIDA QUYIDAGI AMALLARNI BAJARISH </a:t>
            </a:r>
            <a:r>
              <a:rPr lang="en-US" sz="1200" kern="0" dirty="0" smtClean="0"/>
              <a:t>MUMKIN</a:t>
            </a:r>
            <a:endParaRPr lang="en-GB" sz="1200" kern="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3A975AD-4307-42D1-9E97-9E1CC2020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94" y="1241425"/>
            <a:ext cx="1799585" cy="11219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99712D8-BB53-4733-B49D-682612FA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8" y="1241426"/>
            <a:ext cx="1792319" cy="11219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0CBAA4DB-5ECC-45FB-8A7B-5527CF602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43" y="1241425"/>
            <a:ext cx="1789987" cy="11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1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1F13FB-99CD-4114-86E5-585A46B0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860425"/>
            <a:ext cx="2048534" cy="2057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9B184B-D84C-49A9-9B64-95A312B2E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59" y="1017115"/>
            <a:ext cx="1600200" cy="17828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E6428ED-AD62-45FB-8A43-9125A8174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72" y="1017115"/>
            <a:ext cx="1797856" cy="1782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B7F70C7-D307-43DC-8E6E-3953D0A1F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6678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F0B671-B292-4715-8B6B-4C1C47D2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72" y="695434"/>
            <a:ext cx="2895600" cy="2369880"/>
          </a:xfrm>
        </p:spPr>
        <p:txBody>
          <a:bodyPr/>
          <a:lstStyle/>
          <a:p>
            <a:pPr algn="just"/>
            <a:r>
              <a:rPr lang="en-US" i="0" dirty="0" err="1">
                <a:solidFill>
                  <a:srgbClr val="0070C0"/>
                </a:solidFill>
              </a:rPr>
              <a:t>PhotoShop</a:t>
            </a:r>
            <a:r>
              <a:rPr lang="en-US" i="0" dirty="0" err="1"/>
              <a:t>ning</a:t>
            </a:r>
            <a:r>
              <a:rPr lang="en-US" i="0" dirty="0"/>
              <a:t> </a:t>
            </a:r>
            <a:r>
              <a:rPr lang="en-US" i="0" dirty="0" err="1"/>
              <a:t>uskunalar</a:t>
            </a:r>
            <a:r>
              <a:rPr lang="en-US" i="0" dirty="0"/>
              <a:t> </a:t>
            </a:r>
            <a:r>
              <a:rPr lang="en-US" i="0" dirty="0" err="1"/>
              <a:t>panelida</a:t>
            </a:r>
            <a:r>
              <a:rPr lang="en-US" i="0" dirty="0"/>
              <a:t> 70 dan </a:t>
            </a:r>
            <a:r>
              <a:rPr lang="en-US" i="0" dirty="0" err="1"/>
              <a:t>ortiq</a:t>
            </a:r>
            <a:r>
              <a:rPr lang="en-US" i="0" dirty="0"/>
              <a:t> </a:t>
            </a:r>
            <a:r>
              <a:rPr lang="en-US" i="0" dirty="0" err="1"/>
              <a:t>uskuna</a:t>
            </a:r>
            <a:r>
              <a:rPr lang="en-US" i="0" dirty="0"/>
              <a:t> </a:t>
            </a:r>
            <a:r>
              <a:rPr lang="en-US" i="0" dirty="0" err="1"/>
              <a:t>borligining</a:t>
            </a:r>
            <a:r>
              <a:rPr lang="en-US" i="0" dirty="0"/>
              <a:t> </a:t>
            </a:r>
            <a:r>
              <a:rPr lang="en-US" i="0" dirty="0" err="1"/>
              <a:t>o‘zi</a:t>
            </a:r>
            <a:r>
              <a:rPr lang="en-US" i="0" dirty="0"/>
              <a:t> ham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imkoniyatlari</a:t>
            </a:r>
            <a:r>
              <a:rPr lang="en-US" i="0" dirty="0"/>
              <a:t> </a:t>
            </a:r>
            <a:r>
              <a:rPr lang="en-US" i="0" dirty="0" err="1"/>
              <a:t>qay</a:t>
            </a:r>
            <a:r>
              <a:rPr lang="en-US" i="0" dirty="0"/>
              <a:t> </a:t>
            </a:r>
            <a:r>
              <a:rPr lang="en-US" i="0" dirty="0" err="1"/>
              <a:t>darajada</a:t>
            </a:r>
            <a:r>
              <a:rPr lang="en-US" i="0" dirty="0"/>
              <a:t> </a:t>
            </a:r>
            <a:r>
              <a:rPr lang="en-US" i="0" dirty="0" err="1"/>
              <a:t>kengligidan</a:t>
            </a:r>
            <a:r>
              <a:rPr lang="en-US" i="0" dirty="0"/>
              <a:t> </a:t>
            </a:r>
            <a:r>
              <a:rPr lang="en-US" i="0" dirty="0" err="1"/>
              <a:t>dalolat</a:t>
            </a:r>
            <a:r>
              <a:rPr lang="en-US" i="0" dirty="0"/>
              <a:t> </a:t>
            </a:r>
            <a:r>
              <a:rPr lang="en-US" i="0" dirty="0" err="1"/>
              <a:t>berib</a:t>
            </a:r>
            <a:r>
              <a:rPr lang="en-US" i="0" dirty="0"/>
              <a:t> </a:t>
            </a:r>
            <a:r>
              <a:rPr lang="en-US" i="0" dirty="0" err="1"/>
              <a:t>turadi</a:t>
            </a:r>
            <a:r>
              <a:rPr lang="en-US" i="0" dirty="0"/>
              <a:t>.</a:t>
            </a:r>
            <a:r>
              <a:rPr lang="ru-RU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PhptoShop</a:t>
            </a:r>
            <a:r>
              <a:rPr lang="en-US" i="0" dirty="0" err="1"/>
              <a:t>da</a:t>
            </a:r>
            <a:r>
              <a:rPr lang="en-US" i="0" dirty="0"/>
              <a:t> </a:t>
            </a:r>
            <a:r>
              <a:rPr lang="en-US" i="0" dirty="0" err="1"/>
              <a:t>o‘nlab</a:t>
            </a:r>
            <a:r>
              <a:rPr lang="en-US" i="0" dirty="0"/>
              <a:t> </a:t>
            </a:r>
            <a:r>
              <a:rPr lang="en-US" i="0" dirty="0" err="1"/>
              <a:t>politralar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, </a:t>
            </a:r>
            <a:r>
              <a:rPr lang="en-US" i="0" dirty="0" err="1"/>
              <a:t>ular</a:t>
            </a:r>
            <a:r>
              <a:rPr lang="en-US" i="0" dirty="0"/>
              <a:t> </a:t>
            </a:r>
            <a:r>
              <a:rPr lang="en-US" i="0" dirty="0" err="1" smtClean="0"/>
              <a:t>dasturda</a:t>
            </a:r>
            <a:r>
              <a:rPr lang="en-US" i="0" dirty="0" smtClean="0"/>
              <a:t> </a:t>
            </a:r>
            <a:r>
              <a:rPr lang="en-US" i="0" dirty="0" err="1"/>
              <a:t>ishlashni</a:t>
            </a:r>
            <a:r>
              <a:rPr lang="en-US" i="0" dirty="0"/>
              <a:t> </a:t>
            </a:r>
            <a:r>
              <a:rPr lang="en-US" i="0" dirty="0" err="1"/>
              <a:t>osonlashtirishi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birga</a:t>
            </a:r>
            <a:r>
              <a:rPr lang="en-US" i="0" dirty="0"/>
              <a:t>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imkoniyatlarini</a:t>
            </a:r>
            <a:r>
              <a:rPr lang="en-US" i="0" dirty="0"/>
              <a:t> </a:t>
            </a:r>
            <a:r>
              <a:rPr lang="en-US" i="0" dirty="0" err="1"/>
              <a:t>yanada</a:t>
            </a:r>
            <a:r>
              <a:rPr lang="en-US" i="0" dirty="0"/>
              <a:t> </a:t>
            </a:r>
            <a:r>
              <a:rPr lang="en-US" i="0" dirty="0" err="1"/>
              <a:t>kengaytiradi</a:t>
            </a:r>
            <a:r>
              <a:rPr lang="en-US" i="0" dirty="0"/>
              <a:t>. </a:t>
            </a:r>
            <a:r>
              <a:rPr lang="en-US" i="0" dirty="0" err="1"/>
              <a:t>Natijada</a:t>
            </a:r>
            <a:r>
              <a:rPr lang="en-US" i="0" dirty="0"/>
              <a:t> </a:t>
            </a:r>
            <a:r>
              <a:rPr lang="en-US" i="0" dirty="0" err="1"/>
              <a:t>fotosuratga</a:t>
            </a:r>
            <a:r>
              <a:rPr lang="en-US" i="0" dirty="0"/>
              <a:t> </a:t>
            </a:r>
            <a:r>
              <a:rPr lang="en-US" i="0" dirty="0" err="1"/>
              <a:t>qo‘llanilgan</a:t>
            </a:r>
            <a:r>
              <a:rPr lang="en-US" i="0" dirty="0"/>
              <a:t> </a:t>
            </a:r>
            <a:r>
              <a:rPr lang="en-US" i="0" dirty="0" err="1"/>
              <a:t>effektlar</a:t>
            </a:r>
            <a:r>
              <a:rPr lang="en-US" i="0" dirty="0"/>
              <a:t>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tanib</a:t>
            </a:r>
            <a:r>
              <a:rPr lang="en-US" i="0" dirty="0"/>
              <a:t> </a:t>
            </a:r>
            <a:r>
              <a:rPr lang="en-US" i="0" dirty="0" err="1"/>
              <a:t>bo‘lmas</a:t>
            </a:r>
            <a:r>
              <a:rPr lang="en-US" i="0" dirty="0"/>
              <a:t> </a:t>
            </a:r>
            <a:r>
              <a:rPr lang="en-US" i="0" dirty="0" err="1"/>
              <a:t>darajada</a:t>
            </a:r>
            <a:r>
              <a:rPr lang="en-US" i="0" dirty="0"/>
              <a:t> </a:t>
            </a:r>
            <a:r>
              <a:rPr lang="en-US" i="0" dirty="0" err="1"/>
              <a:t>o‘zgarishiga</a:t>
            </a:r>
            <a:r>
              <a:rPr lang="en-US" i="0" dirty="0"/>
              <a:t> </a:t>
            </a:r>
            <a:r>
              <a:rPr lang="en-US" i="0" dirty="0" err="1"/>
              <a:t>olib</a:t>
            </a:r>
            <a:r>
              <a:rPr lang="en-US" i="0" dirty="0"/>
              <a:t> </a:t>
            </a:r>
            <a:r>
              <a:rPr lang="en-US" i="0" dirty="0" err="1"/>
              <a:t>keladi</a:t>
            </a:r>
            <a:r>
              <a:rPr lang="en-US" i="0" dirty="0"/>
              <a:t>.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66AAC7-2A78-41F8-BDD2-DB586477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317BE4-D7FC-4D6E-ACFB-3C059868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842923"/>
            <a:ext cx="2265875" cy="20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80F188-CA9A-4979-A977-69453BF0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72DECB-ED66-4B1A-94BE-2CB449C37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3" y="1438899"/>
            <a:ext cx="2079129" cy="1676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80BD39-2473-44EF-80B0-3518114FA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78" y="1438898"/>
            <a:ext cx="2079130" cy="1676401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9BDEA62C-5BDD-4B04-AD7E-BB829864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708025"/>
            <a:ext cx="5181600" cy="646331"/>
          </a:xfrm>
        </p:spPr>
        <p:txBody>
          <a:bodyPr/>
          <a:lstStyle/>
          <a:p>
            <a:pPr algn="ctr"/>
            <a:r>
              <a:rPr lang="en-US" i="0" dirty="0" err="1">
                <a:solidFill>
                  <a:srgbClr val="0070C0"/>
                </a:solidFill>
              </a:rPr>
              <a:t>PhotoShop</a:t>
            </a:r>
            <a:r>
              <a:rPr lang="uz-Cyrl-UZ" i="0" dirty="0">
                <a:solidFill>
                  <a:srgbClr val="0070C0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ranglarni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rostlash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err="1">
                <a:solidFill>
                  <a:schemeClr val="tx1"/>
                </a:solidFill>
              </a:rPr>
              <a:t>oq-qora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suratlarga</a:t>
            </a:r>
            <a:r>
              <a:rPr lang="en-US" i="0" dirty="0">
                <a:solidFill>
                  <a:schemeClr val="tx1"/>
                </a:solidFill>
              </a:rPr>
              <a:t> rang </a:t>
            </a:r>
            <a:r>
              <a:rPr lang="en-US" i="0" dirty="0" err="1">
                <a:solidFill>
                  <a:schemeClr val="tx1"/>
                </a:solidFill>
              </a:rPr>
              <a:t>berish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yoki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aksincha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err="1">
                <a:solidFill>
                  <a:schemeClr val="tx1"/>
                </a:solidFill>
              </a:rPr>
              <a:t>rangli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suratlarni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oq-qoraga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o‘tkazish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err="1">
                <a:solidFill>
                  <a:schemeClr val="tx1"/>
                </a:solidFill>
              </a:rPr>
              <a:t>fotosuratlarni</a:t>
            </a:r>
            <a:r>
              <a:rPr lang="en-US" i="0" dirty="0">
                <a:solidFill>
                  <a:schemeClr val="tx1"/>
                </a:solidFill>
              </a:rPr>
              <a:t> chop </a:t>
            </a:r>
            <a:r>
              <a:rPr lang="en-US" i="0" dirty="0" err="1">
                <a:solidFill>
                  <a:schemeClr val="tx1"/>
                </a:solidFill>
              </a:rPr>
              <a:t>etishga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tayyorlash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kabi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amallar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oson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bajariladi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GB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6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3E3EE8-92D9-4213-AE2C-043C51A29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" y="1688290"/>
            <a:ext cx="1895536" cy="1411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0B4D7E-63AA-4644-A177-982BE42CA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4" y="1688290"/>
            <a:ext cx="1895536" cy="14110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1311EB-38A4-4307-ABD2-BB616689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1C87640F-C465-4119-96B8-BB9FBC28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758863"/>
            <a:ext cx="5181600" cy="861774"/>
          </a:xfrm>
        </p:spPr>
        <p:txBody>
          <a:bodyPr/>
          <a:lstStyle/>
          <a:p>
            <a:pPr algn="ctr"/>
            <a:r>
              <a:rPr lang="en-US" i="0" dirty="0" err="1">
                <a:solidFill>
                  <a:srgbClr val="0070C0"/>
                </a:solidFill>
              </a:rPr>
              <a:t>PhotoShop</a:t>
            </a:r>
            <a:r>
              <a:rPr lang="uz-Cyrl-UZ" i="0" dirty="0">
                <a:solidFill>
                  <a:srgbClr val="0070C0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asosan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err="1">
                <a:solidFill>
                  <a:schemeClr val="tx1"/>
                </a:solidFill>
              </a:rPr>
              <a:t>tayyor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fotosuratlarni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qayta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ishlash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uchun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mo‘ljallangan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bo‘lishiga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qaramay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err="1">
                <a:solidFill>
                  <a:schemeClr val="tx1"/>
                </a:solidFill>
              </a:rPr>
              <a:t>unda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hayotda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va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tabiatda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uchramaydigan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yangi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fantastik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suratlarni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yaratishning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keng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imkoniyatlari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mavjud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  <a:endParaRPr lang="en-GB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17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E0CD5E-F36A-48FB-B73E-39B328A0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6" y="828493"/>
            <a:ext cx="1623289" cy="21643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36282-A2D2-4043-9250-D0F6B8857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1" y="828493"/>
            <a:ext cx="1623289" cy="21643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88D68AC-51B6-4BE0-891C-EEFF5C9AE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11" y="828493"/>
            <a:ext cx="1623289" cy="2164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A7560F-2046-4784-9A1A-389AC1E6B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9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992F9-402E-4174-B7C5-4B16CD5C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83109"/>
            <a:ext cx="5164320" cy="276999"/>
          </a:xfrm>
        </p:spPr>
        <p:txBody>
          <a:bodyPr/>
          <a:lstStyle/>
          <a:p>
            <a:pPr algn="ctr"/>
            <a:r>
              <a:rPr lang="en-US" sz="1800" dirty="0"/>
              <a:t>PHOTASHOP DASTURINING INTERFEYSI</a:t>
            </a:r>
            <a:endParaRPr lang="en-GB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8F6C79-8EBE-4006-A9A0-7B1B03606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18" y="1087019"/>
            <a:ext cx="1896361" cy="1292662"/>
          </a:xfrm>
        </p:spPr>
        <p:txBody>
          <a:bodyPr/>
          <a:lstStyle/>
          <a:p>
            <a:pPr marL="342900" indent="-342900" algn="l">
              <a:buAutoNum type="arabicParenR"/>
            </a:pP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menyu</a:t>
            </a:r>
            <a:endParaRPr lang="en-US" dirty="0"/>
          </a:p>
          <a:p>
            <a:pPr marL="342900" indent="-342900" algn="l">
              <a:buAutoNum type="arabicParenR"/>
            </a:pPr>
            <a:r>
              <a:rPr lang="en-US" dirty="0" err="1"/>
              <a:t>Parametrlar</a:t>
            </a:r>
            <a:r>
              <a:rPr lang="en-US" dirty="0"/>
              <a:t> </a:t>
            </a:r>
            <a:r>
              <a:rPr lang="en-US" dirty="0" err="1"/>
              <a:t>paneli</a:t>
            </a:r>
            <a:endParaRPr lang="en-US" dirty="0"/>
          </a:p>
          <a:p>
            <a:pPr marL="342900" indent="-342900" algn="l">
              <a:buAutoNum type="arabicParenR"/>
            </a:pPr>
            <a:r>
              <a:rPr lang="en-US" dirty="0" err="1"/>
              <a:t>Uskunalar</a:t>
            </a:r>
            <a:r>
              <a:rPr lang="en-US" dirty="0"/>
              <a:t> </a:t>
            </a:r>
            <a:r>
              <a:rPr lang="en-US" dirty="0" err="1"/>
              <a:t>paneli</a:t>
            </a:r>
            <a:endParaRPr lang="en-US" dirty="0"/>
          </a:p>
          <a:p>
            <a:pPr marL="342900" indent="-342900" algn="l">
              <a:buAutoNum type="arabicParenR"/>
            </a:pPr>
            <a:r>
              <a:rPr lang="en-US" dirty="0" err="1"/>
              <a:t>Palitralar</a:t>
            </a:r>
            <a:r>
              <a:rPr lang="en-US" dirty="0"/>
              <a:t> </a:t>
            </a:r>
            <a:r>
              <a:rPr lang="en-US" dirty="0" err="1"/>
              <a:t>sohasi</a:t>
            </a:r>
            <a:endParaRPr lang="en-US" dirty="0"/>
          </a:p>
          <a:p>
            <a:pPr marL="342900" indent="-342900" algn="l">
              <a:buAutoNum type="arabicParenR"/>
            </a:pPr>
            <a:r>
              <a:rPr lang="en-US" dirty="0" err="1"/>
              <a:t>Ishchi</a:t>
            </a:r>
            <a:r>
              <a:rPr lang="en-US" dirty="0"/>
              <a:t> </a:t>
            </a:r>
            <a:r>
              <a:rPr lang="en-US" dirty="0" err="1"/>
              <a:t>soha</a:t>
            </a:r>
            <a:endParaRPr lang="en-US" dirty="0"/>
          </a:p>
          <a:p>
            <a:pPr marL="342900" indent="-342900" algn="l">
              <a:buAutoNum type="arabicParenR"/>
            </a:pPr>
            <a:r>
              <a:rPr lang="en-US" dirty="0" err="1"/>
              <a:t>Holat</a:t>
            </a:r>
            <a:r>
              <a:rPr lang="en-US" dirty="0"/>
              <a:t> </a:t>
            </a:r>
            <a:r>
              <a:rPr lang="en-US" dirty="0" err="1"/>
              <a:t>satri</a:t>
            </a:r>
            <a:endParaRPr lang="en-GB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18E623-087A-4441-8BFB-9702326B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40" y="708025"/>
            <a:ext cx="3369336" cy="22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A5D0089-D059-4335-BCB4-51A9DD74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83109"/>
            <a:ext cx="5164320" cy="276999"/>
          </a:xfrm>
        </p:spPr>
        <p:txBody>
          <a:bodyPr/>
          <a:lstStyle/>
          <a:p>
            <a:pPr algn="ctr"/>
            <a:r>
              <a:rPr lang="en-US" sz="1800" dirty="0"/>
              <a:t>ASOSIY MENYUNING BO‘LIMLARI </a:t>
            </a:r>
            <a:endParaRPr lang="en-GB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3425AF6-5BF7-4100-B4D4-85822095C6E4}"/>
              </a:ext>
            </a:extLst>
          </p:cNvPr>
          <p:cNvSpPr/>
          <p:nvPr/>
        </p:nvSpPr>
        <p:spPr>
          <a:xfrm>
            <a:off x="323227" y="784225"/>
            <a:ext cx="9594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Fayl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30D71D2-8269-4F98-901D-CB7BAB2420E0}"/>
              </a:ext>
            </a:extLst>
          </p:cNvPr>
          <p:cNvSpPr/>
          <p:nvPr/>
        </p:nvSpPr>
        <p:spPr>
          <a:xfrm>
            <a:off x="323227" y="1241425"/>
            <a:ext cx="9594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Tahrirlash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5B8BD6-0462-419F-BB11-7CF420EE7AC9}"/>
              </a:ext>
            </a:extLst>
          </p:cNvPr>
          <p:cNvSpPr/>
          <p:nvPr/>
        </p:nvSpPr>
        <p:spPr>
          <a:xfrm>
            <a:off x="323227" y="1704531"/>
            <a:ext cx="9594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C4D6284-A64C-44B8-9287-49573FA1042A}"/>
              </a:ext>
            </a:extLst>
          </p:cNvPr>
          <p:cNvSpPr/>
          <p:nvPr/>
        </p:nvSpPr>
        <p:spPr>
          <a:xfrm>
            <a:off x="323227" y="2174076"/>
            <a:ext cx="9594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Qatlam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D04E8B8-E647-40BF-A108-2614E57F140C}"/>
              </a:ext>
            </a:extLst>
          </p:cNvPr>
          <p:cNvSpPr/>
          <p:nvPr/>
        </p:nvSpPr>
        <p:spPr>
          <a:xfrm>
            <a:off x="323227" y="2644382"/>
            <a:ext cx="9594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Shrift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A13FA41-4861-4D1C-8A3C-A19CE8781B24}"/>
              </a:ext>
            </a:extLst>
          </p:cNvPr>
          <p:cNvSpPr txBox="1">
            <a:spLocks/>
          </p:cNvSpPr>
          <p:nvPr/>
        </p:nvSpPr>
        <p:spPr>
          <a:xfrm>
            <a:off x="1511300" y="866875"/>
            <a:ext cx="3810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0" kern="0" dirty="0" err="1">
                <a:solidFill>
                  <a:schemeClr val="tx1"/>
                </a:solidFill>
              </a:rPr>
              <a:t>Tasvirlar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saqlanadigan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fayllar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ustida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amallar</a:t>
            </a:r>
            <a:endParaRPr lang="en-GB" sz="1400" b="0" kern="0" dirty="0">
              <a:solidFill>
                <a:schemeClr val="tx1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0D91C430-3E8F-4FE0-8435-2E125349AB44}"/>
              </a:ext>
            </a:extLst>
          </p:cNvPr>
          <p:cNvSpPr txBox="1">
            <a:spLocks/>
          </p:cNvSpPr>
          <p:nvPr/>
        </p:nvSpPr>
        <p:spPr>
          <a:xfrm>
            <a:off x="1511300" y="1324203"/>
            <a:ext cx="3810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0" kern="0" dirty="0" err="1">
                <a:solidFill>
                  <a:schemeClr val="tx1"/>
                </a:solidFill>
              </a:rPr>
              <a:t>Tasvirlarni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tahrirlash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amallari</a:t>
            </a:r>
            <a:endParaRPr lang="en-GB" sz="1400" b="0" kern="0" dirty="0">
              <a:solidFill>
                <a:schemeClr val="tx1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6DDA82E2-DF84-448B-852E-206797DF3374}"/>
              </a:ext>
            </a:extLst>
          </p:cNvPr>
          <p:cNvSpPr txBox="1">
            <a:spLocks/>
          </p:cNvSpPr>
          <p:nvPr/>
        </p:nvSpPr>
        <p:spPr>
          <a:xfrm>
            <a:off x="1511300" y="1781531"/>
            <a:ext cx="3810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0" kern="0" dirty="0" err="1">
                <a:solidFill>
                  <a:schemeClr val="tx1"/>
                </a:solidFill>
              </a:rPr>
              <a:t>Tasvirlarning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umumiy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parametrlarini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o‘zgartirish</a:t>
            </a:r>
            <a:endParaRPr lang="en-GB" sz="1400" b="0" kern="0" dirty="0">
              <a:solidFill>
                <a:schemeClr val="tx1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475A259-7B15-4898-BD59-DD97AFC3CE41}"/>
              </a:ext>
            </a:extLst>
          </p:cNvPr>
          <p:cNvSpPr txBox="1">
            <a:spLocks/>
          </p:cNvSpPr>
          <p:nvPr/>
        </p:nvSpPr>
        <p:spPr>
          <a:xfrm>
            <a:off x="1511300" y="2238859"/>
            <a:ext cx="3810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0" kern="0" dirty="0" err="1">
                <a:solidFill>
                  <a:schemeClr val="tx1"/>
                </a:solidFill>
              </a:rPr>
              <a:t>Tasvir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qatlamlari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bilan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ishlash</a:t>
            </a:r>
            <a:endParaRPr lang="en-GB" sz="1400" b="0" kern="0" dirty="0">
              <a:solidFill>
                <a:schemeClr val="tx1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1F7DCAB8-BFA6-4649-9647-0A495127E13C}"/>
              </a:ext>
            </a:extLst>
          </p:cNvPr>
          <p:cNvSpPr txBox="1">
            <a:spLocks/>
          </p:cNvSpPr>
          <p:nvPr/>
        </p:nvSpPr>
        <p:spPr>
          <a:xfrm>
            <a:off x="1511300" y="2696187"/>
            <a:ext cx="3810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0" kern="0" dirty="0" err="1">
                <a:solidFill>
                  <a:schemeClr val="tx1"/>
                </a:solidFill>
              </a:rPr>
              <a:t>Shriftlar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bilan</a:t>
            </a:r>
            <a:r>
              <a:rPr lang="en-US" sz="1400" b="0" kern="0" dirty="0">
                <a:solidFill>
                  <a:schemeClr val="tx1"/>
                </a:solidFill>
              </a:rPr>
              <a:t> </a:t>
            </a:r>
            <a:r>
              <a:rPr lang="en-US" sz="1400" b="0" kern="0" dirty="0" err="1">
                <a:solidFill>
                  <a:schemeClr val="tx1"/>
                </a:solidFill>
              </a:rPr>
              <a:t>ishlash</a:t>
            </a:r>
            <a:endParaRPr lang="en-GB" sz="14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FE7040-C043-4B7D-820D-015E604A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295638"/>
            <a:ext cx="1425122" cy="10125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53ACC-0BC3-4DF4-A96E-781FD5C5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80" y="174625"/>
            <a:ext cx="4249920" cy="276999"/>
          </a:xfrm>
        </p:spPr>
        <p:txBody>
          <a:bodyPr/>
          <a:lstStyle/>
          <a:p>
            <a:pPr algn="ctr"/>
            <a:r>
              <a:rPr lang="en-US" sz="1800" dirty="0" smtClean="0"/>
              <a:t>TAKRORLASH</a:t>
            </a:r>
            <a:endParaRPr lang="en-GB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8C6EB-7725-47FD-BF01-B28D743EB1A2}"/>
              </a:ext>
            </a:extLst>
          </p:cNvPr>
          <p:cNvSpPr txBox="1"/>
          <p:nvPr/>
        </p:nvSpPr>
        <p:spPr>
          <a:xfrm>
            <a:off x="368300" y="790146"/>
            <a:ext cx="531235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usuliga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spc="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400" b="1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>
              <a:spcBef>
                <a:spcPts val="130"/>
              </a:spcBef>
            </a:pP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12700">
              <a:spcBef>
                <a:spcPts val="130"/>
              </a:spcBef>
            </a:pP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                2D – </a:t>
            </a:r>
            <a:r>
              <a:rPr lang="en-US" sz="1400" kern="0" spc="25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spc="25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spc="25" dirty="0" err="1"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endParaRPr lang="en-US" sz="1400" kern="0" spc="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30"/>
              </a:spcBef>
            </a:pP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                3D – </a:t>
            </a:r>
            <a:r>
              <a:rPr lang="en-US" sz="1400" kern="0" spc="25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spc="25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1400" kern="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spc="25" dirty="0" err="1"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endParaRPr lang="en-US" sz="1400" kern="0" spc="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30"/>
              </a:spcBef>
            </a:pPr>
            <a:endParaRPr lang="en-US" sz="1400" kern="0" spc="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30"/>
              </a:spcBef>
            </a:pPr>
            <a:r>
              <a:rPr lang="en-US" sz="1400" b="0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sz="1400" b="0" kern="0" spc="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tekkis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sirtlarda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yaratiladi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>
              <a:spcBef>
                <a:spcPts val="130"/>
              </a:spcBef>
            </a:pPr>
            <a:r>
              <a:rPr lang="en-US" sz="1400" b="0" kern="0" spc="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sz="1400" b="0" kern="0" spc="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yaratiladi</a:t>
            </a:r>
            <a:r>
              <a:rPr lang="en-US" sz="1400" b="0" kern="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kern="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955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CC214CB-D774-443A-A9F3-C6845F891E74}"/>
              </a:ext>
            </a:extLst>
          </p:cNvPr>
          <p:cNvSpPr/>
          <p:nvPr/>
        </p:nvSpPr>
        <p:spPr>
          <a:xfrm>
            <a:off x="323227" y="594029"/>
            <a:ext cx="11118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Ajratma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A40ABB2-907C-4DEF-9F9F-FAB8B919DE16}"/>
              </a:ext>
            </a:extLst>
          </p:cNvPr>
          <p:cNvSpPr/>
          <p:nvPr/>
        </p:nvSpPr>
        <p:spPr>
          <a:xfrm>
            <a:off x="323227" y="1025473"/>
            <a:ext cx="11118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Filtr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5048D60-251C-44AB-A1AA-399C34A57D65}"/>
              </a:ext>
            </a:extLst>
          </p:cNvPr>
          <p:cNvSpPr/>
          <p:nvPr/>
        </p:nvSpPr>
        <p:spPr>
          <a:xfrm>
            <a:off x="323227" y="1453247"/>
            <a:ext cx="11118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657A0A0-0F6A-4C8E-A981-6B14E6CDEC42}"/>
              </a:ext>
            </a:extLst>
          </p:cNvPr>
          <p:cNvSpPr/>
          <p:nvPr/>
        </p:nvSpPr>
        <p:spPr>
          <a:xfrm>
            <a:off x="323227" y="1884158"/>
            <a:ext cx="11118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396100F-5BBE-493D-A211-39D07558577A}"/>
              </a:ext>
            </a:extLst>
          </p:cNvPr>
          <p:cNvSpPr/>
          <p:nvPr/>
        </p:nvSpPr>
        <p:spPr>
          <a:xfrm>
            <a:off x="323227" y="2315830"/>
            <a:ext cx="11118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ABFD73B-0B94-4433-A1C5-72001CCAE7B1}"/>
              </a:ext>
            </a:extLst>
          </p:cNvPr>
          <p:cNvSpPr/>
          <p:nvPr/>
        </p:nvSpPr>
        <p:spPr>
          <a:xfrm>
            <a:off x="323227" y="2751479"/>
            <a:ext cx="1111873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F76313BC-EE95-45B5-B0B8-96976ECEFA52}"/>
              </a:ext>
            </a:extLst>
          </p:cNvPr>
          <p:cNvSpPr txBox="1">
            <a:spLocks/>
          </p:cNvSpPr>
          <p:nvPr/>
        </p:nvSpPr>
        <p:spPr>
          <a:xfrm>
            <a:off x="1663700" y="676807"/>
            <a:ext cx="39624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kern="0" dirty="0" err="1">
                <a:solidFill>
                  <a:schemeClr val="tx1"/>
                </a:solidFill>
              </a:rPr>
              <a:t>Tasvir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bo‘lagini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ajratish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va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ajratmalar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bilan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ishlash</a:t>
            </a:r>
            <a:endParaRPr lang="en-GB" sz="1200" b="0" kern="0" dirty="0">
              <a:solidFill>
                <a:schemeClr val="tx1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DF01CC24-1906-41D8-ADAC-559933FFCA5D}"/>
              </a:ext>
            </a:extLst>
          </p:cNvPr>
          <p:cNvSpPr txBox="1">
            <a:spLocks/>
          </p:cNvSpPr>
          <p:nvPr/>
        </p:nvSpPr>
        <p:spPr>
          <a:xfrm>
            <a:off x="1663700" y="1025473"/>
            <a:ext cx="3810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kern="0" dirty="0" err="1">
                <a:solidFill>
                  <a:schemeClr val="tx1"/>
                </a:solidFill>
              </a:rPr>
              <a:t>Tasvirni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o‘zgartirish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uchun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xizmat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qiladigan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maxsus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effektlar</a:t>
            </a:r>
            <a:endParaRPr lang="en-GB" sz="1200" b="0" kern="0" dirty="0">
              <a:solidFill>
                <a:schemeClr val="tx1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8FA29530-C7A0-4550-A11D-E123FEEDAEEA}"/>
              </a:ext>
            </a:extLst>
          </p:cNvPr>
          <p:cNvSpPr txBox="1">
            <a:spLocks/>
          </p:cNvSpPr>
          <p:nvPr/>
        </p:nvSpPr>
        <p:spPr>
          <a:xfrm>
            <a:off x="1663700" y="1536025"/>
            <a:ext cx="381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kern="0" dirty="0" err="1">
                <a:solidFill>
                  <a:schemeClr val="tx1"/>
                </a:solidFill>
              </a:rPr>
              <a:t>Uch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o‘lchamli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obyektlar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bilan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ishlash</a:t>
            </a:r>
            <a:endParaRPr lang="en-GB" sz="1200" b="0" kern="0" dirty="0">
              <a:solidFill>
                <a:schemeClr val="tx1"/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DEE4899E-AA36-4EC5-A944-728C330B77DF}"/>
              </a:ext>
            </a:extLst>
          </p:cNvPr>
          <p:cNvSpPr txBox="1">
            <a:spLocks/>
          </p:cNvSpPr>
          <p:nvPr/>
        </p:nvSpPr>
        <p:spPr>
          <a:xfrm>
            <a:off x="1663700" y="1889992"/>
            <a:ext cx="39450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kern="0" dirty="0" err="1">
                <a:solidFill>
                  <a:schemeClr val="tx1"/>
                </a:solidFill>
              </a:rPr>
              <a:t>Ilovaning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tashqi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ko‘rinishi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va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undagi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boshqarish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obyektlarini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ko‘rsatish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uchun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xizmat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qiladi</a:t>
            </a:r>
            <a:r>
              <a:rPr lang="en-US" sz="1200" b="0" kern="0" dirty="0">
                <a:solidFill>
                  <a:schemeClr val="tx1"/>
                </a:solidFill>
              </a:rPr>
              <a:t>.</a:t>
            </a:r>
            <a:endParaRPr lang="en-GB" sz="1200" b="0" kern="0" dirty="0">
              <a:solidFill>
                <a:schemeClr val="tx1"/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106A603F-7F14-4070-802D-95B8CF878DA0}"/>
              </a:ext>
            </a:extLst>
          </p:cNvPr>
          <p:cNvSpPr txBox="1">
            <a:spLocks/>
          </p:cNvSpPr>
          <p:nvPr/>
        </p:nvSpPr>
        <p:spPr>
          <a:xfrm>
            <a:off x="1666205" y="2355352"/>
            <a:ext cx="3810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kern="0" dirty="0" err="1">
                <a:solidFill>
                  <a:schemeClr val="tx1"/>
                </a:solidFill>
              </a:rPr>
              <a:t>Ilova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oynalarini</a:t>
            </a:r>
            <a:r>
              <a:rPr lang="en-US" sz="1200" b="0" kern="0" dirty="0">
                <a:solidFill>
                  <a:schemeClr val="tx1"/>
                </a:solidFill>
              </a:rPr>
              <a:t>, </a:t>
            </a:r>
            <a:r>
              <a:rPr lang="en-US" sz="1200" b="0" kern="0" dirty="0" err="1">
                <a:solidFill>
                  <a:schemeClr val="tx1"/>
                </a:solidFill>
              </a:rPr>
              <a:t>birinchi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navbatda</a:t>
            </a:r>
            <a:r>
              <a:rPr lang="en-US" sz="1200" b="0" kern="0" dirty="0">
                <a:solidFill>
                  <a:schemeClr val="tx1"/>
                </a:solidFill>
              </a:rPr>
              <a:t>, </a:t>
            </a:r>
            <a:r>
              <a:rPr lang="en-US" sz="1200" b="0" kern="0" dirty="0" err="1">
                <a:solidFill>
                  <a:schemeClr val="tx1"/>
                </a:solidFill>
              </a:rPr>
              <a:t>ilova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palitralarini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boshqarish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uchun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xizmat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qiladi</a:t>
            </a:r>
            <a:r>
              <a:rPr lang="en-US" sz="1200" b="0" kern="0" dirty="0">
                <a:solidFill>
                  <a:schemeClr val="tx1"/>
                </a:solidFill>
              </a:rPr>
              <a:t>.</a:t>
            </a:r>
            <a:endParaRPr lang="en-GB" sz="1200" b="0" kern="0" dirty="0">
              <a:solidFill>
                <a:schemeClr val="tx1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39E56D58-0C30-4CB6-8706-84BEF2B26CB0}"/>
              </a:ext>
            </a:extLst>
          </p:cNvPr>
          <p:cNvSpPr txBox="1">
            <a:spLocks/>
          </p:cNvSpPr>
          <p:nvPr/>
        </p:nvSpPr>
        <p:spPr>
          <a:xfrm>
            <a:off x="1681051" y="2801252"/>
            <a:ext cx="381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kern="0" dirty="0" err="1">
                <a:solidFill>
                  <a:schemeClr val="tx1"/>
                </a:solidFill>
              </a:rPr>
              <a:t>Turli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yordamlarni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chaqirish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uchun</a:t>
            </a:r>
            <a:r>
              <a:rPr lang="en-US" sz="1200" b="0" kern="0" dirty="0">
                <a:solidFill>
                  <a:schemeClr val="tx1"/>
                </a:solidFill>
              </a:rPr>
              <a:t> </a:t>
            </a:r>
            <a:r>
              <a:rPr lang="en-US" sz="1200" b="0" kern="0" dirty="0" err="1">
                <a:solidFill>
                  <a:schemeClr val="tx1"/>
                </a:solidFill>
              </a:rPr>
              <a:t>ishlatiladi</a:t>
            </a:r>
            <a:endParaRPr lang="en-GB" sz="12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/>
      <p:bldP spid="25" grpId="0"/>
      <p:bldP spid="26" grpId="0"/>
      <p:bldP spid="28" grpId="0"/>
      <p:bldP spid="3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13FE012-1A01-40CB-8427-2645C3B1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83109"/>
            <a:ext cx="5164320" cy="276999"/>
          </a:xfrm>
        </p:spPr>
        <p:txBody>
          <a:bodyPr/>
          <a:lstStyle/>
          <a:p>
            <a:pPr algn="ctr"/>
            <a:r>
              <a:rPr lang="en-US" sz="1800" dirty="0"/>
              <a:t>USKUNALAR PANELI</a:t>
            </a:r>
            <a:endParaRPr lang="en-GB" sz="1800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5E2FFBE3-48D0-495C-AA53-59ED4434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1012825"/>
            <a:ext cx="2819400" cy="1508105"/>
          </a:xfrm>
        </p:spPr>
        <p:txBody>
          <a:bodyPr/>
          <a:lstStyle/>
          <a:p>
            <a:pPr algn="just"/>
            <a:r>
              <a:rPr lang="en-US" i="0" dirty="0" err="1">
                <a:solidFill>
                  <a:schemeClr val="tx1"/>
                </a:solidFill>
              </a:rPr>
              <a:t>Uskunalar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panelida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foydalanuvchi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tomonidan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tasvirlar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bilan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ishlashda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kerak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bo‘ladigan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uskunalar</a:t>
            </a:r>
            <a:r>
              <a:rPr lang="en-US" i="0" dirty="0">
                <a:solidFill>
                  <a:schemeClr val="tx1"/>
                </a:solidFill>
              </a:rPr>
              <a:t> joy </a:t>
            </a:r>
            <a:r>
              <a:rPr lang="en-US" i="0" dirty="0" err="1">
                <a:solidFill>
                  <a:schemeClr val="tx1"/>
                </a:solidFill>
              </a:rPr>
              <a:t>olgan</a:t>
            </a:r>
            <a:r>
              <a:rPr lang="en-US" i="0" dirty="0">
                <a:solidFill>
                  <a:schemeClr val="tx1"/>
                </a:solidFill>
              </a:rPr>
              <a:t>. </a:t>
            </a:r>
            <a:r>
              <a:rPr lang="en-US" i="0" dirty="0" err="1">
                <a:solidFill>
                  <a:schemeClr val="tx1"/>
                </a:solidFill>
              </a:rPr>
              <a:t>Uskunalar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soni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ko‘p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bo‘lgani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sababli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bir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tugmani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ostida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odatda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bir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nechta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uskunalar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joylashgan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bo‘ladi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GB" i="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F15A3B-037A-406B-8E88-FD6DEFA87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600698"/>
            <a:ext cx="2505959" cy="25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34E3D7-9250-4223-B193-B2F44924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DF84683D-C411-42B2-A269-382DA9F0D28E}"/>
              </a:ext>
            </a:extLst>
          </p:cNvPr>
          <p:cNvSpPr txBox="1">
            <a:spLocks/>
          </p:cNvSpPr>
          <p:nvPr/>
        </p:nvSpPr>
        <p:spPr>
          <a:xfrm>
            <a:off x="292101" y="784225"/>
            <a:ext cx="25908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0" kern="0" dirty="0" smtClean="0"/>
              <a:t>     </a:t>
            </a:r>
            <a:r>
              <a:rPr lang="en-US" i="0" kern="0" dirty="0" err="1" smtClean="0"/>
              <a:t>Ushbu</a:t>
            </a:r>
            <a:r>
              <a:rPr lang="en-US" i="0" kern="0" dirty="0" smtClean="0"/>
              <a:t> </a:t>
            </a:r>
            <a:r>
              <a:rPr lang="en-US" i="0" kern="0" dirty="0" err="1"/>
              <a:t>uskunalarni</a:t>
            </a:r>
            <a:r>
              <a:rPr lang="en-US" i="0" kern="0" dirty="0"/>
              <a:t> </a:t>
            </a:r>
            <a:r>
              <a:rPr lang="en-US" i="0" kern="0" dirty="0" err="1"/>
              <a:t>issiq</a:t>
            </a:r>
            <a:r>
              <a:rPr lang="en-US" i="0" kern="0" dirty="0"/>
              <a:t> </a:t>
            </a:r>
            <a:r>
              <a:rPr lang="en-US" i="0" kern="0" dirty="0" err="1"/>
              <a:t>klaviatura</a:t>
            </a:r>
            <a:r>
              <a:rPr lang="en-US" i="0" kern="0" dirty="0"/>
              <a:t> </a:t>
            </a:r>
            <a:r>
              <a:rPr lang="en-US" i="0" kern="0" dirty="0" err="1"/>
              <a:t>orqali</a:t>
            </a:r>
            <a:r>
              <a:rPr lang="en-US" i="0" kern="0" dirty="0"/>
              <a:t> </a:t>
            </a:r>
            <a:r>
              <a:rPr lang="en-US" i="0" kern="0" dirty="0" err="1"/>
              <a:t>tanlash</a:t>
            </a:r>
            <a:r>
              <a:rPr lang="en-US" i="0" kern="0" dirty="0"/>
              <a:t> </a:t>
            </a:r>
            <a:r>
              <a:rPr lang="en-US" i="0" kern="0" dirty="0" err="1"/>
              <a:t>imkoni</a:t>
            </a:r>
            <a:r>
              <a:rPr lang="en-US" i="0" kern="0" dirty="0"/>
              <a:t> </a:t>
            </a:r>
            <a:r>
              <a:rPr lang="en-US" i="0" kern="0" dirty="0" err="1"/>
              <a:t>mavjud</a:t>
            </a:r>
            <a:r>
              <a:rPr lang="en-US" i="0" kern="0" dirty="0"/>
              <a:t>. </a:t>
            </a:r>
            <a:r>
              <a:rPr lang="en-US" i="0" kern="0" dirty="0" err="1"/>
              <a:t>Buning</a:t>
            </a:r>
            <a:r>
              <a:rPr lang="en-US" i="0" kern="0" dirty="0"/>
              <a:t> </a:t>
            </a:r>
            <a:r>
              <a:rPr lang="en-US" i="0" kern="0" dirty="0" err="1"/>
              <a:t>uchun</a:t>
            </a:r>
            <a:r>
              <a:rPr lang="en-US" i="0" kern="0" dirty="0"/>
              <a:t> </a:t>
            </a:r>
            <a:r>
              <a:rPr lang="en-US" i="0" kern="0" dirty="0" err="1"/>
              <a:t>esa</a:t>
            </a:r>
            <a:r>
              <a:rPr lang="en-US" i="0" kern="0" dirty="0"/>
              <a:t> </a:t>
            </a:r>
            <a:r>
              <a:rPr lang="en-US" i="0" kern="0" dirty="0" err="1"/>
              <a:t>faqatgina</a:t>
            </a:r>
            <a:r>
              <a:rPr lang="en-US" i="0" kern="0" dirty="0"/>
              <a:t> </a:t>
            </a:r>
            <a:r>
              <a:rPr lang="en-US" i="0" kern="0" dirty="0">
                <a:solidFill>
                  <a:srgbClr val="0070C0"/>
                </a:solidFill>
              </a:rPr>
              <a:t>Shift</a:t>
            </a:r>
            <a:r>
              <a:rPr lang="en-US" i="0" kern="0" dirty="0"/>
              <a:t> </a:t>
            </a:r>
            <a:r>
              <a:rPr lang="en-US" i="0" kern="0" dirty="0" err="1"/>
              <a:t>tugmasini</a:t>
            </a:r>
            <a:r>
              <a:rPr lang="en-US" i="0" kern="0" dirty="0"/>
              <a:t> </a:t>
            </a:r>
            <a:r>
              <a:rPr lang="en-US" i="0" kern="0" dirty="0" err="1"/>
              <a:t>bosib</a:t>
            </a:r>
            <a:r>
              <a:rPr lang="en-US" i="0" kern="0" dirty="0"/>
              <a:t> </a:t>
            </a:r>
            <a:r>
              <a:rPr lang="en-US" i="0" kern="0" dirty="0" err="1"/>
              <a:t>va</a:t>
            </a:r>
            <a:r>
              <a:rPr lang="en-US" i="0" kern="0" dirty="0"/>
              <a:t> </a:t>
            </a:r>
            <a:r>
              <a:rPr lang="en-US" i="0" kern="0" dirty="0" err="1"/>
              <a:t>kerakli</a:t>
            </a:r>
            <a:r>
              <a:rPr lang="en-US" i="0" kern="0" dirty="0"/>
              <a:t> </a:t>
            </a:r>
            <a:r>
              <a:rPr lang="en-US" i="0" kern="0" dirty="0" err="1"/>
              <a:t>bo‘lgan</a:t>
            </a:r>
            <a:r>
              <a:rPr lang="en-US" i="0" kern="0" dirty="0"/>
              <a:t> </a:t>
            </a:r>
            <a:r>
              <a:rPr lang="en-US" i="0" kern="0" dirty="0" err="1"/>
              <a:t>uskunaning</a:t>
            </a:r>
            <a:r>
              <a:rPr lang="en-US" i="0" kern="0" dirty="0"/>
              <a:t> bosh </a:t>
            </a:r>
            <a:r>
              <a:rPr lang="en-US" i="0" kern="0" dirty="0" err="1"/>
              <a:t>harfini</a:t>
            </a:r>
            <a:r>
              <a:rPr lang="en-US" i="0" kern="0" dirty="0"/>
              <a:t> </a:t>
            </a:r>
            <a:r>
              <a:rPr lang="en-US" i="0" kern="0" dirty="0" err="1"/>
              <a:t>tanlash</a:t>
            </a:r>
            <a:r>
              <a:rPr lang="en-US" i="0" kern="0" dirty="0"/>
              <a:t> </a:t>
            </a:r>
            <a:r>
              <a:rPr lang="en-US" i="0" kern="0" dirty="0" err="1"/>
              <a:t>mumkin</a:t>
            </a:r>
            <a:r>
              <a:rPr lang="en-US" i="0" kern="0" dirty="0"/>
              <a:t>.</a:t>
            </a:r>
          </a:p>
          <a:p>
            <a:pPr algn="just"/>
            <a:r>
              <a:rPr lang="en-US" i="0" kern="0" dirty="0"/>
              <a:t>Bu </a:t>
            </a:r>
            <a:r>
              <a:rPr lang="en-US" i="0" kern="0" dirty="0" err="1"/>
              <a:t>esa</a:t>
            </a:r>
            <a:r>
              <a:rPr lang="en-US" i="0" kern="0" dirty="0"/>
              <a:t> </a:t>
            </a:r>
            <a:r>
              <a:rPr lang="en-US" i="0" kern="0" dirty="0" err="1"/>
              <a:t>klaviatura</a:t>
            </a:r>
            <a:r>
              <a:rPr lang="en-US" i="0" kern="0" dirty="0"/>
              <a:t> </a:t>
            </a:r>
            <a:r>
              <a:rPr lang="en-US" i="0" kern="0" dirty="0" err="1"/>
              <a:t>tugmasi</a:t>
            </a:r>
            <a:r>
              <a:rPr lang="en-US" i="0" kern="0" dirty="0"/>
              <a:t> </a:t>
            </a:r>
            <a:r>
              <a:rPr lang="en-US" i="0" kern="0" dirty="0" err="1"/>
              <a:t>tasodifan</a:t>
            </a:r>
            <a:r>
              <a:rPr lang="en-US" i="0" kern="0" dirty="0"/>
              <a:t> </a:t>
            </a:r>
            <a:r>
              <a:rPr lang="en-US" i="0" kern="0" dirty="0" err="1"/>
              <a:t>bosilib</a:t>
            </a:r>
            <a:r>
              <a:rPr lang="en-US" i="0" kern="0" dirty="0"/>
              <a:t> </a:t>
            </a:r>
            <a:r>
              <a:rPr lang="en-US" i="0" kern="0" dirty="0" err="1"/>
              <a:t>ketishi</a:t>
            </a:r>
            <a:r>
              <a:rPr lang="en-US" i="0" kern="0" dirty="0"/>
              <a:t> </a:t>
            </a:r>
            <a:r>
              <a:rPr lang="en-US" i="0" kern="0" dirty="0" err="1"/>
              <a:t>va</a:t>
            </a:r>
            <a:r>
              <a:rPr lang="en-US" i="0" kern="0" dirty="0"/>
              <a:t> </a:t>
            </a:r>
            <a:r>
              <a:rPr lang="en-US" i="0" kern="0" dirty="0" err="1"/>
              <a:t>uskuna</a:t>
            </a:r>
            <a:r>
              <a:rPr lang="en-US" i="0" kern="0" dirty="0"/>
              <a:t> </a:t>
            </a:r>
            <a:r>
              <a:rPr lang="en-US" i="0" kern="0" dirty="0" err="1"/>
              <a:t>ishga</a:t>
            </a:r>
            <a:r>
              <a:rPr lang="en-US" i="0" kern="0" dirty="0"/>
              <a:t> </a:t>
            </a:r>
            <a:r>
              <a:rPr lang="en-US" i="0" kern="0" dirty="0" err="1"/>
              <a:t>tushishining</a:t>
            </a:r>
            <a:r>
              <a:rPr lang="en-US" i="0" kern="0" dirty="0"/>
              <a:t> </a:t>
            </a:r>
            <a:r>
              <a:rPr lang="en-US" i="0" kern="0" dirty="0" err="1"/>
              <a:t>oldini</a:t>
            </a:r>
            <a:r>
              <a:rPr lang="en-US" i="0" kern="0" dirty="0"/>
              <a:t> </a:t>
            </a:r>
            <a:r>
              <a:rPr lang="en-US" i="0" kern="0" dirty="0" err="1" smtClean="0"/>
              <a:t>oladi</a:t>
            </a:r>
            <a:r>
              <a:rPr lang="en-US" i="0" kern="0" dirty="0" smtClean="0"/>
              <a:t>.</a:t>
            </a:r>
            <a:endParaRPr lang="en-GB" i="0" kern="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DD9DC36-93FC-4CC9-BAC2-BE2C77B99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1241425"/>
            <a:ext cx="2133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754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212F451-50CC-4166-B9D5-A08D8854811E}"/>
              </a:ext>
            </a:extLst>
          </p:cNvPr>
          <p:cNvSpPr txBox="1">
            <a:spLocks/>
          </p:cNvSpPr>
          <p:nvPr/>
        </p:nvSpPr>
        <p:spPr>
          <a:xfrm>
            <a:off x="300739" y="183109"/>
            <a:ext cx="516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kern="0" dirty="0"/>
              <a:t>PALITRALAR SOHASI</a:t>
            </a:r>
            <a:endParaRPr lang="en-GB" sz="1800" kern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551A07E-4858-4007-8504-2F9BEE744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34" y="741020"/>
            <a:ext cx="5396322" cy="861774"/>
          </a:xfrm>
        </p:spPr>
        <p:txBody>
          <a:bodyPr/>
          <a:lstStyle/>
          <a:p>
            <a:pPr algn="ctr"/>
            <a:r>
              <a:rPr lang="en-US" dirty="0" err="1"/>
              <a:t>Palitralar</a:t>
            </a:r>
            <a:r>
              <a:rPr lang="en-US" dirty="0"/>
              <a:t> </a:t>
            </a:r>
            <a:r>
              <a:rPr lang="en-US" dirty="0" err="1"/>
              <a:t>sohasi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Photoshop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/>
              <a:t>imkoniyatlaridan</a:t>
            </a:r>
            <a:r>
              <a:rPr lang="en-US" dirty="0"/>
              <a:t> </a:t>
            </a:r>
            <a:r>
              <a:rPr lang="en-US" dirty="0" err="1"/>
              <a:t>foydalanishda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qo‘l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u </a:t>
            </a:r>
            <a:r>
              <a:rPr lang="en-US" dirty="0" err="1"/>
              <a:t>yerga</a:t>
            </a:r>
            <a:r>
              <a:rPr lang="en-US" dirty="0"/>
              <a:t> </a:t>
            </a:r>
            <a:r>
              <a:rPr lang="en-US" dirty="0" err="1"/>
              <a:t>palitra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. </a:t>
            </a:r>
            <a:r>
              <a:rPr lang="en-US" dirty="0" err="1"/>
              <a:t>Kerakmas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palitralar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qo‘yiladi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tasvir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ko‘proq</a:t>
            </a:r>
            <a:r>
              <a:rPr lang="en-US" dirty="0"/>
              <a:t> joy </a:t>
            </a:r>
            <a:r>
              <a:rPr lang="en-US" dirty="0" err="1"/>
              <a:t>ochiladi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DE483D8-7FBE-405F-ACA0-F9BED82B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3" y="1736930"/>
            <a:ext cx="1542066" cy="12965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E463B2-8FFE-4A79-98EE-28FD0B56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1" y="1736930"/>
            <a:ext cx="1828800" cy="12965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DFE84-F104-4001-9106-FA66036D2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03" y="1725143"/>
            <a:ext cx="1845153" cy="13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4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8602466-4206-4EDE-9861-765AD73861D0}"/>
              </a:ext>
            </a:extLst>
          </p:cNvPr>
          <p:cNvSpPr txBox="1">
            <a:spLocks/>
          </p:cNvSpPr>
          <p:nvPr/>
        </p:nvSpPr>
        <p:spPr>
          <a:xfrm>
            <a:off x="236372" y="936625"/>
            <a:ext cx="516432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kern="0" dirty="0" err="1">
                <a:solidFill>
                  <a:srgbClr val="0070C0"/>
                </a:solidFill>
              </a:rPr>
              <a:t>PhotoShop</a:t>
            </a:r>
            <a:r>
              <a:rPr lang="en-US" sz="2800" kern="0" dirty="0">
                <a:solidFill>
                  <a:srgbClr val="0070C0"/>
                </a:solidFill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</a:rPr>
              <a:t>interfeysi</a:t>
            </a:r>
            <a:r>
              <a:rPr lang="en-US" sz="2800" kern="0" dirty="0">
                <a:solidFill>
                  <a:srgbClr val="0070C0"/>
                </a:solidFill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</a:rPr>
              <a:t>murakkab</a:t>
            </a:r>
            <a:r>
              <a:rPr lang="en-US" sz="2800" kern="0" dirty="0">
                <a:solidFill>
                  <a:srgbClr val="0070C0"/>
                </a:solidFill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</a:rPr>
              <a:t>ko‘rinsada</a:t>
            </a:r>
            <a:r>
              <a:rPr lang="en-US" sz="2800" kern="0" dirty="0">
                <a:solidFill>
                  <a:srgbClr val="0070C0"/>
                </a:solidFill>
              </a:rPr>
              <a:t>, </a:t>
            </a:r>
            <a:r>
              <a:rPr lang="en-US" sz="2800" kern="0" dirty="0" err="1">
                <a:solidFill>
                  <a:srgbClr val="0070C0"/>
                </a:solidFill>
              </a:rPr>
              <a:t>juda</a:t>
            </a:r>
            <a:r>
              <a:rPr lang="en-US" sz="2800" kern="0" dirty="0">
                <a:solidFill>
                  <a:srgbClr val="0070C0"/>
                </a:solidFill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</a:rPr>
              <a:t>qulay</a:t>
            </a:r>
            <a:r>
              <a:rPr lang="en-US" sz="2800" kern="0" dirty="0">
                <a:solidFill>
                  <a:srgbClr val="0070C0"/>
                </a:solidFill>
              </a:rPr>
              <a:t>.</a:t>
            </a:r>
            <a:endParaRPr lang="en-GB" sz="2800" kern="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1CCD82-E7B9-4985-A620-2E7D2C56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4701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F99313-A7EE-42F5-8823-3C1A4839B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01" y="1012825"/>
            <a:ext cx="4191000" cy="86177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 err="1"/>
              <a:t>PhotoShop</a:t>
            </a:r>
            <a:r>
              <a:rPr lang="en-US" dirty="0"/>
              <a:t> </a:t>
            </a:r>
            <a:r>
              <a:rPr lang="en-US" dirty="0" err="1"/>
              <a:t>interfeysi</a:t>
            </a:r>
            <a:r>
              <a:rPr lang="en-US" dirty="0"/>
              <a:t> </a:t>
            </a:r>
            <a:r>
              <a:rPr lang="en-US" dirty="0" err="1"/>
              <a:t>nimalardan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?</a:t>
            </a:r>
          </a:p>
          <a:p>
            <a:pPr marL="342900" indent="-342900">
              <a:buAutoNum type="arabicParenR"/>
            </a:pPr>
            <a:r>
              <a:rPr lang="en-US" dirty="0" err="1"/>
              <a:t>PhotoShopning</a:t>
            </a:r>
            <a:r>
              <a:rPr lang="en-US" dirty="0"/>
              <a:t> </a:t>
            </a:r>
            <a:r>
              <a:rPr lang="en-US" dirty="0" err="1"/>
              <a:t>fayl</a:t>
            </a:r>
            <a:r>
              <a:rPr lang="en-US" dirty="0"/>
              <a:t> </a:t>
            </a:r>
            <a:r>
              <a:rPr lang="en-US" dirty="0" err="1"/>
              <a:t>kengaytmasi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?</a:t>
            </a:r>
          </a:p>
          <a:p>
            <a:pPr marL="342900" indent="-342900">
              <a:buAutoNum type="arabicParenR"/>
            </a:pPr>
            <a:r>
              <a:rPr lang="en-US" dirty="0" err="1"/>
              <a:t>PhotoShopda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vaqtning</a:t>
            </a:r>
            <a:r>
              <a:rPr lang="en-US" dirty="0"/>
              <a:t> </a:t>
            </a:r>
            <a:r>
              <a:rPr lang="en-US" dirty="0" err="1"/>
              <a:t>o‘zida</a:t>
            </a:r>
            <a:r>
              <a:rPr lang="en-US" dirty="0"/>
              <a:t> </a:t>
            </a:r>
            <a:r>
              <a:rPr lang="en-US" dirty="0" err="1"/>
              <a:t>nechta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B361B99-7344-48BD-8753-A5CA3E7E8FE2}"/>
              </a:ext>
            </a:extLst>
          </p:cNvPr>
          <p:cNvSpPr txBox="1">
            <a:spLocks/>
          </p:cNvSpPr>
          <p:nvPr/>
        </p:nvSpPr>
        <p:spPr>
          <a:xfrm>
            <a:off x="0" y="174625"/>
            <a:ext cx="5626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 smtClean="0"/>
              <a:t> MUSTAQIL </a:t>
            </a:r>
            <a:r>
              <a:rPr lang="en-US" sz="2000" kern="0" dirty="0"/>
              <a:t>BAJARISH UCHUN </a:t>
            </a:r>
            <a:r>
              <a:rPr lang="en-US" sz="2000" kern="0" dirty="0" smtClean="0"/>
              <a:t>TOPSHIRIQ: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91111766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5BFB6-E8B5-4FCC-B846-632D942C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334A27-42AF-4828-A8C8-4370F97A5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5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A1C7E3-2857-4557-9D3B-C4720924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4C46CF-13F4-4419-B895-6D482A3C1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29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EAD7C-6263-49EE-8359-3A6193E9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274FFD-267C-40EC-BB70-200495467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61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D147E1-83D1-404C-AAB8-AAEFB208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2AA64A-3BA2-4CAB-AABC-91C387F88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A1EE0171-F235-4464-B65D-6BE2D2CF7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79248"/>
              </p:ext>
            </p:extLst>
          </p:nvPr>
        </p:nvGraphicFramePr>
        <p:xfrm>
          <a:off x="749300" y="1064739"/>
          <a:ext cx="3352799" cy="128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18B4DEC6-9581-48F7-9888-353F35A2C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679528"/>
              </p:ext>
            </p:extLst>
          </p:nvPr>
        </p:nvGraphicFramePr>
        <p:xfrm>
          <a:off x="977900" y="2180111"/>
          <a:ext cx="749299" cy="50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02627EC-857A-4CDD-AF40-2AF346A09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560495"/>
              </p:ext>
            </p:extLst>
          </p:nvPr>
        </p:nvGraphicFramePr>
        <p:xfrm>
          <a:off x="239538" y="590406"/>
          <a:ext cx="5286722" cy="34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3939F6-519D-4B5C-AC91-8903B0FB95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" y="987192"/>
            <a:ext cx="1638300" cy="10224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92CFF9-4FD1-4B09-BA21-98C4184D7FA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1" y="1000843"/>
            <a:ext cx="1638300" cy="10224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459349-1862-42A0-8B7E-FBB33C8432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60" y="936625"/>
            <a:ext cx="1600200" cy="1122528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xmlns="" id="{2D4B4095-C812-42E6-AD89-A105993D0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739" y="171110"/>
            <a:ext cx="516432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ru-RU" sz="1400" kern="0" spc="25" dirty="0" smtClean="0"/>
              <a:t>2</a:t>
            </a:r>
            <a:r>
              <a:rPr lang="en-US" sz="1400" kern="0" spc="25" dirty="0" smtClean="0"/>
              <a:t>D O‘LCHAMLI GRAFIKA</a:t>
            </a:r>
            <a:r>
              <a:rPr lang="ru-RU" sz="1400" kern="0" spc="25" dirty="0" smtClean="0"/>
              <a:t> </a:t>
            </a:r>
            <a:r>
              <a:rPr lang="ru-RU" sz="1600" kern="0" spc="25" dirty="0" smtClean="0"/>
              <a:t>3 </a:t>
            </a:r>
            <a:r>
              <a:rPr lang="en-US" sz="1600" kern="0" spc="25" dirty="0" smtClean="0"/>
              <a:t>TURGA AJRATILADI</a:t>
            </a:r>
            <a:endParaRPr lang="en-US" sz="1400" kern="0" spc="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5104EA-99B0-4B35-95EA-EDFAA97F03A3}"/>
              </a:ext>
            </a:extLst>
          </p:cNvPr>
          <p:cNvSpPr txBox="1"/>
          <p:nvPr/>
        </p:nvSpPr>
        <p:spPr>
          <a:xfrm>
            <a:off x="204275" y="2025891"/>
            <a:ext cx="5527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0" dirty="0" err="1">
                <a:solidFill>
                  <a:srgbClr val="0070C0"/>
                </a:solidFill>
              </a:rPr>
              <a:t>Rastrli</a:t>
            </a:r>
            <a:r>
              <a:rPr lang="en-US" sz="1400" i="0" dirty="0">
                <a:solidFill>
                  <a:srgbClr val="0070C0"/>
                </a:solidFill>
              </a:rPr>
              <a:t> </a:t>
            </a:r>
            <a:r>
              <a:rPr lang="en-US" sz="1400" i="0" dirty="0" err="1">
                <a:solidFill>
                  <a:srgbClr val="0070C0"/>
                </a:solidFill>
              </a:rPr>
              <a:t>grafikada</a:t>
            </a:r>
            <a:r>
              <a:rPr lang="en-US" sz="1400" i="0" dirty="0">
                <a:solidFill>
                  <a:srgbClr val="0070C0"/>
                </a:solidFill>
              </a:rPr>
              <a:t> </a:t>
            </a:r>
            <a:r>
              <a:rPr lang="en-US" sz="1400" i="0" dirty="0" err="1" smtClean="0"/>
              <a:t>tasvir</a:t>
            </a:r>
            <a:r>
              <a:rPr lang="en-US" sz="1400" dirty="0" smtClean="0"/>
              <a:t>, </a:t>
            </a:r>
            <a:r>
              <a:rPr lang="en-US" sz="1400" i="0" dirty="0" err="1" smtClean="0"/>
              <a:t>qator</a:t>
            </a:r>
            <a:r>
              <a:rPr lang="en-US" sz="1400" i="0" dirty="0" smtClean="0"/>
              <a:t> </a:t>
            </a:r>
            <a:r>
              <a:rPr lang="en-US" sz="1400" i="0" dirty="0" err="1"/>
              <a:t>va</a:t>
            </a:r>
            <a:r>
              <a:rPr lang="en-US" sz="1400" i="0" dirty="0"/>
              <a:t> </a:t>
            </a:r>
            <a:r>
              <a:rPr lang="en-US" sz="1400" i="0" dirty="0" err="1"/>
              <a:t>ustunlardan</a:t>
            </a:r>
            <a:r>
              <a:rPr lang="en-US" sz="1400" i="0" dirty="0"/>
              <a:t> </a:t>
            </a:r>
            <a:r>
              <a:rPr lang="en-US" sz="1400" i="0" dirty="0" err="1"/>
              <a:t>iborat</a:t>
            </a:r>
            <a:r>
              <a:rPr lang="en-US" sz="1400" i="0" dirty="0"/>
              <a:t> </a:t>
            </a:r>
            <a:r>
              <a:rPr lang="en-US" sz="1400" i="0" dirty="0" err="1"/>
              <a:t>bo‘ladi</a:t>
            </a:r>
            <a:r>
              <a:rPr lang="en-US" sz="1400" i="0" dirty="0"/>
              <a:t>. </a:t>
            </a:r>
            <a:r>
              <a:rPr lang="en-US" sz="1400" i="0" dirty="0" err="1"/>
              <a:t>Tasvirning</a:t>
            </a:r>
            <a:r>
              <a:rPr lang="en-US" sz="1400" i="0" dirty="0"/>
              <a:t> </a:t>
            </a:r>
            <a:r>
              <a:rPr lang="en-US" sz="1400" i="0" dirty="0" err="1"/>
              <a:t>mayda</a:t>
            </a:r>
            <a:r>
              <a:rPr lang="en-US" sz="1400" i="0" dirty="0"/>
              <a:t> </a:t>
            </a:r>
            <a:r>
              <a:rPr lang="en-US" sz="1400" i="0" dirty="0" err="1"/>
              <a:t>bo‘laklari</a:t>
            </a:r>
            <a:r>
              <a:rPr lang="en-US" sz="1400" i="0" dirty="0"/>
              <a:t> – </a:t>
            </a:r>
            <a:r>
              <a:rPr lang="en-US" sz="1400" i="0" dirty="0" err="1"/>
              <a:t>piksel</a:t>
            </a:r>
            <a:r>
              <a:rPr lang="en-US" sz="1400" i="0" dirty="0"/>
              <a:t> deb </a:t>
            </a:r>
            <a:r>
              <a:rPr lang="en-US" sz="1400" i="0" dirty="0" err="1"/>
              <a:t>ataladi</a:t>
            </a:r>
            <a:r>
              <a:rPr lang="en-US" sz="1800" i="0" dirty="0"/>
              <a:t>. </a:t>
            </a:r>
            <a:r>
              <a:rPr lang="en-US" sz="1400" dirty="0" err="1">
                <a:solidFill>
                  <a:srgbClr val="0070C0"/>
                </a:solidFill>
              </a:rPr>
              <a:t>Vektor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grafikasida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i="0" dirty="0" err="1"/>
              <a:t>tasvir</a:t>
            </a:r>
            <a:r>
              <a:rPr lang="en-US" sz="1400" i="0" dirty="0"/>
              <a:t> </a:t>
            </a:r>
            <a:r>
              <a:rPr lang="en-US" sz="1400" i="0" dirty="0" err="1"/>
              <a:t>oddiy</a:t>
            </a:r>
            <a:r>
              <a:rPr lang="en-US" sz="1400" i="0" dirty="0"/>
              <a:t> </a:t>
            </a:r>
            <a:r>
              <a:rPr lang="en-US" sz="1400" i="0" dirty="0" err="1"/>
              <a:t>shakllarning</a:t>
            </a:r>
            <a:r>
              <a:rPr lang="en-US" sz="1400" i="0" dirty="0"/>
              <a:t> </a:t>
            </a:r>
            <a:r>
              <a:rPr lang="en-US" sz="1400" i="0" dirty="0" err="1"/>
              <a:t>yig‘indisi</a:t>
            </a:r>
            <a:r>
              <a:rPr lang="en-US" sz="1400" i="0" dirty="0"/>
              <a:t> </a:t>
            </a:r>
            <a:r>
              <a:rPr lang="en-US" sz="1400" i="0" dirty="0" err="1"/>
              <a:t>ko‘rinishida</a:t>
            </a:r>
            <a:r>
              <a:rPr lang="en-US" sz="1400" i="0" dirty="0"/>
              <a:t> </a:t>
            </a:r>
            <a:r>
              <a:rPr lang="en-US" sz="1400" i="0" dirty="0" err="1"/>
              <a:t>ifodalanadi</a:t>
            </a:r>
            <a:r>
              <a:rPr lang="en-US" sz="1400" i="0" dirty="0"/>
              <a:t>.</a:t>
            </a:r>
            <a:r>
              <a:rPr lang="en-US" sz="1400" dirty="0"/>
              <a:t> </a:t>
            </a:r>
            <a:r>
              <a:rPr lang="en-US" sz="1400" i="0" dirty="0" err="1">
                <a:solidFill>
                  <a:srgbClr val="0070C0"/>
                </a:solidFill>
              </a:rPr>
              <a:t>Fraktal</a:t>
            </a:r>
            <a:r>
              <a:rPr lang="en-US" sz="1400" i="0" dirty="0"/>
              <a:t> deb </a:t>
            </a:r>
            <a:r>
              <a:rPr lang="en-US" sz="1400" i="0" dirty="0" err="1"/>
              <a:t>o‘ziga</a:t>
            </a:r>
            <a:r>
              <a:rPr lang="en-US" sz="1400" i="0" dirty="0"/>
              <a:t> </a:t>
            </a:r>
            <a:r>
              <a:rPr lang="en-US" sz="1400" i="0" dirty="0" err="1"/>
              <a:t>o‘xshash</a:t>
            </a:r>
            <a:r>
              <a:rPr lang="en-US" sz="1400" i="0" dirty="0"/>
              <a:t> </a:t>
            </a:r>
            <a:r>
              <a:rPr lang="en-US" sz="1400" i="0" dirty="0" err="1"/>
              <a:t>qismlardan</a:t>
            </a:r>
            <a:r>
              <a:rPr lang="en-US" sz="1400" i="0" dirty="0"/>
              <a:t> </a:t>
            </a:r>
            <a:r>
              <a:rPr lang="en-US" sz="1400" i="0" dirty="0" err="1"/>
              <a:t>iborat</a:t>
            </a:r>
            <a:r>
              <a:rPr lang="en-US" sz="1400" i="0" dirty="0"/>
              <a:t> </a:t>
            </a:r>
            <a:r>
              <a:rPr lang="en-US" sz="1400" i="0" dirty="0" err="1"/>
              <a:t>bo‘lgan</a:t>
            </a:r>
            <a:r>
              <a:rPr lang="en-US" sz="1400" i="0" dirty="0"/>
              <a:t> </a:t>
            </a:r>
            <a:r>
              <a:rPr lang="en-US" sz="1400" i="0" dirty="0" err="1"/>
              <a:t>geometrik</a:t>
            </a:r>
            <a:r>
              <a:rPr lang="en-US" sz="1400" i="0" dirty="0"/>
              <a:t> </a:t>
            </a:r>
            <a:r>
              <a:rPr lang="en-US" sz="1400" i="0" dirty="0" err="1"/>
              <a:t>shakllarga</a:t>
            </a:r>
            <a:r>
              <a:rPr lang="en-US" sz="1400" i="0" dirty="0"/>
              <a:t> </a:t>
            </a:r>
            <a:r>
              <a:rPr lang="en-US" sz="1400" i="0" dirty="0" err="1"/>
              <a:t>aytiladi</a:t>
            </a:r>
            <a:r>
              <a:rPr lang="en-US" sz="1400" i="0" dirty="0"/>
              <a:t>.</a:t>
            </a:r>
            <a:endParaRPr lang="en-GB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BB475C-EE77-4F50-BE84-7A70D590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F46751-679B-4D20-9134-D84E42352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11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9C639C-9E09-4F22-8126-ECEB4A84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1B6555-A2CD-4BF1-A926-3A8F77BCD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7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9AD51-A640-4C6A-A92E-4A7524B9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5D367F-6A74-4BC7-9E5A-155FBD6A2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67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6267C-C231-4C39-A317-08052991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3DB12E-E96D-4466-8223-E365464BE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0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61DD9-9E0E-483E-9BE4-4DCC7628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FA44A7-664D-4899-92E8-A0FB700D8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E3781-6707-4CCB-BD71-AE48D2FC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6888D9-3F06-454B-B339-2F29A6463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72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6D837-261C-481A-BB1C-8B7840B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9BEF7D-C22D-4F3F-8A02-BAF0CCCD0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71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E746C-8652-4C20-B009-ADE77C33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E837DC-4799-409E-85EA-EFCF205FC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721FC7-8B1E-4C60-842A-8B1C06BF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838200"/>
            <a:ext cx="2590800" cy="2003425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i="0" dirty="0"/>
              <a:t>      </a:t>
            </a:r>
            <a:r>
              <a:rPr lang="en-US" i="0" dirty="0" err="1"/>
              <a:t>Rastorli</a:t>
            </a:r>
            <a:r>
              <a:rPr lang="en-US" i="0" dirty="0"/>
              <a:t> </a:t>
            </a:r>
            <a:r>
              <a:rPr lang="en-US" i="0" dirty="0" err="1"/>
              <a:t>grafika</a:t>
            </a:r>
            <a:r>
              <a:rPr lang="en-US" i="0" dirty="0"/>
              <a:t> – </a:t>
            </a:r>
            <a:r>
              <a:rPr lang="en-US" i="0" dirty="0" err="1"/>
              <a:t>a</a:t>
            </a:r>
            <a:r>
              <a:rPr lang="en-US" i="0" dirty="0" err="1" smtClean="0"/>
              <a:t>sosan</a:t>
            </a:r>
            <a:r>
              <a:rPr lang="en-US" i="0" dirty="0" smtClean="0"/>
              <a:t> </a:t>
            </a:r>
            <a:r>
              <a:rPr lang="en-US" i="0" dirty="0" err="1"/>
              <a:t>fotosuratlarni</a:t>
            </a:r>
            <a:r>
              <a:rPr lang="en-US" i="0" dirty="0"/>
              <a:t> </a:t>
            </a:r>
            <a:r>
              <a:rPr lang="en-US" i="0" dirty="0" err="1"/>
              <a:t>olish</a:t>
            </a:r>
            <a:r>
              <a:rPr lang="en-US" i="0" dirty="0"/>
              <a:t> </a:t>
            </a:r>
            <a:r>
              <a:rPr lang="en-US" i="0" dirty="0" err="1"/>
              <a:t>payitida</a:t>
            </a:r>
            <a:r>
              <a:rPr lang="en-US" i="0" dirty="0"/>
              <a:t> </a:t>
            </a:r>
            <a:r>
              <a:rPr lang="en-US" i="0" dirty="0" err="1"/>
              <a:t>yo‘l</a:t>
            </a:r>
            <a:r>
              <a:rPr lang="en-US" i="0" dirty="0"/>
              <a:t> </a:t>
            </a:r>
            <a:r>
              <a:rPr lang="en-US" i="0" dirty="0" err="1"/>
              <a:t>qo‘yilgan</a:t>
            </a:r>
            <a:r>
              <a:rPr lang="en-US" i="0" dirty="0"/>
              <a:t> </a:t>
            </a:r>
            <a:r>
              <a:rPr lang="en-US" i="0" dirty="0" err="1"/>
              <a:t>xatoliklarni</a:t>
            </a:r>
            <a:r>
              <a:rPr lang="en-US" i="0" dirty="0"/>
              <a:t> </a:t>
            </a:r>
            <a:r>
              <a:rPr lang="en-US" i="0" dirty="0" err="1"/>
              <a:t>tuzatish</a:t>
            </a:r>
            <a:r>
              <a:rPr lang="en-US" i="0" dirty="0"/>
              <a:t>, </a:t>
            </a:r>
            <a:r>
              <a:rPr lang="en-US" i="0" dirty="0" err="1"/>
              <a:t>mavjud</a:t>
            </a:r>
            <a:r>
              <a:rPr lang="en-US" i="0" dirty="0"/>
              <a:t> </a:t>
            </a:r>
            <a:r>
              <a:rPr lang="en-US" i="0" dirty="0" err="1"/>
              <a:t>fotosuratlardan</a:t>
            </a:r>
            <a:r>
              <a:rPr lang="en-US" i="0" dirty="0"/>
              <a:t> </a:t>
            </a:r>
            <a:r>
              <a:rPr lang="en-US" i="0" dirty="0" err="1"/>
              <a:t>yangisini</a:t>
            </a:r>
            <a:r>
              <a:rPr lang="en-US" i="0" dirty="0"/>
              <a:t> </a:t>
            </a:r>
            <a:r>
              <a:rPr lang="en-US" i="0" dirty="0" err="1"/>
              <a:t>montaj</a:t>
            </a:r>
            <a:r>
              <a:rPr lang="en-US" i="0" dirty="0"/>
              <a:t> </a:t>
            </a:r>
            <a:r>
              <a:rPr lang="en-US" i="0" dirty="0" err="1"/>
              <a:t>qilish</a:t>
            </a:r>
            <a:r>
              <a:rPr lang="en-US" i="0" dirty="0"/>
              <a:t>, </a:t>
            </a:r>
            <a:r>
              <a:rPr lang="en-US" i="0" dirty="0" err="1"/>
              <a:t>fotosuratdagi</a:t>
            </a:r>
            <a:r>
              <a:rPr lang="en-US" i="0" dirty="0"/>
              <a:t> </a:t>
            </a:r>
            <a:r>
              <a:rPr lang="en-US" i="0" dirty="0" err="1"/>
              <a:t>ortiqcha</a:t>
            </a:r>
            <a:r>
              <a:rPr lang="en-US" i="0" dirty="0"/>
              <a:t> </a:t>
            </a:r>
            <a:r>
              <a:rPr lang="en-US" i="0" dirty="0" err="1"/>
              <a:t>narsalarni</a:t>
            </a:r>
            <a:r>
              <a:rPr lang="en-US" i="0" dirty="0"/>
              <a:t> </a:t>
            </a:r>
            <a:r>
              <a:rPr lang="en-US" i="0" dirty="0" err="1"/>
              <a:t>olib</a:t>
            </a:r>
            <a:r>
              <a:rPr lang="en-US" i="0" dirty="0"/>
              <a:t> </a:t>
            </a:r>
            <a:r>
              <a:rPr lang="en-US" i="0" dirty="0" err="1"/>
              <a:t>tashlash</a:t>
            </a:r>
            <a:r>
              <a:rPr lang="en-US" i="0" dirty="0"/>
              <a:t>, </a:t>
            </a:r>
            <a:r>
              <a:rPr lang="en-US" i="0" dirty="0" err="1"/>
              <a:t>fotosuratning</a:t>
            </a:r>
            <a:r>
              <a:rPr lang="en-US" i="0" dirty="0"/>
              <a:t> </a:t>
            </a:r>
            <a:r>
              <a:rPr lang="en-US" i="0" dirty="0" err="1"/>
              <a:t>muammoli</a:t>
            </a:r>
            <a:r>
              <a:rPr lang="en-US" i="0" dirty="0"/>
              <a:t> </a:t>
            </a:r>
            <a:r>
              <a:rPr lang="en-US" i="0" dirty="0" err="1"/>
              <a:t>joylarini</a:t>
            </a:r>
            <a:r>
              <a:rPr lang="en-US" i="0" dirty="0"/>
              <a:t> </a:t>
            </a:r>
            <a:r>
              <a:rPr lang="en-US" i="0" dirty="0" err="1"/>
              <a:t>boshqa</a:t>
            </a:r>
            <a:r>
              <a:rPr lang="en-US" i="0" dirty="0"/>
              <a:t> </a:t>
            </a:r>
            <a:r>
              <a:rPr lang="en-US" i="0" dirty="0" err="1"/>
              <a:t>qismi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almashtirish</a:t>
            </a:r>
            <a:r>
              <a:rPr lang="en-US" i="0" dirty="0"/>
              <a:t> </a:t>
            </a:r>
            <a:r>
              <a:rPr lang="en-US" i="0" dirty="0" err="1"/>
              <a:t>mumkin</a:t>
            </a:r>
            <a:r>
              <a:rPr lang="en-US" i="0" dirty="0"/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170D866-1EB4-44AF-A94D-2E56B95AB53C}"/>
              </a:ext>
            </a:extLst>
          </p:cNvPr>
          <p:cNvSpPr txBox="1">
            <a:spLocks/>
          </p:cNvSpPr>
          <p:nvPr/>
        </p:nvSpPr>
        <p:spPr>
          <a:xfrm>
            <a:off x="139700" y="174625"/>
            <a:ext cx="5562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kern="0" dirty="0"/>
              <a:t>PHOTOSHOP RASTORLI GRAFIK MUHARRIR</a:t>
            </a:r>
            <a:endParaRPr lang="en-GB" sz="1800" kern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09DC29-18B2-4CAD-9DBB-5A547ABEA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08" y="838200"/>
            <a:ext cx="2671234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329C3181-0DD7-4B8A-B1B4-23245D11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45" y="631825"/>
            <a:ext cx="4893589" cy="430887"/>
          </a:xfrm>
        </p:spPr>
        <p:txBody>
          <a:bodyPr/>
          <a:lstStyle/>
          <a:p>
            <a:pPr algn="ctr"/>
            <a:r>
              <a:rPr lang="en-US" dirty="0"/>
              <a:t>PHOTOSHOP </a:t>
            </a:r>
            <a:r>
              <a:rPr lang="en-US" i="0" dirty="0" err="1"/>
              <a:t>f</a:t>
            </a:r>
            <a:r>
              <a:rPr lang="en-US" i="0" dirty="0" err="1" smtClean="0"/>
              <a:t>otosuratga</a:t>
            </a:r>
            <a:r>
              <a:rPr lang="en-US" i="0" dirty="0" smtClean="0"/>
              <a:t> </a:t>
            </a:r>
            <a:r>
              <a:rPr lang="en-US" i="0" dirty="0" err="1"/>
              <a:t>jilo</a:t>
            </a:r>
            <a:r>
              <a:rPr lang="en-US" i="0" dirty="0"/>
              <a:t> </a:t>
            </a:r>
            <a:r>
              <a:rPr lang="en-US" i="0" dirty="0" err="1" smtClean="0"/>
              <a:t>berish</a:t>
            </a:r>
            <a:r>
              <a:rPr lang="en-US" i="0" dirty="0" smtClean="0"/>
              <a:t>, </a:t>
            </a:r>
            <a:r>
              <a:rPr lang="en-US" i="0" dirty="0" err="1" smtClean="0"/>
              <a:t>turli</a:t>
            </a:r>
            <a:r>
              <a:rPr lang="en-US" i="0" dirty="0" smtClean="0"/>
              <a:t> </a:t>
            </a:r>
            <a:r>
              <a:rPr lang="en-US" i="0" dirty="0" err="1"/>
              <a:t>filtrlarni</a:t>
            </a:r>
            <a:r>
              <a:rPr lang="en-US" i="0" dirty="0"/>
              <a:t> </a:t>
            </a:r>
            <a:r>
              <a:rPr lang="en-US" i="0" dirty="0" err="1" smtClean="0"/>
              <a:t>qo‘llash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/>
              <a:t>ularni</a:t>
            </a:r>
            <a:r>
              <a:rPr lang="en-US" i="0" dirty="0"/>
              <a:t> </a:t>
            </a:r>
            <a:r>
              <a:rPr lang="en-US" i="0" dirty="0" err="1"/>
              <a:t>yangi</a:t>
            </a:r>
            <a:r>
              <a:rPr lang="en-US" i="0" dirty="0"/>
              <a:t> </a:t>
            </a:r>
            <a:r>
              <a:rPr lang="en-US" i="0" dirty="0" err="1"/>
              <a:t>ko‘rinishga</a:t>
            </a:r>
            <a:r>
              <a:rPr lang="en-US" i="0" dirty="0"/>
              <a:t> </a:t>
            </a:r>
            <a:r>
              <a:rPr lang="en-US" i="0" dirty="0" err="1" smtClean="0"/>
              <a:t>o‘tkazishda</a:t>
            </a:r>
            <a:r>
              <a:rPr lang="en-US" i="0" dirty="0" smtClean="0"/>
              <a:t> </a:t>
            </a:r>
            <a:r>
              <a:rPr lang="en-US" i="0" dirty="0" err="1" smtClean="0"/>
              <a:t>yordam</a:t>
            </a:r>
            <a:r>
              <a:rPr lang="en-US" i="0" dirty="0" smtClean="0"/>
              <a:t> </a:t>
            </a:r>
            <a:r>
              <a:rPr lang="en-US" i="0" dirty="0" err="1" smtClean="0"/>
              <a:t>beradi</a:t>
            </a:r>
            <a:r>
              <a:rPr lang="en-US" i="0" dirty="0" smtClean="0"/>
              <a:t>. </a:t>
            </a:r>
            <a:endParaRPr lang="en-US" i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B87CA6-C660-4249-861D-8BC711338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5" y="1256486"/>
            <a:ext cx="2819400" cy="1585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04F617-FECB-4A48-B953-432FB5282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60" y="1256487"/>
            <a:ext cx="2504045" cy="15775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2E4CFBF-F4EF-48AA-BBDE-941539E13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25327CF5-6016-4D82-83EA-1654A9E9F59C}"/>
              </a:ext>
            </a:extLst>
          </p:cNvPr>
          <p:cNvSpPr txBox="1">
            <a:spLocks/>
          </p:cNvSpPr>
          <p:nvPr/>
        </p:nvSpPr>
        <p:spPr>
          <a:xfrm>
            <a:off x="236372" y="631825"/>
            <a:ext cx="538972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0" dirty="0"/>
              <a:t>PHOTOSHOP </a:t>
            </a:r>
            <a:r>
              <a:rPr lang="en-US" i="0" kern="0" dirty="0" err="1"/>
              <a:t>f</a:t>
            </a:r>
            <a:r>
              <a:rPr lang="en-US" i="0" kern="0" dirty="0" err="1" smtClean="0"/>
              <a:t>otosuratlarga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va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boshqa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sirtlarga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matnlar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qo‘shishda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yodam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beradi</a:t>
            </a:r>
            <a:r>
              <a:rPr lang="en-US" i="0" kern="0" dirty="0" smtClean="0"/>
              <a:t>. </a:t>
            </a:r>
            <a:r>
              <a:rPr lang="en-US" i="0" kern="0" dirty="0" err="1"/>
              <a:t>M</a:t>
            </a:r>
            <a:r>
              <a:rPr lang="en-US" i="0" kern="0" dirty="0" err="1" smtClean="0"/>
              <a:t>asalan</a:t>
            </a:r>
            <a:r>
              <a:rPr lang="en-US" i="0" kern="0" dirty="0"/>
              <a:t>, </a:t>
            </a:r>
            <a:r>
              <a:rPr lang="en-US" i="0" kern="0" dirty="0" err="1"/>
              <a:t>bironbir</a:t>
            </a:r>
            <a:r>
              <a:rPr lang="en-US" i="0" kern="0" dirty="0"/>
              <a:t> </a:t>
            </a:r>
            <a:r>
              <a:rPr lang="en-US" i="0" kern="0" dirty="0" err="1"/>
              <a:t>buyum</a:t>
            </a:r>
            <a:r>
              <a:rPr lang="en-US" i="0" kern="0" dirty="0"/>
              <a:t> </a:t>
            </a:r>
            <a:r>
              <a:rPr lang="en-US" i="0" kern="0" dirty="0" err="1"/>
              <a:t>sirtiga</a:t>
            </a:r>
            <a:r>
              <a:rPr lang="en-US" i="0" kern="0" dirty="0"/>
              <a:t> </a:t>
            </a:r>
            <a:r>
              <a:rPr lang="en-US" i="0" kern="0" dirty="0" err="1"/>
              <a:t>o‘tkazish</a:t>
            </a:r>
            <a:r>
              <a:rPr lang="en-US" i="0" kern="0" dirty="0"/>
              <a:t> </a:t>
            </a:r>
            <a:r>
              <a:rPr lang="en-US" i="0" kern="0" dirty="0" err="1"/>
              <a:t>uchun</a:t>
            </a:r>
            <a:r>
              <a:rPr lang="en-US" i="0" kern="0" dirty="0"/>
              <a:t> </a:t>
            </a:r>
            <a:r>
              <a:rPr lang="en-US" i="0" kern="0" dirty="0" err="1"/>
              <a:t>shaklni</a:t>
            </a:r>
            <a:r>
              <a:rPr lang="en-US" i="0" kern="0" dirty="0"/>
              <a:t> </a:t>
            </a:r>
            <a:r>
              <a:rPr lang="en-US" i="0" kern="0" dirty="0" err="1" smtClean="0"/>
              <a:t>va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matnini</a:t>
            </a:r>
            <a:r>
              <a:rPr lang="en-US" i="0" kern="0" dirty="0" smtClean="0"/>
              <a:t> </a:t>
            </a:r>
            <a:r>
              <a:rPr lang="en-US" i="0" kern="0" dirty="0" err="1" smtClean="0"/>
              <a:t>o‘zgartirish</a:t>
            </a:r>
            <a:r>
              <a:rPr lang="en-US" i="0" kern="0" dirty="0" smtClean="0"/>
              <a:t> </a:t>
            </a:r>
            <a:r>
              <a:rPr lang="en-US" i="0" kern="0" dirty="0" err="1"/>
              <a:t>mumkin</a:t>
            </a:r>
            <a:r>
              <a:rPr lang="en-US" i="0" kern="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82AAC0-D2EC-4EE4-887A-969E43D27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3" y="1289637"/>
            <a:ext cx="2927046" cy="17920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AC6F69-E84D-4C51-9ACD-C18ABF185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E7B6BB-5FCC-4AF8-8ED2-3352A3EE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012825"/>
            <a:ext cx="1905000" cy="172974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FACB90-1E3A-40CD-AFED-26EFCF49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95" y="753098"/>
            <a:ext cx="2903995" cy="2238375"/>
          </a:xfrm>
        </p:spPr>
        <p:txBody>
          <a:bodyPr/>
          <a:lstStyle/>
          <a:p>
            <a:r>
              <a:rPr lang="en-US" i="0" dirty="0" err="1"/>
              <a:t>Fotograflarning</a:t>
            </a:r>
            <a:r>
              <a:rPr lang="en-US" i="0" dirty="0"/>
              <a:t> </a:t>
            </a:r>
            <a:r>
              <a:rPr lang="en-US" i="0" dirty="0" err="1"/>
              <a:t>ishini</a:t>
            </a:r>
            <a:r>
              <a:rPr lang="en-US" i="0" dirty="0"/>
              <a:t> </a:t>
            </a:r>
            <a:r>
              <a:rPr lang="en-US" i="0" dirty="0" err="1"/>
              <a:t>onsonlashtirish</a:t>
            </a:r>
            <a:r>
              <a:rPr lang="en-US" i="0" dirty="0"/>
              <a:t> </a:t>
            </a:r>
            <a:r>
              <a:rPr lang="en-US" i="0" dirty="0" err="1"/>
              <a:t>uchun</a:t>
            </a:r>
            <a:r>
              <a:rPr lang="en-US" i="0" dirty="0"/>
              <a:t> </a:t>
            </a:r>
            <a:r>
              <a:rPr lang="en-US" i="0" dirty="0" err="1"/>
              <a:t>qator</a:t>
            </a:r>
            <a:r>
              <a:rPr lang="en-US" i="0" dirty="0"/>
              <a:t> </a:t>
            </a:r>
            <a:r>
              <a:rPr lang="en-US" i="0" dirty="0" err="1"/>
              <a:t>dasturlar</a:t>
            </a:r>
            <a:r>
              <a:rPr lang="en-US" i="0" dirty="0"/>
              <a:t> </a:t>
            </a:r>
            <a:r>
              <a:rPr lang="en-US" i="0" dirty="0" err="1"/>
              <a:t>ishlab</a:t>
            </a:r>
            <a:r>
              <a:rPr lang="en-US" i="0" dirty="0"/>
              <a:t> </a:t>
            </a:r>
            <a:r>
              <a:rPr lang="en-US" i="0" dirty="0" err="1"/>
              <a:t>chiqilgan</a:t>
            </a:r>
            <a:r>
              <a:rPr lang="en-US" i="0" dirty="0"/>
              <a:t>. </a:t>
            </a:r>
            <a:r>
              <a:rPr lang="en-US" i="0" dirty="0" err="1"/>
              <a:t>Ular</a:t>
            </a:r>
            <a:r>
              <a:rPr lang="en-US" i="0" dirty="0"/>
              <a:t> </a:t>
            </a:r>
            <a:r>
              <a:rPr lang="en-US" i="0" dirty="0" err="1"/>
              <a:t>orasida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mashhuri</a:t>
            </a:r>
            <a:r>
              <a:rPr lang="en-US" i="0" dirty="0"/>
              <a:t> </a:t>
            </a:r>
            <a:r>
              <a:rPr lang="en-US" i="0" dirty="0">
                <a:solidFill>
                  <a:srgbClr val="0070C0"/>
                </a:solidFill>
              </a:rPr>
              <a:t>Adobe</a:t>
            </a:r>
            <a:r>
              <a:rPr lang="en-US" i="0" dirty="0"/>
              <a:t> </a:t>
            </a:r>
            <a:r>
              <a:rPr lang="en-US" i="0" dirty="0" err="1"/>
              <a:t>kompaniyasi</a:t>
            </a:r>
            <a:r>
              <a:rPr lang="en-US" i="0" dirty="0"/>
              <a:t> </a:t>
            </a:r>
            <a:r>
              <a:rPr lang="en-US" i="0" dirty="0" err="1"/>
              <a:t>tomonidan</a:t>
            </a:r>
            <a:r>
              <a:rPr lang="en-US" i="0" dirty="0"/>
              <a:t> </a:t>
            </a:r>
            <a:r>
              <a:rPr lang="en-US" i="0" dirty="0" err="1"/>
              <a:t>ishlab</a:t>
            </a:r>
            <a:r>
              <a:rPr lang="en-US" i="0" dirty="0"/>
              <a:t> </a:t>
            </a:r>
            <a:r>
              <a:rPr lang="en-US" i="0" dirty="0" err="1"/>
              <a:t>chiqilgan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qo‘llab</a:t>
            </a:r>
            <a:r>
              <a:rPr lang="en-US" i="0" dirty="0"/>
              <a:t> – </a:t>
            </a:r>
          </a:p>
          <a:p>
            <a:r>
              <a:rPr lang="en-US" i="0" dirty="0" err="1"/>
              <a:t>quvvatlanadigan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PhotoShop</a:t>
            </a:r>
            <a:r>
              <a:rPr lang="en-US" i="0" dirty="0"/>
              <a:t> </a:t>
            </a:r>
            <a:r>
              <a:rPr lang="en-US" i="0" dirty="0" err="1"/>
              <a:t>dasturidir</a:t>
            </a:r>
            <a:r>
              <a:rPr lang="en-US" i="0" dirty="0"/>
              <a:t>.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dastlabki</a:t>
            </a:r>
            <a:r>
              <a:rPr lang="en-US" i="0" dirty="0"/>
              <a:t> </a:t>
            </a:r>
            <a:r>
              <a:rPr lang="en-US" i="0" dirty="0" err="1"/>
              <a:t>versiyasi</a:t>
            </a:r>
            <a:r>
              <a:rPr lang="en-US" i="0" dirty="0"/>
              <a:t> 1990-yilda </a:t>
            </a:r>
            <a:r>
              <a:rPr lang="en-US" i="0" dirty="0" err="1"/>
              <a:t>yaratilgan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, </a:t>
            </a:r>
            <a:r>
              <a:rPr lang="en-US" i="0" dirty="0" err="1"/>
              <a:t>hozirgi</a:t>
            </a:r>
            <a:r>
              <a:rPr lang="en-US" i="0" dirty="0"/>
              <a:t> </a:t>
            </a:r>
            <a:r>
              <a:rPr lang="en-US" i="0" dirty="0" err="1"/>
              <a:t>paytgacha</a:t>
            </a:r>
            <a:r>
              <a:rPr lang="en-US" i="0" dirty="0"/>
              <a:t> </a:t>
            </a:r>
            <a:r>
              <a:rPr lang="en-US" i="0" dirty="0" err="1"/>
              <a:t>yigirmaga</a:t>
            </a:r>
            <a:r>
              <a:rPr lang="en-US" i="0" dirty="0"/>
              <a:t> </a:t>
            </a:r>
            <a:r>
              <a:rPr lang="en-US" i="0" dirty="0" err="1"/>
              <a:t>yaqin</a:t>
            </a:r>
            <a:r>
              <a:rPr lang="en-US" i="0" dirty="0"/>
              <a:t> </a:t>
            </a:r>
            <a:r>
              <a:rPr lang="en-US" i="0" dirty="0" err="1"/>
              <a:t>versiyalari</a:t>
            </a:r>
            <a:r>
              <a:rPr lang="en-US" i="0" dirty="0"/>
              <a:t> </a:t>
            </a:r>
            <a:r>
              <a:rPr lang="en-US" i="0" dirty="0" err="1"/>
              <a:t>sotuvga</a:t>
            </a:r>
            <a:r>
              <a:rPr lang="en-US" i="0" dirty="0"/>
              <a:t> </a:t>
            </a:r>
            <a:r>
              <a:rPr lang="en-US" i="0" dirty="0" err="1"/>
              <a:t>chiqarilgan</a:t>
            </a:r>
            <a:r>
              <a:rPr lang="en-US" i="0" dirty="0"/>
              <a:t>.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2AED82-6471-4F50-9422-AD4DE7BBB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0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C274F2B-A5F7-4646-A1E2-A4155C35D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91" y="631825"/>
            <a:ext cx="3018631" cy="241490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B4021D-7E3F-4E91-87B0-A4718B165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046" y="869781"/>
            <a:ext cx="2569776" cy="1938992"/>
          </a:xfrm>
        </p:spPr>
        <p:txBody>
          <a:bodyPr/>
          <a:lstStyle/>
          <a:p>
            <a:pPr algn="l"/>
            <a:r>
              <a:rPr lang="en-US" dirty="0"/>
              <a:t>       </a:t>
            </a:r>
            <a:r>
              <a:rPr lang="en-US" i="0" dirty="0" err="1"/>
              <a:t>Ulardan</a:t>
            </a:r>
            <a:r>
              <a:rPr lang="en-US" i="0" dirty="0"/>
              <a:t> </a:t>
            </a:r>
            <a:r>
              <a:rPr lang="en-US" i="0" dirty="0" err="1"/>
              <a:t>dastlabki</a:t>
            </a:r>
            <a:r>
              <a:rPr lang="en-US" i="0" dirty="0"/>
              <a:t> </a:t>
            </a:r>
            <a:r>
              <a:rPr lang="en-US" i="0" dirty="0" err="1"/>
              <a:t>yettitasi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AdobePhotoshop</a:t>
            </a:r>
            <a:r>
              <a:rPr lang="en-US" i="0" dirty="0">
                <a:solidFill>
                  <a:srgbClr val="0070C0"/>
                </a:solidFill>
              </a:rPr>
              <a:t> 1,2,3,….., 7 </a:t>
            </a:r>
            <a:r>
              <a:rPr lang="en-US" i="0" dirty="0" err="1"/>
              <a:t>nomlari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sotuvga</a:t>
            </a:r>
            <a:r>
              <a:rPr lang="en-US" i="0" dirty="0"/>
              <a:t> </a:t>
            </a:r>
            <a:r>
              <a:rPr lang="en-US" i="0" dirty="0" err="1"/>
              <a:t>chiqarilgan</a:t>
            </a:r>
            <a:r>
              <a:rPr lang="en-US" i="0" dirty="0"/>
              <a:t>. 2007-yildan </a:t>
            </a:r>
            <a:r>
              <a:rPr lang="en-US" i="0" dirty="0" err="1"/>
              <a:t>boshlab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AdobePhotoshop</a:t>
            </a:r>
            <a:r>
              <a:rPr lang="en-US" i="0" dirty="0">
                <a:solidFill>
                  <a:srgbClr val="0070C0"/>
                </a:solidFill>
              </a:rPr>
              <a:t> CS 1,2,….,7  </a:t>
            </a:r>
            <a:r>
              <a:rPr lang="en-US" i="0" dirty="0" err="1"/>
              <a:t>versiyalari</a:t>
            </a:r>
            <a:r>
              <a:rPr lang="en-US" i="0" dirty="0"/>
              <a:t> </a:t>
            </a:r>
            <a:r>
              <a:rPr lang="en-US" i="0" dirty="0" err="1"/>
              <a:t>ishlab</a:t>
            </a:r>
            <a:r>
              <a:rPr lang="en-US" i="0" dirty="0"/>
              <a:t> </a:t>
            </a:r>
            <a:r>
              <a:rPr lang="en-US" i="0" dirty="0" err="1"/>
              <a:t>chiqilgan</a:t>
            </a:r>
            <a:r>
              <a:rPr lang="en-US" i="0" dirty="0"/>
              <a:t>. 2013-yildan </a:t>
            </a:r>
            <a:r>
              <a:rPr lang="en-US" i="0" dirty="0" err="1"/>
              <a:t>boshlab</a:t>
            </a:r>
            <a:r>
              <a:rPr lang="en-US" i="0" dirty="0"/>
              <a:t> </a:t>
            </a:r>
            <a:r>
              <a:rPr lang="en-US" i="0" dirty="0" err="1"/>
              <a:t>yangi</a:t>
            </a:r>
            <a:r>
              <a:rPr lang="en-US" i="0" dirty="0"/>
              <a:t> </a:t>
            </a:r>
            <a:r>
              <a:rPr lang="en-US" i="0" dirty="0" err="1"/>
              <a:t>versiyalar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AdobePhotoshop</a:t>
            </a:r>
            <a:r>
              <a:rPr lang="en-US" i="0" dirty="0">
                <a:solidFill>
                  <a:srgbClr val="0070C0"/>
                </a:solidFill>
              </a:rPr>
              <a:t> CC </a:t>
            </a:r>
            <a:r>
              <a:rPr lang="en-US" i="0" dirty="0"/>
              <a:t>deb </a:t>
            </a:r>
            <a:r>
              <a:rPr lang="en-US" i="0" dirty="0" err="1"/>
              <a:t>atala</a:t>
            </a:r>
            <a:r>
              <a:rPr lang="en-US" i="0" dirty="0"/>
              <a:t> </a:t>
            </a:r>
            <a:r>
              <a:rPr lang="en-US" i="0" dirty="0" err="1"/>
              <a:t>boshladi</a:t>
            </a:r>
            <a:r>
              <a:rPr lang="en-US" i="0" dirty="0"/>
              <a:t>. 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7AE89B-2CFF-490C-B501-04DD098A9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7B9A03EB-E1BF-479E-9E59-A3BA0D601F55}"/>
              </a:ext>
            </a:extLst>
          </p:cNvPr>
          <p:cNvSpPr txBox="1">
            <a:spLocks/>
          </p:cNvSpPr>
          <p:nvPr/>
        </p:nvSpPr>
        <p:spPr>
          <a:xfrm>
            <a:off x="368300" y="651703"/>
            <a:ext cx="5334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kern="0" dirty="0" err="1"/>
              <a:t>Ularning</a:t>
            </a:r>
            <a:r>
              <a:rPr lang="en-US" i="0" kern="0" dirty="0"/>
              <a:t> </a:t>
            </a:r>
            <a:r>
              <a:rPr lang="en-US" i="0" kern="0" dirty="0" err="1"/>
              <a:t>versiya</a:t>
            </a:r>
            <a:r>
              <a:rPr lang="en-US" i="0" kern="0" dirty="0"/>
              <a:t> </a:t>
            </a:r>
            <a:r>
              <a:rPr lang="en-US" i="0" kern="0" dirty="0" err="1"/>
              <a:t>nomerlari</a:t>
            </a:r>
            <a:r>
              <a:rPr lang="en-US" i="0" kern="0" dirty="0"/>
              <a:t> </a:t>
            </a:r>
            <a:r>
              <a:rPr lang="en-US" i="0" kern="0" dirty="0" err="1"/>
              <a:t>sifatida</a:t>
            </a:r>
            <a:r>
              <a:rPr lang="en-US" i="0" kern="0" dirty="0"/>
              <a:t> </a:t>
            </a:r>
            <a:r>
              <a:rPr lang="en-US" i="0" kern="0" dirty="0" err="1"/>
              <a:t>ishlab</a:t>
            </a:r>
            <a:r>
              <a:rPr lang="en-US" i="0" kern="0" dirty="0"/>
              <a:t> </a:t>
            </a:r>
            <a:r>
              <a:rPr lang="en-US" i="0" kern="0" dirty="0" err="1"/>
              <a:t>chiqilgan</a:t>
            </a:r>
            <a:r>
              <a:rPr lang="en-US" i="0" kern="0" dirty="0"/>
              <a:t> </a:t>
            </a:r>
            <a:r>
              <a:rPr lang="en-US" i="0" kern="0" dirty="0" err="1"/>
              <a:t>yillari</a:t>
            </a:r>
            <a:r>
              <a:rPr lang="en-US" i="0" kern="0" dirty="0"/>
              <a:t> </a:t>
            </a:r>
            <a:r>
              <a:rPr lang="en-US" i="0" kern="0" dirty="0" err="1"/>
              <a:t>qo‘yila</a:t>
            </a:r>
            <a:r>
              <a:rPr lang="en-US" i="0" kern="0" dirty="0"/>
              <a:t> </a:t>
            </a:r>
            <a:r>
              <a:rPr lang="en-US" i="0" kern="0" dirty="0" err="1"/>
              <a:t>boshladi</a:t>
            </a:r>
            <a:r>
              <a:rPr lang="en-US" i="0" kern="0" dirty="0"/>
              <a:t>.</a:t>
            </a:r>
            <a:r>
              <a:rPr lang="ru-RU" i="0" kern="0" dirty="0"/>
              <a:t> </a:t>
            </a:r>
            <a:r>
              <a:rPr lang="en-US" i="0" kern="0" dirty="0" err="1"/>
              <a:t>Hozirgi</a:t>
            </a:r>
            <a:r>
              <a:rPr lang="en-US" i="0" kern="0" dirty="0"/>
              <a:t> </a:t>
            </a:r>
            <a:r>
              <a:rPr lang="en-US" i="0" kern="0" dirty="0" err="1"/>
              <a:t>paytda</a:t>
            </a:r>
            <a:r>
              <a:rPr lang="en-US" i="0" kern="0" dirty="0"/>
              <a:t> </a:t>
            </a:r>
            <a:r>
              <a:rPr lang="en-US" i="0" kern="0" dirty="0" err="1"/>
              <a:t>bu</a:t>
            </a:r>
            <a:r>
              <a:rPr lang="en-US" i="0" kern="0" dirty="0"/>
              <a:t> </a:t>
            </a:r>
            <a:r>
              <a:rPr lang="en-US" i="0" kern="0" dirty="0" err="1" smtClean="0"/>
              <a:t>dasturning</a:t>
            </a:r>
            <a:r>
              <a:rPr lang="en-US" i="0" kern="0" dirty="0" smtClean="0"/>
              <a:t> </a:t>
            </a:r>
            <a:r>
              <a:rPr lang="en-US" i="0" kern="0" dirty="0" err="1"/>
              <a:t>eng</a:t>
            </a:r>
            <a:r>
              <a:rPr lang="en-US" i="0" kern="0" dirty="0"/>
              <a:t> </a:t>
            </a:r>
            <a:r>
              <a:rPr lang="en-US" i="0" kern="0" dirty="0" err="1"/>
              <a:t>yangi</a:t>
            </a:r>
            <a:r>
              <a:rPr lang="en-US" i="0" kern="0" dirty="0"/>
              <a:t> </a:t>
            </a:r>
            <a:r>
              <a:rPr lang="en-US" i="0" kern="0" dirty="0" err="1"/>
              <a:t>versiyasi</a:t>
            </a:r>
            <a:r>
              <a:rPr lang="en-US" i="0" kern="0" dirty="0"/>
              <a:t> </a:t>
            </a:r>
            <a:r>
              <a:rPr lang="en-US" i="0" kern="0" dirty="0" err="1">
                <a:solidFill>
                  <a:srgbClr val="0070C0"/>
                </a:solidFill>
              </a:rPr>
              <a:t>AdobePhotoshop</a:t>
            </a:r>
            <a:r>
              <a:rPr lang="en-US" i="0" kern="0" dirty="0">
                <a:solidFill>
                  <a:srgbClr val="0070C0"/>
                </a:solidFill>
              </a:rPr>
              <a:t> CC 2020 </a:t>
            </a:r>
            <a:r>
              <a:rPr lang="en-US" i="0" kern="0" dirty="0" err="1"/>
              <a:t>hisoblanadi</a:t>
            </a:r>
            <a:r>
              <a:rPr lang="en-US" i="0" kern="0" dirty="0"/>
              <a:t>.</a:t>
            </a:r>
            <a:endParaRPr lang="en-GB" i="0" kern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4EF3FB-1CC6-4963-95B5-9F8F92C4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FA21499-C70D-4F73-8493-BD0FE0B1E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86" y="1407077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49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675</Words>
  <Application>Microsoft Office PowerPoint</Application>
  <PresentationFormat>Произвольный</PresentationFormat>
  <Paragraphs>72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INFORMATIKA VA AT</vt:lpstr>
      <vt:lpstr>TAKRORLASH</vt:lpstr>
      <vt:lpstr>2D O‘LCHAMLI GRAFIKA 3 TURGA AJRATILADI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PHOTASHOP DASTURINING INTERFEYSI</vt:lpstr>
      <vt:lpstr>ASOSIY MENYUNING BO‘LIMLARI </vt:lpstr>
      <vt:lpstr>Презентация PowerPoint</vt:lpstr>
      <vt:lpstr>USKUNALAR PANELI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Учетная запись Майкрософт</cp:lastModifiedBy>
  <cp:revision>272</cp:revision>
  <dcterms:created xsi:type="dcterms:W3CDTF">2020-04-13T08:05:16Z</dcterms:created>
  <dcterms:modified xsi:type="dcterms:W3CDTF">2020-09-11T07:28:26Z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