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AC3FF-5DBB-4476-A5A6-38AF3D1E5ECD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D0100A5-C9F8-4668-AB8D-D30633ED9F45}">
      <dgm:prSet phldrT="[Текст]"/>
      <dgm:spPr/>
      <dgm:t>
        <a:bodyPr/>
        <a:lstStyle/>
        <a:p>
          <a:r>
            <a:rPr lang="en-US" dirty="0" err="1"/>
            <a:t>Piksel</a:t>
          </a:r>
          <a:endParaRPr lang="en-GB" dirty="0"/>
        </a:p>
      </dgm:t>
    </dgm:pt>
    <dgm:pt modelId="{FC1B520A-6EFC-4855-A695-212ABE4C4C6B}" type="parTrans" cxnId="{A84051B7-6BB9-4DC9-8EEF-36414A2D4D4A}">
      <dgm:prSet/>
      <dgm:spPr/>
      <dgm:t>
        <a:bodyPr/>
        <a:lstStyle/>
        <a:p>
          <a:endParaRPr lang="en-GB"/>
        </a:p>
      </dgm:t>
    </dgm:pt>
    <dgm:pt modelId="{22539215-0815-42E7-8560-16633A8E404B}" type="sibTrans" cxnId="{A84051B7-6BB9-4DC9-8EEF-36414A2D4D4A}">
      <dgm:prSet/>
      <dgm:spPr/>
      <dgm:t>
        <a:bodyPr/>
        <a:lstStyle/>
        <a:p>
          <a:endParaRPr lang="en-GB"/>
        </a:p>
      </dgm:t>
    </dgm:pt>
    <dgm:pt modelId="{1F0933C2-1D62-4D7D-A5C0-EB3119E71958}">
      <dgm:prSet phldrT="[Текст]"/>
      <dgm:spPr/>
      <dgm:t>
        <a:bodyPr/>
        <a:lstStyle/>
        <a:p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Piksellar</a:t>
          </a:r>
          <a:r>
            <a: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dunyo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bo’yicha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displeylardan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nomlarga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GB" dirty="0"/>
        </a:p>
      </dgm:t>
    </dgm:pt>
    <dgm:pt modelId="{0CF50F1F-30AB-4F4D-BABC-DDC8819FEF44}" type="parTrans" cxnId="{A987D2F7-654B-4152-9A3B-7E3B3F8E8B10}">
      <dgm:prSet/>
      <dgm:spPr/>
      <dgm:t>
        <a:bodyPr/>
        <a:lstStyle/>
        <a:p>
          <a:endParaRPr lang="en-GB"/>
        </a:p>
      </dgm:t>
    </dgm:pt>
    <dgm:pt modelId="{09D50026-330B-4A73-A79D-DBE7B2A96790}" type="sibTrans" cxnId="{A987D2F7-654B-4152-9A3B-7E3B3F8E8B10}">
      <dgm:prSet/>
      <dgm:spPr/>
      <dgm:t>
        <a:bodyPr/>
        <a:lstStyle/>
        <a:p>
          <a:endParaRPr lang="en-GB"/>
        </a:p>
      </dgm:t>
    </dgm:pt>
    <dgm:pt modelId="{2CEF4B47-D9E0-47E2-8605-18B9289BE24E}" type="pres">
      <dgm:prSet presAssocID="{5F3AC3FF-5DBB-4476-A5A6-38AF3D1E5ECD}" presName="linearFlow" presStyleCnt="0">
        <dgm:presLayoutVars>
          <dgm:dir/>
          <dgm:animLvl val="lvl"/>
          <dgm:resizeHandles val="exact"/>
        </dgm:presLayoutVars>
      </dgm:prSet>
      <dgm:spPr/>
    </dgm:pt>
    <dgm:pt modelId="{FD2DD9B4-FA41-40DD-95DF-2C55A892F9A1}" type="pres">
      <dgm:prSet presAssocID="{2D0100A5-C9F8-4668-AB8D-D30633ED9F45}" presName="composite" presStyleCnt="0"/>
      <dgm:spPr/>
    </dgm:pt>
    <dgm:pt modelId="{4994DE49-15DF-4D12-BD10-BC70A83BC545}" type="pres">
      <dgm:prSet presAssocID="{2D0100A5-C9F8-4668-AB8D-D30633ED9F45}" presName="parentText" presStyleLbl="alignNode1" presStyleIdx="0" presStyleCnt="1" custLinFactNeighborY="-27468">
        <dgm:presLayoutVars>
          <dgm:chMax val="1"/>
          <dgm:bulletEnabled val="1"/>
        </dgm:presLayoutVars>
      </dgm:prSet>
      <dgm:spPr/>
    </dgm:pt>
    <dgm:pt modelId="{CB950F5C-E10B-4245-A82B-7B3708C64348}" type="pres">
      <dgm:prSet presAssocID="{2D0100A5-C9F8-4668-AB8D-D30633ED9F45}" presName="descendantText" presStyleLbl="alignAcc1" presStyleIdx="0" presStyleCnt="1" custScaleY="181709">
        <dgm:presLayoutVars>
          <dgm:bulletEnabled val="1"/>
        </dgm:presLayoutVars>
      </dgm:prSet>
      <dgm:spPr/>
    </dgm:pt>
  </dgm:ptLst>
  <dgm:cxnLst>
    <dgm:cxn modelId="{9E5DB146-7975-43BA-B565-8B707122AC09}" type="presOf" srcId="{1F0933C2-1D62-4D7D-A5C0-EB3119E71958}" destId="{CB950F5C-E10B-4245-A82B-7B3708C64348}" srcOrd="0" destOrd="0" presId="urn:microsoft.com/office/officeart/2005/8/layout/chevron2"/>
    <dgm:cxn modelId="{515AB47C-C604-4A23-AC36-73917654ADD0}" type="presOf" srcId="{2D0100A5-C9F8-4668-AB8D-D30633ED9F45}" destId="{4994DE49-15DF-4D12-BD10-BC70A83BC545}" srcOrd="0" destOrd="0" presId="urn:microsoft.com/office/officeart/2005/8/layout/chevron2"/>
    <dgm:cxn modelId="{A84051B7-6BB9-4DC9-8EEF-36414A2D4D4A}" srcId="{5F3AC3FF-5DBB-4476-A5A6-38AF3D1E5ECD}" destId="{2D0100A5-C9F8-4668-AB8D-D30633ED9F45}" srcOrd="0" destOrd="0" parTransId="{FC1B520A-6EFC-4855-A695-212ABE4C4C6B}" sibTransId="{22539215-0815-42E7-8560-16633A8E404B}"/>
    <dgm:cxn modelId="{7134C3E4-F490-4D4A-B015-3C0FCCBD2A45}" type="presOf" srcId="{5F3AC3FF-5DBB-4476-A5A6-38AF3D1E5ECD}" destId="{2CEF4B47-D9E0-47E2-8605-18B9289BE24E}" srcOrd="0" destOrd="0" presId="urn:microsoft.com/office/officeart/2005/8/layout/chevron2"/>
    <dgm:cxn modelId="{A987D2F7-654B-4152-9A3B-7E3B3F8E8B10}" srcId="{2D0100A5-C9F8-4668-AB8D-D30633ED9F45}" destId="{1F0933C2-1D62-4D7D-A5C0-EB3119E71958}" srcOrd="0" destOrd="0" parTransId="{0CF50F1F-30AB-4F4D-BABC-DDC8819FEF44}" sibTransId="{09D50026-330B-4A73-A79D-DBE7B2A96790}"/>
    <dgm:cxn modelId="{7D241ECD-0C64-4F1A-88C3-7E3EFEFE8EB1}" type="presParOf" srcId="{2CEF4B47-D9E0-47E2-8605-18B9289BE24E}" destId="{FD2DD9B4-FA41-40DD-95DF-2C55A892F9A1}" srcOrd="0" destOrd="0" presId="urn:microsoft.com/office/officeart/2005/8/layout/chevron2"/>
    <dgm:cxn modelId="{59281B5F-0B0E-452E-880B-ECE6F02DC75E}" type="presParOf" srcId="{FD2DD9B4-FA41-40DD-95DF-2C55A892F9A1}" destId="{4994DE49-15DF-4D12-BD10-BC70A83BC545}" srcOrd="0" destOrd="0" presId="urn:microsoft.com/office/officeart/2005/8/layout/chevron2"/>
    <dgm:cxn modelId="{7DB8ABE8-AD5A-4A7F-AAE3-ADF7BD496D72}" type="presParOf" srcId="{FD2DD9B4-FA41-40DD-95DF-2C55A892F9A1}" destId="{CB950F5C-E10B-4245-A82B-7B3708C643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4C069-64A0-43F7-85D9-6F6AB2B4DA85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F37DA07-4BCC-4BC1-91D3-BDD05DC58E6E}">
      <dgm:prSet phldrT="[Текст]"/>
      <dgm:spPr/>
      <dgm:t>
        <a:bodyPr/>
        <a:lstStyle/>
        <a:p>
          <a:r>
            <a:rPr lang="en-US" dirty="0"/>
            <a:t>1) </a:t>
          </a:r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Oddiy</a:t>
          </a:r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dirty="0">
            <a:solidFill>
              <a:schemeClr val="tx1"/>
            </a:solidFill>
          </a:endParaRPr>
        </a:p>
      </dgm:t>
    </dgm:pt>
    <dgm:pt modelId="{B1CBBDD9-9479-45C2-B846-75C04AA8BE56}" type="parTrans" cxnId="{6CC699F3-DBE0-4D8F-9976-E8511397AF86}">
      <dgm:prSet/>
      <dgm:spPr/>
      <dgm:t>
        <a:bodyPr/>
        <a:lstStyle/>
        <a:p>
          <a:endParaRPr lang="en-GB"/>
        </a:p>
      </dgm:t>
    </dgm:pt>
    <dgm:pt modelId="{4A9A3056-2FE0-44A5-A119-8A35DDCF6410}" type="sibTrans" cxnId="{6CC699F3-DBE0-4D8F-9976-E8511397AF86}">
      <dgm:prSet/>
      <dgm:spPr/>
      <dgm:t>
        <a:bodyPr/>
        <a:lstStyle/>
        <a:p>
          <a:endParaRPr lang="en-GB"/>
        </a:p>
      </dgm:t>
    </dgm:pt>
    <dgm:pt modelId="{C8D93BF7-A3FB-4E6A-BA0C-68665F9F2986}">
      <dgm:prSet phldrT="[Текст]"/>
      <dgm:spPr/>
      <dgm:t>
        <a:bodyPr/>
        <a:lstStyle/>
        <a:p>
          <a:pPr>
            <a:buNone/>
          </a:pPr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 </a:t>
          </a:r>
          <a:r>
            <a:rPr lang="en-GB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Kompyuter</a:t>
          </a:r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animatsiyasi</a:t>
          </a:r>
          <a:endParaRPr lang="en-GB" dirty="0">
            <a:solidFill>
              <a:schemeClr val="tx1"/>
            </a:solidFill>
          </a:endParaRPr>
        </a:p>
      </dgm:t>
    </dgm:pt>
    <dgm:pt modelId="{A47DEC85-8B22-4444-9287-466248C23793}" type="parTrans" cxnId="{FAE3B60F-59C9-48B2-AF8B-05A5DA6ABA2A}">
      <dgm:prSet/>
      <dgm:spPr/>
      <dgm:t>
        <a:bodyPr/>
        <a:lstStyle/>
        <a:p>
          <a:endParaRPr lang="en-GB"/>
        </a:p>
      </dgm:t>
    </dgm:pt>
    <dgm:pt modelId="{FB7BC3F7-486B-4C56-9AA4-E8152943C1BE}" type="sibTrans" cxnId="{FAE3B60F-59C9-48B2-AF8B-05A5DA6ABA2A}">
      <dgm:prSet/>
      <dgm:spPr/>
      <dgm:t>
        <a:bodyPr/>
        <a:lstStyle/>
        <a:p>
          <a:endParaRPr lang="en-GB"/>
        </a:p>
      </dgm:t>
    </dgm:pt>
    <dgm:pt modelId="{A8DC0591-7DE7-4271-87B9-777963150418}">
      <dgm:prSet phldrT="[Текст]"/>
      <dgm:spPr/>
      <dgm:t>
        <a:bodyPr/>
        <a:lstStyle/>
        <a:p>
          <a:pPr>
            <a:buNone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 Multimedia</a:t>
          </a:r>
          <a:endParaRPr lang="en-GB" dirty="0">
            <a:solidFill>
              <a:schemeClr val="tx1"/>
            </a:solidFill>
          </a:endParaRPr>
        </a:p>
      </dgm:t>
    </dgm:pt>
    <dgm:pt modelId="{8E36BFFA-2F0C-456D-86CF-0CC7000C48DD}" type="parTrans" cxnId="{F27D72F0-4C5E-4C9E-BA62-86E90F783067}">
      <dgm:prSet/>
      <dgm:spPr/>
      <dgm:t>
        <a:bodyPr/>
        <a:lstStyle/>
        <a:p>
          <a:endParaRPr lang="en-GB"/>
        </a:p>
      </dgm:t>
    </dgm:pt>
    <dgm:pt modelId="{29B9196D-055D-409A-8F48-61CADEDFBBEE}" type="sibTrans" cxnId="{F27D72F0-4C5E-4C9E-BA62-86E90F783067}">
      <dgm:prSet/>
      <dgm:spPr/>
      <dgm:t>
        <a:bodyPr/>
        <a:lstStyle/>
        <a:p>
          <a:endParaRPr lang="en-GB"/>
        </a:p>
      </dgm:t>
    </dgm:pt>
    <dgm:pt modelId="{AB5BE34F-2747-4C84-B196-11B36EAF3198}" type="pres">
      <dgm:prSet presAssocID="{3A24C069-64A0-43F7-85D9-6F6AB2B4DA85}" presName="linear" presStyleCnt="0">
        <dgm:presLayoutVars>
          <dgm:dir/>
          <dgm:animLvl val="lvl"/>
          <dgm:resizeHandles val="exact"/>
        </dgm:presLayoutVars>
      </dgm:prSet>
      <dgm:spPr/>
    </dgm:pt>
    <dgm:pt modelId="{8C2A605B-02C5-46A3-AF67-71344DC5B4DE}" type="pres">
      <dgm:prSet presAssocID="{9F37DA07-4BCC-4BC1-91D3-BDD05DC58E6E}" presName="parentLin" presStyleCnt="0"/>
      <dgm:spPr/>
    </dgm:pt>
    <dgm:pt modelId="{B887AE9D-469D-4471-9D78-4EEECD81A9AE}" type="pres">
      <dgm:prSet presAssocID="{9F37DA07-4BCC-4BC1-91D3-BDD05DC58E6E}" presName="parentLeftMargin" presStyleLbl="node1" presStyleIdx="0" presStyleCnt="3"/>
      <dgm:spPr/>
    </dgm:pt>
    <dgm:pt modelId="{AD841743-43C8-45D5-8C96-F444068B2A96}" type="pres">
      <dgm:prSet presAssocID="{9F37DA07-4BCC-4BC1-91D3-BDD05DC58E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CF89D9B-7BEC-417C-8DE9-5C527070EBDC}" type="pres">
      <dgm:prSet presAssocID="{9F37DA07-4BCC-4BC1-91D3-BDD05DC58E6E}" presName="negativeSpace" presStyleCnt="0"/>
      <dgm:spPr/>
    </dgm:pt>
    <dgm:pt modelId="{AD16553C-DD59-4B42-AE0F-D90C36768E03}" type="pres">
      <dgm:prSet presAssocID="{9F37DA07-4BCC-4BC1-91D3-BDD05DC58E6E}" presName="childText" presStyleLbl="conFgAcc1" presStyleIdx="0" presStyleCnt="3">
        <dgm:presLayoutVars>
          <dgm:bulletEnabled val="1"/>
        </dgm:presLayoutVars>
      </dgm:prSet>
      <dgm:spPr/>
    </dgm:pt>
    <dgm:pt modelId="{DAFE7FD6-D029-42D0-80CD-A6645DE53B91}" type="pres">
      <dgm:prSet presAssocID="{4A9A3056-2FE0-44A5-A119-8A35DDCF6410}" presName="spaceBetweenRectangles" presStyleCnt="0"/>
      <dgm:spPr/>
    </dgm:pt>
    <dgm:pt modelId="{C26235EF-3659-4B54-B7D7-07B4D5B2E47E}" type="pres">
      <dgm:prSet presAssocID="{C8D93BF7-A3FB-4E6A-BA0C-68665F9F2986}" presName="parentLin" presStyleCnt="0"/>
      <dgm:spPr/>
    </dgm:pt>
    <dgm:pt modelId="{50A733D6-DB31-4353-8CBB-EAACA1900DD1}" type="pres">
      <dgm:prSet presAssocID="{C8D93BF7-A3FB-4E6A-BA0C-68665F9F2986}" presName="parentLeftMargin" presStyleLbl="node1" presStyleIdx="0" presStyleCnt="3"/>
      <dgm:spPr/>
    </dgm:pt>
    <dgm:pt modelId="{AA40CCB8-E8F9-4757-9B3C-5E76346E196E}" type="pres">
      <dgm:prSet presAssocID="{C8D93BF7-A3FB-4E6A-BA0C-68665F9F29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670FD0-D2C5-4279-A107-B524DF6F95BD}" type="pres">
      <dgm:prSet presAssocID="{C8D93BF7-A3FB-4E6A-BA0C-68665F9F2986}" presName="negativeSpace" presStyleCnt="0"/>
      <dgm:spPr/>
    </dgm:pt>
    <dgm:pt modelId="{B56149F4-5795-4AC4-8D26-B2871E5897F7}" type="pres">
      <dgm:prSet presAssocID="{C8D93BF7-A3FB-4E6A-BA0C-68665F9F2986}" presName="childText" presStyleLbl="conFgAcc1" presStyleIdx="1" presStyleCnt="3">
        <dgm:presLayoutVars>
          <dgm:bulletEnabled val="1"/>
        </dgm:presLayoutVars>
      </dgm:prSet>
      <dgm:spPr/>
    </dgm:pt>
    <dgm:pt modelId="{5A0866AA-F14E-4CEB-86E5-3A68DBDAD4D2}" type="pres">
      <dgm:prSet presAssocID="{FB7BC3F7-486B-4C56-9AA4-E8152943C1BE}" presName="spaceBetweenRectangles" presStyleCnt="0"/>
      <dgm:spPr/>
    </dgm:pt>
    <dgm:pt modelId="{BD2CBC3C-A928-45E4-B370-EC5CB886B807}" type="pres">
      <dgm:prSet presAssocID="{A8DC0591-7DE7-4271-87B9-777963150418}" presName="parentLin" presStyleCnt="0"/>
      <dgm:spPr/>
    </dgm:pt>
    <dgm:pt modelId="{5D081BBB-3ED6-4273-BD49-1B67805E5684}" type="pres">
      <dgm:prSet presAssocID="{A8DC0591-7DE7-4271-87B9-777963150418}" presName="parentLeftMargin" presStyleLbl="node1" presStyleIdx="1" presStyleCnt="3"/>
      <dgm:spPr/>
    </dgm:pt>
    <dgm:pt modelId="{9D40F4F4-65F4-44D0-A986-23F6ECF7D703}" type="pres">
      <dgm:prSet presAssocID="{A8DC0591-7DE7-4271-87B9-7779631504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459E177-1D75-43AF-9E40-BACB40A2B389}" type="pres">
      <dgm:prSet presAssocID="{A8DC0591-7DE7-4271-87B9-777963150418}" presName="negativeSpace" presStyleCnt="0"/>
      <dgm:spPr/>
    </dgm:pt>
    <dgm:pt modelId="{E7BA0488-A908-4141-BD20-5F69BB0B5B02}" type="pres">
      <dgm:prSet presAssocID="{A8DC0591-7DE7-4271-87B9-77796315041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1CD7C0F-0121-4117-B3B8-ED1C53820BCA}" type="presOf" srcId="{C8D93BF7-A3FB-4E6A-BA0C-68665F9F2986}" destId="{50A733D6-DB31-4353-8CBB-EAACA1900DD1}" srcOrd="0" destOrd="0" presId="urn:microsoft.com/office/officeart/2005/8/layout/list1"/>
    <dgm:cxn modelId="{FAE3B60F-59C9-48B2-AF8B-05A5DA6ABA2A}" srcId="{3A24C069-64A0-43F7-85D9-6F6AB2B4DA85}" destId="{C8D93BF7-A3FB-4E6A-BA0C-68665F9F2986}" srcOrd="1" destOrd="0" parTransId="{A47DEC85-8B22-4444-9287-466248C23793}" sibTransId="{FB7BC3F7-486B-4C56-9AA4-E8152943C1BE}"/>
    <dgm:cxn modelId="{E9991644-545A-44AA-A44C-84AD41081B8F}" type="presOf" srcId="{3A24C069-64A0-43F7-85D9-6F6AB2B4DA85}" destId="{AB5BE34F-2747-4C84-B196-11B36EAF3198}" srcOrd="0" destOrd="0" presId="urn:microsoft.com/office/officeart/2005/8/layout/list1"/>
    <dgm:cxn modelId="{CCE1DFA1-7191-4CB1-ADC3-B9A3BBF50C01}" type="presOf" srcId="{A8DC0591-7DE7-4271-87B9-777963150418}" destId="{9D40F4F4-65F4-44D0-A986-23F6ECF7D703}" srcOrd="1" destOrd="0" presId="urn:microsoft.com/office/officeart/2005/8/layout/list1"/>
    <dgm:cxn modelId="{1193AFC7-A7A1-4EDB-BD88-75EFCC9AB92D}" type="presOf" srcId="{C8D93BF7-A3FB-4E6A-BA0C-68665F9F2986}" destId="{AA40CCB8-E8F9-4757-9B3C-5E76346E196E}" srcOrd="1" destOrd="0" presId="urn:microsoft.com/office/officeart/2005/8/layout/list1"/>
    <dgm:cxn modelId="{DF0F76E9-237D-407C-B8D3-61D3C32A84AA}" type="presOf" srcId="{9F37DA07-4BCC-4BC1-91D3-BDD05DC58E6E}" destId="{B887AE9D-469D-4471-9D78-4EEECD81A9AE}" srcOrd="0" destOrd="0" presId="urn:microsoft.com/office/officeart/2005/8/layout/list1"/>
    <dgm:cxn modelId="{AD84F0EA-F9B1-4908-AC09-57EAB6411A59}" type="presOf" srcId="{A8DC0591-7DE7-4271-87B9-777963150418}" destId="{5D081BBB-3ED6-4273-BD49-1B67805E5684}" srcOrd="0" destOrd="0" presId="urn:microsoft.com/office/officeart/2005/8/layout/list1"/>
    <dgm:cxn modelId="{F27D72F0-4C5E-4C9E-BA62-86E90F783067}" srcId="{3A24C069-64A0-43F7-85D9-6F6AB2B4DA85}" destId="{A8DC0591-7DE7-4271-87B9-777963150418}" srcOrd="2" destOrd="0" parTransId="{8E36BFFA-2F0C-456D-86CF-0CC7000C48DD}" sibTransId="{29B9196D-055D-409A-8F48-61CADEDFBBEE}"/>
    <dgm:cxn modelId="{BCAAC1F0-2486-4A7C-A60D-48CA7B98DFC3}" type="presOf" srcId="{9F37DA07-4BCC-4BC1-91D3-BDD05DC58E6E}" destId="{AD841743-43C8-45D5-8C96-F444068B2A96}" srcOrd="1" destOrd="0" presId="urn:microsoft.com/office/officeart/2005/8/layout/list1"/>
    <dgm:cxn modelId="{6CC699F3-DBE0-4D8F-9976-E8511397AF86}" srcId="{3A24C069-64A0-43F7-85D9-6F6AB2B4DA85}" destId="{9F37DA07-4BCC-4BC1-91D3-BDD05DC58E6E}" srcOrd="0" destOrd="0" parTransId="{B1CBBDD9-9479-45C2-B846-75C04AA8BE56}" sibTransId="{4A9A3056-2FE0-44A5-A119-8A35DDCF6410}"/>
    <dgm:cxn modelId="{9B88F56A-98BF-45CA-BA67-00C06A5B6E85}" type="presParOf" srcId="{AB5BE34F-2747-4C84-B196-11B36EAF3198}" destId="{8C2A605B-02C5-46A3-AF67-71344DC5B4DE}" srcOrd="0" destOrd="0" presId="urn:microsoft.com/office/officeart/2005/8/layout/list1"/>
    <dgm:cxn modelId="{3C180955-FD7D-4D0A-9E03-077E89953C9B}" type="presParOf" srcId="{8C2A605B-02C5-46A3-AF67-71344DC5B4DE}" destId="{B887AE9D-469D-4471-9D78-4EEECD81A9AE}" srcOrd="0" destOrd="0" presId="urn:microsoft.com/office/officeart/2005/8/layout/list1"/>
    <dgm:cxn modelId="{FC4A7A09-517F-41FF-87C7-9F6DE6C715DC}" type="presParOf" srcId="{8C2A605B-02C5-46A3-AF67-71344DC5B4DE}" destId="{AD841743-43C8-45D5-8C96-F444068B2A96}" srcOrd="1" destOrd="0" presId="urn:microsoft.com/office/officeart/2005/8/layout/list1"/>
    <dgm:cxn modelId="{74C161E5-2066-4FD7-A49C-9F9F41FDEC4F}" type="presParOf" srcId="{AB5BE34F-2747-4C84-B196-11B36EAF3198}" destId="{5CF89D9B-7BEC-417C-8DE9-5C527070EBDC}" srcOrd="1" destOrd="0" presId="urn:microsoft.com/office/officeart/2005/8/layout/list1"/>
    <dgm:cxn modelId="{839B7219-683F-4966-BE37-5E97F7E75576}" type="presParOf" srcId="{AB5BE34F-2747-4C84-B196-11B36EAF3198}" destId="{AD16553C-DD59-4B42-AE0F-D90C36768E03}" srcOrd="2" destOrd="0" presId="urn:microsoft.com/office/officeart/2005/8/layout/list1"/>
    <dgm:cxn modelId="{59B04AA3-AE36-4B61-B466-BE8318218798}" type="presParOf" srcId="{AB5BE34F-2747-4C84-B196-11B36EAF3198}" destId="{DAFE7FD6-D029-42D0-80CD-A6645DE53B91}" srcOrd="3" destOrd="0" presId="urn:microsoft.com/office/officeart/2005/8/layout/list1"/>
    <dgm:cxn modelId="{E11673EC-C3B5-4FEA-B794-8120E61EF711}" type="presParOf" srcId="{AB5BE34F-2747-4C84-B196-11B36EAF3198}" destId="{C26235EF-3659-4B54-B7D7-07B4D5B2E47E}" srcOrd="4" destOrd="0" presId="urn:microsoft.com/office/officeart/2005/8/layout/list1"/>
    <dgm:cxn modelId="{4A109AD9-C365-45B1-8215-5372697B864A}" type="presParOf" srcId="{C26235EF-3659-4B54-B7D7-07B4D5B2E47E}" destId="{50A733D6-DB31-4353-8CBB-EAACA1900DD1}" srcOrd="0" destOrd="0" presId="urn:microsoft.com/office/officeart/2005/8/layout/list1"/>
    <dgm:cxn modelId="{E95BEFCE-A36F-4EEA-AADC-9013A940A04D}" type="presParOf" srcId="{C26235EF-3659-4B54-B7D7-07B4D5B2E47E}" destId="{AA40CCB8-E8F9-4757-9B3C-5E76346E196E}" srcOrd="1" destOrd="0" presId="urn:microsoft.com/office/officeart/2005/8/layout/list1"/>
    <dgm:cxn modelId="{D819D506-0593-4CAA-AAC9-DE2A24CFE4EF}" type="presParOf" srcId="{AB5BE34F-2747-4C84-B196-11B36EAF3198}" destId="{1C670FD0-D2C5-4279-A107-B524DF6F95BD}" srcOrd="5" destOrd="0" presId="urn:microsoft.com/office/officeart/2005/8/layout/list1"/>
    <dgm:cxn modelId="{C27FAA59-E7F8-48ED-8F0B-F5F0A451B655}" type="presParOf" srcId="{AB5BE34F-2747-4C84-B196-11B36EAF3198}" destId="{B56149F4-5795-4AC4-8D26-B2871E5897F7}" srcOrd="6" destOrd="0" presId="urn:microsoft.com/office/officeart/2005/8/layout/list1"/>
    <dgm:cxn modelId="{52BFB17C-9B19-4BA4-B6CF-AEE1658D0DFF}" type="presParOf" srcId="{AB5BE34F-2747-4C84-B196-11B36EAF3198}" destId="{5A0866AA-F14E-4CEB-86E5-3A68DBDAD4D2}" srcOrd="7" destOrd="0" presId="urn:microsoft.com/office/officeart/2005/8/layout/list1"/>
    <dgm:cxn modelId="{47AB9BB1-3628-4109-A3CB-129E99B03EBD}" type="presParOf" srcId="{AB5BE34F-2747-4C84-B196-11B36EAF3198}" destId="{BD2CBC3C-A928-45E4-B370-EC5CB886B807}" srcOrd="8" destOrd="0" presId="urn:microsoft.com/office/officeart/2005/8/layout/list1"/>
    <dgm:cxn modelId="{9B913DD2-5C31-4A80-AA79-622FAE620439}" type="presParOf" srcId="{BD2CBC3C-A928-45E4-B370-EC5CB886B807}" destId="{5D081BBB-3ED6-4273-BD49-1B67805E5684}" srcOrd="0" destOrd="0" presId="urn:microsoft.com/office/officeart/2005/8/layout/list1"/>
    <dgm:cxn modelId="{BE7B7376-69A1-4373-9392-44CE52913D7F}" type="presParOf" srcId="{BD2CBC3C-A928-45E4-B370-EC5CB886B807}" destId="{9D40F4F4-65F4-44D0-A986-23F6ECF7D703}" srcOrd="1" destOrd="0" presId="urn:microsoft.com/office/officeart/2005/8/layout/list1"/>
    <dgm:cxn modelId="{22869DD9-C001-4005-B5D5-C156450CD39F}" type="presParOf" srcId="{AB5BE34F-2747-4C84-B196-11B36EAF3198}" destId="{5459E177-1D75-43AF-9E40-BACB40A2B389}" srcOrd="9" destOrd="0" presId="urn:microsoft.com/office/officeart/2005/8/layout/list1"/>
    <dgm:cxn modelId="{D02B5B47-9F50-4E15-BD41-5AFBFEEA9E91}" type="presParOf" srcId="{AB5BE34F-2747-4C84-B196-11B36EAF3198}" destId="{E7BA0488-A908-4141-BD20-5F69BB0B5B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4DE49-15DF-4D12-BD10-BC70A83BC545}">
      <dsp:nvSpPr>
        <dsp:cNvPr id="0" name=""/>
        <dsp:cNvSpPr/>
      </dsp:nvSpPr>
      <dsp:spPr>
        <a:xfrm rot="5400000">
          <a:off x="-364893" y="364893"/>
          <a:ext cx="2432625" cy="170283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Piksel</a:t>
          </a:r>
          <a:endParaRPr lang="en-GB" sz="4700" kern="1200" dirty="0"/>
        </a:p>
      </dsp:txBody>
      <dsp:txXfrm rot="-5400000">
        <a:off x="2" y="851418"/>
        <a:ext cx="1702837" cy="729788"/>
      </dsp:txXfrm>
    </dsp:sp>
    <dsp:sp modelId="{CB950F5C-E10B-4245-A82B-7B3708C64348}">
      <dsp:nvSpPr>
        <dsp:cNvPr id="0" name=""/>
        <dsp:cNvSpPr/>
      </dsp:nvSpPr>
      <dsp:spPr>
        <a:xfrm rot="5400000">
          <a:off x="4229880" y="-2522976"/>
          <a:ext cx="2873194" cy="7927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Piksellar</a:t>
          </a:r>
          <a:r>
            <a:rPr lang="ru-RU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dunyo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bo’yicha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displeylardan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turli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nomlarga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700" kern="12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4700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GB" sz="4700" kern="1200" dirty="0"/>
        </a:p>
      </dsp:txBody>
      <dsp:txXfrm rot="-5400000">
        <a:off x="1702838" y="144324"/>
        <a:ext cx="7787021" cy="2592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6553C-DD59-4B42-AE0F-D90C36768E03}">
      <dsp:nvSpPr>
        <dsp:cNvPr id="0" name=""/>
        <dsp:cNvSpPr/>
      </dsp:nvSpPr>
      <dsp:spPr>
        <a:xfrm>
          <a:off x="0" y="602259"/>
          <a:ext cx="70979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41743-43C8-45D5-8C96-F444068B2A96}">
      <dsp:nvSpPr>
        <dsp:cNvPr id="0" name=""/>
        <dsp:cNvSpPr/>
      </dsp:nvSpPr>
      <dsp:spPr>
        <a:xfrm>
          <a:off x="354896" y="174219"/>
          <a:ext cx="4968552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799" tIns="0" rIns="18779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1) </a:t>
          </a:r>
          <a:r>
            <a:rPr lang="en-US" sz="29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Oddiy</a:t>
          </a:r>
          <a:r>
            <a:rPr lang="en-US" sz="2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grafika</a:t>
          </a:r>
          <a:endParaRPr lang="en-GB" sz="2900" kern="1200" dirty="0">
            <a:solidFill>
              <a:schemeClr val="tx1"/>
            </a:solidFill>
          </a:endParaRPr>
        </a:p>
      </dsp:txBody>
      <dsp:txXfrm>
        <a:off x="396686" y="216009"/>
        <a:ext cx="4884972" cy="772500"/>
      </dsp:txXfrm>
    </dsp:sp>
    <dsp:sp modelId="{B56149F4-5795-4AC4-8D26-B2871E5897F7}">
      <dsp:nvSpPr>
        <dsp:cNvPr id="0" name=""/>
        <dsp:cNvSpPr/>
      </dsp:nvSpPr>
      <dsp:spPr>
        <a:xfrm>
          <a:off x="0" y="1917699"/>
          <a:ext cx="70979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0CCB8-E8F9-4757-9B3C-5E76346E196E}">
      <dsp:nvSpPr>
        <dsp:cNvPr id="0" name=""/>
        <dsp:cNvSpPr/>
      </dsp:nvSpPr>
      <dsp:spPr>
        <a:xfrm>
          <a:off x="354896" y="1489659"/>
          <a:ext cx="4968552" cy="8560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799" tIns="0" rIns="18779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2)  </a:t>
          </a:r>
          <a:r>
            <a:rPr lang="en-GB" sz="29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Kompyuter</a:t>
          </a:r>
          <a:r>
            <a:rPr lang="en-GB" sz="2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29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animatsiyasi</a:t>
          </a:r>
          <a:endParaRPr lang="en-GB" sz="2900" kern="1200" dirty="0">
            <a:solidFill>
              <a:schemeClr val="tx1"/>
            </a:solidFill>
          </a:endParaRPr>
        </a:p>
      </dsp:txBody>
      <dsp:txXfrm>
        <a:off x="396686" y="1531449"/>
        <a:ext cx="4884972" cy="772500"/>
      </dsp:txXfrm>
    </dsp:sp>
    <dsp:sp modelId="{E7BA0488-A908-4141-BD20-5F69BB0B5B02}">
      <dsp:nvSpPr>
        <dsp:cNvPr id="0" name=""/>
        <dsp:cNvSpPr/>
      </dsp:nvSpPr>
      <dsp:spPr>
        <a:xfrm>
          <a:off x="0" y="3233139"/>
          <a:ext cx="709793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F4F4-65F4-44D0-A986-23F6ECF7D703}">
      <dsp:nvSpPr>
        <dsp:cNvPr id="0" name=""/>
        <dsp:cNvSpPr/>
      </dsp:nvSpPr>
      <dsp:spPr>
        <a:xfrm>
          <a:off x="354896" y="2805099"/>
          <a:ext cx="4968552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7799" tIns="0" rIns="187799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GB" sz="2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 Multimedia</a:t>
          </a:r>
          <a:endParaRPr lang="en-GB" sz="2900" kern="1200" dirty="0">
            <a:solidFill>
              <a:schemeClr val="tx1"/>
            </a:solidFill>
          </a:endParaRPr>
        </a:p>
      </dsp:txBody>
      <dsp:txXfrm>
        <a:off x="396686" y="2846889"/>
        <a:ext cx="4884972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13F9E-2740-4A57-A2A1-E8AC70063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E3781-4E36-47DE-947A-72611ADF6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56B127-AD01-4204-951F-8D2DEC0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67D47D-AC48-475C-A713-719915F7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C8013-1B93-4C15-9F21-1AFCE5AC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4790A-5453-4417-AB8E-CB5F83F6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AE3EC7-177E-4A1A-97DE-432E85DA4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3D0CB-E8B8-4DAC-BF22-5C732B41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C7DD0-EB65-42A5-87C1-A9120D5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EF743-C259-4E26-8C33-65921837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6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A9E2C0-105D-4006-994A-D4BEB9361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C14644-836A-49C1-B570-7D2DA0115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3E6DF-DA8E-4D2E-9787-59B85FA1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D690B-7810-4353-8986-83DDD032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B448E-F8F4-40E0-9F4C-07BEEAEA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2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23AC7-D757-4BED-8F93-21D0993CA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241E5-72D6-4B41-8C4C-E5B9EF7F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2D7405-29F9-4651-9126-622CC6F0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7E07C-5533-470E-82AE-2038532E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22DF8D-86AC-491D-BFBB-706D39A1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68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92D02-4C88-4754-B0D6-D48FC121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3A362-3DAC-4609-A86F-9AC45D6F2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6C45C-2B53-4FD6-BFF4-79F22DD6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89D31-97E5-4206-946A-83142432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552B9-50CD-4E7F-902B-F308165E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3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D5BBA-A8F8-4534-ACA3-FD45A0CF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56347-8498-498E-AEC4-00B5F2285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989B2B-702F-43EB-B212-07018C0FA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1DD18A-159C-455F-B812-0F343F95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5F625B-7E7B-426B-BC1A-706B97E0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610C3D-DAD2-4DD4-860F-89E75D0D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5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BC183-06BF-43B8-9802-461C5778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7D115-7E23-4B43-8408-C597EA677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579FFA-C390-46A1-9146-B33CB515C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50AE27-F2FA-47F9-A2F1-9B56B0A76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A76E63-5564-4CE1-979A-D52450C49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CAABB1-6BEE-49B1-97D9-E44534DF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274EF7-CBD9-4998-A6C9-C8B2A0F8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471E77-15FA-4456-8D8B-C3E2D7A5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F6684-9784-4688-9295-A59DAB44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E509BD-89E3-4F60-85C5-DFDF0DE7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310012-B031-4FA8-A457-F52F8A33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C45E92-12BB-4EAE-8987-7E9F52AB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7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F7F7F7-73FD-45B3-8174-24CEBFB4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DFA305-1FFC-4265-9D05-BB4944A7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0FDA14-0A21-4A5E-854C-A2FA5CFC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1A609-9572-4C5A-9AAC-C52E7AA2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63F7B8-9E65-48A9-A326-5AF8BFB5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E3DAFF-6A62-49A8-8DE2-5AEF7232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0755D1-AEC5-4000-9240-57110CD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37A8FD-5FB8-47DA-BA1D-6B630506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13FC20-A13C-4EEA-B397-DA649C1C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7826B-0680-4EAE-B843-68C81547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A830FE-7B7A-4F6A-8D20-844F36221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09168-BE23-4AAD-8338-0CC961C6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B7E534-A3F3-4CA3-B24E-0658BD81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8326A7-05F5-4457-A92A-43450274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E53CA-E10E-4EE9-8C53-55525391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0D689-76F8-4A75-9F26-275074165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EBB7A-671F-42F0-9724-172A29D9E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ECADB-77AF-44DC-B16C-F707322DA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D10B-07A5-42C6-859F-29E532859309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1D2F4-61BD-4441-ABC7-4B812DE31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7CA93-E8A0-47A5-B6D0-DA086D88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92F0-93FA-4CC9-A053-2A3BE0811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9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52282-4D70-456D-9E11-40007A34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671" y="2619089"/>
            <a:ext cx="8944707" cy="1923908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GRAFIK OBYEKTLAR VA ULARNI KOMPYUTERDA TASVIRLASH USULLARI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E158D3-D6BD-4E45-A41C-72873FAEF617}"/>
              </a:ext>
            </a:extLst>
          </p:cNvPr>
          <p:cNvSpPr/>
          <p:nvPr/>
        </p:nvSpPr>
        <p:spPr>
          <a:xfrm>
            <a:off x="0" y="1"/>
            <a:ext cx="12191999" cy="1715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endParaRPr lang="en-GB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D8ECCD-8D76-4D57-A5E3-E4E1FBFBE6C4}"/>
              </a:ext>
            </a:extLst>
          </p:cNvPr>
          <p:cNvSpPr/>
          <p:nvPr/>
        </p:nvSpPr>
        <p:spPr>
          <a:xfrm>
            <a:off x="10142807" y="140678"/>
            <a:ext cx="1364566" cy="1392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11-sinf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7E17002-A616-4ACA-BB60-9E3B5D710AC3}"/>
              </a:ext>
            </a:extLst>
          </p:cNvPr>
          <p:cNvSpPr/>
          <p:nvPr/>
        </p:nvSpPr>
        <p:spPr>
          <a:xfrm>
            <a:off x="708908" y="2278967"/>
            <a:ext cx="770545" cy="202437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04175247-96C5-47FD-BB09-E7ABAAD8A6B1}"/>
              </a:ext>
            </a:extLst>
          </p:cNvPr>
          <p:cNvSpPr/>
          <p:nvPr/>
        </p:nvSpPr>
        <p:spPr>
          <a:xfrm>
            <a:off x="708908" y="4722672"/>
            <a:ext cx="770545" cy="15240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43511BA-B7CB-474A-B4BA-D5B8F7ABD323}"/>
              </a:ext>
            </a:extLst>
          </p:cNvPr>
          <p:cNvSpPr txBox="1">
            <a:spLocks/>
          </p:cNvSpPr>
          <p:nvPr/>
        </p:nvSpPr>
        <p:spPr>
          <a:xfrm>
            <a:off x="1732670" y="4859680"/>
            <a:ext cx="8944707" cy="192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O’QITUVCHI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ISROILOVA</a:t>
            </a:r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MUNISA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62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3CFD77-E326-41F7-91E4-36733DFA7DCB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1E49190-4D52-489C-8D7E-D9642AA3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7" y="1460845"/>
            <a:ext cx="10030265" cy="44875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faoliyatning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turiki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dasturlardan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mavjudlari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raqamli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ko’rinishga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o’tkaziladi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ko’rinishda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70-80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yllaridan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ommaviylashgan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rivojlanganki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ehtiyojlarini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qondirish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texnikasining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jadal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rivojlanishining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0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C89A4E-8817-4AA8-9F80-48EE2D371BC9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ABB09C9-6D51-4275-B3DD-96D24BAB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7" y="1460845"/>
            <a:ext cx="10030265" cy="44875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ilm-fanga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tijoratga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sportga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sohalarda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qo’llaniladi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ko’plab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konferensiyalar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o’tkaziladi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jurnallar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o’quv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qo’llanmalar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chop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dissertstsiyalar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milliard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dollarlik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durdonalari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o’yinlar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birinchiliklari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o’tkaziladi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millionlab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qatnashchilar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etadilar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8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23EE9C8-B504-4171-8961-7BD59B0A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4612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sinflarga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1D4FD4C-BF74-4CD6-87E3-6D7CD5170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440941"/>
              </p:ext>
            </p:extLst>
          </p:nvPr>
        </p:nvGraphicFramePr>
        <p:xfrm>
          <a:off x="2547034" y="2112715"/>
          <a:ext cx="7097932" cy="413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59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D26B21C5-373B-44E2-A535-86BAE42CF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867" y="1325880"/>
            <a:ext cx="10030265" cy="448759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o’tishi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o’zgarmaydigan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shug’ullanadi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fotosuratlar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chizmalarni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animatsiyasi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o’tishi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o’zgaradigan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yaratadi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multfilmlar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videoclip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videoroliklar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Multimedia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animatsiyalar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axborotlarni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matinni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o’z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Multimediaga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yorqin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to’ri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WWW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saytlar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sahifalarni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keltirish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569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499023-27AA-431D-AF45-0E01491F73EE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2964031-9AEE-493B-9943-38C3349D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8" y="1364566"/>
            <a:ext cx="10030265" cy="46177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izlanishlar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natijalarini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Tijorat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ko’rsatkichlar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yaqqol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ko’rsata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Konstruktorlik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Iqitsodiyot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sohalarda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loyihalash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osonlashtirish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yaxshilash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jadallashtirish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avtomatlashtirishni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taminlaydi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Illyustrativ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ko’rsatishning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bezatish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ishlarida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asarlarini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yaratishda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qo’llaniladi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6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3AF16D-C684-4599-8075-E0A89D48F5DD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858B777-DD83-4494-8566-EBF53CB9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189" y="1733843"/>
            <a:ext cx="8820443" cy="339031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Monitor,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displey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grafikasinig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sinflarini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23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BD3AB-9537-4DA8-8545-80B29D24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46483-2278-49A3-A534-E973C3A0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3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E1F42-089B-41A3-B66A-11D7B8D9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509F16-4140-4C1D-BD41-E4E65BE3D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3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B2CABD-F028-442F-B121-08F5D127A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777" y="2320864"/>
            <a:ext cx="7732321" cy="36513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D5C5D-FCF6-45F4-8860-2ACE9FE0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4910"/>
            <a:ext cx="11029616" cy="111104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GB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EB5FA-A129-4AF4-AFAD-F88E55CC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0" y="2194560"/>
            <a:ext cx="7934178" cy="40274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I BOB. KOMPYUTER GRAFIKASI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bobida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Photoshop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muharririda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boshqa-rish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holatlarida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bog’lash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matnlarni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tahrirlash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palitralarni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birlash-tirish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tanishasiz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86407D-29F6-4F0E-84EC-4CD37B9BFA1E}"/>
              </a:ext>
            </a:extLst>
          </p:cNvPr>
          <p:cNvSpPr/>
          <p:nvPr/>
        </p:nvSpPr>
        <p:spPr>
          <a:xfrm>
            <a:off x="168811" y="1"/>
            <a:ext cx="11887201" cy="17159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endParaRPr lang="en-GB" sz="4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799550-532E-4ECF-8960-6FDEC592FF6B}"/>
              </a:ext>
            </a:extLst>
          </p:cNvPr>
          <p:cNvSpPr/>
          <p:nvPr/>
        </p:nvSpPr>
        <p:spPr>
          <a:xfrm>
            <a:off x="10142807" y="140678"/>
            <a:ext cx="1364566" cy="1392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11-sinf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6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6D782F-D6AC-4A90-A824-90EF75928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57" y="1749355"/>
            <a:ext cx="4389120" cy="296320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A49E55-D5A8-4E55-8D4A-FD24B586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595" y="928701"/>
            <a:ext cx="6649330" cy="521911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ko’zlari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qiladi.Ko’rish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obyektning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insonda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obyektlar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Obyektlarning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qurilmalarida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6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DB4D21-0377-4A6F-8B1F-E89C98911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08" y="485101"/>
            <a:ext cx="3872755" cy="32918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A8CEB8-A9EC-48E7-8F34-9A163E1D8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14" y="4220541"/>
            <a:ext cx="3872755" cy="1550615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379CDDC6-488A-4131-AA35-92C9CCE5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264" y="819443"/>
            <a:ext cx="5767754" cy="54266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videokarta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yarratiladi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Videokartalar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videoprotsessorlar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Videoprotsessorlar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protsessorini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murakkabligi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8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2035DC-4867-4BEB-8D33-104E0A7F2342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ekranida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tasvirning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yaratilishi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EBCE22-BD1C-4C60-A619-875F954D7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4" y="2084663"/>
            <a:ext cx="4454943" cy="3239959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4D0789B1-6EF0-42DE-9797-6E27A42D9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603" y="1460845"/>
            <a:ext cx="5824024" cy="44875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ma’lumotlarini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ko’rinishda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qurilmasi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jarayonni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monitor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ko’rsatiladigan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displey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noutbuk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planshet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telefonlarning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display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atalmoqda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0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D28C6C-8638-40F0-BF2B-ED3ECB93B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50" y="618981"/>
            <a:ext cx="7082300" cy="398379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578E89-7F07-4379-8CCD-8F3ABA11F9D2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Displey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25B32EE-2B9F-4277-9A26-B37D13BA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4431324"/>
            <a:ext cx="10663311" cy="203277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to’g’ri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to’rtburchak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ko’rinishida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16*9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So’ngi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displeylar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chiqarila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16*9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16*10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displeylar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21*9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nisbatlilari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5*4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nisbatlilari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displeylar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6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8AF3569-368E-4DD7-89F0-795D912F4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776029"/>
              </p:ext>
            </p:extLst>
          </p:nvPr>
        </p:nvGraphicFramePr>
        <p:xfrm>
          <a:off x="1483359" y="2104226"/>
          <a:ext cx="9630117" cy="308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64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D12D76-56E1-4BE4-875D-DC06F5550761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45EB14-F1E0-4C07-861A-79F4A5AA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23" y="1654638"/>
            <a:ext cx="93249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D79A0D-68FD-4B05-B0BC-789F3F3CBDE6}"/>
              </a:ext>
            </a:extLst>
          </p:cNvPr>
          <p:cNvSpPr/>
          <p:nvPr/>
        </p:nvSpPr>
        <p:spPr>
          <a:xfrm>
            <a:off x="168811" y="2"/>
            <a:ext cx="11887201" cy="106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endParaRPr lang="en-GB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EF5BD4C-87D2-436C-9189-FE8BCB9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542" y="1392703"/>
            <a:ext cx="6639950" cy="23915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Displey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satrlarga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ustunlarga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us-tun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kesishgan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bo’laklari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manzilga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boshqarilishi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8C8908-EFBB-4D22-A885-35D46779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81" y="1488980"/>
            <a:ext cx="3468083" cy="205607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C7F87E09-B128-4047-840E-0900820EF93A}"/>
              </a:ext>
            </a:extLst>
          </p:cNvPr>
          <p:cNvSpPr txBox="1">
            <a:spLocks/>
          </p:cNvSpPr>
          <p:nvPr/>
        </p:nvSpPr>
        <p:spPr>
          <a:xfrm>
            <a:off x="867508" y="3784211"/>
            <a:ext cx="10456984" cy="2771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xotirada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baytdan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to’rt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baytgacha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ajratilishi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256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milliardgacha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bo’lishi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Ekrandagi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piselning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o’zi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bo’linadi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ko’k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(RGB). 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ranglar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qo’shilib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ranglarning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barchasini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yarata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64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</TotalTime>
  <Words>717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MAVZU: GRAFIK OBYEKTLAR VA ULARNI KOMPYUTERDA TASVIRLASH USULLARI </vt:lpstr>
      <vt:lpstr>INFORMATIKA VA AXBOROT TEXNOLOGIYALARI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Kompyuter grafikasi quyidagi sinflarga ajratiladi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BOB.KOMPYUTER GRAFIKASI</dc:title>
  <dc:creator>User</dc:creator>
  <cp:lastModifiedBy>User</cp:lastModifiedBy>
  <cp:revision>67</cp:revision>
  <dcterms:created xsi:type="dcterms:W3CDTF">2020-09-03T17:17:22Z</dcterms:created>
  <dcterms:modified xsi:type="dcterms:W3CDTF">2020-09-05T07:35:37Z</dcterms:modified>
</cp:coreProperties>
</file>