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1397" r:id="rId2"/>
    <p:sldId id="1386" r:id="rId3"/>
    <p:sldId id="1416" r:id="rId4"/>
    <p:sldId id="1417" r:id="rId5"/>
    <p:sldId id="1418" r:id="rId6"/>
    <p:sldId id="1421" r:id="rId7"/>
    <p:sldId id="1420" r:id="rId8"/>
    <p:sldId id="1422" r:id="rId9"/>
    <p:sldId id="1423" r:id="rId10"/>
    <p:sldId id="1415" r:id="rId11"/>
    <p:sldId id="1401" r:id="rId12"/>
    <p:sldId id="1402" r:id="rId13"/>
    <p:sldId id="1403" r:id="rId14"/>
    <p:sldId id="1424" r:id="rId15"/>
    <p:sldId id="1404" r:id="rId16"/>
    <p:sldId id="1406" r:id="rId17"/>
    <p:sldId id="1405" r:id="rId18"/>
    <p:sldId id="1408" r:id="rId19"/>
    <p:sldId id="1412" r:id="rId20"/>
    <p:sldId id="1407" r:id="rId21"/>
    <p:sldId id="1425" r:id="rId22"/>
    <p:sldId id="1426" r:id="rId23"/>
    <p:sldId id="327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99"/>
    <a:srgbClr val="11C1FF"/>
    <a:srgbClr val="006600"/>
    <a:srgbClr val="00FF00"/>
    <a:srgbClr val="800080"/>
    <a:srgbClr val="000000"/>
    <a:srgbClr val="FF0000"/>
    <a:srgbClr val="FFFFFF"/>
    <a:srgbClr val="FFCA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747F20-48BF-4944-B332-93F1162EB6E1}" type="doc">
      <dgm:prSet loTypeId="urn:microsoft.com/office/officeart/2005/8/layout/hProcess11" loCatId="process" qsTypeId="urn:microsoft.com/office/officeart/2005/8/quickstyle/3d1" qsCatId="3D" csTypeId="urn:microsoft.com/office/officeart/2005/8/colors/accent1_2" csCatId="accent1" phldr="1"/>
      <dgm:spPr/>
    </dgm:pt>
    <dgm:pt modelId="{E11AEC7B-9D35-4DA5-866D-964796103BE2}">
      <dgm:prSet phldrT="[Текст]" custT="1"/>
      <dgm:spPr/>
      <dgm:t>
        <a:bodyPr/>
        <a:lstStyle/>
        <a:p>
          <a:r>
            <a:rPr lang="en-US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rPr>
            <a:t>209</a:t>
          </a:r>
          <a:endParaRPr lang="ru-RU" sz="4000" b="1" dirty="0">
            <a:latin typeface="Arial" panose="020B0604020202020204" pitchFamily="34" charset="0"/>
            <a:ea typeface="Cambria Math" panose="02040503050406030204" pitchFamily="18" charset="0"/>
            <a:cs typeface="Arial" panose="020B0604020202020204" pitchFamily="34" charset="0"/>
          </a:endParaRPr>
        </a:p>
      </dgm:t>
    </dgm:pt>
    <dgm:pt modelId="{28A034F4-AA52-48E7-852D-3A9AB747A055}" type="parTrans" cxnId="{602C1F26-AB4F-4E0E-9ADF-8F8AB4EA5982}">
      <dgm:prSet/>
      <dgm:spPr/>
      <dgm:t>
        <a:bodyPr/>
        <a:lstStyle/>
        <a:p>
          <a:endParaRPr lang="ru-RU" sz="4000" b="1">
            <a:latin typeface="Arial" panose="020B0604020202020204" pitchFamily="34" charset="0"/>
            <a:ea typeface="Cambria Math" panose="02040503050406030204" pitchFamily="18" charset="0"/>
            <a:cs typeface="Arial" panose="020B0604020202020204" pitchFamily="34" charset="0"/>
          </a:endParaRPr>
        </a:p>
      </dgm:t>
    </dgm:pt>
    <dgm:pt modelId="{82358CE2-225A-424F-8126-D4FB2C24F53A}" type="sibTrans" cxnId="{602C1F26-AB4F-4E0E-9ADF-8F8AB4EA5982}">
      <dgm:prSet/>
      <dgm:spPr/>
      <dgm:t>
        <a:bodyPr/>
        <a:lstStyle/>
        <a:p>
          <a:endParaRPr lang="ru-RU" sz="4000" b="1">
            <a:latin typeface="Arial" panose="020B0604020202020204" pitchFamily="34" charset="0"/>
            <a:ea typeface="Cambria Math" panose="02040503050406030204" pitchFamily="18" charset="0"/>
            <a:cs typeface="Arial" panose="020B0604020202020204" pitchFamily="34" charset="0"/>
          </a:endParaRPr>
        </a:p>
      </dgm:t>
    </dgm:pt>
    <dgm:pt modelId="{B7A00294-6E93-4649-A2A1-947F08C00152}">
      <dgm:prSet phldrT="[Текст]" custT="1"/>
      <dgm:spPr/>
      <dgm:t>
        <a:bodyPr/>
        <a:lstStyle/>
        <a:p>
          <a:r>
            <a:rPr lang="en-US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rPr>
            <a:t>213</a:t>
          </a:r>
          <a:endParaRPr lang="ru-RU" sz="4000" b="1" dirty="0">
            <a:latin typeface="Arial" panose="020B0604020202020204" pitchFamily="34" charset="0"/>
            <a:ea typeface="Cambria Math" panose="02040503050406030204" pitchFamily="18" charset="0"/>
            <a:cs typeface="Arial" panose="020B0604020202020204" pitchFamily="34" charset="0"/>
          </a:endParaRPr>
        </a:p>
      </dgm:t>
    </dgm:pt>
    <dgm:pt modelId="{51D499DA-13BC-4616-9FBD-313B75D1CEE4}" type="parTrans" cxnId="{F7435A97-3EE9-4A54-81E6-E18DA00ACA0B}">
      <dgm:prSet/>
      <dgm:spPr/>
      <dgm:t>
        <a:bodyPr/>
        <a:lstStyle/>
        <a:p>
          <a:endParaRPr lang="ru-RU" sz="4000" b="1">
            <a:latin typeface="Arial" panose="020B0604020202020204" pitchFamily="34" charset="0"/>
            <a:ea typeface="Cambria Math" panose="02040503050406030204" pitchFamily="18" charset="0"/>
            <a:cs typeface="Arial" panose="020B0604020202020204" pitchFamily="34" charset="0"/>
          </a:endParaRPr>
        </a:p>
      </dgm:t>
    </dgm:pt>
    <dgm:pt modelId="{ABB54AC9-7759-4630-BB5F-501A63981248}" type="sibTrans" cxnId="{F7435A97-3EE9-4A54-81E6-E18DA00ACA0B}">
      <dgm:prSet/>
      <dgm:spPr/>
      <dgm:t>
        <a:bodyPr/>
        <a:lstStyle/>
        <a:p>
          <a:endParaRPr lang="ru-RU" sz="4000" b="1">
            <a:latin typeface="Arial" panose="020B0604020202020204" pitchFamily="34" charset="0"/>
            <a:ea typeface="Cambria Math" panose="02040503050406030204" pitchFamily="18" charset="0"/>
            <a:cs typeface="Arial" panose="020B0604020202020204" pitchFamily="34" charset="0"/>
          </a:endParaRPr>
        </a:p>
      </dgm:t>
    </dgm:pt>
    <dgm:pt modelId="{FBD7C297-63E0-4666-8F6C-88599ABF5344}">
      <dgm:prSet phldrT="[Текст]" custT="1"/>
      <dgm:spPr/>
      <dgm:t>
        <a:bodyPr/>
        <a:lstStyle/>
        <a:p>
          <a:r>
            <a:rPr lang="en-US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rPr>
            <a:t>220</a:t>
          </a:r>
          <a:endParaRPr lang="ru-RU" sz="4000" b="1" dirty="0">
            <a:latin typeface="Arial" panose="020B0604020202020204" pitchFamily="34" charset="0"/>
            <a:ea typeface="Cambria Math" panose="02040503050406030204" pitchFamily="18" charset="0"/>
            <a:cs typeface="Arial" panose="020B0604020202020204" pitchFamily="34" charset="0"/>
          </a:endParaRPr>
        </a:p>
      </dgm:t>
    </dgm:pt>
    <dgm:pt modelId="{E1F81940-5589-45FC-8D36-95B80AA06A7E}" type="parTrans" cxnId="{8299D39D-05DB-4ADE-BB3A-CC95F60A848F}">
      <dgm:prSet/>
      <dgm:spPr/>
      <dgm:t>
        <a:bodyPr/>
        <a:lstStyle/>
        <a:p>
          <a:endParaRPr lang="ru-RU" sz="4000" b="1">
            <a:latin typeface="Arial" panose="020B0604020202020204" pitchFamily="34" charset="0"/>
            <a:ea typeface="Cambria Math" panose="02040503050406030204" pitchFamily="18" charset="0"/>
            <a:cs typeface="Arial" panose="020B0604020202020204" pitchFamily="34" charset="0"/>
          </a:endParaRPr>
        </a:p>
      </dgm:t>
    </dgm:pt>
    <dgm:pt modelId="{4BE88A9B-648D-4E90-A751-9D5A355D8EC4}" type="sibTrans" cxnId="{8299D39D-05DB-4ADE-BB3A-CC95F60A848F}">
      <dgm:prSet/>
      <dgm:spPr/>
      <dgm:t>
        <a:bodyPr/>
        <a:lstStyle/>
        <a:p>
          <a:endParaRPr lang="ru-RU" sz="4000" b="1">
            <a:latin typeface="Arial" panose="020B0604020202020204" pitchFamily="34" charset="0"/>
            <a:ea typeface="Cambria Math" panose="02040503050406030204" pitchFamily="18" charset="0"/>
            <a:cs typeface="Arial" panose="020B0604020202020204" pitchFamily="34" charset="0"/>
          </a:endParaRPr>
        </a:p>
      </dgm:t>
    </dgm:pt>
    <dgm:pt modelId="{89C50E34-4100-469D-87CE-C7E50B32D77B}">
      <dgm:prSet phldrT="[Текст]" custT="1"/>
      <dgm:spPr/>
      <dgm:t>
        <a:bodyPr/>
        <a:lstStyle/>
        <a:p>
          <a:endParaRPr lang="ru-RU" sz="4000" b="1" dirty="0">
            <a:latin typeface="Arial" panose="020B0604020202020204" pitchFamily="34" charset="0"/>
            <a:ea typeface="Cambria Math" panose="02040503050406030204" pitchFamily="18" charset="0"/>
            <a:cs typeface="Arial" panose="020B0604020202020204" pitchFamily="34" charset="0"/>
          </a:endParaRPr>
        </a:p>
      </dgm:t>
    </dgm:pt>
    <dgm:pt modelId="{105DFFDE-040D-4CF8-8D89-847CC0A2EB35}" type="parTrans" cxnId="{A9E3CB70-C721-409D-B283-7E0C972AEA9E}">
      <dgm:prSet/>
      <dgm:spPr/>
      <dgm:t>
        <a:bodyPr/>
        <a:lstStyle/>
        <a:p>
          <a:endParaRPr lang="ru-RU"/>
        </a:p>
      </dgm:t>
    </dgm:pt>
    <dgm:pt modelId="{061C7A75-2A10-46B7-922F-3FC3168F6487}" type="sibTrans" cxnId="{A9E3CB70-C721-409D-B283-7E0C972AEA9E}">
      <dgm:prSet/>
      <dgm:spPr/>
      <dgm:t>
        <a:bodyPr/>
        <a:lstStyle/>
        <a:p>
          <a:endParaRPr lang="ru-RU"/>
        </a:p>
      </dgm:t>
    </dgm:pt>
    <dgm:pt modelId="{49BAB384-7C83-4D46-928C-9AFBEF2CB87C}" type="pres">
      <dgm:prSet presAssocID="{1C747F20-48BF-4944-B332-93F1162EB6E1}" presName="Name0" presStyleCnt="0">
        <dgm:presLayoutVars>
          <dgm:dir/>
          <dgm:resizeHandles val="exact"/>
        </dgm:presLayoutVars>
      </dgm:prSet>
      <dgm:spPr/>
    </dgm:pt>
    <dgm:pt modelId="{D011488C-251C-4E54-B41D-740EEA51E80C}" type="pres">
      <dgm:prSet presAssocID="{1C747F20-48BF-4944-B332-93F1162EB6E1}" presName="arrow" presStyleLbl="bgShp" presStyleIdx="0" presStyleCnt="1"/>
      <dgm:spPr>
        <a:solidFill>
          <a:srgbClr val="00FF00"/>
        </a:solidFill>
        <a:scene3d>
          <a:camera prst="orthographicFront"/>
          <a:lightRig rig="flat" dir="t"/>
        </a:scene3d>
        <a:sp3d z="-190500" extrusionH="12700" prstMaterial="plastic">
          <a:bevelT w="50800" h="50800" prst="artDeco"/>
        </a:sp3d>
      </dgm:spPr>
    </dgm:pt>
    <dgm:pt modelId="{53B7A6A5-5E70-45C2-9A43-CD88E3D98278}" type="pres">
      <dgm:prSet presAssocID="{1C747F20-48BF-4944-B332-93F1162EB6E1}" presName="points" presStyleCnt="0"/>
      <dgm:spPr/>
    </dgm:pt>
    <dgm:pt modelId="{983CD199-3FFE-4D0C-B3C0-08F823CFED46}" type="pres">
      <dgm:prSet presAssocID="{E11AEC7B-9D35-4DA5-866D-964796103BE2}" presName="compositeA" presStyleCnt="0"/>
      <dgm:spPr/>
    </dgm:pt>
    <dgm:pt modelId="{8B0FCFDF-FEF7-4FDF-8942-584988E00031}" type="pres">
      <dgm:prSet presAssocID="{E11AEC7B-9D35-4DA5-866D-964796103BE2}" presName="text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1E3E81-4E94-4E85-AD6E-21D4EBDC4E7C}" type="pres">
      <dgm:prSet presAssocID="{E11AEC7B-9D35-4DA5-866D-964796103BE2}" presName="circleA" presStyleLbl="node1" presStyleIdx="0" presStyleCnt="4"/>
      <dgm:spPr>
        <a:solidFill>
          <a:srgbClr val="FF0066"/>
        </a:solidFill>
      </dgm:spPr>
    </dgm:pt>
    <dgm:pt modelId="{DC0BEF1D-6CED-4ABF-8B7A-B140DC1F9042}" type="pres">
      <dgm:prSet presAssocID="{E11AEC7B-9D35-4DA5-866D-964796103BE2}" presName="spaceA" presStyleCnt="0"/>
      <dgm:spPr/>
    </dgm:pt>
    <dgm:pt modelId="{2A5763F0-0863-444B-95E3-46787803A1A3}" type="pres">
      <dgm:prSet presAssocID="{82358CE2-225A-424F-8126-D4FB2C24F53A}" presName="space" presStyleCnt="0"/>
      <dgm:spPr/>
    </dgm:pt>
    <dgm:pt modelId="{C5A1A992-6727-4220-9E9D-018C35E4A53E}" type="pres">
      <dgm:prSet presAssocID="{B7A00294-6E93-4649-A2A1-947F08C00152}" presName="compositeB" presStyleCnt="0"/>
      <dgm:spPr/>
    </dgm:pt>
    <dgm:pt modelId="{9493BF3F-410E-4D9D-83E0-EFF94307D8B0}" type="pres">
      <dgm:prSet presAssocID="{B7A00294-6E93-4649-A2A1-947F08C00152}" presName="text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24F608-86D3-40AC-AF86-B811D0428810}" type="pres">
      <dgm:prSet presAssocID="{B7A00294-6E93-4649-A2A1-947F08C00152}" presName="circleB" presStyleLbl="node1" presStyleIdx="1" presStyleCnt="4"/>
      <dgm:spPr>
        <a:solidFill>
          <a:srgbClr val="800080"/>
        </a:solidFill>
      </dgm:spPr>
    </dgm:pt>
    <dgm:pt modelId="{779CD609-4E10-47C7-8F35-750292B98707}" type="pres">
      <dgm:prSet presAssocID="{B7A00294-6E93-4649-A2A1-947F08C00152}" presName="spaceB" presStyleCnt="0"/>
      <dgm:spPr/>
    </dgm:pt>
    <dgm:pt modelId="{7C47204B-4443-4F86-8910-E0697BFE3524}" type="pres">
      <dgm:prSet presAssocID="{ABB54AC9-7759-4630-BB5F-501A63981248}" presName="space" presStyleCnt="0"/>
      <dgm:spPr/>
    </dgm:pt>
    <dgm:pt modelId="{07DD73F6-9C24-425F-8579-FCC06EA2C297}" type="pres">
      <dgm:prSet presAssocID="{FBD7C297-63E0-4666-8F6C-88599ABF5344}" presName="compositeA" presStyleCnt="0"/>
      <dgm:spPr/>
    </dgm:pt>
    <dgm:pt modelId="{0823691D-3094-4DBC-BA1F-38D475395F78}" type="pres">
      <dgm:prSet presAssocID="{FBD7C297-63E0-4666-8F6C-88599ABF5344}" presName="textA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6BD53E-420F-4A5B-A96E-8C709CB6BA1E}" type="pres">
      <dgm:prSet presAssocID="{FBD7C297-63E0-4666-8F6C-88599ABF5344}" presName="circleA" presStyleLbl="node1" presStyleIdx="2" presStyleCnt="4"/>
      <dgm:spPr>
        <a:solidFill>
          <a:srgbClr val="002060"/>
        </a:solidFill>
      </dgm:spPr>
    </dgm:pt>
    <dgm:pt modelId="{A4B550A9-323A-43EA-8F09-56745FCF84BB}" type="pres">
      <dgm:prSet presAssocID="{FBD7C297-63E0-4666-8F6C-88599ABF5344}" presName="spaceA" presStyleCnt="0"/>
      <dgm:spPr/>
    </dgm:pt>
    <dgm:pt modelId="{D32240AC-680F-4111-8446-EE7851DDB283}" type="pres">
      <dgm:prSet presAssocID="{4BE88A9B-648D-4E90-A751-9D5A355D8EC4}" presName="space" presStyleCnt="0"/>
      <dgm:spPr/>
    </dgm:pt>
    <dgm:pt modelId="{74C65B9A-3CEA-4225-A049-A47699E27FC6}" type="pres">
      <dgm:prSet presAssocID="{89C50E34-4100-469D-87CE-C7E50B32D77B}" presName="compositeB" presStyleCnt="0"/>
      <dgm:spPr/>
    </dgm:pt>
    <dgm:pt modelId="{C64CF57F-50D0-4D74-97FE-18D298A4683D}" type="pres">
      <dgm:prSet presAssocID="{89C50E34-4100-469D-87CE-C7E50B32D77B}" presName="textB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946E5C-352F-40DC-8B02-5756F649B0F6}" type="pres">
      <dgm:prSet presAssocID="{89C50E34-4100-469D-87CE-C7E50B32D77B}" presName="circleB" presStyleLbl="node1" presStyleIdx="3" presStyleCnt="4"/>
      <dgm:spPr>
        <a:solidFill>
          <a:srgbClr val="FF0000"/>
        </a:solidFill>
        <a:ln>
          <a:solidFill>
            <a:srgbClr val="FF0000"/>
          </a:solidFill>
        </a:ln>
      </dgm:spPr>
    </dgm:pt>
    <dgm:pt modelId="{783B345C-3209-4E0E-863E-1B73AEC917DE}" type="pres">
      <dgm:prSet presAssocID="{89C50E34-4100-469D-87CE-C7E50B32D77B}" presName="spaceB" presStyleCnt="0"/>
      <dgm:spPr/>
    </dgm:pt>
  </dgm:ptLst>
  <dgm:cxnLst>
    <dgm:cxn modelId="{A9E3CB70-C721-409D-B283-7E0C972AEA9E}" srcId="{1C747F20-48BF-4944-B332-93F1162EB6E1}" destId="{89C50E34-4100-469D-87CE-C7E50B32D77B}" srcOrd="3" destOrd="0" parTransId="{105DFFDE-040D-4CF8-8D89-847CC0A2EB35}" sibTransId="{061C7A75-2A10-46B7-922F-3FC3168F6487}"/>
    <dgm:cxn modelId="{C6EC9A00-6946-4BD1-B245-15D9659E212A}" type="presOf" srcId="{1C747F20-48BF-4944-B332-93F1162EB6E1}" destId="{49BAB384-7C83-4D46-928C-9AFBEF2CB87C}" srcOrd="0" destOrd="0" presId="urn:microsoft.com/office/officeart/2005/8/layout/hProcess11"/>
    <dgm:cxn modelId="{97AB189B-EFF8-4925-A76E-51D7141DBCC1}" type="presOf" srcId="{FBD7C297-63E0-4666-8F6C-88599ABF5344}" destId="{0823691D-3094-4DBC-BA1F-38D475395F78}" srcOrd="0" destOrd="0" presId="urn:microsoft.com/office/officeart/2005/8/layout/hProcess11"/>
    <dgm:cxn modelId="{602C1F26-AB4F-4E0E-9ADF-8F8AB4EA5982}" srcId="{1C747F20-48BF-4944-B332-93F1162EB6E1}" destId="{E11AEC7B-9D35-4DA5-866D-964796103BE2}" srcOrd="0" destOrd="0" parTransId="{28A034F4-AA52-48E7-852D-3A9AB747A055}" sibTransId="{82358CE2-225A-424F-8126-D4FB2C24F53A}"/>
    <dgm:cxn modelId="{F7435A97-3EE9-4A54-81E6-E18DA00ACA0B}" srcId="{1C747F20-48BF-4944-B332-93F1162EB6E1}" destId="{B7A00294-6E93-4649-A2A1-947F08C00152}" srcOrd="1" destOrd="0" parTransId="{51D499DA-13BC-4616-9FBD-313B75D1CEE4}" sibTransId="{ABB54AC9-7759-4630-BB5F-501A63981248}"/>
    <dgm:cxn modelId="{EB1AC104-955F-4DB0-9BF6-ABB05AA89767}" type="presOf" srcId="{E11AEC7B-9D35-4DA5-866D-964796103BE2}" destId="{8B0FCFDF-FEF7-4FDF-8942-584988E00031}" srcOrd="0" destOrd="0" presId="urn:microsoft.com/office/officeart/2005/8/layout/hProcess11"/>
    <dgm:cxn modelId="{AD45C755-DCEA-4533-820D-233E7ED98621}" type="presOf" srcId="{89C50E34-4100-469D-87CE-C7E50B32D77B}" destId="{C64CF57F-50D0-4D74-97FE-18D298A4683D}" srcOrd="0" destOrd="0" presId="urn:microsoft.com/office/officeart/2005/8/layout/hProcess11"/>
    <dgm:cxn modelId="{DD8EEE34-A77C-467F-8BFC-629EC69D78E8}" type="presOf" srcId="{B7A00294-6E93-4649-A2A1-947F08C00152}" destId="{9493BF3F-410E-4D9D-83E0-EFF94307D8B0}" srcOrd="0" destOrd="0" presId="urn:microsoft.com/office/officeart/2005/8/layout/hProcess11"/>
    <dgm:cxn modelId="{8299D39D-05DB-4ADE-BB3A-CC95F60A848F}" srcId="{1C747F20-48BF-4944-B332-93F1162EB6E1}" destId="{FBD7C297-63E0-4666-8F6C-88599ABF5344}" srcOrd="2" destOrd="0" parTransId="{E1F81940-5589-45FC-8D36-95B80AA06A7E}" sibTransId="{4BE88A9B-648D-4E90-A751-9D5A355D8EC4}"/>
    <dgm:cxn modelId="{6402ABD9-3AB0-4AF3-864C-1988C8EB34D7}" type="presParOf" srcId="{49BAB384-7C83-4D46-928C-9AFBEF2CB87C}" destId="{D011488C-251C-4E54-B41D-740EEA51E80C}" srcOrd="0" destOrd="0" presId="urn:microsoft.com/office/officeart/2005/8/layout/hProcess11"/>
    <dgm:cxn modelId="{983869E2-EE59-4C28-858B-6D0606AB6D72}" type="presParOf" srcId="{49BAB384-7C83-4D46-928C-9AFBEF2CB87C}" destId="{53B7A6A5-5E70-45C2-9A43-CD88E3D98278}" srcOrd="1" destOrd="0" presId="urn:microsoft.com/office/officeart/2005/8/layout/hProcess11"/>
    <dgm:cxn modelId="{0E68EAFF-4180-47D3-9613-F056BA2C8248}" type="presParOf" srcId="{53B7A6A5-5E70-45C2-9A43-CD88E3D98278}" destId="{983CD199-3FFE-4D0C-B3C0-08F823CFED46}" srcOrd="0" destOrd="0" presId="urn:microsoft.com/office/officeart/2005/8/layout/hProcess11"/>
    <dgm:cxn modelId="{9A2A21BE-B731-41AF-85B7-80F25F96AB67}" type="presParOf" srcId="{983CD199-3FFE-4D0C-B3C0-08F823CFED46}" destId="{8B0FCFDF-FEF7-4FDF-8942-584988E00031}" srcOrd="0" destOrd="0" presId="urn:microsoft.com/office/officeart/2005/8/layout/hProcess11"/>
    <dgm:cxn modelId="{B0AF8B38-CA0C-423B-AAD8-2E285B7BA38A}" type="presParOf" srcId="{983CD199-3FFE-4D0C-B3C0-08F823CFED46}" destId="{E31E3E81-4E94-4E85-AD6E-21D4EBDC4E7C}" srcOrd="1" destOrd="0" presId="urn:microsoft.com/office/officeart/2005/8/layout/hProcess11"/>
    <dgm:cxn modelId="{A31601BD-53AB-4C7B-91C0-F9DDDA8922E9}" type="presParOf" srcId="{983CD199-3FFE-4D0C-B3C0-08F823CFED46}" destId="{DC0BEF1D-6CED-4ABF-8B7A-B140DC1F9042}" srcOrd="2" destOrd="0" presId="urn:microsoft.com/office/officeart/2005/8/layout/hProcess11"/>
    <dgm:cxn modelId="{3A7398C6-4874-44A4-BD35-3E442A9DBFB6}" type="presParOf" srcId="{53B7A6A5-5E70-45C2-9A43-CD88E3D98278}" destId="{2A5763F0-0863-444B-95E3-46787803A1A3}" srcOrd="1" destOrd="0" presId="urn:microsoft.com/office/officeart/2005/8/layout/hProcess11"/>
    <dgm:cxn modelId="{91033C1A-9B0F-4A5F-B353-886581F08877}" type="presParOf" srcId="{53B7A6A5-5E70-45C2-9A43-CD88E3D98278}" destId="{C5A1A992-6727-4220-9E9D-018C35E4A53E}" srcOrd="2" destOrd="0" presId="urn:microsoft.com/office/officeart/2005/8/layout/hProcess11"/>
    <dgm:cxn modelId="{21613236-F001-49DB-9325-F5268E36673A}" type="presParOf" srcId="{C5A1A992-6727-4220-9E9D-018C35E4A53E}" destId="{9493BF3F-410E-4D9D-83E0-EFF94307D8B0}" srcOrd="0" destOrd="0" presId="urn:microsoft.com/office/officeart/2005/8/layout/hProcess11"/>
    <dgm:cxn modelId="{ECA42E64-57B6-4671-AB13-E4E42DA2F364}" type="presParOf" srcId="{C5A1A992-6727-4220-9E9D-018C35E4A53E}" destId="{6C24F608-86D3-40AC-AF86-B811D0428810}" srcOrd="1" destOrd="0" presId="urn:microsoft.com/office/officeart/2005/8/layout/hProcess11"/>
    <dgm:cxn modelId="{48DED1CB-4013-48E6-9A57-6FA8ECED4D36}" type="presParOf" srcId="{C5A1A992-6727-4220-9E9D-018C35E4A53E}" destId="{779CD609-4E10-47C7-8F35-750292B98707}" srcOrd="2" destOrd="0" presId="urn:microsoft.com/office/officeart/2005/8/layout/hProcess11"/>
    <dgm:cxn modelId="{864E15AC-3917-4E06-9E40-1C3177258849}" type="presParOf" srcId="{53B7A6A5-5E70-45C2-9A43-CD88E3D98278}" destId="{7C47204B-4443-4F86-8910-E0697BFE3524}" srcOrd="3" destOrd="0" presId="urn:microsoft.com/office/officeart/2005/8/layout/hProcess11"/>
    <dgm:cxn modelId="{A06C11C6-2307-4795-81C6-3374FFF717A3}" type="presParOf" srcId="{53B7A6A5-5E70-45C2-9A43-CD88E3D98278}" destId="{07DD73F6-9C24-425F-8579-FCC06EA2C297}" srcOrd="4" destOrd="0" presId="urn:microsoft.com/office/officeart/2005/8/layout/hProcess11"/>
    <dgm:cxn modelId="{BBDA6EBF-691B-42D1-804B-4C648050CDC3}" type="presParOf" srcId="{07DD73F6-9C24-425F-8579-FCC06EA2C297}" destId="{0823691D-3094-4DBC-BA1F-38D475395F78}" srcOrd="0" destOrd="0" presId="urn:microsoft.com/office/officeart/2005/8/layout/hProcess11"/>
    <dgm:cxn modelId="{8CE0B97E-A065-4B72-8D2F-64343DB8124B}" type="presParOf" srcId="{07DD73F6-9C24-425F-8579-FCC06EA2C297}" destId="{576BD53E-420F-4A5B-A96E-8C709CB6BA1E}" srcOrd="1" destOrd="0" presId="urn:microsoft.com/office/officeart/2005/8/layout/hProcess11"/>
    <dgm:cxn modelId="{B64C49F7-0163-4892-B6B0-3E5798C33749}" type="presParOf" srcId="{07DD73F6-9C24-425F-8579-FCC06EA2C297}" destId="{A4B550A9-323A-43EA-8F09-56745FCF84BB}" srcOrd="2" destOrd="0" presId="urn:microsoft.com/office/officeart/2005/8/layout/hProcess11"/>
    <dgm:cxn modelId="{D19009DF-43A1-48A4-A9F3-64520DF366CA}" type="presParOf" srcId="{53B7A6A5-5E70-45C2-9A43-CD88E3D98278}" destId="{D32240AC-680F-4111-8446-EE7851DDB283}" srcOrd="5" destOrd="0" presId="urn:microsoft.com/office/officeart/2005/8/layout/hProcess11"/>
    <dgm:cxn modelId="{DD801AC7-70F3-4AD0-B65A-9CABE39F715C}" type="presParOf" srcId="{53B7A6A5-5E70-45C2-9A43-CD88E3D98278}" destId="{74C65B9A-3CEA-4225-A049-A47699E27FC6}" srcOrd="6" destOrd="0" presId="urn:microsoft.com/office/officeart/2005/8/layout/hProcess11"/>
    <dgm:cxn modelId="{F7CD975E-F3E7-4421-8905-72090FF5D9A3}" type="presParOf" srcId="{74C65B9A-3CEA-4225-A049-A47699E27FC6}" destId="{C64CF57F-50D0-4D74-97FE-18D298A4683D}" srcOrd="0" destOrd="0" presId="urn:microsoft.com/office/officeart/2005/8/layout/hProcess11"/>
    <dgm:cxn modelId="{64ADF713-5B94-4BBC-BAC4-3E870A297BB5}" type="presParOf" srcId="{74C65B9A-3CEA-4225-A049-A47699E27FC6}" destId="{EC946E5C-352F-40DC-8B02-5756F649B0F6}" srcOrd="1" destOrd="0" presId="urn:microsoft.com/office/officeart/2005/8/layout/hProcess11"/>
    <dgm:cxn modelId="{9DA29F72-BDCA-4290-8846-6CA636230738}" type="presParOf" srcId="{74C65B9A-3CEA-4225-A049-A47699E27FC6}" destId="{783B345C-3209-4E0E-863E-1B73AEC917D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11488C-251C-4E54-B41D-740EEA51E80C}">
      <dsp:nvSpPr>
        <dsp:cNvPr id="0" name=""/>
        <dsp:cNvSpPr/>
      </dsp:nvSpPr>
      <dsp:spPr>
        <a:xfrm>
          <a:off x="0" y="1043550"/>
          <a:ext cx="8128000" cy="1391400"/>
        </a:xfrm>
        <a:prstGeom prst="notchedRightArrow">
          <a:avLst/>
        </a:prstGeom>
        <a:solidFill>
          <a:srgbClr val="00FF00"/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 prst="artDeco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8B0FCFDF-FEF7-4FDF-8942-584988E00031}">
      <dsp:nvSpPr>
        <dsp:cNvPr id="0" name=""/>
        <dsp:cNvSpPr/>
      </dsp:nvSpPr>
      <dsp:spPr>
        <a:xfrm>
          <a:off x="3661" y="0"/>
          <a:ext cx="1760934" cy="1391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b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rPr>
            <a:t>209</a:t>
          </a:r>
          <a:endParaRPr lang="ru-RU" sz="4000" b="1" kern="1200" dirty="0">
            <a:latin typeface="Arial" panose="020B0604020202020204" pitchFamily="34" charset="0"/>
            <a:ea typeface="Cambria Math" panose="02040503050406030204" pitchFamily="18" charset="0"/>
            <a:cs typeface="Arial" panose="020B0604020202020204" pitchFamily="34" charset="0"/>
          </a:endParaRPr>
        </a:p>
      </dsp:txBody>
      <dsp:txXfrm>
        <a:off x="3661" y="0"/>
        <a:ext cx="1760934" cy="1391400"/>
      </dsp:txXfrm>
    </dsp:sp>
    <dsp:sp modelId="{E31E3E81-4E94-4E85-AD6E-21D4EBDC4E7C}">
      <dsp:nvSpPr>
        <dsp:cNvPr id="0" name=""/>
        <dsp:cNvSpPr/>
      </dsp:nvSpPr>
      <dsp:spPr>
        <a:xfrm>
          <a:off x="710203" y="1565325"/>
          <a:ext cx="347850" cy="347850"/>
        </a:xfrm>
        <a:prstGeom prst="ellipse">
          <a:avLst/>
        </a:prstGeom>
        <a:solidFill>
          <a:srgbClr val="FF0066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493BF3F-410E-4D9D-83E0-EFF94307D8B0}">
      <dsp:nvSpPr>
        <dsp:cNvPr id="0" name=""/>
        <dsp:cNvSpPr/>
      </dsp:nvSpPr>
      <dsp:spPr>
        <a:xfrm>
          <a:off x="1852642" y="2087100"/>
          <a:ext cx="1760934" cy="1391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rPr>
            <a:t>213</a:t>
          </a:r>
          <a:endParaRPr lang="ru-RU" sz="4000" b="1" kern="1200" dirty="0">
            <a:latin typeface="Arial" panose="020B0604020202020204" pitchFamily="34" charset="0"/>
            <a:ea typeface="Cambria Math" panose="02040503050406030204" pitchFamily="18" charset="0"/>
            <a:cs typeface="Arial" panose="020B0604020202020204" pitchFamily="34" charset="0"/>
          </a:endParaRPr>
        </a:p>
      </dsp:txBody>
      <dsp:txXfrm>
        <a:off x="1852642" y="2087100"/>
        <a:ext cx="1760934" cy="1391400"/>
      </dsp:txXfrm>
    </dsp:sp>
    <dsp:sp modelId="{6C24F608-86D3-40AC-AF86-B811D0428810}">
      <dsp:nvSpPr>
        <dsp:cNvPr id="0" name=""/>
        <dsp:cNvSpPr/>
      </dsp:nvSpPr>
      <dsp:spPr>
        <a:xfrm>
          <a:off x="2559184" y="1565325"/>
          <a:ext cx="347850" cy="347850"/>
        </a:xfrm>
        <a:prstGeom prst="ellipse">
          <a:avLst/>
        </a:prstGeom>
        <a:solidFill>
          <a:srgbClr val="80008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823691D-3094-4DBC-BA1F-38D475395F78}">
      <dsp:nvSpPr>
        <dsp:cNvPr id="0" name=""/>
        <dsp:cNvSpPr/>
      </dsp:nvSpPr>
      <dsp:spPr>
        <a:xfrm>
          <a:off x="3701623" y="0"/>
          <a:ext cx="1760934" cy="1391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b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rPr>
            <a:t>220</a:t>
          </a:r>
          <a:endParaRPr lang="ru-RU" sz="4000" b="1" kern="1200" dirty="0">
            <a:latin typeface="Arial" panose="020B0604020202020204" pitchFamily="34" charset="0"/>
            <a:ea typeface="Cambria Math" panose="02040503050406030204" pitchFamily="18" charset="0"/>
            <a:cs typeface="Arial" panose="020B0604020202020204" pitchFamily="34" charset="0"/>
          </a:endParaRPr>
        </a:p>
      </dsp:txBody>
      <dsp:txXfrm>
        <a:off x="3701623" y="0"/>
        <a:ext cx="1760934" cy="1391400"/>
      </dsp:txXfrm>
    </dsp:sp>
    <dsp:sp modelId="{576BD53E-420F-4A5B-A96E-8C709CB6BA1E}">
      <dsp:nvSpPr>
        <dsp:cNvPr id="0" name=""/>
        <dsp:cNvSpPr/>
      </dsp:nvSpPr>
      <dsp:spPr>
        <a:xfrm>
          <a:off x="4408165" y="1565325"/>
          <a:ext cx="347850" cy="347850"/>
        </a:xfrm>
        <a:prstGeom prst="ellipse">
          <a:avLst/>
        </a:prstGeom>
        <a:solidFill>
          <a:srgbClr val="00206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4CF57F-50D0-4D74-97FE-18D298A4683D}">
      <dsp:nvSpPr>
        <dsp:cNvPr id="0" name=""/>
        <dsp:cNvSpPr/>
      </dsp:nvSpPr>
      <dsp:spPr>
        <a:xfrm>
          <a:off x="5550604" y="2087100"/>
          <a:ext cx="1760934" cy="1391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b="1" kern="1200" dirty="0">
            <a:latin typeface="Arial" panose="020B0604020202020204" pitchFamily="34" charset="0"/>
            <a:ea typeface="Cambria Math" panose="02040503050406030204" pitchFamily="18" charset="0"/>
            <a:cs typeface="Arial" panose="020B0604020202020204" pitchFamily="34" charset="0"/>
          </a:endParaRPr>
        </a:p>
      </dsp:txBody>
      <dsp:txXfrm>
        <a:off x="5550604" y="2087100"/>
        <a:ext cx="1760934" cy="1391400"/>
      </dsp:txXfrm>
    </dsp:sp>
    <dsp:sp modelId="{EC946E5C-352F-40DC-8B02-5756F649B0F6}">
      <dsp:nvSpPr>
        <dsp:cNvPr id="0" name=""/>
        <dsp:cNvSpPr/>
      </dsp:nvSpPr>
      <dsp:spPr>
        <a:xfrm>
          <a:off x="6257146" y="1565325"/>
          <a:ext cx="347850" cy="347850"/>
        </a:xfrm>
        <a:prstGeom prst="ellipse">
          <a:avLst/>
        </a:prstGeom>
        <a:solidFill>
          <a:srgbClr val="FF0000"/>
        </a:solidFill>
        <a:ln>
          <a:solidFill>
            <a:srgbClr val="FF0000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A2A228-7BA6-46F5-8584-703E8A9F0F87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22779-599F-4687-BF65-BFBF55BC38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228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0F0289-23AD-41A5-A693-3E3DD7F2DBA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41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64C9F-43CD-436E-AB78-797B8DED4D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911E9F7-0398-4B27-A363-7D4BA6F6C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206E5F-E975-4F64-92C1-2DB0DB6E3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B354-119D-475F-9A95-1C6393BAB5A4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F5E3F5-6CB4-4198-8A5C-ED08D5C73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43C0CD-F608-4F39-A582-433E88B38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5EAC-21BB-4CFF-BBF8-A85FDCBA6E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429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83CE1A-2329-44BA-A368-3035FE28E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89C3EE-7768-4241-AC89-D88870DB7C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B320CC-957E-4CF8-8BE1-DB8A92B97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B354-119D-475F-9A95-1C6393BAB5A4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7945C4-8E61-4DAC-AFDC-EF4B06313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E4A715-DE13-42E5-8C4A-2415A8189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5EAC-21BB-4CFF-BBF8-A85FDCBA6E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639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93E7DCB-5C89-4B1C-B1E9-DF8C152627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798A646-E9B6-4B9C-A8B5-4BDDD3E7D9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AB2AF1-67CA-44F1-AA0A-F2C783C8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B354-119D-475F-9A95-1C6393BAB5A4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536407-51D6-469F-A81A-3E170A254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42C547-55F8-4271-B447-B030EE49F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5EAC-21BB-4CFF-BBF8-A85FDCBA6E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839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26957-66D8-4D7D-8717-0DB06C2E2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AA04D8-4496-420C-A536-E1358D96D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6F9F93-5DDD-477F-AE1B-97DCF8F6D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B354-119D-475F-9A95-1C6393BAB5A4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49BDE1-7BA4-45C5-8B18-1C7CDEB33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EF509F-65C8-4EA4-9BFE-C6B866CF0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5EAC-21BB-4CFF-BBF8-A85FDCBA6E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156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A00069-E54C-4F59-9CFD-0AA551002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355235C-0416-4560-87F4-59C3AAE3A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57BAF1-791F-4EA8-88E1-18174D493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B354-119D-475F-9A95-1C6393BAB5A4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B01ECE-2ED1-4B26-B51D-C45DEB394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5FDF9E-D4B5-4AB3-8780-6245C3E4F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5EAC-21BB-4CFF-BBF8-A85FDCBA6E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644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EF0DE7-A44D-4811-B73C-1E5B32149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AC7546-8346-4995-A783-E7F5710202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F918B80-2BC7-4AD0-A306-051C299DF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7448CAD-1168-4A50-A123-B84151817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B354-119D-475F-9A95-1C6393BAB5A4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DD6E0A4-0D04-4F66-9EBF-01B1C04C3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5522C13-7514-4827-B6B8-0DA37C6D7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5EAC-21BB-4CFF-BBF8-A85FDCBA6E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08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D2F591-EB71-4680-B58A-3B8DB7193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4FAC59A-FD67-4F85-9C93-DA9C5EE72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5EC79C5-B7B6-44FB-AAA4-7CCC1E91F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DAF69C4-041F-4810-9F8F-DD69DA19DF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B23FCA9-4153-4107-A109-F42F088DA9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34D9E27-B28E-4E0C-8BC7-24C6E4FDA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B354-119D-475F-9A95-1C6393BAB5A4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9E8BC31-F8C4-419E-A16B-00F564CF5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549D568-6077-4A96-A13B-F7EB5418B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5EAC-21BB-4CFF-BBF8-A85FDCBA6E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732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768986-0320-4BC3-9328-C909771C0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DE555F7-B309-4E33-922F-C548FA929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B354-119D-475F-9A95-1C6393BAB5A4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421307-4AE6-40E8-9AFC-062F97319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AF873CB-58F4-49CE-8B6A-C5C56533A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5EAC-21BB-4CFF-BBF8-A85FDCBA6E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651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D64E347-870C-4DDD-98B7-BD30BD569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B354-119D-475F-9A95-1C6393BAB5A4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9F4AAEA-5CB7-49CB-B65A-647D1DEED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5C90B90-3974-4DF4-8391-0BB3F3D4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5EAC-21BB-4CFF-BBF8-A85FDCBA6E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75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12AD0B-B56F-4C0C-BCDC-4DF174AEA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65E1C5-9532-4001-9294-6AA652A09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08109CE-3775-44EE-81B9-A363A2B61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0AAF2F8-2FCF-4594-9002-6983BA72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B354-119D-475F-9A95-1C6393BAB5A4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38AE33A-9D6D-4660-AEC0-ABDF13BDC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8671A8E-E13D-4C91-A036-A2F7C2D5C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5EAC-21BB-4CFF-BBF8-A85FDCBA6E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772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339769-736D-4A17-9E53-19B560ADD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A51CC5E-F424-4B5E-98CA-645DFBD217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4ACD416-D274-4E71-918A-F5C0684EB5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A41EAB-1FCD-48E1-B5D6-8BD81AE3F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B354-119D-475F-9A95-1C6393BAB5A4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0DDA742-0D9F-43EF-87E2-160334D0F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A1F0A8F-58E3-4D96-9597-5A268796C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5EAC-21BB-4CFF-BBF8-A85FDCBA6E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040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315496-0F9B-42E0-93DF-1FEC73C6D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6A3E8A-DE5D-4A3A-BDC3-00EA7ED91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BBB78B-5F8B-4C51-8882-E49B304735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9B354-119D-475F-9A95-1C6393BAB5A4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DEAE3A-37CE-499C-B5AA-AAD02C3E0E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7E9D9F-5180-425C-8871-B99C030813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25EAC-21BB-4CFF-BBF8-A85FDCBA6E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2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0.png"/><Relationship Id="rId4" Type="http://schemas.openxmlformats.org/officeDocument/2006/relationships/image" Target="../media/image10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0.png"/><Relationship Id="rId4" Type="http://schemas.openxmlformats.org/officeDocument/2006/relationships/image" Target="../media/image20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52.png"/><Relationship Id="rId3" Type="http://schemas.openxmlformats.org/officeDocument/2006/relationships/image" Target="../media/image230.png"/><Relationship Id="rId7" Type="http://schemas.openxmlformats.org/officeDocument/2006/relationships/image" Target="../media/image49.png"/><Relationship Id="rId12" Type="http://schemas.openxmlformats.org/officeDocument/2006/relationships/image" Target="../media/image51.png"/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png"/><Relationship Id="rId11" Type="http://schemas.openxmlformats.org/officeDocument/2006/relationships/image" Target="../media/image501.png"/><Relationship Id="rId5" Type="http://schemas.openxmlformats.org/officeDocument/2006/relationships/image" Target="../media/image210.png"/><Relationship Id="rId10" Type="http://schemas.openxmlformats.org/officeDocument/2006/relationships/image" Target="../media/image491.png"/><Relationship Id="rId4" Type="http://schemas.openxmlformats.org/officeDocument/2006/relationships/image" Target="../media/image200.png"/><Relationship Id="rId9" Type="http://schemas.openxmlformats.org/officeDocument/2006/relationships/image" Target="../media/image270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0.png"/><Relationship Id="rId3" Type="http://schemas.openxmlformats.org/officeDocument/2006/relationships/image" Target="../media/image54.png"/><Relationship Id="rId7" Type="http://schemas.openxmlformats.org/officeDocument/2006/relationships/image" Target="../media/image360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0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Relationship Id="rId9" Type="http://schemas.openxmlformats.org/officeDocument/2006/relationships/image" Target="../media/image38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0.png"/><Relationship Id="rId3" Type="http://schemas.openxmlformats.org/officeDocument/2006/relationships/image" Target="../media/image400.png"/><Relationship Id="rId7" Type="http://schemas.openxmlformats.org/officeDocument/2006/relationships/image" Target="../media/image440.png"/><Relationship Id="rId2" Type="http://schemas.openxmlformats.org/officeDocument/2006/relationships/image" Target="../media/image3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0.png"/><Relationship Id="rId11" Type="http://schemas.openxmlformats.org/officeDocument/2006/relationships/image" Target="../media/image480.png"/><Relationship Id="rId5" Type="http://schemas.openxmlformats.org/officeDocument/2006/relationships/image" Target="../media/image420.png"/><Relationship Id="rId10" Type="http://schemas.openxmlformats.org/officeDocument/2006/relationships/image" Target="../media/image470.png"/><Relationship Id="rId4" Type="http://schemas.openxmlformats.org/officeDocument/2006/relationships/image" Target="../media/image410.png"/><Relationship Id="rId9" Type="http://schemas.openxmlformats.org/officeDocument/2006/relationships/image" Target="../media/image46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0.png"/><Relationship Id="rId13" Type="http://schemas.openxmlformats.org/officeDocument/2006/relationships/image" Target="../media/image60.png"/><Relationship Id="rId3" Type="http://schemas.openxmlformats.org/officeDocument/2006/relationships/image" Target="../media/image500.png"/><Relationship Id="rId7" Type="http://schemas.openxmlformats.org/officeDocument/2006/relationships/image" Target="../media/image540.png"/><Relationship Id="rId12" Type="http://schemas.openxmlformats.org/officeDocument/2006/relationships/image" Target="../media/image59.png"/><Relationship Id="rId2" Type="http://schemas.openxmlformats.org/officeDocument/2006/relationships/image" Target="../media/image4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0.png"/><Relationship Id="rId11" Type="http://schemas.openxmlformats.org/officeDocument/2006/relationships/image" Target="../media/image58.png"/><Relationship Id="rId5" Type="http://schemas.openxmlformats.org/officeDocument/2006/relationships/image" Target="../media/image520.png"/><Relationship Id="rId10" Type="http://schemas.openxmlformats.org/officeDocument/2006/relationships/image" Target="../media/image57.png"/><Relationship Id="rId4" Type="http://schemas.openxmlformats.org/officeDocument/2006/relationships/image" Target="../media/image510.png"/><Relationship Id="rId9" Type="http://schemas.openxmlformats.org/officeDocument/2006/relationships/image" Target="../media/image560.png"/><Relationship Id="rId14" Type="http://schemas.openxmlformats.org/officeDocument/2006/relationships/image" Target="../media/image6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13" Type="http://schemas.openxmlformats.org/officeDocument/2006/relationships/image" Target="../media/image73.png"/><Relationship Id="rId3" Type="http://schemas.openxmlformats.org/officeDocument/2006/relationships/image" Target="../media/image63.png"/><Relationship Id="rId7" Type="http://schemas.openxmlformats.org/officeDocument/2006/relationships/image" Target="../media/image67.png"/><Relationship Id="rId12" Type="http://schemas.openxmlformats.org/officeDocument/2006/relationships/image" Target="../media/image72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11" Type="http://schemas.openxmlformats.org/officeDocument/2006/relationships/image" Target="../media/image71.png"/><Relationship Id="rId5" Type="http://schemas.openxmlformats.org/officeDocument/2006/relationships/image" Target="../media/image65.png"/><Relationship Id="rId10" Type="http://schemas.openxmlformats.org/officeDocument/2006/relationships/image" Target="../media/image70.png"/><Relationship Id="rId4" Type="http://schemas.openxmlformats.org/officeDocument/2006/relationships/image" Target="../media/image64.png"/><Relationship Id="rId9" Type="http://schemas.openxmlformats.org/officeDocument/2006/relationships/image" Target="../media/image69.png"/><Relationship Id="rId14" Type="http://schemas.openxmlformats.org/officeDocument/2006/relationships/image" Target="../media/image7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7" Type="http://schemas.openxmlformats.org/officeDocument/2006/relationships/image" Target="../media/image80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7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3" Type="http://schemas.openxmlformats.org/officeDocument/2006/relationships/image" Target="../media/image81.png"/><Relationship Id="rId7" Type="http://schemas.openxmlformats.org/officeDocument/2006/relationships/image" Target="../media/image85.png"/><Relationship Id="rId2" Type="http://schemas.openxmlformats.org/officeDocument/2006/relationships/image" Target="../media/image8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5" Type="http://schemas.openxmlformats.org/officeDocument/2006/relationships/image" Target="../media/image83.png"/><Relationship Id="rId10" Type="http://schemas.openxmlformats.org/officeDocument/2006/relationships/image" Target="../media/image88.png"/><Relationship Id="rId4" Type="http://schemas.openxmlformats.org/officeDocument/2006/relationships/image" Target="../media/image82.png"/><Relationship Id="rId9" Type="http://schemas.openxmlformats.org/officeDocument/2006/relationships/image" Target="../media/image8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393DE3E3-DF3E-4AE1-B671-AEF335445CFC}"/>
              </a:ext>
            </a:extLst>
          </p:cNvPr>
          <p:cNvSpPr/>
          <p:nvPr/>
        </p:nvSpPr>
        <p:spPr>
          <a:xfrm>
            <a:off x="2985" y="3247"/>
            <a:ext cx="12189015" cy="17551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7" name="object 9">
            <a:extLst>
              <a:ext uri="{FF2B5EF4-FFF2-40B4-BE49-F238E27FC236}">
                <a16:creationId xmlns:a16="http://schemas.microsoft.com/office/drawing/2014/main" id="{F509CE63-EA07-4147-A5FD-1F5904E99FB9}"/>
              </a:ext>
            </a:extLst>
          </p:cNvPr>
          <p:cNvSpPr/>
          <p:nvPr/>
        </p:nvSpPr>
        <p:spPr>
          <a:xfrm>
            <a:off x="9660046" y="450904"/>
            <a:ext cx="1892173" cy="88844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8" name="object 12">
            <a:extLst>
              <a:ext uri="{FF2B5EF4-FFF2-40B4-BE49-F238E27FC236}">
                <a16:creationId xmlns:a16="http://schemas.microsoft.com/office/drawing/2014/main" id="{1009E430-E2A9-4BD4-AC5C-69057C90208A}"/>
              </a:ext>
            </a:extLst>
          </p:cNvPr>
          <p:cNvSpPr txBox="1"/>
          <p:nvPr/>
        </p:nvSpPr>
        <p:spPr>
          <a:xfrm>
            <a:off x="9696267" y="556113"/>
            <a:ext cx="199314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en-US" sz="4000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E90F6910-3ECD-4DFB-8ECF-6AF3799CA502}"/>
              </a:ext>
            </a:extLst>
          </p:cNvPr>
          <p:cNvSpPr txBox="1">
            <a:spLocks/>
          </p:cNvSpPr>
          <p:nvPr/>
        </p:nvSpPr>
        <p:spPr>
          <a:xfrm>
            <a:off x="2923263" y="222537"/>
            <a:ext cx="5110067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en-US" sz="7196" kern="0" spc="21" dirty="0" err="1">
                <a:solidFill>
                  <a:sysClr val="window" lastClr="FFFFFF"/>
                </a:solidFill>
              </a:rPr>
              <a:t>Geometriya</a:t>
            </a:r>
            <a:endParaRPr lang="en-US" sz="7196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4A8F95AD-6C6B-4BAD-BCA4-7A90954DE64F}"/>
              </a:ext>
            </a:extLst>
          </p:cNvPr>
          <p:cNvSpPr/>
          <p:nvPr/>
        </p:nvSpPr>
        <p:spPr>
          <a:xfrm>
            <a:off x="1362834" y="260921"/>
            <a:ext cx="770139" cy="106179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81519" y="2473251"/>
            <a:ext cx="476963" cy="11262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3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81521" y="3800521"/>
            <a:ext cx="476963" cy="11262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4" name="object 4">
            <a:extLst>
              <a:ext uri="{FF2B5EF4-FFF2-40B4-BE49-F238E27FC236}">
                <a16:creationId xmlns:a16="http://schemas.microsoft.com/office/drawing/2014/main" id="{14392D96-CF1D-4433-B4AC-FEF43CEB7C4B}"/>
              </a:ext>
            </a:extLst>
          </p:cNvPr>
          <p:cNvSpPr txBox="1"/>
          <p:nvPr/>
        </p:nvSpPr>
        <p:spPr>
          <a:xfrm>
            <a:off x="1465471" y="2206071"/>
            <a:ext cx="9535908" cy="290239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  <a:spcAft>
                <a:spcPts val="600"/>
              </a:spcAft>
            </a:pPr>
            <a:r>
              <a:rPr sz="6000" dirty="0" err="1">
                <a:solidFill>
                  <a:srgbClr val="000066"/>
                </a:solidFill>
                <a:latin typeface="Arial"/>
                <a:cs typeface="Arial"/>
              </a:rPr>
              <a:t>Mavzu</a:t>
            </a:r>
            <a:r>
              <a:rPr sz="6000" dirty="0">
                <a:solidFill>
                  <a:srgbClr val="000066"/>
                </a:solidFill>
                <a:latin typeface="Arial"/>
                <a:cs typeface="Arial"/>
              </a:rPr>
              <a:t>:</a:t>
            </a:r>
            <a:r>
              <a:rPr lang="en-US" sz="6000" dirty="0">
                <a:solidFill>
                  <a:srgbClr val="000066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  <a:spcAft>
                <a:spcPts val="600"/>
              </a:spcAft>
            </a:pP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Hajm</a:t>
            </a:r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tushunchasi</a:t>
            </a:r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Parallelepipedning</a:t>
            </a:r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endParaRPr lang="en-US" sz="6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20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B836FD41-9F58-4389-9358-10DA875AA0E3}"/>
              </a:ext>
            </a:extLst>
          </p:cNvPr>
          <p:cNvSpPr/>
          <p:nvPr/>
        </p:nvSpPr>
        <p:spPr>
          <a:xfrm>
            <a:off x="117987" y="103239"/>
            <a:ext cx="11946194" cy="6622026"/>
          </a:xfrm>
          <a:prstGeom prst="frame">
            <a:avLst>
              <a:gd name="adj1" fmla="val 1587"/>
            </a:avLst>
          </a:prstGeom>
          <a:solidFill>
            <a:srgbClr val="11C1FF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5" name="Picture 4" descr="Photo from album &quot;Всё для сада. Клипарт и иллюстрации&quot; on | Cute sketches,  Clip art, Cartoon pics">
            <a:extLst>
              <a:ext uri="{FF2B5EF4-FFF2-40B4-BE49-F238E27FC236}">
                <a16:creationId xmlns:a16="http://schemas.microsoft.com/office/drawing/2014/main" id="{13B4782F-7EEA-41CF-8105-58C079A67C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8496" y="2754555"/>
            <a:ext cx="2758336" cy="3223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Цилиндр 6">
            <a:extLst>
              <a:ext uri="{FF2B5EF4-FFF2-40B4-BE49-F238E27FC236}">
                <a16:creationId xmlns:a16="http://schemas.microsoft.com/office/drawing/2014/main" id="{7DD37882-7114-41F2-BE1E-698737809297}"/>
              </a:ext>
            </a:extLst>
          </p:cNvPr>
          <p:cNvSpPr/>
          <p:nvPr/>
        </p:nvSpPr>
        <p:spPr>
          <a:xfrm>
            <a:off x="4468761" y="2876549"/>
            <a:ext cx="1356851" cy="2963811"/>
          </a:xfrm>
          <a:prstGeom prst="ca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Цилиндр 32">
            <a:extLst>
              <a:ext uri="{FF2B5EF4-FFF2-40B4-BE49-F238E27FC236}">
                <a16:creationId xmlns:a16="http://schemas.microsoft.com/office/drawing/2014/main" id="{FA4849BC-8CCC-4F74-888D-21472FA199B5}"/>
              </a:ext>
            </a:extLst>
          </p:cNvPr>
          <p:cNvSpPr/>
          <p:nvPr/>
        </p:nvSpPr>
        <p:spPr>
          <a:xfrm>
            <a:off x="4468761" y="2876549"/>
            <a:ext cx="1356851" cy="2963811"/>
          </a:xfrm>
          <a:prstGeom prst="can">
            <a:avLst/>
          </a:prstGeom>
          <a:gradFill flip="none" rotWithShape="1">
            <a:gsLst>
              <a:gs pos="0">
                <a:srgbClr val="11C1FF"/>
              </a:gs>
              <a:gs pos="97814">
                <a:srgbClr val="11C1FF"/>
              </a:gs>
              <a:gs pos="54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Цилиндр 40">
            <a:extLst>
              <a:ext uri="{FF2B5EF4-FFF2-40B4-BE49-F238E27FC236}">
                <a16:creationId xmlns:a16="http://schemas.microsoft.com/office/drawing/2014/main" id="{AEA6EF8A-217F-4F28-AE30-EDFA5D701B8C}"/>
              </a:ext>
            </a:extLst>
          </p:cNvPr>
          <p:cNvSpPr/>
          <p:nvPr/>
        </p:nvSpPr>
        <p:spPr>
          <a:xfrm>
            <a:off x="4468761" y="944217"/>
            <a:ext cx="1368153" cy="4896143"/>
          </a:xfrm>
          <a:prstGeom prst="can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57C03E68-EC52-47F3-8FA2-D4E0EBD20995}"/>
              </a:ext>
            </a:extLst>
          </p:cNvPr>
          <p:cNvSpPr/>
          <p:nvPr/>
        </p:nvSpPr>
        <p:spPr>
          <a:xfrm rot="19491807">
            <a:off x="4843892" y="3653298"/>
            <a:ext cx="313354" cy="499885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</a:schemeClr>
              </a:gs>
              <a:gs pos="98000">
                <a:schemeClr val="bg1">
                  <a:lumMod val="95000"/>
                </a:schemeClr>
              </a:gs>
            </a:gsLst>
            <a:lin ang="8100000" scaled="1"/>
            <a:tileRect/>
          </a:gra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EB81DBB2-E312-46E8-AE05-E249AF853E57}"/>
              </a:ext>
            </a:extLst>
          </p:cNvPr>
          <p:cNvSpPr/>
          <p:nvPr/>
        </p:nvSpPr>
        <p:spPr>
          <a:xfrm rot="19491807">
            <a:off x="5073049" y="4089437"/>
            <a:ext cx="310291" cy="270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Хорда 48">
            <a:extLst>
              <a:ext uri="{FF2B5EF4-FFF2-40B4-BE49-F238E27FC236}">
                <a16:creationId xmlns:a16="http://schemas.microsoft.com/office/drawing/2014/main" id="{A63AB097-D236-4889-8476-8970B9867818}"/>
              </a:ext>
            </a:extLst>
          </p:cNvPr>
          <p:cNvSpPr/>
          <p:nvPr/>
        </p:nvSpPr>
        <p:spPr>
          <a:xfrm rot="15155733">
            <a:off x="5089243" y="4138376"/>
            <a:ext cx="526841" cy="552586"/>
          </a:xfrm>
          <a:prstGeom prst="chord">
            <a:avLst>
              <a:gd name="adj1" fmla="val 3258960"/>
              <a:gd name="adj2" fmla="val 16200000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254EBE1A-F96B-47D9-801F-7E522BC4F45B}"/>
              </a:ext>
            </a:extLst>
          </p:cNvPr>
          <p:cNvCxnSpPr>
            <a:cxnSpLocks/>
          </p:cNvCxnSpPr>
          <p:nvPr/>
        </p:nvCxnSpPr>
        <p:spPr>
          <a:xfrm>
            <a:off x="5306337" y="4504862"/>
            <a:ext cx="126446" cy="1631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EBD3A4F5-3D90-4053-8BC0-E2C582A2C946}"/>
              </a:ext>
            </a:extLst>
          </p:cNvPr>
          <p:cNvCxnSpPr>
            <a:cxnSpLocks/>
          </p:cNvCxnSpPr>
          <p:nvPr/>
        </p:nvCxnSpPr>
        <p:spPr>
          <a:xfrm flipH="1">
            <a:off x="5242834" y="4497707"/>
            <a:ext cx="68863" cy="582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047E02D9-99EE-40B1-A0E9-28109A4E7340}"/>
              </a:ext>
            </a:extLst>
          </p:cNvPr>
          <p:cNvCxnSpPr>
            <a:cxnSpLocks/>
          </p:cNvCxnSpPr>
          <p:nvPr/>
        </p:nvCxnSpPr>
        <p:spPr>
          <a:xfrm>
            <a:off x="5243114" y="4549101"/>
            <a:ext cx="109549" cy="12070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8954A0CB-C31E-44DE-A789-B6F596BB3E64}"/>
              </a:ext>
            </a:extLst>
          </p:cNvPr>
          <p:cNvCxnSpPr>
            <a:cxnSpLocks/>
          </p:cNvCxnSpPr>
          <p:nvPr/>
        </p:nvCxnSpPr>
        <p:spPr>
          <a:xfrm flipV="1">
            <a:off x="4498799" y="1863744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>
            <a:extLst>
              <a:ext uri="{FF2B5EF4-FFF2-40B4-BE49-F238E27FC236}">
                <a16:creationId xmlns:a16="http://schemas.microsoft.com/office/drawing/2014/main" id="{270C127C-B66C-4223-883D-5386AE389D44}"/>
              </a:ext>
            </a:extLst>
          </p:cNvPr>
          <p:cNvCxnSpPr>
            <a:cxnSpLocks/>
          </p:cNvCxnSpPr>
          <p:nvPr/>
        </p:nvCxnSpPr>
        <p:spPr>
          <a:xfrm flipV="1">
            <a:off x="4500646" y="1954608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4D425AF7-8BCE-4F10-8FFA-27FDA180B9EC}"/>
              </a:ext>
            </a:extLst>
          </p:cNvPr>
          <p:cNvCxnSpPr>
            <a:cxnSpLocks/>
          </p:cNvCxnSpPr>
          <p:nvPr/>
        </p:nvCxnSpPr>
        <p:spPr>
          <a:xfrm flipV="1">
            <a:off x="4498798" y="2050581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99CB84AA-04FF-47E5-B352-B1034BB9B94D}"/>
              </a:ext>
            </a:extLst>
          </p:cNvPr>
          <p:cNvCxnSpPr>
            <a:cxnSpLocks/>
          </p:cNvCxnSpPr>
          <p:nvPr/>
        </p:nvCxnSpPr>
        <p:spPr>
          <a:xfrm flipV="1">
            <a:off x="4500513" y="2135323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9B07C4D3-42AB-44D7-AEFF-36E65187368F}"/>
              </a:ext>
            </a:extLst>
          </p:cNvPr>
          <p:cNvCxnSpPr>
            <a:cxnSpLocks/>
          </p:cNvCxnSpPr>
          <p:nvPr/>
        </p:nvCxnSpPr>
        <p:spPr>
          <a:xfrm flipV="1">
            <a:off x="4502360" y="2226187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C6169450-2BB6-4959-BFA5-AC15F24D26E4}"/>
              </a:ext>
            </a:extLst>
          </p:cNvPr>
          <p:cNvCxnSpPr>
            <a:cxnSpLocks/>
          </p:cNvCxnSpPr>
          <p:nvPr/>
        </p:nvCxnSpPr>
        <p:spPr>
          <a:xfrm flipV="1">
            <a:off x="4500512" y="2322160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DB4562CA-720A-4102-B9A2-F551E431B7D2}"/>
              </a:ext>
            </a:extLst>
          </p:cNvPr>
          <p:cNvCxnSpPr>
            <a:cxnSpLocks/>
          </p:cNvCxnSpPr>
          <p:nvPr/>
        </p:nvCxnSpPr>
        <p:spPr>
          <a:xfrm flipV="1">
            <a:off x="4511296" y="2418133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20FF1F92-8637-43A3-B2D7-0D8E40DBAF46}"/>
              </a:ext>
            </a:extLst>
          </p:cNvPr>
          <p:cNvCxnSpPr>
            <a:cxnSpLocks/>
          </p:cNvCxnSpPr>
          <p:nvPr/>
        </p:nvCxnSpPr>
        <p:spPr>
          <a:xfrm flipV="1">
            <a:off x="4513143" y="2508997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78F3A004-A6B8-4B49-B0E5-BA853F17ED2B}"/>
              </a:ext>
            </a:extLst>
          </p:cNvPr>
          <p:cNvCxnSpPr>
            <a:cxnSpLocks/>
          </p:cNvCxnSpPr>
          <p:nvPr/>
        </p:nvCxnSpPr>
        <p:spPr>
          <a:xfrm flipV="1">
            <a:off x="4511295" y="2604970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93258855-76A2-4E34-B6B0-E305A19E975A}"/>
              </a:ext>
            </a:extLst>
          </p:cNvPr>
          <p:cNvCxnSpPr>
            <a:cxnSpLocks/>
          </p:cNvCxnSpPr>
          <p:nvPr/>
        </p:nvCxnSpPr>
        <p:spPr>
          <a:xfrm flipV="1">
            <a:off x="4513010" y="2689712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>
            <a:extLst>
              <a:ext uri="{FF2B5EF4-FFF2-40B4-BE49-F238E27FC236}">
                <a16:creationId xmlns:a16="http://schemas.microsoft.com/office/drawing/2014/main" id="{54A7FEDD-94EC-45A1-9A43-C55376343200}"/>
              </a:ext>
            </a:extLst>
          </p:cNvPr>
          <p:cNvCxnSpPr>
            <a:cxnSpLocks/>
          </p:cNvCxnSpPr>
          <p:nvPr/>
        </p:nvCxnSpPr>
        <p:spPr>
          <a:xfrm flipV="1">
            <a:off x="4514857" y="2780576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>
            <a:extLst>
              <a:ext uri="{FF2B5EF4-FFF2-40B4-BE49-F238E27FC236}">
                <a16:creationId xmlns:a16="http://schemas.microsoft.com/office/drawing/2014/main" id="{49E50136-E7B1-4EDC-8078-7A0B486ACA16}"/>
              </a:ext>
            </a:extLst>
          </p:cNvPr>
          <p:cNvCxnSpPr>
            <a:cxnSpLocks/>
          </p:cNvCxnSpPr>
          <p:nvPr/>
        </p:nvCxnSpPr>
        <p:spPr>
          <a:xfrm flipV="1">
            <a:off x="4504791" y="3157979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>
            <a:extLst>
              <a:ext uri="{FF2B5EF4-FFF2-40B4-BE49-F238E27FC236}">
                <a16:creationId xmlns:a16="http://schemas.microsoft.com/office/drawing/2014/main" id="{BFEFA6B0-334B-40C8-BC8B-8965DA65D194}"/>
              </a:ext>
            </a:extLst>
          </p:cNvPr>
          <p:cNvCxnSpPr>
            <a:cxnSpLocks/>
          </p:cNvCxnSpPr>
          <p:nvPr/>
        </p:nvCxnSpPr>
        <p:spPr>
          <a:xfrm flipV="1">
            <a:off x="4506506" y="3242721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>
            <a:extLst>
              <a:ext uri="{FF2B5EF4-FFF2-40B4-BE49-F238E27FC236}">
                <a16:creationId xmlns:a16="http://schemas.microsoft.com/office/drawing/2014/main" id="{898C8E81-FA63-4180-8704-ADEE10349E1E}"/>
              </a:ext>
            </a:extLst>
          </p:cNvPr>
          <p:cNvCxnSpPr>
            <a:cxnSpLocks/>
          </p:cNvCxnSpPr>
          <p:nvPr/>
        </p:nvCxnSpPr>
        <p:spPr>
          <a:xfrm flipV="1">
            <a:off x="4508353" y="3333585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>
            <a:extLst>
              <a:ext uri="{FF2B5EF4-FFF2-40B4-BE49-F238E27FC236}">
                <a16:creationId xmlns:a16="http://schemas.microsoft.com/office/drawing/2014/main" id="{810CE94B-77FD-4DAB-A4DF-7E77D0EEA68A}"/>
              </a:ext>
            </a:extLst>
          </p:cNvPr>
          <p:cNvCxnSpPr>
            <a:cxnSpLocks/>
          </p:cNvCxnSpPr>
          <p:nvPr/>
        </p:nvCxnSpPr>
        <p:spPr>
          <a:xfrm flipV="1">
            <a:off x="4506505" y="3429558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>
            <a:extLst>
              <a:ext uri="{FF2B5EF4-FFF2-40B4-BE49-F238E27FC236}">
                <a16:creationId xmlns:a16="http://schemas.microsoft.com/office/drawing/2014/main" id="{173AE431-F70A-4F7E-A82F-935E670FB4F1}"/>
              </a:ext>
            </a:extLst>
          </p:cNvPr>
          <p:cNvCxnSpPr>
            <a:cxnSpLocks/>
          </p:cNvCxnSpPr>
          <p:nvPr/>
        </p:nvCxnSpPr>
        <p:spPr>
          <a:xfrm flipV="1">
            <a:off x="4507824" y="3523542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>
            <a:extLst>
              <a:ext uri="{FF2B5EF4-FFF2-40B4-BE49-F238E27FC236}">
                <a16:creationId xmlns:a16="http://schemas.microsoft.com/office/drawing/2014/main" id="{E8C6B456-9006-4B74-8AD9-EFA789BF5085}"/>
              </a:ext>
            </a:extLst>
          </p:cNvPr>
          <p:cNvCxnSpPr>
            <a:cxnSpLocks/>
          </p:cNvCxnSpPr>
          <p:nvPr/>
        </p:nvCxnSpPr>
        <p:spPr>
          <a:xfrm flipV="1">
            <a:off x="4509671" y="3614406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>
            <a:extLst>
              <a:ext uri="{FF2B5EF4-FFF2-40B4-BE49-F238E27FC236}">
                <a16:creationId xmlns:a16="http://schemas.microsoft.com/office/drawing/2014/main" id="{AD9A9B6F-9EB0-46DB-99C0-22384D7C46AE}"/>
              </a:ext>
            </a:extLst>
          </p:cNvPr>
          <p:cNvCxnSpPr>
            <a:cxnSpLocks/>
          </p:cNvCxnSpPr>
          <p:nvPr/>
        </p:nvCxnSpPr>
        <p:spPr>
          <a:xfrm flipV="1">
            <a:off x="4507823" y="3710379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>
            <a:extLst>
              <a:ext uri="{FF2B5EF4-FFF2-40B4-BE49-F238E27FC236}">
                <a16:creationId xmlns:a16="http://schemas.microsoft.com/office/drawing/2014/main" id="{53F1BD7A-E5A3-463D-A0D3-39B3F6CAC02F}"/>
              </a:ext>
            </a:extLst>
          </p:cNvPr>
          <p:cNvCxnSpPr>
            <a:cxnSpLocks/>
          </p:cNvCxnSpPr>
          <p:nvPr/>
        </p:nvCxnSpPr>
        <p:spPr>
          <a:xfrm flipV="1">
            <a:off x="4509538" y="3795121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>
            <a:extLst>
              <a:ext uri="{FF2B5EF4-FFF2-40B4-BE49-F238E27FC236}">
                <a16:creationId xmlns:a16="http://schemas.microsoft.com/office/drawing/2014/main" id="{3F9ADBD7-9089-474F-8D1C-259CB8563C41}"/>
              </a:ext>
            </a:extLst>
          </p:cNvPr>
          <p:cNvCxnSpPr>
            <a:cxnSpLocks/>
          </p:cNvCxnSpPr>
          <p:nvPr/>
        </p:nvCxnSpPr>
        <p:spPr>
          <a:xfrm flipV="1">
            <a:off x="4511385" y="3885985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>
            <a:extLst>
              <a:ext uri="{FF2B5EF4-FFF2-40B4-BE49-F238E27FC236}">
                <a16:creationId xmlns:a16="http://schemas.microsoft.com/office/drawing/2014/main" id="{40177B5C-AAFB-4FC7-A044-7352DAE3DBD3}"/>
              </a:ext>
            </a:extLst>
          </p:cNvPr>
          <p:cNvCxnSpPr>
            <a:cxnSpLocks/>
          </p:cNvCxnSpPr>
          <p:nvPr/>
        </p:nvCxnSpPr>
        <p:spPr>
          <a:xfrm flipV="1">
            <a:off x="4509537" y="3981958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>
            <a:extLst>
              <a:ext uri="{FF2B5EF4-FFF2-40B4-BE49-F238E27FC236}">
                <a16:creationId xmlns:a16="http://schemas.microsoft.com/office/drawing/2014/main" id="{154D622F-DF3D-459E-8892-1B815D226185}"/>
              </a:ext>
            </a:extLst>
          </p:cNvPr>
          <p:cNvCxnSpPr>
            <a:cxnSpLocks/>
          </p:cNvCxnSpPr>
          <p:nvPr/>
        </p:nvCxnSpPr>
        <p:spPr>
          <a:xfrm flipV="1">
            <a:off x="4502792" y="4071809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>
            <a:extLst>
              <a:ext uri="{FF2B5EF4-FFF2-40B4-BE49-F238E27FC236}">
                <a16:creationId xmlns:a16="http://schemas.microsoft.com/office/drawing/2014/main" id="{D6E35DDE-2BF9-4827-9A63-C2E7D4BA74F5}"/>
              </a:ext>
            </a:extLst>
          </p:cNvPr>
          <p:cNvCxnSpPr>
            <a:cxnSpLocks/>
          </p:cNvCxnSpPr>
          <p:nvPr/>
        </p:nvCxnSpPr>
        <p:spPr>
          <a:xfrm flipV="1">
            <a:off x="4504639" y="4162673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>
            <a:extLst>
              <a:ext uri="{FF2B5EF4-FFF2-40B4-BE49-F238E27FC236}">
                <a16:creationId xmlns:a16="http://schemas.microsoft.com/office/drawing/2014/main" id="{2C0D6CA9-13FF-409E-A6B4-F494D7354E87}"/>
              </a:ext>
            </a:extLst>
          </p:cNvPr>
          <p:cNvCxnSpPr>
            <a:cxnSpLocks/>
          </p:cNvCxnSpPr>
          <p:nvPr/>
        </p:nvCxnSpPr>
        <p:spPr>
          <a:xfrm flipV="1">
            <a:off x="4502791" y="4258646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>
            <a:extLst>
              <a:ext uri="{FF2B5EF4-FFF2-40B4-BE49-F238E27FC236}">
                <a16:creationId xmlns:a16="http://schemas.microsoft.com/office/drawing/2014/main" id="{CA5B45CC-55DC-4D03-A28D-4FA130E987E4}"/>
              </a:ext>
            </a:extLst>
          </p:cNvPr>
          <p:cNvCxnSpPr>
            <a:cxnSpLocks/>
          </p:cNvCxnSpPr>
          <p:nvPr/>
        </p:nvCxnSpPr>
        <p:spPr>
          <a:xfrm flipV="1">
            <a:off x="4504506" y="4343388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>
            <a:extLst>
              <a:ext uri="{FF2B5EF4-FFF2-40B4-BE49-F238E27FC236}">
                <a16:creationId xmlns:a16="http://schemas.microsoft.com/office/drawing/2014/main" id="{0AA2C8C3-A195-4B91-A61A-3496F857A777}"/>
              </a:ext>
            </a:extLst>
          </p:cNvPr>
          <p:cNvCxnSpPr>
            <a:cxnSpLocks/>
          </p:cNvCxnSpPr>
          <p:nvPr/>
        </p:nvCxnSpPr>
        <p:spPr>
          <a:xfrm flipV="1">
            <a:off x="4506353" y="4434252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>
            <a:extLst>
              <a:ext uri="{FF2B5EF4-FFF2-40B4-BE49-F238E27FC236}">
                <a16:creationId xmlns:a16="http://schemas.microsoft.com/office/drawing/2014/main" id="{84F8AEA8-638B-48FC-802A-51B19419079F}"/>
              </a:ext>
            </a:extLst>
          </p:cNvPr>
          <p:cNvCxnSpPr>
            <a:cxnSpLocks/>
          </p:cNvCxnSpPr>
          <p:nvPr/>
        </p:nvCxnSpPr>
        <p:spPr>
          <a:xfrm flipV="1">
            <a:off x="4504505" y="4530225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>
            <a:extLst>
              <a:ext uri="{FF2B5EF4-FFF2-40B4-BE49-F238E27FC236}">
                <a16:creationId xmlns:a16="http://schemas.microsoft.com/office/drawing/2014/main" id="{D04DE0F2-FE8B-43FE-833F-FD0409C50578}"/>
              </a:ext>
            </a:extLst>
          </p:cNvPr>
          <p:cNvCxnSpPr>
            <a:cxnSpLocks/>
          </p:cNvCxnSpPr>
          <p:nvPr/>
        </p:nvCxnSpPr>
        <p:spPr>
          <a:xfrm flipV="1">
            <a:off x="4503648" y="4629204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>
            <a:extLst>
              <a:ext uri="{FF2B5EF4-FFF2-40B4-BE49-F238E27FC236}">
                <a16:creationId xmlns:a16="http://schemas.microsoft.com/office/drawing/2014/main" id="{4568BC10-892E-4A14-A923-07AE2213E64C}"/>
              </a:ext>
            </a:extLst>
          </p:cNvPr>
          <p:cNvCxnSpPr>
            <a:cxnSpLocks/>
          </p:cNvCxnSpPr>
          <p:nvPr/>
        </p:nvCxnSpPr>
        <p:spPr>
          <a:xfrm flipV="1">
            <a:off x="4505495" y="4720068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>
            <a:extLst>
              <a:ext uri="{FF2B5EF4-FFF2-40B4-BE49-F238E27FC236}">
                <a16:creationId xmlns:a16="http://schemas.microsoft.com/office/drawing/2014/main" id="{4C2EBEE1-C4CD-4183-A75D-A1FEDE6A07D7}"/>
              </a:ext>
            </a:extLst>
          </p:cNvPr>
          <p:cNvCxnSpPr>
            <a:cxnSpLocks/>
          </p:cNvCxnSpPr>
          <p:nvPr/>
        </p:nvCxnSpPr>
        <p:spPr>
          <a:xfrm flipV="1">
            <a:off x="4503647" y="4816041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>
            <a:extLst>
              <a:ext uri="{FF2B5EF4-FFF2-40B4-BE49-F238E27FC236}">
                <a16:creationId xmlns:a16="http://schemas.microsoft.com/office/drawing/2014/main" id="{DDB9ADAD-3E74-48AF-BBBC-108A794B7649}"/>
              </a:ext>
            </a:extLst>
          </p:cNvPr>
          <p:cNvCxnSpPr>
            <a:cxnSpLocks/>
          </p:cNvCxnSpPr>
          <p:nvPr/>
        </p:nvCxnSpPr>
        <p:spPr>
          <a:xfrm flipV="1">
            <a:off x="4505362" y="4900783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>
            <a:extLst>
              <a:ext uri="{FF2B5EF4-FFF2-40B4-BE49-F238E27FC236}">
                <a16:creationId xmlns:a16="http://schemas.microsoft.com/office/drawing/2014/main" id="{58E712BA-CFF0-45C8-AA70-E35C3D7F026B}"/>
              </a:ext>
            </a:extLst>
          </p:cNvPr>
          <p:cNvCxnSpPr>
            <a:cxnSpLocks/>
          </p:cNvCxnSpPr>
          <p:nvPr/>
        </p:nvCxnSpPr>
        <p:spPr>
          <a:xfrm flipV="1">
            <a:off x="4507209" y="4991647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>
            <a:extLst>
              <a:ext uri="{FF2B5EF4-FFF2-40B4-BE49-F238E27FC236}">
                <a16:creationId xmlns:a16="http://schemas.microsoft.com/office/drawing/2014/main" id="{82A8608E-2A71-4E9C-BABE-1323C0143938}"/>
              </a:ext>
            </a:extLst>
          </p:cNvPr>
          <p:cNvCxnSpPr>
            <a:cxnSpLocks/>
          </p:cNvCxnSpPr>
          <p:nvPr/>
        </p:nvCxnSpPr>
        <p:spPr>
          <a:xfrm flipV="1">
            <a:off x="4505361" y="5087620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>
            <a:extLst>
              <a:ext uri="{FF2B5EF4-FFF2-40B4-BE49-F238E27FC236}">
                <a16:creationId xmlns:a16="http://schemas.microsoft.com/office/drawing/2014/main" id="{0331B54C-038D-4EF9-8D4C-46351D2E6655}"/>
              </a:ext>
            </a:extLst>
          </p:cNvPr>
          <p:cNvCxnSpPr>
            <a:cxnSpLocks/>
          </p:cNvCxnSpPr>
          <p:nvPr/>
        </p:nvCxnSpPr>
        <p:spPr>
          <a:xfrm flipV="1">
            <a:off x="4503696" y="5178174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>
            <a:extLst>
              <a:ext uri="{FF2B5EF4-FFF2-40B4-BE49-F238E27FC236}">
                <a16:creationId xmlns:a16="http://schemas.microsoft.com/office/drawing/2014/main" id="{AA5CE991-5A3D-44F2-A20A-7E7C4946EC08}"/>
              </a:ext>
            </a:extLst>
          </p:cNvPr>
          <p:cNvCxnSpPr>
            <a:cxnSpLocks/>
          </p:cNvCxnSpPr>
          <p:nvPr/>
        </p:nvCxnSpPr>
        <p:spPr>
          <a:xfrm flipV="1">
            <a:off x="4505543" y="5269038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>
            <a:extLst>
              <a:ext uri="{FF2B5EF4-FFF2-40B4-BE49-F238E27FC236}">
                <a16:creationId xmlns:a16="http://schemas.microsoft.com/office/drawing/2014/main" id="{8EC6410A-AD4D-46D5-A671-14D2EBFEF208}"/>
              </a:ext>
            </a:extLst>
          </p:cNvPr>
          <p:cNvCxnSpPr>
            <a:cxnSpLocks/>
          </p:cNvCxnSpPr>
          <p:nvPr/>
        </p:nvCxnSpPr>
        <p:spPr>
          <a:xfrm flipV="1">
            <a:off x="4503695" y="5365011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>
            <a:extLst>
              <a:ext uri="{FF2B5EF4-FFF2-40B4-BE49-F238E27FC236}">
                <a16:creationId xmlns:a16="http://schemas.microsoft.com/office/drawing/2014/main" id="{3619364B-0E33-4E46-8318-AA8F4250AC66}"/>
              </a:ext>
            </a:extLst>
          </p:cNvPr>
          <p:cNvCxnSpPr>
            <a:cxnSpLocks/>
          </p:cNvCxnSpPr>
          <p:nvPr/>
        </p:nvCxnSpPr>
        <p:spPr>
          <a:xfrm flipV="1">
            <a:off x="4505410" y="5449753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Овал 97">
            <a:extLst>
              <a:ext uri="{FF2B5EF4-FFF2-40B4-BE49-F238E27FC236}">
                <a16:creationId xmlns:a16="http://schemas.microsoft.com/office/drawing/2014/main" id="{178C8548-F598-445A-B9C2-6149B7E9C1DD}"/>
              </a:ext>
            </a:extLst>
          </p:cNvPr>
          <p:cNvSpPr/>
          <p:nvPr/>
        </p:nvSpPr>
        <p:spPr>
          <a:xfrm>
            <a:off x="4475183" y="2889847"/>
            <a:ext cx="1354146" cy="317206"/>
          </a:xfrm>
          <a:prstGeom prst="ellipse">
            <a:avLst/>
          </a:prstGeom>
          <a:solidFill>
            <a:srgbClr val="11C1FF"/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Овал 101">
            <a:extLst>
              <a:ext uri="{FF2B5EF4-FFF2-40B4-BE49-F238E27FC236}">
                <a16:creationId xmlns:a16="http://schemas.microsoft.com/office/drawing/2014/main" id="{8517D2D8-00F1-414E-B701-2B284E4B0E37}"/>
              </a:ext>
            </a:extLst>
          </p:cNvPr>
          <p:cNvSpPr/>
          <p:nvPr/>
        </p:nvSpPr>
        <p:spPr>
          <a:xfrm>
            <a:off x="4341962" y="5518616"/>
            <a:ext cx="1584025" cy="501082"/>
          </a:xfrm>
          <a:prstGeom prst="ellipse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Овал 102">
            <a:extLst>
              <a:ext uri="{FF2B5EF4-FFF2-40B4-BE49-F238E27FC236}">
                <a16:creationId xmlns:a16="http://schemas.microsoft.com/office/drawing/2014/main" id="{61818F92-2F91-436D-B045-8ADE38D5ECFD}"/>
              </a:ext>
            </a:extLst>
          </p:cNvPr>
          <p:cNvSpPr/>
          <p:nvPr/>
        </p:nvSpPr>
        <p:spPr>
          <a:xfrm>
            <a:off x="4465044" y="5533026"/>
            <a:ext cx="1356851" cy="285587"/>
          </a:xfrm>
          <a:prstGeom prst="ellipse">
            <a:avLst/>
          </a:prstGeom>
          <a:solidFill>
            <a:srgbClr val="11C1FF"/>
          </a:solidFill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4" name="Прямая соединительная линия 103">
            <a:extLst>
              <a:ext uri="{FF2B5EF4-FFF2-40B4-BE49-F238E27FC236}">
                <a16:creationId xmlns:a16="http://schemas.microsoft.com/office/drawing/2014/main" id="{72D89215-3BCC-4695-98A6-5FB0E1851E64}"/>
              </a:ext>
            </a:extLst>
          </p:cNvPr>
          <p:cNvCxnSpPr>
            <a:cxnSpLocks/>
          </p:cNvCxnSpPr>
          <p:nvPr/>
        </p:nvCxnSpPr>
        <p:spPr>
          <a:xfrm>
            <a:off x="5133975" y="752475"/>
            <a:ext cx="0" cy="3067050"/>
          </a:xfrm>
          <a:prstGeom prst="line">
            <a:avLst/>
          </a:prstGeom>
          <a:ln w="762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>
            <a:extLst>
              <a:ext uri="{FF2B5EF4-FFF2-40B4-BE49-F238E27FC236}">
                <a16:creationId xmlns:a16="http://schemas.microsoft.com/office/drawing/2014/main" id="{A3E6D0CA-86A5-4CAA-9958-D308A62930AE}"/>
              </a:ext>
            </a:extLst>
          </p:cNvPr>
          <p:cNvCxnSpPr>
            <a:cxnSpLocks/>
          </p:cNvCxnSpPr>
          <p:nvPr/>
        </p:nvCxnSpPr>
        <p:spPr>
          <a:xfrm flipV="1">
            <a:off x="4506639" y="3062006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>
            <a:extLst>
              <a:ext uri="{FF2B5EF4-FFF2-40B4-BE49-F238E27FC236}">
                <a16:creationId xmlns:a16="http://schemas.microsoft.com/office/drawing/2014/main" id="{07E59171-B48C-433A-A6AF-62EC2DE8AF88}"/>
              </a:ext>
            </a:extLst>
          </p:cNvPr>
          <p:cNvCxnSpPr>
            <a:cxnSpLocks/>
          </p:cNvCxnSpPr>
          <p:nvPr/>
        </p:nvCxnSpPr>
        <p:spPr>
          <a:xfrm flipV="1">
            <a:off x="4504792" y="2971142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>
            <a:extLst>
              <a:ext uri="{FF2B5EF4-FFF2-40B4-BE49-F238E27FC236}">
                <a16:creationId xmlns:a16="http://schemas.microsoft.com/office/drawing/2014/main" id="{CBE8590C-264B-448B-9278-6380DECFEE12}"/>
              </a:ext>
            </a:extLst>
          </p:cNvPr>
          <p:cNvCxnSpPr>
            <a:cxnSpLocks/>
          </p:cNvCxnSpPr>
          <p:nvPr/>
        </p:nvCxnSpPr>
        <p:spPr>
          <a:xfrm flipV="1">
            <a:off x="4513009" y="2876549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Цилиндр 107">
            <a:extLst>
              <a:ext uri="{FF2B5EF4-FFF2-40B4-BE49-F238E27FC236}">
                <a16:creationId xmlns:a16="http://schemas.microsoft.com/office/drawing/2014/main" id="{C20AE8F7-C885-400A-9212-5DCBCB490D33}"/>
              </a:ext>
            </a:extLst>
          </p:cNvPr>
          <p:cNvSpPr/>
          <p:nvPr/>
        </p:nvSpPr>
        <p:spPr>
          <a:xfrm>
            <a:off x="1715705" y="3523542"/>
            <a:ext cx="1356851" cy="2316818"/>
          </a:xfrm>
          <a:prstGeom prst="can">
            <a:avLst/>
          </a:prstGeom>
          <a:gradFill flip="none" rotWithShape="1">
            <a:gsLst>
              <a:gs pos="0">
                <a:srgbClr val="11C1FF"/>
              </a:gs>
              <a:gs pos="97814">
                <a:srgbClr val="11C1FF"/>
              </a:gs>
              <a:gs pos="54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Цилиндр 108">
            <a:extLst>
              <a:ext uri="{FF2B5EF4-FFF2-40B4-BE49-F238E27FC236}">
                <a16:creationId xmlns:a16="http://schemas.microsoft.com/office/drawing/2014/main" id="{EEB34366-890B-42CE-82FF-D3F171322C78}"/>
              </a:ext>
            </a:extLst>
          </p:cNvPr>
          <p:cNvSpPr/>
          <p:nvPr/>
        </p:nvSpPr>
        <p:spPr>
          <a:xfrm>
            <a:off x="1708121" y="944217"/>
            <a:ext cx="1375738" cy="4896143"/>
          </a:xfrm>
          <a:prstGeom prst="can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Овал 109">
            <a:extLst>
              <a:ext uri="{FF2B5EF4-FFF2-40B4-BE49-F238E27FC236}">
                <a16:creationId xmlns:a16="http://schemas.microsoft.com/office/drawing/2014/main" id="{B28434BF-510B-431D-BD45-91F135CB117B}"/>
              </a:ext>
            </a:extLst>
          </p:cNvPr>
          <p:cNvSpPr/>
          <p:nvPr/>
        </p:nvSpPr>
        <p:spPr>
          <a:xfrm>
            <a:off x="1588906" y="5518616"/>
            <a:ext cx="1584025" cy="501082"/>
          </a:xfrm>
          <a:prstGeom prst="ellipse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Овал 110">
            <a:extLst>
              <a:ext uri="{FF2B5EF4-FFF2-40B4-BE49-F238E27FC236}">
                <a16:creationId xmlns:a16="http://schemas.microsoft.com/office/drawing/2014/main" id="{DB7574BC-954B-445E-AF9C-E3968EFBB82D}"/>
              </a:ext>
            </a:extLst>
          </p:cNvPr>
          <p:cNvSpPr/>
          <p:nvPr/>
        </p:nvSpPr>
        <p:spPr>
          <a:xfrm>
            <a:off x="1711988" y="5533026"/>
            <a:ext cx="1356851" cy="285587"/>
          </a:xfrm>
          <a:prstGeom prst="ellipse">
            <a:avLst/>
          </a:prstGeom>
          <a:solidFill>
            <a:srgbClr val="11C1FF"/>
          </a:solidFill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2" name="Прямая соединительная линия 111">
            <a:extLst>
              <a:ext uri="{FF2B5EF4-FFF2-40B4-BE49-F238E27FC236}">
                <a16:creationId xmlns:a16="http://schemas.microsoft.com/office/drawing/2014/main" id="{D2175246-758C-44DB-8F0C-0705D7BE41B5}"/>
              </a:ext>
            </a:extLst>
          </p:cNvPr>
          <p:cNvCxnSpPr>
            <a:cxnSpLocks/>
          </p:cNvCxnSpPr>
          <p:nvPr/>
        </p:nvCxnSpPr>
        <p:spPr>
          <a:xfrm flipV="1">
            <a:off x="1721827" y="4949419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>
            <a:extLst>
              <a:ext uri="{FF2B5EF4-FFF2-40B4-BE49-F238E27FC236}">
                <a16:creationId xmlns:a16="http://schemas.microsoft.com/office/drawing/2014/main" id="{F66D92FE-0399-4572-9CF9-0E4985D374AD}"/>
              </a:ext>
            </a:extLst>
          </p:cNvPr>
          <p:cNvCxnSpPr>
            <a:cxnSpLocks/>
          </p:cNvCxnSpPr>
          <p:nvPr/>
        </p:nvCxnSpPr>
        <p:spPr>
          <a:xfrm flipV="1">
            <a:off x="1723542" y="5034161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>
            <a:extLst>
              <a:ext uri="{FF2B5EF4-FFF2-40B4-BE49-F238E27FC236}">
                <a16:creationId xmlns:a16="http://schemas.microsoft.com/office/drawing/2014/main" id="{B8DF420D-5B18-4B66-BA77-CFF4F832239B}"/>
              </a:ext>
            </a:extLst>
          </p:cNvPr>
          <p:cNvCxnSpPr>
            <a:cxnSpLocks/>
          </p:cNvCxnSpPr>
          <p:nvPr/>
        </p:nvCxnSpPr>
        <p:spPr>
          <a:xfrm flipV="1">
            <a:off x="1725389" y="5125025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>
            <a:extLst>
              <a:ext uri="{FF2B5EF4-FFF2-40B4-BE49-F238E27FC236}">
                <a16:creationId xmlns:a16="http://schemas.microsoft.com/office/drawing/2014/main" id="{212A7694-CE3D-4449-AD7F-1343E9F8158A}"/>
              </a:ext>
            </a:extLst>
          </p:cNvPr>
          <p:cNvCxnSpPr>
            <a:cxnSpLocks/>
          </p:cNvCxnSpPr>
          <p:nvPr/>
        </p:nvCxnSpPr>
        <p:spPr>
          <a:xfrm flipV="1">
            <a:off x="1723541" y="5220998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>
            <a:extLst>
              <a:ext uri="{FF2B5EF4-FFF2-40B4-BE49-F238E27FC236}">
                <a16:creationId xmlns:a16="http://schemas.microsoft.com/office/drawing/2014/main" id="{CFFCFB96-4FC2-4C79-9331-CCCDB9F49FA2}"/>
              </a:ext>
            </a:extLst>
          </p:cNvPr>
          <p:cNvCxnSpPr>
            <a:cxnSpLocks/>
          </p:cNvCxnSpPr>
          <p:nvPr/>
        </p:nvCxnSpPr>
        <p:spPr>
          <a:xfrm flipV="1">
            <a:off x="1724860" y="5314982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>
            <a:extLst>
              <a:ext uri="{FF2B5EF4-FFF2-40B4-BE49-F238E27FC236}">
                <a16:creationId xmlns:a16="http://schemas.microsoft.com/office/drawing/2014/main" id="{3E91D6CB-BEDF-4078-807A-0549F0B049D2}"/>
              </a:ext>
            </a:extLst>
          </p:cNvPr>
          <p:cNvCxnSpPr>
            <a:cxnSpLocks/>
          </p:cNvCxnSpPr>
          <p:nvPr/>
        </p:nvCxnSpPr>
        <p:spPr>
          <a:xfrm flipV="1">
            <a:off x="1726707" y="5405846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>
            <a:extLst>
              <a:ext uri="{FF2B5EF4-FFF2-40B4-BE49-F238E27FC236}">
                <a16:creationId xmlns:a16="http://schemas.microsoft.com/office/drawing/2014/main" id="{CD688F5C-C069-4CCF-B108-813594EDFAB5}"/>
              </a:ext>
            </a:extLst>
          </p:cNvPr>
          <p:cNvCxnSpPr>
            <a:cxnSpLocks/>
          </p:cNvCxnSpPr>
          <p:nvPr/>
        </p:nvCxnSpPr>
        <p:spPr>
          <a:xfrm flipV="1">
            <a:off x="1724859" y="5501819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>
            <a:extLst>
              <a:ext uri="{FF2B5EF4-FFF2-40B4-BE49-F238E27FC236}">
                <a16:creationId xmlns:a16="http://schemas.microsoft.com/office/drawing/2014/main" id="{54FE6F5B-A8B3-4BC3-900B-7FA7492CE75D}"/>
              </a:ext>
            </a:extLst>
          </p:cNvPr>
          <p:cNvCxnSpPr>
            <a:cxnSpLocks/>
          </p:cNvCxnSpPr>
          <p:nvPr/>
        </p:nvCxnSpPr>
        <p:spPr>
          <a:xfrm flipV="1">
            <a:off x="1723675" y="4853446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>
            <a:extLst>
              <a:ext uri="{FF2B5EF4-FFF2-40B4-BE49-F238E27FC236}">
                <a16:creationId xmlns:a16="http://schemas.microsoft.com/office/drawing/2014/main" id="{F530B1F9-55CF-4FEA-A66A-9AE0E66564EC}"/>
              </a:ext>
            </a:extLst>
          </p:cNvPr>
          <p:cNvCxnSpPr>
            <a:cxnSpLocks/>
          </p:cNvCxnSpPr>
          <p:nvPr/>
        </p:nvCxnSpPr>
        <p:spPr>
          <a:xfrm flipV="1">
            <a:off x="1721828" y="4762582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>
            <a:extLst>
              <a:ext uri="{FF2B5EF4-FFF2-40B4-BE49-F238E27FC236}">
                <a16:creationId xmlns:a16="http://schemas.microsoft.com/office/drawing/2014/main" id="{F5F17383-3627-423A-AD6A-FC800E936BFC}"/>
              </a:ext>
            </a:extLst>
          </p:cNvPr>
          <p:cNvCxnSpPr>
            <a:cxnSpLocks/>
          </p:cNvCxnSpPr>
          <p:nvPr/>
        </p:nvCxnSpPr>
        <p:spPr>
          <a:xfrm flipV="1">
            <a:off x="1730045" y="4667989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>
            <a:extLst>
              <a:ext uri="{FF2B5EF4-FFF2-40B4-BE49-F238E27FC236}">
                <a16:creationId xmlns:a16="http://schemas.microsoft.com/office/drawing/2014/main" id="{536ABC6F-1B4B-413B-9C30-F100551EC6AE}"/>
              </a:ext>
            </a:extLst>
          </p:cNvPr>
          <p:cNvCxnSpPr>
            <a:cxnSpLocks/>
          </p:cNvCxnSpPr>
          <p:nvPr/>
        </p:nvCxnSpPr>
        <p:spPr>
          <a:xfrm flipV="1">
            <a:off x="1715083" y="4027680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>
            <a:extLst>
              <a:ext uri="{FF2B5EF4-FFF2-40B4-BE49-F238E27FC236}">
                <a16:creationId xmlns:a16="http://schemas.microsoft.com/office/drawing/2014/main" id="{20493D7B-A7B5-4990-B7D5-E3A2DB258D3F}"/>
              </a:ext>
            </a:extLst>
          </p:cNvPr>
          <p:cNvCxnSpPr>
            <a:cxnSpLocks/>
          </p:cNvCxnSpPr>
          <p:nvPr/>
        </p:nvCxnSpPr>
        <p:spPr>
          <a:xfrm flipV="1">
            <a:off x="1716798" y="4112422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>
            <a:extLst>
              <a:ext uri="{FF2B5EF4-FFF2-40B4-BE49-F238E27FC236}">
                <a16:creationId xmlns:a16="http://schemas.microsoft.com/office/drawing/2014/main" id="{B02F9D2D-46FA-4987-89F4-D2EE05B2FD98}"/>
              </a:ext>
            </a:extLst>
          </p:cNvPr>
          <p:cNvCxnSpPr>
            <a:cxnSpLocks/>
          </p:cNvCxnSpPr>
          <p:nvPr/>
        </p:nvCxnSpPr>
        <p:spPr>
          <a:xfrm flipV="1">
            <a:off x="1718645" y="4203286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>
            <a:extLst>
              <a:ext uri="{FF2B5EF4-FFF2-40B4-BE49-F238E27FC236}">
                <a16:creationId xmlns:a16="http://schemas.microsoft.com/office/drawing/2014/main" id="{568D4250-E702-4337-A3B7-9B2FB76331C2}"/>
              </a:ext>
            </a:extLst>
          </p:cNvPr>
          <p:cNvCxnSpPr>
            <a:cxnSpLocks/>
          </p:cNvCxnSpPr>
          <p:nvPr/>
        </p:nvCxnSpPr>
        <p:spPr>
          <a:xfrm flipV="1">
            <a:off x="1716797" y="4299259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>
            <a:extLst>
              <a:ext uri="{FF2B5EF4-FFF2-40B4-BE49-F238E27FC236}">
                <a16:creationId xmlns:a16="http://schemas.microsoft.com/office/drawing/2014/main" id="{4BEC39F5-BA41-4410-BE32-DA08B45E2872}"/>
              </a:ext>
            </a:extLst>
          </p:cNvPr>
          <p:cNvCxnSpPr>
            <a:cxnSpLocks/>
          </p:cNvCxnSpPr>
          <p:nvPr/>
        </p:nvCxnSpPr>
        <p:spPr>
          <a:xfrm flipV="1">
            <a:off x="1718116" y="4393243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единительная линия 126">
            <a:extLst>
              <a:ext uri="{FF2B5EF4-FFF2-40B4-BE49-F238E27FC236}">
                <a16:creationId xmlns:a16="http://schemas.microsoft.com/office/drawing/2014/main" id="{7B0F8273-7095-4264-ADA7-A925473E2EEA}"/>
              </a:ext>
            </a:extLst>
          </p:cNvPr>
          <p:cNvCxnSpPr>
            <a:cxnSpLocks/>
          </p:cNvCxnSpPr>
          <p:nvPr/>
        </p:nvCxnSpPr>
        <p:spPr>
          <a:xfrm flipV="1">
            <a:off x="1719963" y="4484107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>
            <a:extLst>
              <a:ext uri="{FF2B5EF4-FFF2-40B4-BE49-F238E27FC236}">
                <a16:creationId xmlns:a16="http://schemas.microsoft.com/office/drawing/2014/main" id="{63D8A95A-966B-46AF-BB21-B2F25EABFF9C}"/>
              </a:ext>
            </a:extLst>
          </p:cNvPr>
          <p:cNvCxnSpPr>
            <a:cxnSpLocks/>
          </p:cNvCxnSpPr>
          <p:nvPr/>
        </p:nvCxnSpPr>
        <p:spPr>
          <a:xfrm flipV="1">
            <a:off x="1718115" y="4580080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>
            <a:extLst>
              <a:ext uri="{FF2B5EF4-FFF2-40B4-BE49-F238E27FC236}">
                <a16:creationId xmlns:a16="http://schemas.microsoft.com/office/drawing/2014/main" id="{4159E412-EDAA-4BE8-9563-3131F6BD6CCB}"/>
              </a:ext>
            </a:extLst>
          </p:cNvPr>
          <p:cNvCxnSpPr>
            <a:cxnSpLocks/>
          </p:cNvCxnSpPr>
          <p:nvPr/>
        </p:nvCxnSpPr>
        <p:spPr>
          <a:xfrm flipV="1">
            <a:off x="1716931" y="3931707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>
            <a:extLst>
              <a:ext uri="{FF2B5EF4-FFF2-40B4-BE49-F238E27FC236}">
                <a16:creationId xmlns:a16="http://schemas.microsoft.com/office/drawing/2014/main" id="{BA6F108D-2669-4A50-A8AC-3EE24F8CD847}"/>
              </a:ext>
            </a:extLst>
          </p:cNvPr>
          <p:cNvCxnSpPr>
            <a:cxnSpLocks/>
          </p:cNvCxnSpPr>
          <p:nvPr/>
        </p:nvCxnSpPr>
        <p:spPr>
          <a:xfrm flipV="1">
            <a:off x="1715084" y="3840843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единительная линия 130">
            <a:extLst>
              <a:ext uri="{FF2B5EF4-FFF2-40B4-BE49-F238E27FC236}">
                <a16:creationId xmlns:a16="http://schemas.microsoft.com/office/drawing/2014/main" id="{46502E09-7CB3-444B-8C73-EE899D670195}"/>
              </a:ext>
            </a:extLst>
          </p:cNvPr>
          <p:cNvCxnSpPr>
            <a:cxnSpLocks/>
          </p:cNvCxnSpPr>
          <p:nvPr/>
        </p:nvCxnSpPr>
        <p:spPr>
          <a:xfrm flipV="1">
            <a:off x="1723301" y="3746250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я соединительная линия 131">
            <a:extLst>
              <a:ext uri="{FF2B5EF4-FFF2-40B4-BE49-F238E27FC236}">
                <a16:creationId xmlns:a16="http://schemas.microsoft.com/office/drawing/2014/main" id="{FA8005E3-77FA-469D-B0A4-55AD5DD82B43}"/>
              </a:ext>
            </a:extLst>
          </p:cNvPr>
          <p:cNvCxnSpPr>
            <a:cxnSpLocks/>
          </p:cNvCxnSpPr>
          <p:nvPr/>
        </p:nvCxnSpPr>
        <p:spPr>
          <a:xfrm flipV="1">
            <a:off x="1716941" y="3075514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единительная линия 132">
            <a:extLst>
              <a:ext uri="{FF2B5EF4-FFF2-40B4-BE49-F238E27FC236}">
                <a16:creationId xmlns:a16="http://schemas.microsoft.com/office/drawing/2014/main" id="{49E5493F-91A3-487D-8226-5F88053E0D3F}"/>
              </a:ext>
            </a:extLst>
          </p:cNvPr>
          <p:cNvCxnSpPr>
            <a:cxnSpLocks/>
          </p:cNvCxnSpPr>
          <p:nvPr/>
        </p:nvCxnSpPr>
        <p:spPr>
          <a:xfrm flipV="1">
            <a:off x="1718656" y="3160256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>
            <a:extLst>
              <a:ext uri="{FF2B5EF4-FFF2-40B4-BE49-F238E27FC236}">
                <a16:creationId xmlns:a16="http://schemas.microsoft.com/office/drawing/2014/main" id="{85ACC8A9-BC4A-4DC3-81C9-E64B861D6227}"/>
              </a:ext>
            </a:extLst>
          </p:cNvPr>
          <p:cNvCxnSpPr>
            <a:cxnSpLocks/>
          </p:cNvCxnSpPr>
          <p:nvPr/>
        </p:nvCxnSpPr>
        <p:spPr>
          <a:xfrm flipV="1">
            <a:off x="1720503" y="3251120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>
            <a:extLst>
              <a:ext uri="{FF2B5EF4-FFF2-40B4-BE49-F238E27FC236}">
                <a16:creationId xmlns:a16="http://schemas.microsoft.com/office/drawing/2014/main" id="{004BD849-F543-457B-9AFD-828EE608798B}"/>
              </a:ext>
            </a:extLst>
          </p:cNvPr>
          <p:cNvCxnSpPr>
            <a:cxnSpLocks/>
          </p:cNvCxnSpPr>
          <p:nvPr/>
        </p:nvCxnSpPr>
        <p:spPr>
          <a:xfrm flipV="1">
            <a:off x="1718655" y="3347093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>
            <a:extLst>
              <a:ext uri="{FF2B5EF4-FFF2-40B4-BE49-F238E27FC236}">
                <a16:creationId xmlns:a16="http://schemas.microsoft.com/office/drawing/2014/main" id="{008E35C8-BBA0-4A29-987D-A5DD09AE05E0}"/>
              </a:ext>
            </a:extLst>
          </p:cNvPr>
          <p:cNvCxnSpPr>
            <a:cxnSpLocks/>
          </p:cNvCxnSpPr>
          <p:nvPr/>
        </p:nvCxnSpPr>
        <p:spPr>
          <a:xfrm flipV="1">
            <a:off x="1719974" y="3441077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>
            <a:extLst>
              <a:ext uri="{FF2B5EF4-FFF2-40B4-BE49-F238E27FC236}">
                <a16:creationId xmlns:a16="http://schemas.microsoft.com/office/drawing/2014/main" id="{C183BEC0-A2DF-4DE9-959B-2F08EB03B5F7}"/>
              </a:ext>
            </a:extLst>
          </p:cNvPr>
          <p:cNvCxnSpPr>
            <a:cxnSpLocks/>
          </p:cNvCxnSpPr>
          <p:nvPr/>
        </p:nvCxnSpPr>
        <p:spPr>
          <a:xfrm flipV="1">
            <a:off x="1721821" y="3531941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>
            <a:extLst>
              <a:ext uri="{FF2B5EF4-FFF2-40B4-BE49-F238E27FC236}">
                <a16:creationId xmlns:a16="http://schemas.microsoft.com/office/drawing/2014/main" id="{C095DD14-91AA-47A1-9E75-22375168A348}"/>
              </a:ext>
            </a:extLst>
          </p:cNvPr>
          <p:cNvCxnSpPr>
            <a:cxnSpLocks/>
          </p:cNvCxnSpPr>
          <p:nvPr/>
        </p:nvCxnSpPr>
        <p:spPr>
          <a:xfrm flipV="1">
            <a:off x="1719973" y="3627914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единительная линия 138">
            <a:extLst>
              <a:ext uri="{FF2B5EF4-FFF2-40B4-BE49-F238E27FC236}">
                <a16:creationId xmlns:a16="http://schemas.microsoft.com/office/drawing/2014/main" id="{A7BD2149-75CE-4849-9B5C-82D4AF3862A8}"/>
              </a:ext>
            </a:extLst>
          </p:cNvPr>
          <p:cNvCxnSpPr>
            <a:cxnSpLocks/>
          </p:cNvCxnSpPr>
          <p:nvPr/>
        </p:nvCxnSpPr>
        <p:spPr>
          <a:xfrm flipV="1">
            <a:off x="1718789" y="2979541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единительная линия 139">
            <a:extLst>
              <a:ext uri="{FF2B5EF4-FFF2-40B4-BE49-F238E27FC236}">
                <a16:creationId xmlns:a16="http://schemas.microsoft.com/office/drawing/2014/main" id="{C868E943-E1D7-44D2-844F-7AE4F07E9CD2}"/>
              </a:ext>
            </a:extLst>
          </p:cNvPr>
          <p:cNvCxnSpPr>
            <a:cxnSpLocks/>
          </p:cNvCxnSpPr>
          <p:nvPr/>
        </p:nvCxnSpPr>
        <p:spPr>
          <a:xfrm flipV="1">
            <a:off x="1716942" y="2888677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Прямая соединительная линия 140">
            <a:extLst>
              <a:ext uri="{FF2B5EF4-FFF2-40B4-BE49-F238E27FC236}">
                <a16:creationId xmlns:a16="http://schemas.microsoft.com/office/drawing/2014/main" id="{AF9159DC-C0F6-403C-8345-90A073702F45}"/>
              </a:ext>
            </a:extLst>
          </p:cNvPr>
          <p:cNvCxnSpPr>
            <a:cxnSpLocks/>
          </p:cNvCxnSpPr>
          <p:nvPr/>
        </p:nvCxnSpPr>
        <p:spPr>
          <a:xfrm flipV="1">
            <a:off x="1725159" y="2794084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Прямая соединительная линия 141">
            <a:extLst>
              <a:ext uri="{FF2B5EF4-FFF2-40B4-BE49-F238E27FC236}">
                <a16:creationId xmlns:a16="http://schemas.microsoft.com/office/drawing/2014/main" id="{06CF9763-1EB8-404A-BDF2-A83145133C93}"/>
              </a:ext>
            </a:extLst>
          </p:cNvPr>
          <p:cNvCxnSpPr>
            <a:cxnSpLocks/>
          </p:cNvCxnSpPr>
          <p:nvPr/>
        </p:nvCxnSpPr>
        <p:spPr>
          <a:xfrm flipV="1">
            <a:off x="1722221" y="2140535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>
            <a:extLst>
              <a:ext uri="{FF2B5EF4-FFF2-40B4-BE49-F238E27FC236}">
                <a16:creationId xmlns:a16="http://schemas.microsoft.com/office/drawing/2014/main" id="{C8AB8D8C-B524-451B-8A6E-9FDA8093B3C3}"/>
              </a:ext>
            </a:extLst>
          </p:cNvPr>
          <p:cNvCxnSpPr>
            <a:cxnSpLocks/>
          </p:cNvCxnSpPr>
          <p:nvPr/>
        </p:nvCxnSpPr>
        <p:spPr>
          <a:xfrm flipV="1">
            <a:off x="1723936" y="2225277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>
            <a:extLst>
              <a:ext uri="{FF2B5EF4-FFF2-40B4-BE49-F238E27FC236}">
                <a16:creationId xmlns:a16="http://schemas.microsoft.com/office/drawing/2014/main" id="{68FB8C6B-08CE-4D7E-B53E-7CDBA6954F42}"/>
              </a:ext>
            </a:extLst>
          </p:cNvPr>
          <p:cNvCxnSpPr>
            <a:cxnSpLocks/>
          </p:cNvCxnSpPr>
          <p:nvPr/>
        </p:nvCxnSpPr>
        <p:spPr>
          <a:xfrm flipV="1">
            <a:off x="1725783" y="2316141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>
            <a:extLst>
              <a:ext uri="{FF2B5EF4-FFF2-40B4-BE49-F238E27FC236}">
                <a16:creationId xmlns:a16="http://schemas.microsoft.com/office/drawing/2014/main" id="{6AE99664-657D-4B0C-9C60-4063C619DFE2}"/>
              </a:ext>
            </a:extLst>
          </p:cNvPr>
          <p:cNvCxnSpPr>
            <a:cxnSpLocks/>
          </p:cNvCxnSpPr>
          <p:nvPr/>
        </p:nvCxnSpPr>
        <p:spPr>
          <a:xfrm flipV="1">
            <a:off x="1723935" y="2412114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единительная линия 145">
            <a:extLst>
              <a:ext uri="{FF2B5EF4-FFF2-40B4-BE49-F238E27FC236}">
                <a16:creationId xmlns:a16="http://schemas.microsoft.com/office/drawing/2014/main" id="{9F2FC059-2325-4921-84B0-91545972AAFB}"/>
              </a:ext>
            </a:extLst>
          </p:cNvPr>
          <p:cNvCxnSpPr>
            <a:cxnSpLocks/>
          </p:cNvCxnSpPr>
          <p:nvPr/>
        </p:nvCxnSpPr>
        <p:spPr>
          <a:xfrm flipV="1">
            <a:off x="1725254" y="2506098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>
            <a:extLst>
              <a:ext uri="{FF2B5EF4-FFF2-40B4-BE49-F238E27FC236}">
                <a16:creationId xmlns:a16="http://schemas.microsoft.com/office/drawing/2014/main" id="{1AE54ECF-E443-48E6-BB06-3504C2B48A64}"/>
              </a:ext>
            </a:extLst>
          </p:cNvPr>
          <p:cNvCxnSpPr>
            <a:cxnSpLocks/>
          </p:cNvCxnSpPr>
          <p:nvPr/>
        </p:nvCxnSpPr>
        <p:spPr>
          <a:xfrm flipV="1">
            <a:off x="1727101" y="2596962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>
            <a:extLst>
              <a:ext uri="{FF2B5EF4-FFF2-40B4-BE49-F238E27FC236}">
                <a16:creationId xmlns:a16="http://schemas.microsoft.com/office/drawing/2014/main" id="{98965C35-DF76-4E56-A696-FAC8D04FCA44}"/>
              </a:ext>
            </a:extLst>
          </p:cNvPr>
          <p:cNvCxnSpPr>
            <a:cxnSpLocks/>
          </p:cNvCxnSpPr>
          <p:nvPr/>
        </p:nvCxnSpPr>
        <p:spPr>
          <a:xfrm flipV="1">
            <a:off x="1725253" y="2692935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Прямая соединительная линия 148">
            <a:extLst>
              <a:ext uri="{FF2B5EF4-FFF2-40B4-BE49-F238E27FC236}">
                <a16:creationId xmlns:a16="http://schemas.microsoft.com/office/drawing/2014/main" id="{3F9528D3-2606-42E7-9942-9BBEFED9A699}"/>
              </a:ext>
            </a:extLst>
          </p:cNvPr>
          <p:cNvCxnSpPr>
            <a:cxnSpLocks/>
          </p:cNvCxnSpPr>
          <p:nvPr/>
        </p:nvCxnSpPr>
        <p:spPr>
          <a:xfrm flipV="1">
            <a:off x="1724069" y="2044562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единительная линия 149">
            <a:extLst>
              <a:ext uri="{FF2B5EF4-FFF2-40B4-BE49-F238E27FC236}">
                <a16:creationId xmlns:a16="http://schemas.microsoft.com/office/drawing/2014/main" id="{7B17B432-862C-4140-9D9D-0D1DC3FD3045}"/>
              </a:ext>
            </a:extLst>
          </p:cNvPr>
          <p:cNvCxnSpPr>
            <a:cxnSpLocks/>
          </p:cNvCxnSpPr>
          <p:nvPr/>
        </p:nvCxnSpPr>
        <p:spPr>
          <a:xfrm flipV="1">
            <a:off x="1722222" y="1953698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Прямая соединительная линия 150">
            <a:extLst>
              <a:ext uri="{FF2B5EF4-FFF2-40B4-BE49-F238E27FC236}">
                <a16:creationId xmlns:a16="http://schemas.microsoft.com/office/drawing/2014/main" id="{CE9A42DE-B664-4188-BDFD-3C13AE2FA202}"/>
              </a:ext>
            </a:extLst>
          </p:cNvPr>
          <p:cNvCxnSpPr>
            <a:cxnSpLocks/>
          </p:cNvCxnSpPr>
          <p:nvPr/>
        </p:nvCxnSpPr>
        <p:spPr>
          <a:xfrm flipV="1">
            <a:off x="1730439" y="1859105"/>
            <a:ext cx="201713" cy="1152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Цилиндр 151">
            <a:extLst>
              <a:ext uri="{FF2B5EF4-FFF2-40B4-BE49-F238E27FC236}">
                <a16:creationId xmlns:a16="http://schemas.microsoft.com/office/drawing/2014/main" id="{51C5D6D7-6058-4FF4-B73D-3E4555BD561B}"/>
              </a:ext>
            </a:extLst>
          </p:cNvPr>
          <p:cNvSpPr/>
          <p:nvPr/>
        </p:nvSpPr>
        <p:spPr>
          <a:xfrm rot="13208403">
            <a:off x="10044635" y="1245176"/>
            <a:ext cx="567629" cy="953945"/>
          </a:xfrm>
          <a:prstGeom prst="can">
            <a:avLst>
              <a:gd name="adj" fmla="val 50951"/>
            </a:avLst>
          </a:prstGeom>
          <a:solidFill>
            <a:srgbClr val="FFC000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5" name="Правая круглая скобка 154">
            <a:extLst>
              <a:ext uri="{FF2B5EF4-FFF2-40B4-BE49-F238E27FC236}">
                <a16:creationId xmlns:a16="http://schemas.microsoft.com/office/drawing/2014/main" id="{243F2E29-FE54-4D91-9501-07B56BAB8905}"/>
              </a:ext>
            </a:extLst>
          </p:cNvPr>
          <p:cNvSpPr/>
          <p:nvPr/>
        </p:nvSpPr>
        <p:spPr>
          <a:xfrm rot="13307805">
            <a:off x="9968183" y="1260114"/>
            <a:ext cx="192914" cy="392340"/>
          </a:xfrm>
          <a:prstGeom prst="rightBracke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6" name="Капля 155">
            <a:extLst>
              <a:ext uri="{FF2B5EF4-FFF2-40B4-BE49-F238E27FC236}">
                <a16:creationId xmlns:a16="http://schemas.microsoft.com/office/drawing/2014/main" id="{15E512AB-9F62-458F-8808-F14317274CAF}"/>
              </a:ext>
            </a:extLst>
          </p:cNvPr>
          <p:cNvSpPr/>
          <p:nvPr/>
        </p:nvSpPr>
        <p:spPr>
          <a:xfrm rot="19934534">
            <a:off x="9961900" y="2354671"/>
            <a:ext cx="119910" cy="191966"/>
          </a:xfrm>
          <a:prstGeom prst="teardrop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11C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7" name="Капля 156">
            <a:extLst>
              <a:ext uri="{FF2B5EF4-FFF2-40B4-BE49-F238E27FC236}">
                <a16:creationId xmlns:a16="http://schemas.microsoft.com/office/drawing/2014/main" id="{0625DC55-75B8-461F-8D11-E7929DB02A42}"/>
              </a:ext>
            </a:extLst>
          </p:cNvPr>
          <p:cNvSpPr/>
          <p:nvPr/>
        </p:nvSpPr>
        <p:spPr>
          <a:xfrm rot="19934534">
            <a:off x="9785918" y="2144880"/>
            <a:ext cx="139156" cy="172731"/>
          </a:xfrm>
          <a:prstGeom prst="teardrop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11C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8" name="Капля 157">
            <a:extLst>
              <a:ext uri="{FF2B5EF4-FFF2-40B4-BE49-F238E27FC236}">
                <a16:creationId xmlns:a16="http://schemas.microsoft.com/office/drawing/2014/main" id="{6B8B296B-29D0-47ED-BAB8-9EC24D222CB5}"/>
              </a:ext>
            </a:extLst>
          </p:cNvPr>
          <p:cNvSpPr/>
          <p:nvPr/>
        </p:nvSpPr>
        <p:spPr>
          <a:xfrm rot="19934534">
            <a:off x="9584334" y="2289694"/>
            <a:ext cx="135143" cy="180354"/>
          </a:xfrm>
          <a:prstGeom prst="teardrop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11C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9" name="Капля 158">
            <a:extLst>
              <a:ext uri="{FF2B5EF4-FFF2-40B4-BE49-F238E27FC236}">
                <a16:creationId xmlns:a16="http://schemas.microsoft.com/office/drawing/2014/main" id="{100F8558-0F36-4A10-BF96-770B61881C3B}"/>
              </a:ext>
            </a:extLst>
          </p:cNvPr>
          <p:cNvSpPr/>
          <p:nvPr/>
        </p:nvSpPr>
        <p:spPr>
          <a:xfrm rot="19934534">
            <a:off x="9758391" y="2482485"/>
            <a:ext cx="152205" cy="163840"/>
          </a:xfrm>
          <a:prstGeom prst="teardrop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11C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70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E4E879C-2B0F-416C-ABCC-550D6143DE52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30B735-B595-4BF7-890E-6E1F0248AD9B}"/>
              </a:ext>
            </a:extLst>
          </p:cNvPr>
          <p:cNvSpPr txBox="1"/>
          <p:nvPr/>
        </p:nvSpPr>
        <p:spPr>
          <a:xfrm>
            <a:off x="2160984" y="-88047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Parallelepipedning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AD7779-C5C6-4E3A-82C1-98299AD5F700}"/>
              </a:ext>
            </a:extLst>
          </p:cNvPr>
          <p:cNvSpPr txBox="1"/>
          <p:nvPr/>
        </p:nvSpPr>
        <p:spPr>
          <a:xfrm>
            <a:off x="6245079" y="1173121"/>
            <a:ext cx="512663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parallelepipedning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o‘lchamlari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ko‘payt-masiga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D146B70-657C-4AD9-9156-894841E3D921}"/>
                  </a:ext>
                </a:extLst>
              </p:cNvPr>
              <p:cNvSpPr txBox="1"/>
              <p:nvPr/>
            </p:nvSpPr>
            <p:spPr>
              <a:xfrm>
                <a:off x="7357140" y="4566778"/>
                <a:ext cx="3301609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8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8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8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48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8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4800" b="1" dirty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D146B70-657C-4AD9-9156-894841E3D9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7140" y="4566778"/>
                <a:ext cx="3301609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Куб 5">
            <a:extLst>
              <a:ext uri="{FF2B5EF4-FFF2-40B4-BE49-F238E27FC236}">
                <a16:creationId xmlns:a16="http://schemas.microsoft.com/office/drawing/2014/main" id="{130B6A8E-6D16-470D-85F3-FA26BBFAD7DC}"/>
              </a:ext>
            </a:extLst>
          </p:cNvPr>
          <p:cNvSpPr/>
          <p:nvPr/>
        </p:nvSpPr>
        <p:spPr>
          <a:xfrm>
            <a:off x="828718" y="1041190"/>
            <a:ext cx="4212513" cy="4775620"/>
          </a:xfrm>
          <a:prstGeom prst="cube">
            <a:avLst>
              <a:gd name="adj" fmla="val 28532"/>
            </a:avLst>
          </a:prstGeom>
          <a:gradFill flip="none" rotWithShape="1">
            <a:gsLst>
              <a:gs pos="12000">
                <a:srgbClr val="00FF00"/>
              </a:gs>
              <a:gs pos="90000">
                <a:srgbClr val="00FF00"/>
              </a:gs>
              <a:gs pos="51000">
                <a:schemeClr val="bg1"/>
              </a:gs>
            </a:gsLst>
            <a:lin ang="2700000" scaled="1"/>
            <a:tileRect/>
          </a:gradFill>
          <a:ln w="571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EA2DB3FE-4445-431D-BD3D-47A5E3A074D2}"/>
              </a:ext>
            </a:extLst>
          </p:cNvPr>
          <p:cNvCxnSpPr>
            <a:cxnSpLocks/>
          </p:cNvCxnSpPr>
          <p:nvPr/>
        </p:nvCxnSpPr>
        <p:spPr>
          <a:xfrm>
            <a:off x="2042360" y="1020875"/>
            <a:ext cx="0" cy="3602761"/>
          </a:xfrm>
          <a:prstGeom prst="line">
            <a:avLst/>
          </a:prstGeom>
          <a:ln w="76200">
            <a:solidFill>
              <a:srgbClr val="00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AB1AAEA1-7085-4C45-9E6B-14715FE347EF}"/>
              </a:ext>
            </a:extLst>
          </p:cNvPr>
          <p:cNvCxnSpPr>
            <a:cxnSpLocks/>
          </p:cNvCxnSpPr>
          <p:nvPr/>
        </p:nvCxnSpPr>
        <p:spPr>
          <a:xfrm flipV="1">
            <a:off x="876371" y="4656824"/>
            <a:ext cx="1155534" cy="1122506"/>
          </a:xfrm>
          <a:prstGeom prst="line">
            <a:avLst/>
          </a:prstGeom>
          <a:ln w="76200">
            <a:solidFill>
              <a:srgbClr val="00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0684AF7-EA3E-4C16-8412-36394AD5DC1E}"/>
              </a:ext>
            </a:extLst>
          </p:cNvPr>
          <p:cNvCxnSpPr>
            <a:cxnSpLocks/>
          </p:cNvCxnSpPr>
          <p:nvPr/>
        </p:nvCxnSpPr>
        <p:spPr>
          <a:xfrm>
            <a:off x="2031905" y="4623636"/>
            <a:ext cx="3019781" cy="0"/>
          </a:xfrm>
          <a:prstGeom prst="line">
            <a:avLst/>
          </a:prstGeom>
          <a:ln w="76200">
            <a:solidFill>
              <a:srgbClr val="00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Куб 19">
            <a:extLst>
              <a:ext uri="{FF2B5EF4-FFF2-40B4-BE49-F238E27FC236}">
                <a16:creationId xmlns:a16="http://schemas.microsoft.com/office/drawing/2014/main" id="{E6EC1387-303A-4217-ADCE-478F8F75A16C}"/>
              </a:ext>
            </a:extLst>
          </p:cNvPr>
          <p:cNvSpPr/>
          <p:nvPr/>
        </p:nvSpPr>
        <p:spPr>
          <a:xfrm>
            <a:off x="3960632" y="3900177"/>
            <a:ext cx="1080600" cy="1035933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3399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Куб 20">
            <a:extLst>
              <a:ext uri="{FF2B5EF4-FFF2-40B4-BE49-F238E27FC236}">
                <a16:creationId xmlns:a16="http://schemas.microsoft.com/office/drawing/2014/main" id="{EC31C100-684F-4879-BC40-3A189DA9D283}"/>
              </a:ext>
            </a:extLst>
          </p:cNvPr>
          <p:cNvSpPr/>
          <p:nvPr/>
        </p:nvSpPr>
        <p:spPr>
          <a:xfrm>
            <a:off x="3753368" y="4108195"/>
            <a:ext cx="1080600" cy="1035933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3399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Куб 21">
            <a:extLst>
              <a:ext uri="{FF2B5EF4-FFF2-40B4-BE49-F238E27FC236}">
                <a16:creationId xmlns:a16="http://schemas.microsoft.com/office/drawing/2014/main" id="{5B357ECF-6810-482D-AF1E-4C42154A108C}"/>
              </a:ext>
            </a:extLst>
          </p:cNvPr>
          <p:cNvSpPr/>
          <p:nvPr/>
        </p:nvSpPr>
        <p:spPr>
          <a:xfrm>
            <a:off x="3431836" y="4427434"/>
            <a:ext cx="1080599" cy="1047063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3399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Куб 26">
            <a:extLst>
              <a:ext uri="{FF2B5EF4-FFF2-40B4-BE49-F238E27FC236}">
                <a16:creationId xmlns:a16="http://schemas.microsoft.com/office/drawing/2014/main" id="{96F6667E-E684-4BCD-9C9F-5E86CE77DD65}"/>
              </a:ext>
            </a:extLst>
          </p:cNvPr>
          <p:cNvSpPr/>
          <p:nvPr/>
        </p:nvSpPr>
        <p:spPr>
          <a:xfrm>
            <a:off x="836554" y="4744367"/>
            <a:ext cx="1080593" cy="1064268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3399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Куб 31">
            <a:extLst>
              <a:ext uri="{FF2B5EF4-FFF2-40B4-BE49-F238E27FC236}">
                <a16:creationId xmlns:a16="http://schemas.microsoft.com/office/drawing/2014/main" id="{314D0C2D-7120-46DB-B6CC-1FDD888720B3}"/>
              </a:ext>
            </a:extLst>
          </p:cNvPr>
          <p:cNvSpPr/>
          <p:nvPr/>
        </p:nvSpPr>
        <p:spPr>
          <a:xfrm>
            <a:off x="1586357" y="4744367"/>
            <a:ext cx="1080593" cy="1064268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3399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Куб 32">
            <a:extLst>
              <a:ext uri="{FF2B5EF4-FFF2-40B4-BE49-F238E27FC236}">
                <a16:creationId xmlns:a16="http://schemas.microsoft.com/office/drawing/2014/main" id="{5DD737E4-B9FC-4D6C-BFB6-2DB45134D49F}"/>
              </a:ext>
            </a:extLst>
          </p:cNvPr>
          <p:cNvSpPr/>
          <p:nvPr/>
        </p:nvSpPr>
        <p:spPr>
          <a:xfrm>
            <a:off x="2340788" y="4744368"/>
            <a:ext cx="1080593" cy="1064268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3399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Куб 33">
            <a:extLst>
              <a:ext uri="{FF2B5EF4-FFF2-40B4-BE49-F238E27FC236}">
                <a16:creationId xmlns:a16="http://schemas.microsoft.com/office/drawing/2014/main" id="{FFB7B8D1-77CB-4BD4-92DB-25BDDD6A5E5E}"/>
              </a:ext>
            </a:extLst>
          </p:cNvPr>
          <p:cNvSpPr/>
          <p:nvPr/>
        </p:nvSpPr>
        <p:spPr>
          <a:xfrm>
            <a:off x="3090591" y="4752541"/>
            <a:ext cx="1080593" cy="1064268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3399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Куб 34">
            <a:extLst>
              <a:ext uri="{FF2B5EF4-FFF2-40B4-BE49-F238E27FC236}">
                <a16:creationId xmlns:a16="http://schemas.microsoft.com/office/drawing/2014/main" id="{900D95E6-3A35-47A2-B916-8EFA850AE5C6}"/>
              </a:ext>
            </a:extLst>
          </p:cNvPr>
          <p:cNvSpPr/>
          <p:nvPr/>
        </p:nvSpPr>
        <p:spPr>
          <a:xfrm>
            <a:off x="3080198" y="4043247"/>
            <a:ext cx="1063413" cy="1047062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3399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Куб 35">
            <a:extLst>
              <a:ext uri="{FF2B5EF4-FFF2-40B4-BE49-F238E27FC236}">
                <a16:creationId xmlns:a16="http://schemas.microsoft.com/office/drawing/2014/main" id="{91C7A005-3B9E-49B0-81F8-33620547C599}"/>
              </a:ext>
            </a:extLst>
          </p:cNvPr>
          <p:cNvSpPr/>
          <p:nvPr/>
        </p:nvSpPr>
        <p:spPr>
          <a:xfrm>
            <a:off x="3080197" y="3324920"/>
            <a:ext cx="1053679" cy="1035930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3399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Куб 36">
            <a:extLst>
              <a:ext uri="{FF2B5EF4-FFF2-40B4-BE49-F238E27FC236}">
                <a16:creationId xmlns:a16="http://schemas.microsoft.com/office/drawing/2014/main" id="{395913B6-12A7-4710-8722-8922CCD39045}"/>
              </a:ext>
            </a:extLst>
          </p:cNvPr>
          <p:cNvSpPr/>
          <p:nvPr/>
        </p:nvSpPr>
        <p:spPr>
          <a:xfrm>
            <a:off x="3080196" y="2601458"/>
            <a:ext cx="1054329" cy="1035933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3399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Куб 37">
            <a:extLst>
              <a:ext uri="{FF2B5EF4-FFF2-40B4-BE49-F238E27FC236}">
                <a16:creationId xmlns:a16="http://schemas.microsoft.com/office/drawing/2014/main" id="{5ACA5D72-13B2-498D-AEC5-CEAFC2E037D9}"/>
              </a:ext>
            </a:extLst>
          </p:cNvPr>
          <p:cNvSpPr/>
          <p:nvPr/>
        </p:nvSpPr>
        <p:spPr>
          <a:xfrm>
            <a:off x="3080465" y="1921294"/>
            <a:ext cx="1053684" cy="1005127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3399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B630CC2C-A1E5-471B-BFD5-819CC4A41DFA}"/>
              </a:ext>
            </a:extLst>
          </p:cNvPr>
          <p:cNvCxnSpPr>
            <a:cxnSpLocks/>
          </p:cNvCxnSpPr>
          <p:nvPr/>
        </p:nvCxnSpPr>
        <p:spPr>
          <a:xfrm>
            <a:off x="792812" y="5819225"/>
            <a:ext cx="3049272" cy="0"/>
          </a:xfrm>
          <a:prstGeom prst="line">
            <a:avLst/>
          </a:prstGeom>
          <a:ln w="38100">
            <a:solidFill>
              <a:srgbClr val="0066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9D8AD7D5-F5C6-4250-8A0E-69F46CD03FAE}"/>
              </a:ext>
            </a:extLst>
          </p:cNvPr>
          <p:cNvCxnSpPr>
            <a:cxnSpLocks/>
          </p:cNvCxnSpPr>
          <p:nvPr/>
        </p:nvCxnSpPr>
        <p:spPr>
          <a:xfrm flipV="1">
            <a:off x="3842084" y="4623636"/>
            <a:ext cx="1209602" cy="1193173"/>
          </a:xfrm>
          <a:prstGeom prst="line">
            <a:avLst/>
          </a:prstGeom>
          <a:ln w="38100">
            <a:solidFill>
              <a:srgbClr val="0066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5B9C01C0-D200-4E27-BACF-FC927027436D}"/>
              </a:ext>
            </a:extLst>
          </p:cNvPr>
          <p:cNvCxnSpPr>
            <a:cxnSpLocks/>
          </p:cNvCxnSpPr>
          <p:nvPr/>
        </p:nvCxnSpPr>
        <p:spPr>
          <a:xfrm flipV="1">
            <a:off x="817076" y="2235827"/>
            <a:ext cx="0" cy="3585570"/>
          </a:xfrm>
          <a:prstGeom prst="line">
            <a:avLst/>
          </a:prstGeom>
          <a:ln w="38100">
            <a:solidFill>
              <a:srgbClr val="0066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>
            <a:extLst>
              <a:ext uri="{FF2B5EF4-FFF2-40B4-BE49-F238E27FC236}">
                <a16:creationId xmlns:a16="http://schemas.microsoft.com/office/drawing/2014/main" id="{F74A0B20-FC04-432C-A6A3-019C7208A112}"/>
              </a:ext>
            </a:extLst>
          </p:cNvPr>
          <p:cNvCxnSpPr>
            <a:cxnSpLocks/>
          </p:cNvCxnSpPr>
          <p:nvPr/>
        </p:nvCxnSpPr>
        <p:spPr>
          <a:xfrm flipV="1">
            <a:off x="3819101" y="2223065"/>
            <a:ext cx="0" cy="3585570"/>
          </a:xfrm>
          <a:prstGeom prst="line">
            <a:avLst/>
          </a:prstGeom>
          <a:ln w="38100">
            <a:solidFill>
              <a:srgbClr val="0066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>
            <a:extLst>
              <a:ext uri="{FF2B5EF4-FFF2-40B4-BE49-F238E27FC236}">
                <a16:creationId xmlns:a16="http://schemas.microsoft.com/office/drawing/2014/main" id="{85BCB635-DDBE-47A2-8B02-75DEEE314CB3}"/>
              </a:ext>
            </a:extLst>
          </p:cNvPr>
          <p:cNvCxnSpPr>
            <a:cxnSpLocks/>
          </p:cNvCxnSpPr>
          <p:nvPr/>
        </p:nvCxnSpPr>
        <p:spPr>
          <a:xfrm flipV="1">
            <a:off x="3819101" y="1062189"/>
            <a:ext cx="1209602" cy="1193173"/>
          </a:xfrm>
          <a:prstGeom prst="line">
            <a:avLst/>
          </a:prstGeom>
          <a:ln w="38100">
            <a:solidFill>
              <a:srgbClr val="0066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0B5CAABA-E785-4DE0-81BC-EBEB66D3CA8B}"/>
              </a:ext>
            </a:extLst>
          </p:cNvPr>
          <p:cNvCxnSpPr>
            <a:cxnSpLocks/>
          </p:cNvCxnSpPr>
          <p:nvPr/>
        </p:nvCxnSpPr>
        <p:spPr>
          <a:xfrm>
            <a:off x="792812" y="2235827"/>
            <a:ext cx="3049272" cy="0"/>
          </a:xfrm>
          <a:prstGeom prst="line">
            <a:avLst/>
          </a:prstGeom>
          <a:ln w="38100">
            <a:solidFill>
              <a:srgbClr val="0066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>
            <a:extLst>
              <a:ext uri="{FF2B5EF4-FFF2-40B4-BE49-F238E27FC236}">
                <a16:creationId xmlns:a16="http://schemas.microsoft.com/office/drawing/2014/main" id="{99C14B31-876A-40C7-8E9F-8914045D9DA2}"/>
              </a:ext>
            </a:extLst>
          </p:cNvPr>
          <p:cNvCxnSpPr>
            <a:cxnSpLocks/>
          </p:cNvCxnSpPr>
          <p:nvPr/>
        </p:nvCxnSpPr>
        <p:spPr>
          <a:xfrm flipV="1">
            <a:off x="5051686" y="1071254"/>
            <a:ext cx="0" cy="3585570"/>
          </a:xfrm>
          <a:prstGeom prst="line">
            <a:avLst/>
          </a:prstGeom>
          <a:ln w="38100">
            <a:solidFill>
              <a:srgbClr val="0066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2D1F5E75-F07A-444C-8691-79C952D533A7}"/>
                  </a:ext>
                </a:extLst>
              </p:cNvPr>
              <p:cNvSpPr txBox="1"/>
              <p:nvPr/>
            </p:nvSpPr>
            <p:spPr>
              <a:xfrm>
                <a:off x="4500932" y="5017779"/>
                <a:ext cx="43441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2D1F5E75-F07A-444C-8691-79C952D53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0932" y="5017779"/>
                <a:ext cx="434414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99FFF54F-58B9-47AF-806F-80630270110D}"/>
                  </a:ext>
                </a:extLst>
              </p:cNvPr>
              <p:cNvSpPr txBox="1"/>
              <p:nvPr/>
            </p:nvSpPr>
            <p:spPr>
              <a:xfrm>
                <a:off x="2160984" y="5885712"/>
                <a:ext cx="43441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99FFF54F-58B9-47AF-806F-8063027011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0984" y="5885712"/>
                <a:ext cx="434414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25DF9CA4-C6F7-40C0-A2ED-B567DDDF5705}"/>
                  </a:ext>
                </a:extLst>
              </p:cNvPr>
              <p:cNvSpPr txBox="1"/>
              <p:nvPr/>
            </p:nvSpPr>
            <p:spPr>
              <a:xfrm>
                <a:off x="3356448" y="3608677"/>
                <a:ext cx="434414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25DF9CA4-C6F7-40C0-A2ED-B567DDDF57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6448" y="3608677"/>
                <a:ext cx="434414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658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67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2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7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2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7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2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7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2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7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2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7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2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27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32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3700"/>
                            </p:stCondLst>
                            <p:childTnLst>
                              <p:par>
                                <p:cTn id="68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0" grpId="0" animBg="1"/>
      <p:bldP spid="21" grpId="0" animBg="1"/>
      <p:bldP spid="22" grpId="0" animBg="1"/>
      <p:bldP spid="27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58" grpId="0"/>
      <p:bldP spid="59" grpId="0"/>
      <p:bldP spid="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324E588-20B9-4BBB-A201-8DDF8C5C5117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105C19-33FD-4265-B183-5D4580302B6C}"/>
              </a:ext>
            </a:extLst>
          </p:cNvPr>
          <p:cNvSpPr txBox="1"/>
          <p:nvPr/>
        </p:nvSpPr>
        <p:spPr>
          <a:xfrm>
            <a:off x="2160984" y="-88047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Parallelepipedning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4AE276-C1CC-4BAC-8D05-B28835C142B2}"/>
              </a:ext>
            </a:extLst>
          </p:cNvPr>
          <p:cNvSpPr txBox="1"/>
          <p:nvPr/>
        </p:nvSpPr>
        <p:spPr>
          <a:xfrm>
            <a:off x="6254873" y="1020875"/>
            <a:ext cx="537832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parallelepipedning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asosining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balandligining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ko‘paytmasiga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/>
          </a:p>
        </p:txBody>
      </p:sp>
      <p:sp>
        <p:nvSpPr>
          <p:cNvPr id="5" name="Куб 4">
            <a:extLst>
              <a:ext uri="{FF2B5EF4-FFF2-40B4-BE49-F238E27FC236}">
                <a16:creationId xmlns:a16="http://schemas.microsoft.com/office/drawing/2014/main" id="{63AB6C4A-B955-4CEB-AA31-9F67A7843A65}"/>
              </a:ext>
            </a:extLst>
          </p:cNvPr>
          <p:cNvSpPr/>
          <p:nvPr/>
        </p:nvSpPr>
        <p:spPr>
          <a:xfrm>
            <a:off x="828718" y="1041190"/>
            <a:ext cx="4212513" cy="4775620"/>
          </a:xfrm>
          <a:prstGeom prst="cube">
            <a:avLst>
              <a:gd name="adj" fmla="val 28532"/>
            </a:avLst>
          </a:prstGeom>
          <a:gradFill flip="none" rotWithShape="1">
            <a:gsLst>
              <a:gs pos="12000">
                <a:srgbClr val="00B0F0"/>
              </a:gs>
              <a:gs pos="90000">
                <a:srgbClr val="00B0F0"/>
              </a:gs>
              <a:gs pos="51000">
                <a:schemeClr val="bg1"/>
              </a:gs>
            </a:gsLst>
            <a:lin ang="2700000" scaled="1"/>
            <a:tileRect/>
          </a:gra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FE699022-BC24-4C67-9261-7BC771268F18}"/>
              </a:ext>
            </a:extLst>
          </p:cNvPr>
          <p:cNvCxnSpPr>
            <a:cxnSpLocks/>
          </p:cNvCxnSpPr>
          <p:nvPr/>
        </p:nvCxnSpPr>
        <p:spPr>
          <a:xfrm>
            <a:off x="2042360" y="1020875"/>
            <a:ext cx="0" cy="3602761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E11D156C-DB53-4FB8-9AAD-B42F7EBFB915}"/>
              </a:ext>
            </a:extLst>
          </p:cNvPr>
          <p:cNvCxnSpPr>
            <a:cxnSpLocks/>
          </p:cNvCxnSpPr>
          <p:nvPr/>
        </p:nvCxnSpPr>
        <p:spPr>
          <a:xfrm>
            <a:off x="2031905" y="4623636"/>
            <a:ext cx="3019781" cy="0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41A19373-B098-40FC-979F-39DFBA178F89}"/>
              </a:ext>
            </a:extLst>
          </p:cNvPr>
          <p:cNvCxnSpPr>
            <a:cxnSpLocks/>
          </p:cNvCxnSpPr>
          <p:nvPr/>
        </p:nvCxnSpPr>
        <p:spPr>
          <a:xfrm flipH="1">
            <a:off x="828718" y="4623636"/>
            <a:ext cx="1213642" cy="1193174"/>
          </a:xfrm>
          <a:prstGeom prst="line">
            <a:avLst/>
          </a:prstGeom>
          <a:ln w="7620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BD91624-BD44-46BF-AE10-0C660C95491B}"/>
                  </a:ext>
                </a:extLst>
              </p:cNvPr>
              <p:cNvSpPr txBox="1"/>
              <p:nvPr/>
            </p:nvSpPr>
            <p:spPr>
              <a:xfrm>
                <a:off x="7357140" y="4566778"/>
                <a:ext cx="3542508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4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BD91624-BD44-46BF-AE10-0C660C9549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7140" y="4566778"/>
                <a:ext cx="3542508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5A78B28F-0EF3-4FF5-BD18-06171B547AA4}"/>
              </a:ext>
            </a:extLst>
          </p:cNvPr>
          <p:cNvCxnSpPr/>
          <p:nvPr/>
        </p:nvCxnSpPr>
        <p:spPr>
          <a:xfrm>
            <a:off x="5266267" y="1197063"/>
            <a:ext cx="0" cy="3117464"/>
          </a:xfrm>
          <a:prstGeom prst="straightConnector1">
            <a:avLst/>
          </a:prstGeom>
          <a:ln w="57150">
            <a:solidFill>
              <a:srgbClr val="CC0099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072BBF9-5561-4E6C-8033-799D7AD19340}"/>
                  </a:ext>
                </a:extLst>
              </p:cNvPr>
              <p:cNvSpPr txBox="1"/>
              <p:nvPr/>
            </p:nvSpPr>
            <p:spPr>
              <a:xfrm>
                <a:off x="5394052" y="2361407"/>
                <a:ext cx="508000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072BBF9-5561-4E6C-8033-799D7AD193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4052" y="2361407"/>
                <a:ext cx="508000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араллелограмм 15">
            <a:extLst>
              <a:ext uri="{FF2B5EF4-FFF2-40B4-BE49-F238E27FC236}">
                <a16:creationId xmlns:a16="http://schemas.microsoft.com/office/drawing/2014/main" id="{B2EB2A45-B2FA-46AB-9882-68A90D4E0A4B}"/>
              </a:ext>
            </a:extLst>
          </p:cNvPr>
          <p:cNvSpPr/>
          <p:nvPr/>
        </p:nvSpPr>
        <p:spPr>
          <a:xfrm>
            <a:off x="863974" y="1041189"/>
            <a:ext cx="4142000" cy="1172247"/>
          </a:xfrm>
          <a:prstGeom prst="parallelogram">
            <a:avLst>
              <a:gd name="adj" fmla="val 100683"/>
            </a:avLst>
          </a:prstGeom>
          <a:gradFill flip="none" rotWithShape="1">
            <a:gsLst>
              <a:gs pos="0">
                <a:srgbClr val="FF3399">
                  <a:tint val="66000"/>
                  <a:satMod val="160000"/>
                </a:srgbClr>
              </a:gs>
              <a:gs pos="50000">
                <a:srgbClr val="FF3399">
                  <a:tint val="44500"/>
                  <a:satMod val="160000"/>
                </a:srgbClr>
              </a:gs>
              <a:gs pos="100000">
                <a:srgbClr val="FF3399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араллелограмм 16">
            <a:extLst>
              <a:ext uri="{FF2B5EF4-FFF2-40B4-BE49-F238E27FC236}">
                <a16:creationId xmlns:a16="http://schemas.microsoft.com/office/drawing/2014/main" id="{BD39A068-500C-4A38-AA80-40349516E7FA}"/>
              </a:ext>
            </a:extLst>
          </p:cNvPr>
          <p:cNvSpPr/>
          <p:nvPr/>
        </p:nvSpPr>
        <p:spPr>
          <a:xfrm>
            <a:off x="853334" y="4623635"/>
            <a:ext cx="4142000" cy="1172247"/>
          </a:xfrm>
          <a:prstGeom prst="parallelogram">
            <a:avLst>
              <a:gd name="adj" fmla="val 100683"/>
            </a:avLst>
          </a:prstGeom>
          <a:gradFill flip="none" rotWithShape="1">
            <a:gsLst>
              <a:gs pos="0">
                <a:srgbClr val="FF3399">
                  <a:tint val="66000"/>
                  <a:satMod val="160000"/>
                </a:srgbClr>
              </a:gs>
              <a:gs pos="50000">
                <a:srgbClr val="FF3399">
                  <a:tint val="44500"/>
                  <a:satMod val="160000"/>
                </a:srgbClr>
              </a:gs>
              <a:gs pos="100000">
                <a:srgbClr val="FF3399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F19556FA-528F-45D4-994A-C3D95051C92D}"/>
              </a:ext>
            </a:extLst>
          </p:cNvPr>
          <p:cNvCxnSpPr>
            <a:cxnSpLocks/>
          </p:cNvCxnSpPr>
          <p:nvPr/>
        </p:nvCxnSpPr>
        <p:spPr>
          <a:xfrm>
            <a:off x="3843946" y="2214049"/>
            <a:ext cx="0" cy="3602761"/>
          </a:xfrm>
          <a:prstGeom prst="line">
            <a:avLst/>
          </a:prstGeom>
          <a:ln w="76200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2545D49-4A6C-4C4F-BAA9-E237B59B8AEF}"/>
                  </a:ext>
                </a:extLst>
              </p:cNvPr>
              <p:cNvSpPr txBox="1"/>
              <p:nvPr/>
            </p:nvSpPr>
            <p:spPr>
              <a:xfrm>
                <a:off x="1937514" y="4765445"/>
                <a:ext cx="1604281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2545D49-4A6C-4C4F-BAA9-E237B59B8A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7514" y="4765445"/>
                <a:ext cx="1604281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474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600"/>
                            </p:stCondLst>
                            <p:childTnLst>
                              <p:par>
                                <p:cTn id="11" presetID="27" presetClass="emph" presetSubtype="0" repeatCount="indefinite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000" autoRev="1" fill="remov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animClr clrSpc="rgb" dir="cw">
                                      <p:cBhvr>
                                        <p:cTn id="13" dur="1000" autoRev="1" fill="remov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4" dur="1000" autoRev="1" fill="remov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0" autoRev="1" fill="remov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7" presetClass="emp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100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animClr clrSpc="rgb" dir="cw">
                                      <p:cBhvr>
                                        <p:cTn id="18" dur="100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9" dur="100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600"/>
                            </p:stCondLst>
                            <p:childTnLst>
                              <p:par>
                                <p:cTn id="2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5" grpId="0"/>
      <p:bldP spid="16" grpId="0" animBg="1"/>
      <p:bldP spid="17" grpId="0" animBg="1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8038D6F-0E14-4BC2-80A1-EC6124EBD550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633A5B-03A3-44A2-8A1A-0B83D4A35E8F}"/>
              </a:ext>
            </a:extLst>
          </p:cNvPr>
          <p:cNvSpPr txBox="1"/>
          <p:nvPr/>
        </p:nvSpPr>
        <p:spPr>
          <a:xfrm>
            <a:off x="2160984" y="-88047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Parallelepipedning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FDE59A-091D-417C-AE40-485939220806}"/>
              </a:ext>
            </a:extLst>
          </p:cNvPr>
          <p:cNvSpPr txBox="1"/>
          <p:nvPr/>
        </p:nvSpPr>
        <p:spPr>
          <a:xfrm>
            <a:off x="609834" y="1014536"/>
            <a:ext cx="1091548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parallelepipedning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asosining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balandligining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ko‘paytmasiga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93D5D2F-085D-4553-B454-63BCEE621C79}"/>
                  </a:ext>
                </a:extLst>
              </p:cNvPr>
              <p:cNvSpPr txBox="1"/>
              <p:nvPr/>
            </p:nvSpPr>
            <p:spPr>
              <a:xfrm>
                <a:off x="7265542" y="2953528"/>
                <a:ext cx="3542508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4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93D5D2F-085D-4553-B454-63BCEE621C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5542" y="2953528"/>
                <a:ext cx="3542508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Куб 5">
            <a:extLst>
              <a:ext uri="{FF2B5EF4-FFF2-40B4-BE49-F238E27FC236}">
                <a16:creationId xmlns:a16="http://schemas.microsoft.com/office/drawing/2014/main" id="{EB79F30E-001C-497D-B027-52328410CFFF}"/>
              </a:ext>
            </a:extLst>
          </p:cNvPr>
          <p:cNvSpPr/>
          <p:nvPr/>
        </p:nvSpPr>
        <p:spPr>
          <a:xfrm rot="462142">
            <a:off x="1477117" y="3260103"/>
            <a:ext cx="4782091" cy="3079045"/>
          </a:xfrm>
          <a:prstGeom prst="cube">
            <a:avLst>
              <a:gd name="adj" fmla="val 39161"/>
            </a:avLst>
          </a:prstGeom>
          <a:gradFill flip="none" rotWithShape="1">
            <a:gsLst>
              <a:gs pos="12000">
                <a:srgbClr val="FF3399"/>
              </a:gs>
              <a:gs pos="100000">
                <a:srgbClr val="FF3399"/>
              </a:gs>
              <a:gs pos="51000">
                <a:schemeClr val="bg1"/>
              </a:gs>
            </a:gsLst>
            <a:lin ang="2700000" scaled="1"/>
            <a:tileRect/>
          </a:gradFill>
          <a:ln w="57150"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E68AD4DE-EAC6-479F-AEB0-7959DF5E4AC2}"/>
              </a:ext>
            </a:extLst>
          </p:cNvPr>
          <p:cNvCxnSpPr>
            <a:cxnSpLocks/>
          </p:cNvCxnSpPr>
          <p:nvPr/>
        </p:nvCxnSpPr>
        <p:spPr>
          <a:xfrm flipH="1">
            <a:off x="2648731" y="3166402"/>
            <a:ext cx="251463" cy="1833388"/>
          </a:xfrm>
          <a:prstGeom prst="line">
            <a:avLst/>
          </a:prstGeom>
          <a:ln w="76200">
            <a:solidFill>
              <a:srgbClr val="80008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F6F3CBF4-C35F-432E-9A37-6B8779371071}"/>
              </a:ext>
            </a:extLst>
          </p:cNvPr>
          <p:cNvCxnSpPr>
            <a:cxnSpLocks/>
          </p:cNvCxnSpPr>
          <p:nvPr/>
        </p:nvCxnSpPr>
        <p:spPr>
          <a:xfrm>
            <a:off x="2679111" y="4999790"/>
            <a:ext cx="3519499" cy="457323"/>
          </a:xfrm>
          <a:prstGeom prst="line">
            <a:avLst/>
          </a:prstGeom>
          <a:ln w="76200">
            <a:solidFill>
              <a:srgbClr val="80008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араллелограмм 8">
            <a:extLst>
              <a:ext uri="{FF2B5EF4-FFF2-40B4-BE49-F238E27FC236}">
                <a16:creationId xmlns:a16="http://schemas.microsoft.com/office/drawing/2014/main" id="{3D0F3CEE-0D37-4E15-8FDA-955A654BCBC5}"/>
              </a:ext>
            </a:extLst>
          </p:cNvPr>
          <p:cNvSpPr/>
          <p:nvPr/>
        </p:nvSpPr>
        <p:spPr>
          <a:xfrm rot="466248">
            <a:off x="1694388" y="3299029"/>
            <a:ext cx="4621071" cy="1141457"/>
          </a:xfrm>
          <a:prstGeom prst="parallelogram">
            <a:avLst>
              <a:gd name="adj" fmla="val 100683"/>
            </a:avLst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араллелограмм 9">
            <a:extLst>
              <a:ext uri="{FF2B5EF4-FFF2-40B4-BE49-F238E27FC236}">
                <a16:creationId xmlns:a16="http://schemas.microsoft.com/office/drawing/2014/main" id="{2E01B700-C35E-4B23-9D95-2B3503829CD8}"/>
              </a:ext>
            </a:extLst>
          </p:cNvPr>
          <p:cNvSpPr/>
          <p:nvPr/>
        </p:nvSpPr>
        <p:spPr>
          <a:xfrm rot="459556">
            <a:off x="1434160" y="5165333"/>
            <a:ext cx="4641252" cy="1140198"/>
          </a:xfrm>
          <a:prstGeom prst="parallelogram">
            <a:avLst>
              <a:gd name="adj" fmla="val 100683"/>
            </a:avLst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59B50ADB-79F6-4E5A-A344-16BD25E3171C}"/>
              </a:ext>
            </a:extLst>
          </p:cNvPr>
          <p:cNvCxnSpPr>
            <a:cxnSpLocks/>
          </p:cNvCxnSpPr>
          <p:nvPr/>
        </p:nvCxnSpPr>
        <p:spPr>
          <a:xfrm flipH="1">
            <a:off x="1322732" y="4999790"/>
            <a:ext cx="1325999" cy="993009"/>
          </a:xfrm>
          <a:prstGeom prst="line">
            <a:avLst/>
          </a:prstGeom>
          <a:ln w="76200">
            <a:solidFill>
              <a:srgbClr val="80008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1580D762-63CC-428F-8434-39F0061F2CD5}"/>
              </a:ext>
            </a:extLst>
          </p:cNvPr>
          <p:cNvCxnSpPr>
            <a:cxnSpLocks/>
          </p:cNvCxnSpPr>
          <p:nvPr/>
        </p:nvCxnSpPr>
        <p:spPr>
          <a:xfrm flipH="1">
            <a:off x="4823575" y="4633941"/>
            <a:ext cx="264586" cy="1868298"/>
          </a:xfrm>
          <a:prstGeom prst="line">
            <a:avLst/>
          </a:prstGeom>
          <a:ln w="76200">
            <a:solidFill>
              <a:srgbClr val="80008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30012530-5DBA-4762-AE3A-29037F149E1E}"/>
              </a:ext>
            </a:extLst>
          </p:cNvPr>
          <p:cNvCxnSpPr>
            <a:cxnSpLocks/>
          </p:cNvCxnSpPr>
          <p:nvPr/>
        </p:nvCxnSpPr>
        <p:spPr>
          <a:xfrm flipH="1">
            <a:off x="6704475" y="3510300"/>
            <a:ext cx="11127" cy="1944163"/>
          </a:xfrm>
          <a:prstGeom prst="straightConnector1">
            <a:avLst/>
          </a:prstGeom>
          <a:ln w="57150">
            <a:solidFill>
              <a:srgbClr val="CC0099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B808B945-B410-486A-B9F1-C85976546DE9}"/>
                  </a:ext>
                </a:extLst>
              </p:cNvPr>
              <p:cNvSpPr txBox="1"/>
              <p:nvPr/>
            </p:nvSpPr>
            <p:spPr>
              <a:xfrm>
                <a:off x="6757542" y="4153236"/>
                <a:ext cx="508000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B808B945-B410-486A-B9F1-C85976546D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7542" y="4153236"/>
                <a:ext cx="508000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45A9396-DADD-47E0-A70E-8D49F9FD9719}"/>
                  </a:ext>
                </a:extLst>
              </p:cNvPr>
              <p:cNvSpPr txBox="1"/>
              <p:nvPr/>
            </p:nvSpPr>
            <p:spPr>
              <a:xfrm rot="460070">
                <a:off x="2745632" y="5251926"/>
                <a:ext cx="1604281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</m:oMath>
                  </m:oMathPara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45A9396-DADD-47E0-A70E-8D49F9FD97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460070">
                <a:off x="2745632" y="5251926"/>
                <a:ext cx="1604281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9119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500"/>
                            </p:stCondLst>
                            <p:childTnLst>
                              <p:par>
                                <p:cTn id="18" presetID="27" presetClass="emph" presetSubtype="0" repeatCount="indefinite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21" dur="100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7" presetClass="emp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100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animClr clrSpc="rgb" dir="cw">
                                      <p:cBhvr>
                                        <p:cTn id="25" dur="100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26" dur="100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100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0"/>
                            </p:stCondLst>
                            <p:childTnLst>
                              <p:par>
                                <p:cTn id="32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 animBg="1"/>
      <p:bldP spid="10" grpId="0" animBg="1"/>
      <p:bldP spid="37" grpId="0"/>
      <p:bldP spid="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F337CE8D-5323-415A-87B6-3A755D2E0B7B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43F406-9B0F-4BD3-9873-219B6916DB87}"/>
              </a:ext>
            </a:extLst>
          </p:cNvPr>
          <p:cNvSpPr txBox="1"/>
          <p:nvPr/>
        </p:nvSpPr>
        <p:spPr>
          <a:xfrm>
            <a:off x="2160984" y="-88047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Kubning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6" name="Куб 5">
            <a:extLst>
              <a:ext uri="{FF2B5EF4-FFF2-40B4-BE49-F238E27FC236}">
                <a16:creationId xmlns:a16="http://schemas.microsoft.com/office/drawing/2014/main" id="{1CA3592D-1617-49C3-B677-4240533C94A2}"/>
              </a:ext>
            </a:extLst>
          </p:cNvPr>
          <p:cNvSpPr/>
          <p:nvPr/>
        </p:nvSpPr>
        <p:spPr>
          <a:xfrm>
            <a:off x="786384" y="1676400"/>
            <a:ext cx="4256671" cy="4243860"/>
          </a:xfrm>
          <a:prstGeom prst="cube">
            <a:avLst/>
          </a:prstGeom>
          <a:gradFill>
            <a:gsLst>
              <a:gs pos="0">
                <a:srgbClr val="11C1FF"/>
              </a:gs>
              <a:gs pos="81000">
                <a:schemeClr val="accent1">
                  <a:lumMod val="20000"/>
                  <a:lumOff val="80000"/>
                </a:schemeClr>
              </a:gs>
            </a:gsLst>
            <a:lin ang="2700000" scaled="1"/>
          </a:gradFill>
          <a:ln w="762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1580841C-4BD8-40ED-99C0-F4196AE21F10}"/>
              </a:ext>
            </a:extLst>
          </p:cNvPr>
          <p:cNvCxnSpPr>
            <a:cxnSpLocks/>
          </p:cNvCxnSpPr>
          <p:nvPr/>
        </p:nvCxnSpPr>
        <p:spPr>
          <a:xfrm>
            <a:off x="1891359" y="1703023"/>
            <a:ext cx="1447" cy="3155092"/>
          </a:xfrm>
          <a:prstGeom prst="line">
            <a:avLst/>
          </a:prstGeom>
          <a:ln w="76200">
            <a:solidFill>
              <a:srgbClr val="00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95897EC-D522-4AF7-BDBC-CA895CBFF3B9}"/>
              </a:ext>
            </a:extLst>
          </p:cNvPr>
          <p:cNvCxnSpPr>
            <a:cxnSpLocks/>
          </p:cNvCxnSpPr>
          <p:nvPr/>
        </p:nvCxnSpPr>
        <p:spPr>
          <a:xfrm flipH="1">
            <a:off x="783489" y="4844804"/>
            <a:ext cx="1099999" cy="1071200"/>
          </a:xfrm>
          <a:prstGeom prst="line">
            <a:avLst/>
          </a:prstGeom>
          <a:ln w="76200">
            <a:solidFill>
              <a:srgbClr val="00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D418D78-9B7C-4B47-A4DA-CADCD725F61E}"/>
                  </a:ext>
                </a:extLst>
              </p:cNvPr>
              <p:cNvSpPr txBox="1"/>
              <p:nvPr/>
            </p:nvSpPr>
            <p:spPr>
              <a:xfrm>
                <a:off x="6851906" y="1486380"/>
                <a:ext cx="3383362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8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8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8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en-US" sz="48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8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4800" b="1" dirty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D418D78-9B7C-4B47-A4DA-CADCD725F6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1906" y="1486380"/>
                <a:ext cx="3383362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66DFBE7-9984-4176-84EA-8BCE82712801}"/>
                  </a:ext>
                </a:extLst>
              </p:cNvPr>
              <p:cNvSpPr txBox="1"/>
              <p:nvPr/>
            </p:nvSpPr>
            <p:spPr>
              <a:xfrm>
                <a:off x="4567783" y="5237561"/>
                <a:ext cx="43441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66DFBE7-9984-4176-84EA-8BCE827128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7783" y="5237561"/>
                <a:ext cx="434414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55D1D30-E975-49D4-89B4-46A9EDC1902D}"/>
                  </a:ext>
                </a:extLst>
              </p:cNvPr>
              <p:cNvSpPr txBox="1"/>
              <p:nvPr/>
            </p:nvSpPr>
            <p:spPr>
              <a:xfrm>
                <a:off x="6883880" y="2576516"/>
                <a:ext cx="2018630" cy="7554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8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8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800" b="1" i="1" smtClean="0">
                              <a:solidFill>
                                <a:srgbClr val="0066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800" b="1" dirty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55D1D30-E975-49D4-89B4-46A9EDC190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3880" y="2576516"/>
                <a:ext cx="2018630" cy="7554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Куб 36">
            <a:extLst>
              <a:ext uri="{FF2B5EF4-FFF2-40B4-BE49-F238E27FC236}">
                <a16:creationId xmlns:a16="http://schemas.microsoft.com/office/drawing/2014/main" id="{98B990FC-5F5A-4153-99C3-623D13AC410A}"/>
              </a:ext>
            </a:extLst>
          </p:cNvPr>
          <p:cNvSpPr/>
          <p:nvPr/>
        </p:nvSpPr>
        <p:spPr>
          <a:xfrm>
            <a:off x="798941" y="4378376"/>
            <a:ext cx="1522552" cy="1556436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FF00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8" name="Куб 37">
            <a:extLst>
              <a:ext uri="{FF2B5EF4-FFF2-40B4-BE49-F238E27FC236}">
                <a16:creationId xmlns:a16="http://schemas.microsoft.com/office/drawing/2014/main" id="{94912D0E-1172-41BF-9F7F-8C36015F5128}"/>
              </a:ext>
            </a:extLst>
          </p:cNvPr>
          <p:cNvSpPr/>
          <p:nvPr/>
        </p:nvSpPr>
        <p:spPr>
          <a:xfrm>
            <a:off x="1858245" y="4378376"/>
            <a:ext cx="1522552" cy="1556436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FF00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Куб 44">
            <a:extLst>
              <a:ext uri="{FF2B5EF4-FFF2-40B4-BE49-F238E27FC236}">
                <a16:creationId xmlns:a16="http://schemas.microsoft.com/office/drawing/2014/main" id="{B3E3A18B-8041-452C-858C-B181AB3E082E}"/>
              </a:ext>
            </a:extLst>
          </p:cNvPr>
          <p:cNvSpPr/>
          <p:nvPr/>
        </p:nvSpPr>
        <p:spPr>
          <a:xfrm>
            <a:off x="2924448" y="4359568"/>
            <a:ext cx="1522552" cy="1556436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3399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Куб 48">
            <a:extLst>
              <a:ext uri="{FF2B5EF4-FFF2-40B4-BE49-F238E27FC236}">
                <a16:creationId xmlns:a16="http://schemas.microsoft.com/office/drawing/2014/main" id="{8F190D32-3FDB-464C-BA50-1E0AF9AE9BCD}"/>
              </a:ext>
            </a:extLst>
          </p:cNvPr>
          <p:cNvSpPr/>
          <p:nvPr/>
        </p:nvSpPr>
        <p:spPr>
          <a:xfrm>
            <a:off x="3544351" y="3780258"/>
            <a:ext cx="1522552" cy="1556436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FF00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0" name="Куб 49">
            <a:extLst>
              <a:ext uri="{FF2B5EF4-FFF2-40B4-BE49-F238E27FC236}">
                <a16:creationId xmlns:a16="http://schemas.microsoft.com/office/drawing/2014/main" id="{212213AF-E0C7-4085-82B7-4B0A88A776FF}"/>
              </a:ext>
            </a:extLst>
          </p:cNvPr>
          <p:cNvSpPr/>
          <p:nvPr/>
        </p:nvSpPr>
        <p:spPr>
          <a:xfrm>
            <a:off x="3262438" y="4053916"/>
            <a:ext cx="1522552" cy="1556436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FF00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1" name="Куб 50">
            <a:extLst>
              <a:ext uri="{FF2B5EF4-FFF2-40B4-BE49-F238E27FC236}">
                <a16:creationId xmlns:a16="http://schemas.microsoft.com/office/drawing/2014/main" id="{C8D14885-B90F-4160-B780-5701751ED143}"/>
              </a:ext>
            </a:extLst>
          </p:cNvPr>
          <p:cNvSpPr/>
          <p:nvPr/>
        </p:nvSpPr>
        <p:spPr>
          <a:xfrm>
            <a:off x="2924448" y="4366961"/>
            <a:ext cx="1522552" cy="1556436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FF00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2" name="Куб 51">
            <a:extLst>
              <a:ext uri="{FF2B5EF4-FFF2-40B4-BE49-F238E27FC236}">
                <a16:creationId xmlns:a16="http://schemas.microsoft.com/office/drawing/2014/main" id="{F63FC1CB-1B66-45C6-944F-142091A26C06}"/>
              </a:ext>
            </a:extLst>
          </p:cNvPr>
          <p:cNvSpPr/>
          <p:nvPr/>
        </p:nvSpPr>
        <p:spPr>
          <a:xfrm>
            <a:off x="2916616" y="3293823"/>
            <a:ext cx="1522552" cy="1556436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FF00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3" name="Куб 52">
            <a:extLst>
              <a:ext uri="{FF2B5EF4-FFF2-40B4-BE49-F238E27FC236}">
                <a16:creationId xmlns:a16="http://schemas.microsoft.com/office/drawing/2014/main" id="{01B07B41-5371-4247-A49F-D8E7FFC23A6E}"/>
              </a:ext>
            </a:extLst>
          </p:cNvPr>
          <p:cNvSpPr/>
          <p:nvPr/>
        </p:nvSpPr>
        <p:spPr>
          <a:xfrm>
            <a:off x="2926442" y="2268249"/>
            <a:ext cx="1522552" cy="1556436"/>
          </a:xfrm>
          <a:prstGeom prst="cube">
            <a:avLst>
              <a:gd name="adj" fmla="val 31166"/>
            </a:avLst>
          </a:prstGeom>
          <a:gradFill>
            <a:gsLst>
              <a:gs pos="19000">
                <a:srgbClr val="FFFF00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4" name="Прямая соединительная линия 53">
            <a:extLst>
              <a:ext uri="{FF2B5EF4-FFF2-40B4-BE49-F238E27FC236}">
                <a16:creationId xmlns:a16="http://schemas.microsoft.com/office/drawing/2014/main" id="{59CDBD4A-EB9F-4F7B-875C-D7BB010BF57E}"/>
              </a:ext>
            </a:extLst>
          </p:cNvPr>
          <p:cNvCxnSpPr>
            <a:cxnSpLocks/>
          </p:cNvCxnSpPr>
          <p:nvPr/>
        </p:nvCxnSpPr>
        <p:spPr>
          <a:xfrm flipH="1">
            <a:off x="798941" y="2749054"/>
            <a:ext cx="3176046" cy="0"/>
          </a:xfrm>
          <a:prstGeom prst="line">
            <a:avLst/>
          </a:prstGeom>
          <a:ln w="76200">
            <a:solidFill>
              <a:srgbClr val="0066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8FFB30FA-80BE-4AF2-8F6C-C9865F7EDAE3}"/>
              </a:ext>
            </a:extLst>
          </p:cNvPr>
          <p:cNvCxnSpPr>
            <a:cxnSpLocks/>
          </p:cNvCxnSpPr>
          <p:nvPr/>
        </p:nvCxnSpPr>
        <p:spPr>
          <a:xfrm flipV="1">
            <a:off x="3976191" y="1720467"/>
            <a:ext cx="1035019" cy="1016000"/>
          </a:xfrm>
          <a:prstGeom prst="line">
            <a:avLst/>
          </a:prstGeom>
          <a:ln w="76200">
            <a:solidFill>
              <a:srgbClr val="0066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A39C4EA8-09A2-4ACE-A316-FA824B520E1C}"/>
              </a:ext>
            </a:extLst>
          </p:cNvPr>
          <p:cNvCxnSpPr>
            <a:cxnSpLocks/>
          </p:cNvCxnSpPr>
          <p:nvPr/>
        </p:nvCxnSpPr>
        <p:spPr>
          <a:xfrm flipV="1">
            <a:off x="3974987" y="2736468"/>
            <a:ext cx="0" cy="3157322"/>
          </a:xfrm>
          <a:prstGeom prst="line">
            <a:avLst/>
          </a:prstGeom>
          <a:ln w="76200">
            <a:solidFill>
              <a:srgbClr val="0066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50A51F81-3D7F-4CD7-8C98-7DC47B4C915F}"/>
                  </a:ext>
                </a:extLst>
              </p:cNvPr>
              <p:cNvSpPr txBox="1"/>
              <p:nvPr/>
            </p:nvSpPr>
            <p:spPr>
              <a:xfrm>
                <a:off x="1907250" y="5946227"/>
                <a:ext cx="43441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50A51F81-3D7F-4CD7-8C98-7DC47B4C91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250" y="5946227"/>
                <a:ext cx="434414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9234C71B-BB02-4F8E-B105-9762B89399D2}"/>
                  </a:ext>
                </a:extLst>
              </p:cNvPr>
              <p:cNvSpPr txBox="1"/>
              <p:nvPr/>
            </p:nvSpPr>
            <p:spPr>
              <a:xfrm>
                <a:off x="3472571" y="3832078"/>
                <a:ext cx="43441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9234C71B-BB02-4F8E-B105-9762B89399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2571" y="3832078"/>
                <a:ext cx="434414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5912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9500"/>
                            </p:stCondLst>
                            <p:childTnLst>
                              <p:par>
                                <p:cTn id="57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37" grpId="0" animBg="1"/>
      <p:bldP spid="38" grpId="0" animBg="1"/>
      <p:bldP spid="45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61" grpId="0"/>
      <p:bldP spid="6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3C2A673A-654B-49F3-802E-F0975C9B97D2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FC8D80-E107-4CFD-8C38-AD54F884291D}"/>
              </a:ext>
            </a:extLst>
          </p:cNvPr>
          <p:cNvSpPr txBox="1"/>
          <p:nvPr/>
        </p:nvSpPr>
        <p:spPr>
          <a:xfrm>
            <a:off x="2160984" y="-88047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1-masala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D0F66B-3363-42C4-B413-1A15276855FA}"/>
              </a:ext>
            </a:extLst>
          </p:cNvPr>
          <p:cNvSpPr txBox="1"/>
          <p:nvPr/>
        </p:nvSpPr>
        <p:spPr>
          <a:xfrm>
            <a:off x="403640" y="920589"/>
            <a:ext cx="1174071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yoyilmaga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yasalgan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idishning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hajmini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A4BB7A7B-DC4C-498C-9B3E-E5BE5A14D383}"/>
              </a:ext>
            </a:extLst>
          </p:cNvPr>
          <p:cNvSpPr/>
          <p:nvPr/>
        </p:nvSpPr>
        <p:spPr>
          <a:xfrm>
            <a:off x="2089485" y="3408214"/>
            <a:ext cx="3669266" cy="2758513"/>
          </a:xfrm>
          <a:prstGeom prst="rect">
            <a:avLst/>
          </a:prstGeom>
          <a:solidFill>
            <a:srgbClr val="FFCA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399BADD5-D43C-4907-A364-22A9CF7CA9C7}"/>
              </a:ext>
            </a:extLst>
          </p:cNvPr>
          <p:cNvCxnSpPr/>
          <p:nvPr/>
        </p:nvCxnSpPr>
        <p:spPr>
          <a:xfrm flipV="1">
            <a:off x="2847109" y="3408216"/>
            <a:ext cx="0" cy="78970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id="{801FD1F4-7BA1-4826-BB72-F6320CC3D1BF}"/>
              </a:ext>
            </a:extLst>
          </p:cNvPr>
          <p:cNvCxnSpPr>
            <a:cxnSpLocks/>
          </p:cNvCxnSpPr>
          <p:nvPr/>
        </p:nvCxnSpPr>
        <p:spPr>
          <a:xfrm flipV="1">
            <a:off x="4994563" y="3408216"/>
            <a:ext cx="0" cy="78970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F9EDDBB6-CC34-43EF-8132-175945B6201E}"/>
              </a:ext>
            </a:extLst>
          </p:cNvPr>
          <p:cNvCxnSpPr/>
          <p:nvPr/>
        </p:nvCxnSpPr>
        <p:spPr>
          <a:xfrm flipV="1">
            <a:off x="2847109" y="5340926"/>
            <a:ext cx="0" cy="78970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7F416B7A-1119-4675-BD7E-F281C16412BD}"/>
              </a:ext>
            </a:extLst>
          </p:cNvPr>
          <p:cNvCxnSpPr/>
          <p:nvPr/>
        </p:nvCxnSpPr>
        <p:spPr>
          <a:xfrm flipV="1">
            <a:off x="4994563" y="5340926"/>
            <a:ext cx="0" cy="78970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470D7AFC-7153-441D-BFB5-8663030F8F0F}"/>
              </a:ext>
            </a:extLst>
          </p:cNvPr>
          <p:cNvCxnSpPr>
            <a:cxnSpLocks/>
          </p:cNvCxnSpPr>
          <p:nvPr/>
        </p:nvCxnSpPr>
        <p:spPr>
          <a:xfrm flipH="1">
            <a:off x="2089484" y="4161830"/>
            <a:ext cx="793721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0DA443D6-97FF-48C9-80C8-19BA88B9F269}"/>
              </a:ext>
            </a:extLst>
          </p:cNvPr>
          <p:cNvCxnSpPr>
            <a:cxnSpLocks/>
          </p:cNvCxnSpPr>
          <p:nvPr/>
        </p:nvCxnSpPr>
        <p:spPr>
          <a:xfrm flipH="1">
            <a:off x="4965031" y="4161830"/>
            <a:ext cx="793721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>
            <a:extLst>
              <a:ext uri="{FF2B5EF4-FFF2-40B4-BE49-F238E27FC236}">
                <a16:creationId xmlns:a16="http://schemas.microsoft.com/office/drawing/2014/main" id="{32155AC4-75F5-440F-BD0A-51E6C61726FC}"/>
              </a:ext>
            </a:extLst>
          </p:cNvPr>
          <p:cNvCxnSpPr>
            <a:cxnSpLocks/>
          </p:cNvCxnSpPr>
          <p:nvPr/>
        </p:nvCxnSpPr>
        <p:spPr>
          <a:xfrm flipH="1">
            <a:off x="2089484" y="5377019"/>
            <a:ext cx="793721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>
            <a:extLst>
              <a:ext uri="{FF2B5EF4-FFF2-40B4-BE49-F238E27FC236}">
                <a16:creationId xmlns:a16="http://schemas.microsoft.com/office/drawing/2014/main" id="{118EC1A8-4494-4127-A427-E114361603BA}"/>
              </a:ext>
            </a:extLst>
          </p:cNvPr>
          <p:cNvCxnSpPr>
            <a:cxnSpLocks/>
          </p:cNvCxnSpPr>
          <p:nvPr/>
        </p:nvCxnSpPr>
        <p:spPr>
          <a:xfrm flipH="1">
            <a:off x="4965032" y="5377019"/>
            <a:ext cx="793721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8671CB87-5C5C-489D-A378-0D3D4445B33F}"/>
              </a:ext>
            </a:extLst>
          </p:cNvPr>
          <p:cNvCxnSpPr>
            <a:cxnSpLocks/>
          </p:cNvCxnSpPr>
          <p:nvPr/>
        </p:nvCxnSpPr>
        <p:spPr>
          <a:xfrm flipH="1">
            <a:off x="2817577" y="6130635"/>
            <a:ext cx="2209069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0DBA7767-3B99-40D0-B52F-867F1BA5729F}"/>
              </a:ext>
            </a:extLst>
          </p:cNvPr>
          <p:cNvCxnSpPr>
            <a:cxnSpLocks/>
          </p:cNvCxnSpPr>
          <p:nvPr/>
        </p:nvCxnSpPr>
        <p:spPr>
          <a:xfrm flipH="1">
            <a:off x="2815025" y="3436791"/>
            <a:ext cx="2211621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>
            <a:extLst>
              <a:ext uri="{FF2B5EF4-FFF2-40B4-BE49-F238E27FC236}">
                <a16:creationId xmlns:a16="http://schemas.microsoft.com/office/drawing/2014/main" id="{55A50757-E8BC-47FE-9894-128449096204}"/>
              </a:ext>
            </a:extLst>
          </p:cNvPr>
          <p:cNvCxnSpPr>
            <a:cxnSpLocks/>
          </p:cNvCxnSpPr>
          <p:nvPr/>
        </p:nvCxnSpPr>
        <p:spPr>
          <a:xfrm flipV="1">
            <a:off x="2124216" y="4161831"/>
            <a:ext cx="0" cy="121518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8820EBE9-1902-4F27-AA30-3BB7598ABF32}"/>
              </a:ext>
            </a:extLst>
          </p:cNvPr>
          <p:cNvCxnSpPr>
            <a:cxnSpLocks/>
          </p:cNvCxnSpPr>
          <p:nvPr/>
        </p:nvCxnSpPr>
        <p:spPr>
          <a:xfrm flipV="1">
            <a:off x="5720652" y="4161830"/>
            <a:ext cx="0" cy="125284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A7A39CF4-3E0A-4917-AA30-C97F9ED24BB5}"/>
              </a:ext>
            </a:extLst>
          </p:cNvPr>
          <p:cNvSpPr/>
          <p:nvPr/>
        </p:nvSpPr>
        <p:spPr>
          <a:xfrm>
            <a:off x="2006044" y="3309675"/>
            <a:ext cx="795720" cy="8160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0FAC535F-E68C-4097-A205-349C53A145BD}"/>
              </a:ext>
            </a:extLst>
          </p:cNvPr>
          <p:cNvSpPr/>
          <p:nvPr/>
        </p:nvSpPr>
        <p:spPr>
          <a:xfrm>
            <a:off x="5016259" y="3309670"/>
            <a:ext cx="795720" cy="8160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id="{504168DE-3F12-4760-A6FD-93FDB13725C4}"/>
              </a:ext>
            </a:extLst>
          </p:cNvPr>
          <p:cNvSpPr/>
          <p:nvPr/>
        </p:nvSpPr>
        <p:spPr>
          <a:xfrm>
            <a:off x="2013291" y="5413110"/>
            <a:ext cx="795720" cy="8160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Прямоугольник 69">
            <a:extLst>
              <a:ext uri="{FF2B5EF4-FFF2-40B4-BE49-F238E27FC236}">
                <a16:creationId xmlns:a16="http://schemas.microsoft.com/office/drawing/2014/main" id="{56205002-F7D0-4070-AAB4-E8A2E597FF14}"/>
              </a:ext>
            </a:extLst>
          </p:cNvPr>
          <p:cNvSpPr/>
          <p:nvPr/>
        </p:nvSpPr>
        <p:spPr>
          <a:xfrm>
            <a:off x="5030658" y="5413110"/>
            <a:ext cx="795720" cy="8160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1" name="Прямая соединительная линия 70">
            <a:extLst>
              <a:ext uri="{FF2B5EF4-FFF2-40B4-BE49-F238E27FC236}">
                <a16:creationId xmlns:a16="http://schemas.microsoft.com/office/drawing/2014/main" id="{F316A98F-01E6-4D7D-8C64-F8CDB9958015}"/>
              </a:ext>
            </a:extLst>
          </p:cNvPr>
          <p:cNvCxnSpPr/>
          <p:nvPr/>
        </p:nvCxnSpPr>
        <p:spPr>
          <a:xfrm flipV="1">
            <a:off x="2124216" y="3408215"/>
            <a:ext cx="0" cy="789709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>
            <a:extLst>
              <a:ext uri="{FF2B5EF4-FFF2-40B4-BE49-F238E27FC236}">
                <a16:creationId xmlns:a16="http://schemas.microsoft.com/office/drawing/2014/main" id="{A3C96138-A220-4817-A20F-512124F90142}"/>
              </a:ext>
            </a:extLst>
          </p:cNvPr>
          <p:cNvCxnSpPr>
            <a:cxnSpLocks/>
          </p:cNvCxnSpPr>
          <p:nvPr/>
        </p:nvCxnSpPr>
        <p:spPr>
          <a:xfrm flipH="1">
            <a:off x="2089484" y="3436791"/>
            <a:ext cx="793721" cy="0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>
            <a:extLst>
              <a:ext uri="{FF2B5EF4-FFF2-40B4-BE49-F238E27FC236}">
                <a16:creationId xmlns:a16="http://schemas.microsoft.com/office/drawing/2014/main" id="{25FA9FF7-EB63-4E50-B27B-EE864EA50114}"/>
              </a:ext>
            </a:extLst>
          </p:cNvPr>
          <p:cNvCxnSpPr>
            <a:cxnSpLocks/>
          </p:cNvCxnSpPr>
          <p:nvPr/>
        </p:nvCxnSpPr>
        <p:spPr>
          <a:xfrm flipH="1">
            <a:off x="4965031" y="3436791"/>
            <a:ext cx="793721" cy="0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>
            <a:extLst>
              <a:ext uri="{FF2B5EF4-FFF2-40B4-BE49-F238E27FC236}">
                <a16:creationId xmlns:a16="http://schemas.microsoft.com/office/drawing/2014/main" id="{8B9C52A4-324B-4A24-BF01-4AFF820DBEBD}"/>
              </a:ext>
            </a:extLst>
          </p:cNvPr>
          <p:cNvCxnSpPr/>
          <p:nvPr/>
        </p:nvCxnSpPr>
        <p:spPr>
          <a:xfrm flipV="1">
            <a:off x="5720652" y="3408214"/>
            <a:ext cx="0" cy="789709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>
            <a:extLst>
              <a:ext uri="{FF2B5EF4-FFF2-40B4-BE49-F238E27FC236}">
                <a16:creationId xmlns:a16="http://schemas.microsoft.com/office/drawing/2014/main" id="{086F2F8C-0C76-4E59-8C61-B50CA975D12A}"/>
              </a:ext>
            </a:extLst>
          </p:cNvPr>
          <p:cNvCxnSpPr/>
          <p:nvPr/>
        </p:nvCxnSpPr>
        <p:spPr>
          <a:xfrm flipV="1">
            <a:off x="2124216" y="5377018"/>
            <a:ext cx="0" cy="789709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>
            <a:extLst>
              <a:ext uri="{FF2B5EF4-FFF2-40B4-BE49-F238E27FC236}">
                <a16:creationId xmlns:a16="http://schemas.microsoft.com/office/drawing/2014/main" id="{02DF3E83-F082-490F-898B-68349B70B27E}"/>
              </a:ext>
            </a:extLst>
          </p:cNvPr>
          <p:cNvCxnSpPr>
            <a:cxnSpLocks/>
          </p:cNvCxnSpPr>
          <p:nvPr/>
        </p:nvCxnSpPr>
        <p:spPr>
          <a:xfrm flipH="1">
            <a:off x="2089484" y="6130635"/>
            <a:ext cx="793721" cy="0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>
            <a:extLst>
              <a:ext uri="{FF2B5EF4-FFF2-40B4-BE49-F238E27FC236}">
                <a16:creationId xmlns:a16="http://schemas.microsoft.com/office/drawing/2014/main" id="{6316B017-5FB0-42EB-A04C-71B13F13C040}"/>
              </a:ext>
            </a:extLst>
          </p:cNvPr>
          <p:cNvCxnSpPr/>
          <p:nvPr/>
        </p:nvCxnSpPr>
        <p:spPr>
          <a:xfrm flipV="1">
            <a:off x="5720652" y="5377019"/>
            <a:ext cx="0" cy="789709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>
            <a:extLst>
              <a:ext uri="{FF2B5EF4-FFF2-40B4-BE49-F238E27FC236}">
                <a16:creationId xmlns:a16="http://schemas.microsoft.com/office/drawing/2014/main" id="{99D85433-787A-4688-A58E-A593F0F003CB}"/>
              </a:ext>
            </a:extLst>
          </p:cNvPr>
          <p:cNvCxnSpPr>
            <a:cxnSpLocks/>
          </p:cNvCxnSpPr>
          <p:nvPr/>
        </p:nvCxnSpPr>
        <p:spPr>
          <a:xfrm flipH="1">
            <a:off x="4965030" y="6130635"/>
            <a:ext cx="793721" cy="0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id="{6DBC6E70-87DE-4E27-8D4C-3EEC6E381FFF}"/>
              </a:ext>
            </a:extLst>
          </p:cNvPr>
          <p:cNvSpPr/>
          <p:nvPr/>
        </p:nvSpPr>
        <p:spPr>
          <a:xfrm>
            <a:off x="8024634" y="3814796"/>
            <a:ext cx="2898471" cy="1680882"/>
          </a:xfrm>
          <a:prstGeom prst="rect">
            <a:avLst/>
          </a:prstGeom>
          <a:solidFill>
            <a:srgbClr val="FFCA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0" name="Прямая соединительная линия 79">
            <a:extLst>
              <a:ext uri="{FF2B5EF4-FFF2-40B4-BE49-F238E27FC236}">
                <a16:creationId xmlns:a16="http://schemas.microsoft.com/office/drawing/2014/main" id="{B8EDC84A-C06B-408C-9B16-655E8227AC98}"/>
              </a:ext>
            </a:extLst>
          </p:cNvPr>
          <p:cNvCxnSpPr>
            <a:cxnSpLocks/>
          </p:cNvCxnSpPr>
          <p:nvPr/>
        </p:nvCxnSpPr>
        <p:spPr>
          <a:xfrm flipV="1">
            <a:off x="8024634" y="4374570"/>
            <a:ext cx="0" cy="78970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>
            <a:extLst>
              <a:ext uri="{FF2B5EF4-FFF2-40B4-BE49-F238E27FC236}">
                <a16:creationId xmlns:a16="http://schemas.microsoft.com/office/drawing/2014/main" id="{7F19DC95-E785-4AB4-BC05-B8FAF9EDAA09}"/>
              </a:ext>
            </a:extLst>
          </p:cNvPr>
          <p:cNvCxnSpPr>
            <a:cxnSpLocks/>
          </p:cNvCxnSpPr>
          <p:nvPr/>
        </p:nvCxnSpPr>
        <p:spPr>
          <a:xfrm flipV="1">
            <a:off x="9073504" y="4769424"/>
            <a:ext cx="0" cy="78970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>
            <a:extLst>
              <a:ext uri="{FF2B5EF4-FFF2-40B4-BE49-F238E27FC236}">
                <a16:creationId xmlns:a16="http://schemas.microsoft.com/office/drawing/2014/main" id="{5BB76DFF-F549-4236-8236-51885781631F}"/>
              </a:ext>
            </a:extLst>
          </p:cNvPr>
          <p:cNvCxnSpPr>
            <a:cxnSpLocks/>
          </p:cNvCxnSpPr>
          <p:nvPr/>
        </p:nvCxnSpPr>
        <p:spPr>
          <a:xfrm flipV="1">
            <a:off x="10902304" y="4213094"/>
            <a:ext cx="0" cy="702352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>
            <a:extLst>
              <a:ext uri="{FF2B5EF4-FFF2-40B4-BE49-F238E27FC236}">
                <a16:creationId xmlns:a16="http://schemas.microsoft.com/office/drawing/2014/main" id="{BFFE049A-627E-46A1-ACC8-855DF9AED97A}"/>
              </a:ext>
            </a:extLst>
          </p:cNvPr>
          <p:cNvCxnSpPr>
            <a:cxnSpLocks/>
          </p:cNvCxnSpPr>
          <p:nvPr/>
        </p:nvCxnSpPr>
        <p:spPr>
          <a:xfrm flipH="1">
            <a:off x="8008433" y="3842192"/>
            <a:ext cx="1815354" cy="55922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>
            <a:extLst>
              <a:ext uri="{FF2B5EF4-FFF2-40B4-BE49-F238E27FC236}">
                <a16:creationId xmlns:a16="http://schemas.microsoft.com/office/drawing/2014/main" id="{E1755E64-F4BE-40EA-AB10-FCE0C3152F3E}"/>
              </a:ext>
            </a:extLst>
          </p:cNvPr>
          <p:cNvCxnSpPr>
            <a:cxnSpLocks/>
          </p:cNvCxnSpPr>
          <p:nvPr/>
        </p:nvCxnSpPr>
        <p:spPr>
          <a:xfrm flipH="1">
            <a:off x="9073504" y="4197923"/>
            <a:ext cx="1828800" cy="600884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>
            <a:extLst>
              <a:ext uri="{FF2B5EF4-FFF2-40B4-BE49-F238E27FC236}">
                <a16:creationId xmlns:a16="http://schemas.microsoft.com/office/drawing/2014/main" id="{F4D65ED1-E9BF-4B0D-8565-01DA2C9DE4EB}"/>
              </a:ext>
            </a:extLst>
          </p:cNvPr>
          <p:cNvCxnSpPr>
            <a:cxnSpLocks/>
          </p:cNvCxnSpPr>
          <p:nvPr/>
        </p:nvCxnSpPr>
        <p:spPr>
          <a:xfrm flipH="1">
            <a:off x="9082392" y="4903109"/>
            <a:ext cx="1834072" cy="636977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>
            <a:extLst>
              <a:ext uri="{FF2B5EF4-FFF2-40B4-BE49-F238E27FC236}">
                <a16:creationId xmlns:a16="http://schemas.microsoft.com/office/drawing/2014/main" id="{52966D6D-653E-4B06-BF55-290A9A9B6993}"/>
              </a:ext>
            </a:extLst>
          </p:cNvPr>
          <p:cNvCxnSpPr>
            <a:cxnSpLocks/>
          </p:cNvCxnSpPr>
          <p:nvPr/>
        </p:nvCxnSpPr>
        <p:spPr>
          <a:xfrm flipH="1" flipV="1">
            <a:off x="8012996" y="5142700"/>
            <a:ext cx="1069396" cy="41486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>
            <a:extLst>
              <a:ext uri="{FF2B5EF4-FFF2-40B4-BE49-F238E27FC236}">
                <a16:creationId xmlns:a16="http://schemas.microsoft.com/office/drawing/2014/main" id="{487AC261-AE37-48C7-914D-675EC7D708A9}"/>
              </a:ext>
            </a:extLst>
          </p:cNvPr>
          <p:cNvCxnSpPr>
            <a:cxnSpLocks/>
          </p:cNvCxnSpPr>
          <p:nvPr/>
        </p:nvCxnSpPr>
        <p:spPr>
          <a:xfrm flipH="1" flipV="1">
            <a:off x="8029753" y="4409292"/>
            <a:ext cx="1059953" cy="365405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>
            <a:extLst>
              <a:ext uri="{FF2B5EF4-FFF2-40B4-BE49-F238E27FC236}">
                <a16:creationId xmlns:a16="http://schemas.microsoft.com/office/drawing/2014/main" id="{7DC74331-5FB6-4842-8697-EE5377940AD6}"/>
              </a:ext>
            </a:extLst>
          </p:cNvPr>
          <p:cNvCxnSpPr>
            <a:cxnSpLocks/>
          </p:cNvCxnSpPr>
          <p:nvPr/>
        </p:nvCxnSpPr>
        <p:spPr>
          <a:xfrm flipH="1" flipV="1">
            <a:off x="9860790" y="3848186"/>
            <a:ext cx="1055674" cy="36490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Параллелограмм 101">
            <a:extLst>
              <a:ext uri="{FF2B5EF4-FFF2-40B4-BE49-F238E27FC236}">
                <a16:creationId xmlns:a16="http://schemas.microsoft.com/office/drawing/2014/main" id="{AB975883-0500-4917-8FC8-14B34116A2D2}"/>
              </a:ext>
            </a:extLst>
          </p:cNvPr>
          <p:cNvSpPr/>
          <p:nvPr/>
        </p:nvSpPr>
        <p:spPr>
          <a:xfrm rot="1182239">
            <a:off x="8241017" y="3770719"/>
            <a:ext cx="2465100" cy="1088881"/>
          </a:xfrm>
          <a:prstGeom prst="parallelogram">
            <a:avLst>
              <a:gd name="adj" fmla="val 13102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3" name="Прямая соединительная линия 102">
            <a:extLst>
              <a:ext uri="{FF2B5EF4-FFF2-40B4-BE49-F238E27FC236}">
                <a16:creationId xmlns:a16="http://schemas.microsoft.com/office/drawing/2014/main" id="{8F9EA603-DC55-4221-BCF0-6ADE352E1EED}"/>
              </a:ext>
            </a:extLst>
          </p:cNvPr>
          <p:cNvCxnSpPr>
            <a:cxnSpLocks/>
          </p:cNvCxnSpPr>
          <p:nvPr/>
        </p:nvCxnSpPr>
        <p:spPr>
          <a:xfrm flipV="1">
            <a:off x="9839987" y="3805105"/>
            <a:ext cx="0" cy="740893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Равнобедренный треугольник 104">
            <a:extLst>
              <a:ext uri="{FF2B5EF4-FFF2-40B4-BE49-F238E27FC236}">
                <a16:creationId xmlns:a16="http://schemas.microsoft.com/office/drawing/2014/main" id="{4E4067E7-D29E-4B46-9C11-067683D90BF9}"/>
              </a:ext>
            </a:extLst>
          </p:cNvPr>
          <p:cNvSpPr/>
          <p:nvPr/>
        </p:nvSpPr>
        <p:spPr>
          <a:xfrm rot="499217" flipV="1">
            <a:off x="7985253" y="3606094"/>
            <a:ext cx="1937424" cy="914400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Равнобедренный треугольник 105">
            <a:extLst>
              <a:ext uri="{FF2B5EF4-FFF2-40B4-BE49-F238E27FC236}">
                <a16:creationId xmlns:a16="http://schemas.microsoft.com/office/drawing/2014/main" id="{5E22565E-33E3-45D3-8837-8FCF5A68DF46}"/>
              </a:ext>
            </a:extLst>
          </p:cNvPr>
          <p:cNvSpPr/>
          <p:nvPr/>
        </p:nvSpPr>
        <p:spPr>
          <a:xfrm rot="11146530" flipV="1">
            <a:off x="8956915" y="4843211"/>
            <a:ext cx="2049887" cy="914400"/>
          </a:xfrm>
          <a:prstGeom prst="triangle">
            <a:avLst>
              <a:gd name="adj" fmla="val 268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Равнобедренный треугольник 106">
            <a:extLst>
              <a:ext uri="{FF2B5EF4-FFF2-40B4-BE49-F238E27FC236}">
                <a16:creationId xmlns:a16="http://schemas.microsoft.com/office/drawing/2014/main" id="{E1A82AC4-E8A7-4EF8-83C4-8037A010933B}"/>
              </a:ext>
            </a:extLst>
          </p:cNvPr>
          <p:cNvSpPr/>
          <p:nvPr/>
        </p:nvSpPr>
        <p:spPr>
          <a:xfrm rot="21315553">
            <a:off x="7806190" y="5026253"/>
            <a:ext cx="1937424" cy="914400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Равнобедренный треугольник 107">
            <a:extLst>
              <a:ext uri="{FF2B5EF4-FFF2-40B4-BE49-F238E27FC236}">
                <a16:creationId xmlns:a16="http://schemas.microsoft.com/office/drawing/2014/main" id="{1C09A6C2-8937-4A34-9ED8-F82A65BFB6CA}"/>
              </a:ext>
            </a:extLst>
          </p:cNvPr>
          <p:cNvSpPr/>
          <p:nvPr/>
        </p:nvSpPr>
        <p:spPr>
          <a:xfrm rot="21281082" flipH="1" flipV="1">
            <a:off x="9266977" y="3474802"/>
            <a:ext cx="1937424" cy="914400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0" name="Прямая со стрелкой 109">
            <a:extLst>
              <a:ext uri="{FF2B5EF4-FFF2-40B4-BE49-F238E27FC236}">
                <a16:creationId xmlns:a16="http://schemas.microsoft.com/office/drawing/2014/main" id="{F52425EC-E3FF-40D5-AFDD-57F435A4BE57}"/>
              </a:ext>
            </a:extLst>
          </p:cNvPr>
          <p:cNvCxnSpPr/>
          <p:nvPr/>
        </p:nvCxnSpPr>
        <p:spPr>
          <a:xfrm>
            <a:off x="1804988" y="3429000"/>
            <a:ext cx="0" cy="2737727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 стрелкой 110">
            <a:extLst>
              <a:ext uri="{FF2B5EF4-FFF2-40B4-BE49-F238E27FC236}">
                <a16:creationId xmlns:a16="http://schemas.microsoft.com/office/drawing/2014/main" id="{95A0D3CA-8C2C-4944-8AE8-900AAE6B22A1}"/>
              </a:ext>
            </a:extLst>
          </p:cNvPr>
          <p:cNvCxnSpPr/>
          <p:nvPr/>
        </p:nvCxnSpPr>
        <p:spPr>
          <a:xfrm>
            <a:off x="5940452" y="3408214"/>
            <a:ext cx="0" cy="2737727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 стрелкой 111">
            <a:extLst>
              <a:ext uri="{FF2B5EF4-FFF2-40B4-BE49-F238E27FC236}">
                <a16:creationId xmlns:a16="http://schemas.microsoft.com/office/drawing/2014/main" id="{F655248A-4517-417F-AAC8-7BECA40B2242}"/>
              </a:ext>
            </a:extLst>
          </p:cNvPr>
          <p:cNvCxnSpPr>
            <a:cxnSpLocks/>
          </p:cNvCxnSpPr>
          <p:nvPr/>
        </p:nvCxnSpPr>
        <p:spPr>
          <a:xfrm flipV="1">
            <a:off x="1684801" y="6408506"/>
            <a:ext cx="4256795" cy="1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 стрелкой 114">
            <a:extLst>
              <a:ext uri="{FF2B5EF4-FFF2-40B4-BE49-F238E27FC236}">
                <a16:creationId xmlns:a16="http://schemas.microsoft.com/office/drawing/2014/main" id="{FD5109F1-EA5F-4DE1-B672-F76EAE2BD781}"/>
              </a:ext>
            </a:extLst>
          </p:cNvPr>
          <p:cNvCxnSpPr>
            <a:cxnSpLocks/>
          </p:cNvCxnSpPr>
          <p:nvPr/>
        </p:nvCxnSpPr>
        <p:spPr>
          <a:xfrm>
            <a:off x="1684801" y="3066482"/>
            <a:ext cx="4255651" cy="7790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57C02006-8F4A-4AB6-B649-48D27DC24086}"/>
                  </a:ext>
                </a:extLst>
              </p:cNvPr>
              <p:cNvSpPr txBox="1"/>
              <p:nvPr/>
            </p:nvSpPr>
            <p:spPr>
              <a:xfrm>
                <a:off x="150539" y="4434613"/>
                <a:ext cx="15757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57C02006-8F4A-4AB6-B649-48D27DC240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539" y="4434613"/>
                <a:ext cx="1575752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191FA3EF-4132-4327-A48E-5473709BDE9F}"/>
                  </a:ext>
                </a:extLst>
              </p:cNvPr>
              <p:cNvSpPr txBox="1"/>
              <p:nvPr/>
            </p:nvSpPr>
            <p:spPr>
              <a:xfrm>
                <a:off x="3024750" y="2392572"/>
                <a:ext cx="15757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𝟒𝟖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191FA3EF-4132-4327-A48E-5473709BDE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750" y="2392572"/>
                <a:ext cx="1575752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Стрелка: вправо 118">
            <a:extLst>
              <a:ext uri="{FF2B5EF4-FFF2-40B4-BE49-F238E27FC236}">
                <a16:creationId xmlns:a16="http://schemas.microsoft.com/office/drawing/2014/main" id="{49877A6F-46B0-4C6B-B15E-C4AB21C11D4A}"/>
              </a:ext>
            </a:extLst>
          </p:cNvPr>
          <p:cNvSpPr/>
          <p:nvPr/>
        </p:nvSpPr>
        <p:spPr>
          <a:xfrm rot="20806718">
            <a:off x="6439594" y="4842731"/>
            <a:ext cx="1062413" cy="41486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3FE491B8-E443-4417-9069-A73FC66D78FC}"/>
                  </a:ext>
                </a:extLst>
              </p:cNvPr>
              <p:cNvSpPr txBox="1"/>
              <p:nvPr/>
            </p:nvSpPr>
            <p:spPr>
              <a:xfrm>
                <a:off x="2910382" y="3534415"/>
                <a:ext cx="101470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3FE491B8-E443-4417-9069-A73FC66D78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0382" y="3534415"/>
                <a:ext cx="1014700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FB84CF7B-6F29-42AF-B9D4-43AA8B2E2D7C}"/>
                  </a:ext>
                </a:extLst>
              </p:cNvPr>
              <p:cNvSpPr txBox="1"/>
              <p:nvPr/>
            </p:nvSpPr>
            <p:spPr>
              <a:xfrm>
                <a:off x="2270208" y="4225454"/>
                <a:ext cx="101470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FB84CF7B-6F29-42AF-B9D4-43AA8B2E2D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0208" y="4225454"/>
                <a:ext cx="1014700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261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3C2A673A-654B-49F3-802E-F0975C9B97D2}"/>
              </a:ext>
            </a:extLst>
          </p:cNvPr>
          <p:cNvSpPr/>
          <p:nvPr/>
        </p:nvSpPr>
        <p:spPr>
          <a:xfrm>
            <a:off x="2985" y="3248"/>
            <a:ext cx="12189015" cy="6840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A4BB7A7B-DC4C-498C-9B3E-E5BE5A14D383}"/>
              </a:ext>
            </a:extLst>
          </p:cNvPr>
          <p:cNvSpPr/>
          <p:nvPr/>
        </p:nvSpPr>
        <p:spPr>
          <a:xfrm>
            <a:off x="2089485" y="3408214"/>
            <a:ext cx="3669266" cy="2758513"/>
          </a:xfrm>
          <a:prstGeom prst="rect">
            <a:avLst/>
          </a:prstGeom>
          <a:solidFill>
            <a:srgbClr val="FFCA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399BADD5-D43C-4907-A364-22A9CF7CA9C7}"/>
              </a:ext>
            </a:extLst>
          </p:cNvPr>
          <p:cNvCxnSpPr/>
          <p:nvPr/>
        </p:nvCxnSpPr>
        <p:spPr>
          <a:xfrm flipV="1">
            <a:off x="2847109" y="3408216"/>
            <a:ext cx="0" cy="78970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id="{801FD1F4-7BA1-4826-BB72-F6320CC3D1BF}"/>
              </a:ext>
            </a:extLst>
          </p:cNvPr>
          <p:cNvCxnSpPr>
            <a:cxnSpLocks/>
          </p:cNvCxnSpPr>
          <p:nvPr/>
        </p:nvCxnSpPr>
        <p:spPr>
          <a:xfrm flipV="1">
            <a:off x="4994563" y="3408216"/>
            <a:ext cx="0" cy="78970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F9EDDBB6-CC34-43EF-8132-175945B6201E}"/>
              </a:ext>
            </a:extLst>
          </p:cNvPr>
          <p:cNvCxnSpPr/>
          <p:nvPr/>
        </p:nvCxnSpPr>
        <p:spPr>
          <a:xfrm flipV="1">
            <a:off x="2847109" y="5340926"/>
            <a:ext cx="0" cy="78970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7F416B7A-1119-4675-BD7E-F281C16412BD}"/>
              </a:ext>
            </a:extLst>
          </p:cNvPr>
          <p:cNvCxnSpPr/>
          <p:nvPr/>
        </p:nvCxnSpPr>
        <p:spPr>
          <a:xfrm flipV="1">
            <a:off x="4994563" y="5340926"/>
            <a:ext cx="0" cy="78970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470D7AFC-7153-441D-BFB5-8663030F8F0F}"/>
              </a:ext>
            </a:extLst>
          </p:cNvPr>
          <p:cNvCxnSpPr>
            <a:cxnSpLocks/>
          </p:cNvCxnSpPr>
          <p:nvPr/>
        </p:nvCxnSpPr>
        <p:spPr>
          <a:xfrm flipH="1">
            <a:off x="2124216" y="4170760"/>
            <a:ext cx="722894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0DA443D6-97FF-48C9-80C8-19BA88B9F269}"/>
              </a:ext>
            </a:extLst>
          </p:cNvPr>
          <p:cNvCxnSpPr>
            <a:cxnSpLocks/>
          </p:cNvCxnSpPr>
          <p:nvPr/>
        </p:nvCxnSpPr>
        <p:spPr>
          <a:xfrm flipH="1">
            <a:off x="4965030" y="4170760"/>
            <a:ext cx="793721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>
            <a:extLst>
              <a:ext uri="{FF2B5EF4-FFF2-40B4-BE49-F238E27FC236}">
                <a16:creationId xmlns:a16="http://schemas.microsoft.com/office/drawing/2014/main" id="{32155AC4-75F5-440F-BD0A-51E6C61726FC}"/>
              </a:ext>
            </a:extLst>
          </p:cNvPr>
          <p:cNvCxnSpPr>
            <a:cxnSpLocks/>
          </p:cNvCxnSpPr>
          <p:nvPr/>
        </p:nvCxnSpPr>
        <p:spPr>
          <a:xfrm flipH="1">
            <a:off x="2089484" y="5377019"/>
            <a:ext cx="793721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>
            <a:extLst>
              <a:ext uri="{FF2B5EF4-FFF2-40B4-BE49-F238E27FC236}">
                <a16:creationId xmlns:a16="http://schemas.microsoft.com/office/drawing/2014/main" id="{118EC1A8-4494-4127-A427-E114361603BA}"/>
              </a:ext>
            </a:extLst>
          </p:cNvPr>
          <p:cNvCxnSpPr>
            <a:cxnSpLocks/>
          </p:cNvCxnSpPr>
          <p:nvPr/>
        </p:nvCxnSpPr>
        <p:spPr>
          <a:xfrm flipH="1">
            <a:off x="4965032" y="5377019"/>
            <a:ext cx="793721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8671CB87-5C5C-489D-A378-0D3D4445B33F}"/>
              </a:ext>
            </a:extLst>
          </p:cNvPr>
          <p:cNvCxnSpPr>
            <a:cxnSpLocks/>
          </p:cNvCxnSpPr>
          <p:nvPr/>
        </p:nvCxnSpPr>
        <p:spPr>
          <a:xfrm flipH="1">
            <a:off x="2817577" y="6130635"/>
            <a:ext cx="2209069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0DBA7767-3B99-40D0-B52F-867F1BA5729F}"/>
              </a:ext>
            </a:extLst>
          </p:cNvPr>
          <p:cNvCxnSpPr>
            <a:cxnSpLocks/>
          </p:cNvCxnSpPr>
          <p:nvPr/>
        </p:nvCxnSpPr>
        <p:spPr>
          <a:xfrm flipH="1">
            <a:off x="2815025" y="3436791"/>
            <a:ext cx="2211621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>
            <a:extLst>
              <a:ext uri="{FF2B5EF4-FFF2-40B4-BE49-F238E27FC236}">
                <a16:creationId xmlns:a16="http://schemas.microsoft.com/office/drawing/2014/main" id="{55A50757-E8BC-47FE-9894-128449096204}"/>
              </a:ext>
            </a:extLst>
          </p:cNvPr>
          <p:cNvCxnSpPr>
            <a:cxnSpLocks/>
          </p:cNvCxnSpPr>
          <p:nvPr/>
        </p:nvCxnSpPr>
        <p:spPr>
          <a:xfrm flipV="1">
            <a:off x="2124216" y="4161831"/>
            <a:ext cx="0" cy="121518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8820EBE9-1902-4F27-AA30-3BB7598ABF32}"/>
              </a:ext>
            </a:extLst>
          </p:cNvPr>
          <p:cNvCxnSpPr>
            <a:cxnSpLocks/>
          </p:cNvCxnSpPr>
          <p:nvPr/>
        </p:nvCxnSpPr>
        <p:spPr>
          <a:xfrm flipV="1">
            <a:off x="5720652" y="4161830"/>
            <a:ext cx="0" cy="125284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A7A39CF4-3E0A-4917-AA30-C97F9ED24BB5}"/>
              </a:ext>
            </a:extLst>
          </p:cNvPr>
          <p:cNvSpPr/>
          <p:nvPr/>
        </p:nvSpPr>
        <p:spPr>
          <a:xfrm>
            <a:off x="2006044" y="3309675"/>
            <a:ext cx="795720" cy="8160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0FAC535F-E68C-4097-A205-349C53A145BD}"/>
              </a:ext>
            </a:extLst>
          </p:cNvPr>
          <p:cNvSpPr/>
          <p:nvPr/>
        </p:nvSpPr>
        <p:spPr>
          <a:xfrm>
            <a:off x="5016259" y="3309670"/>
            <a:ext cx="795720" cy="8160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id="{504168DE-3F12-4760-A6FD-93FDB13725C4}"/>
              </a:ext>
            </a:extLst>
          </p:cNvPr>
          <p:cNvSpPr/>
          <p:nvPr/>
        </p:nvSpPr>
        <p:spPr>
          <a:xfrm>
            <a:off x="2013291" y="5413110"/>
            <a:ext cx="795720" cy="8160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Прямоугольник 69">
            <a:extLst>
              <a:ext uri="{FF2B5EF4-FFF2-40B4-BE49-F238E27FC236}">
                <a16:creationId xmlns:a16="http://schemas.microsoft.com/office/drawing/2014/main" id="{56205002-F7D0-4070-AAB4-E8A2E597FF14}"/>
              </a:ext>
            </a:extLst>
          </p:cNvPr>
          <p:cNvSpPr/>
          <p:nvPr/>
        </p:nvSpPr>
        <p:spPr>
          <a:xfrm>
            <a:off x="5030658" y="5413110"/>
            <a:ext cx="795720" cy="8160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1" name="Прямая соединительная линия 70">
            <a:extLst>
              <a:ext uri="{FF2B5EF4-FFF2-40B4-BE49-F238E27FC236}">
                <a16:creationId xmlns:a16="http://schemas.microsoft.com/office/drawing/2014/main" id="{F316A98F-01E6-4D7D-8C64-F8CDB9958015}"/>
              </a:ext>
            </a:extLst>
          </p:cNvPr>
          <p:cNvCxnSpPr/>
          <p:nvPr/>
        </p:nvCxnSpPr>
        <p:spPr>
          <a:xfrm flipV="1">
            <a:off x="2124216" y="3408215"/>
            <a:ext cx="0" cy="789709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>
            <a:extLst>
              <a:ext uri="{FF2B5EF4-FFF2-40B4-BE49-F238E27FC236}">
                <a16:creationId xmlns:a16="http://schemas.microsoft.com/office/drawing/2014/main" id="{A3C96138-A220-4817-A20F-512124F90142}"/>
              </a:ext>
            </a:extLst>
          </p:cNvPr>
          <p:cNvCxnSpPr>
            <a:cxnSpLocks/>
          </p:cNvCxnSpPr>
          <p:nvPr/>
        </p:nvCxnSpPr>
        <p:spPr>
          <a:xfrm flipH="1">
            <a:off x="2089484" y="3436791"/>
            <a:ext cx="793721" cy="0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>
            <a:extLst>
              <a:ext uri="{FF2B5EF4-FFF2-40B4-BE49-F238E27FC236}">
                <a16:creationId xmlns:a16="http://schemas.microsoft.com/office/drawing/2014/main" id="{25FA9FF7-EB63-4E50-B27B-EE864EA50114}"/>
              </a:ext>
            </a:extLst>
          </p:cNvPr>
          <p:cNvCxnSpPr>
            <a:cxnSpLocks/>
          </p:cNvCxnSpPr>
          <p:nvPr/>
        </p:nvCxnSpPr>
        <p:spPr>
          <a:xfrm flipH="1">
            <a:off x="4965031" y="3436791"/>
            <a:ext cx="793721" cy="0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>
            <a:extLst>
              <a:ext uri="{FF2B5EF4-FFF2-40B4-BE49-F238E27FC236}">
                <a16:creationId xmlns:a16="http://schemas.microsoft.com/office/drawing/2014/main" id="{8B9C52A4-324B-4A24-BF01-4AFF820DBEBD}"/>
              </a:ext>
            </a:extLst>
          </p:cNvPr>
          <p:cNvCxnSpPr/>
          <p:nvPr/>
        </p:nvCxnSpPr>
        <p:spPr>
          <a:xfrm flipV="1">
            <a:off x="5720652" y="3408214"/>
            <a:ext cx="0" cy="789709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>
            <a:extLst>
              <a:ext uri="{FF2B5EF4-FFF2-40B4-BE49-F238E27FC236}">
                <a16:creationId xmlns:a16="http://schemas.microsoft.com/office/drawing/2014/main" id="{086F2F8C-0C76-4E59-8C61-B50CA975D12A}"/>
              </a:ext>
            </a:extLst>
          </p:cNvPr>
          <p:cNvCxnSpPr/>
          <p:nvPr/>
        </p:nvCxnSpPr>
        <p:spPr>
          <a:xfrm flipV="1">
            <a:off x="2124216" y="5377018"/>
            <a:ext cx="0" cy="789709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>
            <a:extLst>
              <a:ext uri="{FF2B5EF4-FFF2-40B4-BE49-F238E27FC236}">
                <a16:creationId xmlns:a16="http://schemas.microsoft.com/office/drawing/2014/main" id="{02DF3E83-F082-490F-898B-68349B70B27E}"/>
              </a:ext>
            </a:extLst>
          </p:cNvPr>
          <p:cNvCxnSpPr>
            <a:cxnSpLocks/>
          </p:cNvCxnSpPr>
          <p:nvPr/>
        </p:nvCxnSpPr>
        <p:spPr>
          <a:xfrm flipH="1">
            <a:off x="2089484" y="6130635"/>
            <a:ext cx="793721" cy="0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>
            <a:extLst>
              <a:ext uri="{FF2B5EF4-FFF2-40B4-BE49-F238E27FC236}">
                <a16:creationId xmlns:a16="http://schemas.microsoft.com/office/drawing/2014/main" id="{6316B017-5FB0-42EB-A04C-71B13F13C040}"/>
              </a:ext>
            </a:extLst>
          </p:cNvPr>
          <p:cNvCxnSpPr/>
          <p:nvPr/>
        </p:nvCxnSpPr>
        <p:spPr>
          <a:xfrm flipV="1">
            <a:off x="5720652" y="5377019"/>
            <a:ext cx="0" cy="789709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>
            <a:extLst>
              <a:ext uri="{FF2B5EF4-FFF2-40B4-BE49-F238E27FC236}">
                <a16:creationId xmlns:a16="http://schemas.microsoft.com/office/drawing/2014/main" id="{99D85433-787A-4688-A58E-A593F0F003CB}"/>
              </a:ext>
            </a:extLst>
          </p:cNvPr>
          <p:cNvCxnSpPr>
            <a:cxnSpLocks/>
          </p:cNvCxnSpPr>
          <p:nvPr/>
        </p:nvCxnSpPr>
        <p:spPr>
          <a:xfrm flipH="1">
            <a:off x="4965030" y="6130635"/>
            <a:ext cx="793721" cy="0"/>
          </a:xfrm>
          <a:prstGeom prst="line">
            <a:avLst/>
          </a:prstGeom>
          <a:ln w="762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id="{6DBC6E70-87DE-4E27-8D4C-3EEC6E381FFF}"/>
              </a:ext>
            </a:extLst>
          </p:cNvPr>
          <p:cNvSpPr/>
          <p:nvPr/>
        </p:nvSpPr>
        <p:spPr>
          <a:xfrm>
            <a:off x="8024634" y="3814796"/>
            <a:ext cx="2898471" cy="1680882"/>
          </a:xfrm>
          <a:prstGeom prst="rect">
            <a:avLst/>
          </a:prstGeom>
          <a:solidFill>
            <a:srgbClr val="FFCA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0" name="Прямая соединительная линия 79">
            <a:extLst>
              <a:ext uri="{FF2B5EF4-FFF2-40B4-BE49-F238E27FC236}">
                <a16:creationId xmlns:a16="http://schemas.microsoft.com/office/drawing/2014/main" id="{B8EDC84A-C06B-408C-9B16-655E8227AC98}"/>
              </a:ext>
            </a:extLst>
          </p:cNvPr>
          <p:cNvCxnSpPr>
            <a:cxnSpLocks/>
          </p:cNvCxnSpPr>
          <p:nvPr/>
        </p:nvCxnSpPr>
        <p:spPr>
          <a:xfrm flipV="1">
            <a:off x="8024634" y="4374570"/>
            <a:ext cx="0" cy="78970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>
            <a:extLst>
              <a:ext uri="{FF2B5EF4-FFF2-40B4-BE49-F238E27FC236}">
                <a16:creationId xmlns:a16="http://schemas.microsoft.com/office/drawing/2014/main" id="{7F19DC95-E785-4AB4-BC05-B8FAF9EDAA09}"/>
              </a:ext>
            </a:extLst>
          </p:cNvPr>
          <p:cNvCxnSpPr>
            <a:cxnSpLocks/>
          </p:cNvCxnSpPr>
          <p:nvPr/>
        </p:nvCxnSpPr>
        <p:spPr>
          <a:xfrm flipV="1">
            <a:off x="9073504" y="4769424"/>
            <a:ext cx="0" cy="78970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>
            <a:extLst>
              <a:ext uri="{FF2B5EF4-FFF2-40B4-BE49-F238E27FC236}">
                <a16:creationId xmlns:a16="http://schemas.microsoft.com/office/drawing/2014/main" id="{5BB76DFF-F549-4236-8236-51885781631F}"/>
              </a:ext>
            </a:extLst>
          </p:cNvPr>
          <p:cNvCxnSpPr>
            <a:cxnSpLocks/>
          </p:cNvCxnSpPr>
          <p:nvPr/>
        </p:nvCxnSpPr>
        <p:spPr>
          <a:xfrm flipV="1">
            <a:off x="10902304" y="4213094"/>
            <a:ext cx="0" cy="702352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>
            <a:extLst>
              <a:ext uri="{FF2B5EF4-FFF2-40B4-BE49-F238E27FC236}">
                <a16:creationId xmlns:a16="http://schemas.microsoft.com/office/drawing/2014/main" id="{BFFE049A-627E-46A1-ACC8-855DF9AED97A}"/>
              </a:ext>
            </a:extLst>
          </p:cNvPr>
          <p:cNvCxnSpPr>
            <a:cxnSpLocks/>
          </p:cNvCxnSpPr>
          <p:nvPr/>
        </p:nvCxnSpPr>
        <p:spPr>
          <a:xfrm flipH="1">
            <a:off x="8008433" y="3842192"/>
            <a:ext cx="1815354" cy="55922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>
            <a:extLst>
              <a:ext uri="{FF2B5EF4-FFF2-40B4-BE49-F238E27FC236}">
                <a16:creationId xmlns:a16="http://schemas.microsoft.com/office/drawing/2014/main" id="{E1755E64-F4BE-40EA-AB10-FCE0C3152F3E}"/>
              </a:ext>
            </a:extLst>
          </p:cNvPr>
          <p:cNvCxnSpPr>
            <a:cxnSpLocks/>
          </p:cNvCxnSpPr>
          <p:nvPr/>
        </p:nvCxnSpPr>
        <p:spPr>
          <a:xfrm flipH="1">
            <a:off x="9073504" y="4197923"/>
            <a:ext cx="1828800" cy="600884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>
            <a:extLst>
              <a:ext uri="{FF2B5EF4-FFF2-40B4-BE49-F238E27FC236}">
                <a16:creationId xmlns:a16="http://schemas.microsoft.com/office/drawing/2014/main" id="{F4D65ED1-E9BF-4B0D-8565-01DA2C9DE4EB}"/>
              </a:ext>
            </a:extLst>
          </p:cNvPr>
          <p:cNvCxnSpPr>
            <a:cxnSpLocks/>
          </p:cNvCxnSpPr>
          <p:nvPr/>
        </p:nvCxnSpPr>
        <p:spPr>
          <a:xfrm flipH="1">
            <a:off x="9082392" y="4903109"/>
            <a:ext cx="1834072" cy="636977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>
            <a:extLst>
              <a:ext uri="{FF2B5EF4-FFF2-40B4-BE49-F238E27FC236}">
                <a16:creationId xmlns:a16="http://schemas.microsoft.com/office/drawing/2014/main" id="{52966D6D-653E-4B06-BF55-290A9A9B6993}"/>
              </a:ext>
            </a:extLst>
          </p:cNvPr>
          <p:cNvCxnSpPr>
            <a:cxnSpLocks/>
          </p:cNvCxnSpPr>
          <p:nvPr/>
        </p:nvCxnSpPr>
        <p:spPr>
          <a:xfrm flipH="1" flipV="1">
            <a:off x="8012996" y="5142700"/>
            <a:ext cx="1069396" cy="41486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>
            <a:extLst>
              <a:ext uri="{FF2B5EF4-FFF2-40B4-BE49-F238E27FC236}">
                <a16:creationId xmlns:a16="http://schemas.microsoft.com/office/drawing/2014/main" id="{487AC261-AE37-48C7-914D-675EC7D708A9}"/>
              </a:ext>
            </a:extLst>
          </p:cNvPr>
          <p:cNvCxnSpPr>
            <a:cxnSpLocks/>
          </p:cNvCxnSpPr>
          <p:nvPr/>
        </p:nvCxnSpPr>
        <p:spPr>
          <a:xfrm flipH="1" flipV="1">
            <a:off x="8029753" y="4409292"/>
            <a:ext cx="1059953" cy="365405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>
            <a:extLst>
              <a:ext uri="{FF2B5EF4-FFF2-40B4-BE49-F238E27FC236}">
                <a16:creationId xmlns:a16="http://schemas.microsoft.com/office/drawing/2014/main" id="{7DC74331-5FB6-4842-8697-EE5377940AD6}"/>
              </a:ext>
            </a:extLst>
          </p:cNvPr>
          <p:cNvCxnSpPr>
            <a:cxnSpLocks/>
          </p:cNvCxnSpPr>
          <p:nvPr/>
        </p:nvCxnSpPr>
        <p:spPr>
          <a:xfrm flipH="1" flipV="1">
            <a:off x="9860790" y="3848186"/>
            <a:ext cx="1055674" cy="36490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Параллелограмм 101">
            <a:extLst>
              <a:ext uri="{FF2B5EF4-FFF2-40B4-BE49-F238E27FC236}">
                <a16:creationId xmlns:a16="http://schemas.microsoft.com/office/drawing/2014/main" id="{AB975883-0500-4917-8FC8-14B34116A2D2}"/>
              </a:ext>
            </a:extLst>
          </p:cNvPr>
          <p:cNvSpPr/>
          <p:nvPr/>
        </p:nvSpPr>
        <p:spPr>
          <a:xfrm rot="1182239">
            <a:off x="8241017" y="3770719"/>
            <a:ext cx="2465100" cy="1088881"/>
          </a:xfrm>
          <a:prstGeom prst="parallelogram">
            <a:avLst>
              <a:gd name="adj" fmla="val 13102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3" name="Прямая соединительная линия 102">
            <a:extLst>
              <a:ext uri="{FF2B5EF4-FFF2-40B4-BE49-F238E27FC236}">
                <a16:creationId xmlns:a16="http://schemas.microsoft.com/office/drawing/2014/main" id="{8F9EA603-DC55-4221-BCF0-6ADE352E1EED}"/>
              </a:ext>
            </a:extLst>
          </p:cNvPr>
          <p:cNvCxnSpPr>
            <a:cxnSpLocks/>
          </p:cNvCxnSpPr>
          <p:nvPr/>
        </p:nvCxnSpPr>
        <p:spPr>
          <a:xfrm flipV="1">
            <a:off x="9839987" y="3805105"/>
            <a:ext cx="0" cy="740893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Равнобедренный треугольник 104">
            <a:extLst>
              <a:ext uri="{FF2B5EF4-FFF2-40B4-BE49-F238E27FC236}">
                <a16:creationId xmlns:a16="http://schemas.microsoft.com/office/drawing/2014/main" id="{4E4067E7-D29E-4B46-9C11-067683D90BF9}"/>
              </a:ext>
            </a:extLst>
          </p:cNvPr>
          <p:cNvSpPr/>
          <p:nvPr/>
        </p:nvSpPr>
        <p:spPr>
          <a:xfrm rot="499217" flipV="1">
            <a:off x="7985253" y="3606094"/>
            <a:ext cx="1937424" cy="914400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Равнобедренный треугольник 105">
            <a:extLst>
              <a:ext uri="{FF2B5EF4-FFF2-40B4-BE49-F238E27FC236}">
                <a16:creationId xmlns:a16="http://schemas.microsoft.com/office/drawing/2014/main" id="{5E22565E-33E3-45D3-8837-8FCF5A68DF46}"/>
              </a:ext>
            </a:extLst>
          </p:cNvPr>
          <p:cNvSpPr/>
          <p:nvPr/>
        </p:nvSpPr>
        <p:spPr>
          <a:xfrm rot="11146530" flipV="1">
            <a:off x="8956915" y="4843211"/>
            <a:ext cx="2049887" cy="914400"/>
          </a:xfrm>
          <a:prstGeom prst="triangle">
            <a:avLst>
              <a:gd name="adj" fmla="val 268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Равнобедренный треугольник 106">
            <a:extLst>
              <a:ext uri="{FF2B5EF4-FFF2-40B4-BE49-F238E27FC236}">
                <a16:creationId xmlns:a16="http://schemas.microsoft.com/office/drawing/2014/main" id="{E1A82AC4-E8A7-4EF8-83C4-8037A010933B}"/>
              </a:ext>
            </a:extLst>
          </p:cNvPr>
          <p:cNvSpPr/>
          <p:nvPr/>
        </p:nvSpPr>
        <p:spPr>
          <a:xfrm rot="21315553">
            <a:off x="7806190" y="5026253"/>
            <a:ext cx="1937424" cy="914400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Равнобедренный треугольник 107">
            <a:extLst>
              <a:ext uri="{FF2B5EF4-FFF2-40B4-BE49-F238E27FC236}">
                <a16:creationId xmlns:a16="http://schemas.microsoft.com/office/drawing/2014/main" id="{1C09A6C2-8937-4A34-9ED8-F82A65BFB6CA}"/>
              </a:ext>
            </a:extLst>
          </p:cNvPr>
          <p:cNvSpPr/>
          <p:nvPr/>
        </p:nvSpPr>
        <p:spPr>
          <a:xfrm rot="21281082" flipH="1" flipV="1">
            <a:off x="9266977" y="3474802"/>
            <a:ext cx="1937424" cy="914400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0" name="Прямая со стрелкой 109">
            <a:extLst>
              <a:ext uri="{FF2B5EF4-FFF2-40B4-BE49-F238E27FC236}">
                <a16:creationId xmlns:a16="http://schemas.microsoft.com/office/drawing/2014/main" id="{F52425EC-E3FF-40D5-AFDD-57F435A4BE57}"/>
              </a:ext>
            </a:extLst>
          </p:cNvPr>
          <p:cNvCxnSpPr/>
          <p:nvPr/>
        </p:nvCxnSpPr>
        <p:spPr>
          <a:xfrm>
            <a:off x="1876426" y="3470727"/>
            <a:ext cx="0" cy="2737727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 стрелкой 110">
            <a:extLst>
              <a:ext uri="{FF2B5EF4-FFF2-40B4-BE49-F238E27FC236}">
                <a16:creationId xmlns:a16="http://schemas.microsoft.com/office/drawing/2014/main" id="{95A0D3CA-8C2C-4944-8AE8-900AAE6B22A1}"/>
              </a:ext>
            </a:extLst>
          </p:cNvPr>
          <p:cNvCxnSpPr/>
          <p:nvPr/>
        </p:nvCxnSpPr>
        <p:spPr>
          <a:xfrm>
            <a:off x="5940452" y="3408214"/>
            <a:ext cx="0" cy="2737727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 стрелкой 111">
            <a:extLst>
              <a:ext uri="{FF2B5EF4-FFF2-40B4-BE49-F238E27FC236}">
                <a16:creationId xmlns:a16="http://schemas.microsoft.com/office/drawing/2014/main" id="{F655248A-4517-417F-AAC8-7BECA40B2242}"/>
              </a:ext>
            </a:extLst>
          </p:cNvPr>
          <p:cNvCxnSpPr>
            <a:cxnSpLocks/>
          </p:cNvCxnSpPr>
          <p:nvPr/>
        </p:nvCxnSpPr>
        <p:spPr>
          <a:xfrm flipV="1">
            <a:off x="1812770" y="6334591"/>
            <a:ext cx="4256795" cy="1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 стрелкой 114">
            <a:extLst>
              <a:ext uri="{FF2B5EF4-FFF2-40B4-BE49-F238E27FC236}">
                <a16:creationId xmlns:a16="http://schemas.microsoft.com/office/drawing/2014/main" id="{FD5109F1-EA5F-4DE1-B672-F76EAE2BD781}"/>
              </a:ext>
            </a:extLst>
          </p:cNvPr>
          <p:cNvCxnSpPr>
            <a:cxnSpLocks/>
          </p:cNvCxnSpPr>
          <p:nvPr/>
        </p:nvCxnSpPr>
        <p:spPr>
          <a:xfrm>
            <a:off x="1804988" y="3218485"/>
            <a:ext cx="4255651" cy="7790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57C02006-8F4A-4AB6-B649-48D27DC24086}"/>
                  </a:ext>
                </a:extLst>
              </p:cNvPr>
              <p:cNvSpPr txBox="1"/>
              <p:nvPr/>
            </p:nvSpPr>
            <p:spPr>
              <a:xfrm>
                <a:off x="566532" y="4523202"/>
                <a:ext cx="125996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𝟑𝟔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57C02006-8F4A-4AB6-B649-48D27DC240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532" y="4523202"/>
                <a:ext cx="1259960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191FA3EF-4132-4327-A48E-5473709BDE9F}"/>
                  </a:ext>
                </a:extLst>
              </p:cNvPr>
              <p:cNvSpPr txBox="1"/>
              <p:nvPr/>
            </p:nvSpPr>
            <p:spPr>
              <a:xfrm>
                <a:off x="3284908" y="2716173"/>
                <a:ext cx="125996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𝟒𝟖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191FA3EF-4132-4327-A48E-5473709BDE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4908" y="2716173"/>
                <a:ext cx="1259960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Стрелка: вправо 118">
            <a:extLst>
              <a:ext uri="{FF2B5EF4-FFF2-40B4-BE49-F238E27FC236}">
                <a16:creationId xmlns:a16="http://schemas.microsoft.com/office/drawing/2014/main" id="{49877A6F-46B0-4C6B-B15E-C4AB21C11D4A}"/>
              </a:ext>
            </a:extLst>
          </p:cNvPr>
          <p:cNvSpPr/>
          <p:nvPr/>
        </p:nvSpPr>
        <p:spPr>
          <a:xfrm rot="20806718">
            <a:off x="6439594" y="4842731"/>
            <a:ext cx="1062413" cy="41486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3FE491B8-E443-4417-9069-A73FC66D78FC}"/>
                  </a:ext>
                </a:extLst>
              </p:cNvPr>
              <p:cNvSpPr txBox="1"/>
              <p:nvPr/>
            </p:nvSpPr>
            <p:spPr>
              <a:xfrm>
                <a:off x="2910382" y="3534415"/>
                <a:ext cx="101470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3FE491B8-E443-4417-9069-A73FC66D78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0382" y="3534415"/>
                <a:ext cx="1014700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FB84CF7B-6F29-42AF-B9D4-43AA8B2E2D7C}"/>
                  </a:ext>
                </a:extLst>
              </p:cNvPr>
              <p:cNvSpPr txBox="1"/>
              <p:nvPr/>
            </p:nvSpPr>
            <p:spPr>
              <a:xfrm>
                <a:off x="2270208" y="4225454"/>
                <a:ext cx="101470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FB84CF7B-6F29-42AF-B9D4-43AA8B2E2D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0208" y="4225454"/>
                <a:ext cx="1014700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>
            <a:extLst>
              <a:ext uri="{FF2B5EF4-FFF2-40B4-BE49-F238E27FC236}">
                <a16:creationId xmlns:a16="http://schemas.microsoft.com/office/drawing/2014/main" id="{4ED0A93C-80A9-4323-AC3F-BD014C06DD43}"/>
              </a:ext>
            </a:extLst>
          </p:cNvPr>
          <p:cNvSpPr txBox="1"/>
          <p:nvPr/>
        </p:nvSpPr>
        <p:spPr>
          <a:xfrm>
            <a:off x="2141934" y="-42401"/>
            <a:ext cx="82260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dirty="0">
              <a:solidFill>
                <a:schemeClr val="bg1"/>
              </a:solidFill>
            </a:endParaRPr>
          </a:p>
        </p:txBody>
      </p:sp>
      <p:cxnSp>
        <p:nvCxnSpPr>
          <p:cNvPr id="60" name="Прямая со стрелкой 59">
            <a:extLst>
              <a:ext uri="{FF2B5EF4-FFF2-40B4-BE49-F238E27FC236}">
                <a16:creationId xmlns:a16="http://schemas.microsoft.com/office/drawing/2014/main" id="{CA4D9C87-0EA0-4D21-A70E-17BF31041D2A}"/>
              </a:ext>
            </a:extLst>
          </p:cNvPr>
          <p:cNvCxnSpPr>
            <a:cxnSpLocks/>
          </p:cNvCxnSpPr>
          <p:nvPr/>
        </p:nvCxnSpPr>
        <p:spPr>
          <a:xfrm flipV="1">
            <a:off x="7976080" y="3729643"/>
            <a:ext cx="1752423" cy="556704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>
            <a:extLst>
              <a:ext uri="{FF2B5EF4-FFF2-40B4-BE49-F238E27FC236}">
                <a16:creationId xmlns:a16="http://schemas.microsoft.com/office/drawing/2014/main" id="{E79112A2-A0B3-4E2D-864A-2D79537E89DC}"/>
              </a:ext>
            </a:extLst>
          </p:cNvPr>
          <p:cNvCxnSpPr>
            <a:cxnSpLocks/>
          </p:cNvCxnSpPr>
          <p:nvPr/>
        </p:nvCxnSpPr>
        <p:spPr>
          <a:xfrm>
            <a:off x="9941300" y="3754377"/>
            <a:ext cx="1031497" cy="357017"/>
          </a:xfrm>
          <a:prstGeom prst="straightConnector1">
            <a:avLst/>
          </a:prstGeom>
          <a:ln w="5715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D7FCF0AC-AB89-4680-9C9A-47BC813F2410}"/>
                  </a:ext>
                </a:extLst>
              </p:cNvPr>
              <p:cNvSpPr txBox="1"/>
              <p:nvPr/>
            </p:nvSpPr>
            <p:spPr>
              <a:xfrm>
                <a:off x="616859" y="1400687"/>
                <a:ext cx="637995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𝟒𝟖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𝟒𝟖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𝟏𝟔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𝟑𝟐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D7FCF0AC-AB89-4680-9C9A-47BC813F24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859" y="1400687"/>
                <a:ext cx="6379952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6F130FD7-F8AC-4F43-9E7C-7442CB985C77}"/>
                  </a:ext>
                </a:extLst>
              </p:cNvPr>
              <p:cNvSpPr txBox="1"/>
              <p:nvPr/>
            </p:nvSpPr>
            <p:spPr>
              <a:xfrm>
                <a:off x="10910475" y="4276981"/>
                <a:ext cx="29976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6F130FD7-F8AC-4F43-9E7C-7442CB985C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0475" y="4276981"/>
                <a:ext cx="299761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F324C65B-CD8D-4B5B-9713-7976128FD935}"/>
                  </a:ext>
                </a:extLst>
              </p:cNvPr>
              <p:cNvSpPr txBox="1"/>
              <p:nvPr/>
            </p:nvSpPr>
            <p:spPr>
              <a:xfrm>
                <a:off x="8563737" y="3537886"/>
                <a:ext cx="499013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F324C65B-CD8D-4B5B-9713-7976128FD9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3737" y="3537886"/>
                <a:ext cx="499013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BE4A8E5D-6426-4F1F-843B-6BF39F7F73F2}"/>
                  </a:ext>
                </a:extLst>
              </p:cNvPr>
              <p:cNvSpPr txBox="1"/>
              <p:nvPr/>
            </p:nvSpPr>
            <p:spPr>
              <a:xfrm>
                <a:off x="10310718" y="3454413"/>
                <a:ext cx="499013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BE4A8E5D-6426-4F1F-843B-6BF39F7F73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0718" y="3454413"/>
                <a:ext cx="499013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8C625EF1-83C5-40F6-AAA0-44D4D2D39EED}"/>
                  </a:ext>
                </a:extLst>
              </p:cNvPr>
              <p:cNvSpPr txBox="1"/>
              <p:nvPr/>
            </p:nvSpPr>
            <p:spPr>
              <a:xfrm>
                <a:off x="616859" y="734243"/>
                <a:ext cx="638636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𝟑𝟔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𝟑𝟔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𝟏𝟔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8C625EF1-83C5-40F6-AAA0-44D4D2D39E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859" y="734243"/>
                <a:ext cx="6386364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6889E46E-8A5F-4AF2-A98A-906A471F57A5}"/>
                  </a:ext>
                </a:extLst>
              </p:cNvPr>
              <p:cNvSpPr txBox="1"/>
              <p:nvPr/>
            </p:nvSpPr>
            <p:spPr>
              <a:xfrm>
                <a:off x="690111" y="2011513"/>
                <a:ext cx="121347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6889E46E-8A5F-4AF2-A98A-906A471F57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111" y="2011513"/>
                <a:ext cx="1213474" cy="55399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84CE39B5-FAB5-4D3D-97A4-B4F318CE4750}"/>
                  </a:ext>
                </a:extLst>
              </p:cNvPr>
              <p:cNvSpPr txBox="1"/>
              <p:nvPr/>
            </p:nvSpPr>
            <p:spPr>
              <a:xfrm>
                <a:off x="2801764" y="1993400"/>
                <a:ext cx="7811369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</m:t>
                      </m:r>
                      <m:r>
                        <a:rPr lang="en-US" sz="3600" b="1" i="1" smtClean="0">
                          <a:solidFill>
                            <a:srgbClr val="00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𝟐𝟎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𝟑𝟐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𝟓𝟏𝟐𝟎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84CE39B5-FAB5-4D3D-97A4-B4F318CE47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1764" y="1993400"/>
                <a:ext cx="7811369" cy="5665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4F74CDD9-01C5-4D04-B9DA-1ACB7470A7B0}"/>
                  </a:ext>
                </a:extLst>
              </p:cNvPr>
              <p:cNvSpPr txBox="1"/>
              <p:nvPr/>
            </p:nvSpPr>
            <p:spPr>
              <a:xfrm>
                <a:off x="6903143" y="5816492"/>
                <a:ext cx="3885936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𝟓𝟏𝟐𝟎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FF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4F74CDD9-01C5-4D04-B9DA-1ACB7470A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3143" y="5816492"/>
                <a:ext cx="3885936" cy="658898"/>
              </a:xfrm>
              <a:prstGeom prst="rect">
                <a:avLst/>
              </a:prstGeom>
              <a:blipFill>
                <a:blip r:embed="rId13"/>
                <a:stretch>
                  <a:fillRect l="-4702" t="-12037" b="-342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611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55DE61C-696A-45CB-A374-4A1AE204053F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729687-E308-4B33-AF7E-A9E078311893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2-masala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41BCF8-6762-487C-A0D0-53A252D384DA}"/>
              </a:ext>
            </a:extLst>
          </p:cNvPr>
          <p:cNvSpPr txBox="1"/>
          <p:nvPr/>
        </p:nvSpPr>
        <p:spPr>
          <a:xfrm>
            <a:off x="260411" y="786743"/>
            <a:ext cx="1167117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parallelepiped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yog‘ining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cm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qirra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 cm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Parallelepipedning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hajmini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3600" dirty="0"/>
          </a:p>
        </p:txBody>
      </p:sp>
      <p:sp>
        <p:nvSpPr>
          <p:cNvPr id="6" name="Куб 5">
            <a:extLst>
              <a:ext uri="{FF2B5EF4-FFF2-40B4-BE49-F238E27FC236}">
                <a16:creationId xmlns:a16="http://schemas.microsoft.com/office/drawing/2014/main" id="{ACBA57B2-B523-4DF9-9A2D-F8EFC5784E0F}"/>
              </a:ext>
            </a:extLst>
          </p:cNvPr>
          <p:cNvSpPr/>
          <p:nvPr/>
        </p:nvSpPr>
        <p:spPr>
          <a:xfrm>
            <a:off x="9057021" y="2695158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FF00"/>
              </a:gs>
              <a:gs pos="89000">
                <a:srgbClr val="00FF0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8003740-42F8-46DB-82F0-E26D4D26B541}"/>
                  </a:ext>
                </a:extLst>
              </p:cNvPr>
              <p:cNvSpPr txBox="1"/>
              <p:nvPr/>
            </p:nvSpPr>
            <p:spPr>
              <a:xfrm>
                <a:off x="10952073" y="4189668"/>
                <a:ext cx="120622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𝟏𝟖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8003740-42F8-46DB-82F0-E26D4D26B5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2073" y="4189668"/>
                <a:ext cx="1206228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араллелограмм 11">
            <a:extLst>
              <a:ext uri="{FF2B5EF4-FFF2-40B4-BE49-F238E27FC236}">
                <a16:creationId xmlns:a16="http://schemas.microsoft.com/office/drawing/2014/main" id="{FB122C38-2F0D-4DE3-B77D-4ADF123E2218}"/>
              </a:ext>
            </a:extLst>
          </p:cNvPr>
          <p:cNvSpPr/>
          <p:nvPr/>
        </p:nvSpPr>
        <p:spPr>
          <a:xfrm>
            <a:off x="9119343" y="5227301"/>
            <a:ext cx="2487930" cy="693420"/>
          </a:xfrm>
          <a:prstGeom prst="parallelogram">
            <a:avLst>
              <a:gd name="adj" fmla="val 100683"/>
            </a:avLst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5C628906-B51F-4E53-90F2-72D8AF43FC18}"/>
              </a:ext>
            </a:extLst>
          </p:cNvPr>
          <p:cNvCxnSpPr>
            <a:cxnSpLocks/>
          </p:cNvCxnSpPr>
          <p:nvPr/>
        </p:nvCxnSpPr>
        <p:spPr>
          <a:xfrm>
            <a:off x="9850751" y="2696761"/>
            <a:ext cx="0" cy="2530540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7608E671-BDC1-4C59-816D-F83D479466BB}"/>
              </a:ext>
            </a:extLst>
          </p:cNvPr>
          <p:cNvCxnSpPr>
            <a:cxnSpLocks/>
          </p:cNvCxnSpPr>
          <p:nvPr/>
        </p:nvCxnSpPr>
        <p:spPr>
          <a:xfrm flipV="1">
            <a:off x="9074939" y="5192710"/>
            <a:ext cx="790575" cy="752475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4862B2CF-2094-4564-A346-21331DAE67F1}"/>
              </a:ext>
            </a:extLst>
          </p:cNvPr>
          <p:cNvSpPr/>
          <p:nvPr/>
        </p:nvSpPr>
        <p:spPr>
          <a:xfrm>
            <a:off x="10730798" y="5757698"/>
            <a:ext cx="160642" cy="19501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E68C8E25-0F3C-4BF3-B9F4-2DF5994CAD48}"/>
              </a:ext>
            </a:extLst>
          </p:cNvPr>
          <p:cNvCxnSpPr>
            <a:cxnSpLocks/>
          </p:cNvCxnSpPr>
          <p:nvPr/>
        </p:nvCxnSpPr>
        <p:spPr>
          <a:xfrm>
            <a:off x="9850751" y="5205441"/>
            <a:ext cx="1841148" cy="1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E3695FDC-6E54-48D4-8EE3-7BA147A7A77C}"/>
              </a:ext>
            </a:extLst>
          </p:cNvPr>
          <p:cNvCxnSpPr>
            <a:cxnSpLocks/>
          </p:cNvCxnSpPr>
          <p:nvPr/>
        </p:nvCxnSpPr>
        <p:spPr>
          <a:xfrm>
            <a:off x="10926041" y="3422168"/>
            <a:ext cx="0" cy="2530540"/>
          </a:xfrm>
          <a:prstGeom prst="line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FB427A1-F7EC-4816-9BA0-327608EFF9AD}"/>
                  </a:ext>
                </a:extLst>
              </p:cNvPr>
              <p:cNvSpPr txBox="1"/>
              <p:nvPr/>
            </p:nvSpPr>
            <p:spPr>
              <a:xfrm rot="21173716">
                <a:off x="9359792" y="5258134"/>
                <a:ext cx="2007031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FB427A1-F7EC-4816-9BA0-327608EFF9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1173716">
                <a:off x="9359792" y="5258134"/>
                <a:ext cx="2007031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42B4B9B8-1BF1-40D4-AD6D-9C0542E5875E}"/>
              </a:ext>
            </a:extLst>
          </p:cNvPr>
          <p:cNvSpPr txBox="1"/>
          <p:nvPr/>
        </p:nvSpPr>
        <p:spPr>
          <a:xfrm>
            <a:off x="591159" y="2545899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A05B71A-B58D-4A1A-AD15-A7E582B50B63}"/>
                  </a:ext>
                </a:extLst>
              </p:cNvPr>
              <p:cNvSpPr txBox="1"/>
              <p:nvPr/>
            </p:nvSpPr>
            <p:spPr>
              <a:xfrm>
                <a:off x="830156" y="3257260"/>
                <a:ext cx="220893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𝒉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𝟏𝟖</m:t>
                    </m:r>
                  </m:oMath>
                </a14:m>
                <a:r>
                  <a:rPr lang="en-US" sz="3600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3600" b="1" i="1" dirty="0" smtClean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endParaRPr lang="ru-RU" sz="3600" b="1" dirty="0"/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A05B71A-B58D-4A1A-AD15-A7E582B50B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156" y="3257260"/>
                <a:ext cx="2208938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9272E87-1F61-4AB4-8DCA-0B70C4B1A736}"/>
                  </a:ext>
                </a:extLst>
              </p:cNvPr>
              <p:cNvSpPr txBox="1"/>
              <p:nvPr/>
            </p:nvSpPr>
            <p:spPr>
              <a:xfrm>
                <a:off x="825695" y="3898908"/>
                <a:ext cx="304243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9272E87-1F61-4AB4-8DCA-0B70C4B1A7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695" y="3898908"/>
                <a:ext cx="3042436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id="{A796B218-0E85-48E5-A095-2BD1C9B78D35}"/>
              </a:ext>
            </a:extLst>
          </p:cNvPr>
          <p:cNvSpPr txBox="1"/>
          <p:nvPr/>
        </p:nvSpPr>
        <p:spPr>
          <a:xfrm>
            <a:off x="591159" y="4551062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12C7C2C-99FB-43FC-AFA3-693FEB5ACECE}"/>
                  </a:ext>
                </a:extLst>
              </p:cNvPr>
              <p:cNvSpPr txBox="1"/>
              <p:nvPr/>
            </p:nvSpPr>
            <p:spPr>
              <a:xfrm>
                <a:off x="840211" y="5192710"/>
                <a:ext cx="117339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12C7C2C-99FB-43FC-AFA3-693FEB5ACE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211" y="5192710"/>
                <a:ext cx="1173398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1A2CB1B-08E1-4878-86B3-773830AD5081}"/>
                  </a:ext>
                </a:extLst>
              </p:cNvPr>
              <p:cNvSpPr txBox="1"/>
              <p:nvPr/>
            </p:nvSpPr>
            <p:spPr>
              <a:xfrm>
                <a:off x="4466649" y="3202046"/>
                <a:ext cx="265611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1A2CB1B-08E1-4878-86B3-773830AD50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6649" y="3202046"/>
                <a:ext cx="2656112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>
            <a:extLst>
              <a:ext uri="{FF2B5EF4-FFF2-40B4-BE49-F238E27FC236}">
                <a16:creationId xmlns:a16="http://schemas.microsoft.com/office/drawing/2014/main" id="{EE616400-B008-4680-9EF7-06C850E1B377}"/>
              </a:ext>
            </a:extLst>
          </p:cNvPr>
          <p:cNvSpPr txBox="1"/>
          <p:nvPr/>
        </p:nvSpPr>
        <p:spPr>
          <a:xfrm>
            <a:off x="4434552" y="2556322"/>
            <a:ext cx="2082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D43DD13A-2608-427B-887E-446639EEEFB1}"/>
                  </a:ext>
                </a:extLst>
              </p:cNvPr>
              <p:cNvSpPr txBox="1"/>
              <p:nvPr/>
            </p:nvSpPr>
            <p:spPr>
              <a:xfrm>
                <a:off x="4460162" y="3935509"/>
                <a:ext cx="387125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𝟏𝟖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𝟐𝟏𝟔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D43DD13A-2608-427B-887E-446639EEEF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0162" y="3935509"/>
                <a:ext cx="3871252" cy="5539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E8BE497-E469-43AE-A09B-C60F1D79C464}"/>
                  </a:ext>
                </a:extLst>
              </p:cNvPr>
              <p:cNvSpPr txBox="1"/>
              <p:nvPr/>
            </p:nvSpPr>
            <p:spPr>
              <a:xfrm>
                <a:off x="4418953" y="4551062"/>
                <a:ext cx="3610219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𝟐𝟏𝟔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FF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E8BE497-E469-43AE-A09B-C60F1D79C4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8953" y="4551062"/>
                <a:ext cx="3610219" cy="658898"/>
              </a:xfrm>
              <a:prstGeom prst="rect">
                <a:avLst/>
              </a:prstGeom>
              <a:blipFill>
                <a:blip r:embed="rId9"/>
                <a:stretch>
                  <a:fillRect l="-5236" t="-12963" b="-342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F3E2079B-FB97-4CC2-B9D5-F1A22C632ED3}"/>
              </a:ext>
            </a:extLst>
          </p:cNvPr>
          <p:cNvCxnSpPr>
            <a:cxnSpLocks/>
          </p:cNvCxnSpPr>
          <p:nvPr/>
        </p:nvCxnSpPr>
        <p:spPr>
          <a:xfrm>
            <a:off x="260411" y="2556322"/>
            <a:ext cx="11685494" cy="0"/>
          </a:xfrm>
          <a:prstGeom prst="line">
            <a:avLst/>
          </a:prstGeom>
          <a:ln w="28575">
            <a:solidFill>
              <a:srgbClr val="11C1FF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047D30DE-53A8-432B-B9AF-2B684E5B683A}"/>
              </a:ext>
            </a:extLst>
          </p:cNvPr>
          <p:cNvCxnSpPr>
            <a:cxnSpLocks/>
          </p:cNvCxnSpPr>
          <p:nvPr/>
        </p:nvCxnSpPr>
        <p:spPr>
          <a:xfrm>
            <a:off x="4059508" y="2556322"/>
            <a:ext cx="0" cy="3364812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7356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F880143-6FE3-499C-A3CA-510588750CB3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C46BFF-4F0E-4F30-9A7D-BB479CCCE21A}"/>
              </a:ext>
            </a:extLst>
          </p:cNvPr>
          <p:cNvSpPr txBox="1"/>
          <p:nvPr/>
        </p:nvSpPr>
        <p:spPr>
          <a:xfrm>
            <a:off x="2160984" y="-88047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078365-D2DC-4F71-9C43-47A34B4B0A26}"/>
              </a:ext>
            </a:extLst>
          </p:cNvPr>
          <p:cNvSpPr txBox="1"/>
          <p:nvPr/>
        </p:nvSpPr>
        <p:spPr>
          <a:xfrm>
            <a:off x="260411" y="845577"/>
            <a:ext cx="11671177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parallelepiped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uchidan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chiquvchi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qirralarining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uzunliklari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4, 6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tengdosh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kub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qirrasini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33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058C11-2D27-493C-B898-424FB5243507}"/>
              </a:ext>
            </a:extLst>
          </p:cNvPr>
          <p:cNvSpPr txBox="1"/>
          <p:nvPr/>
        </p:nvSpPr>
        <p:spPr>
          <a:xfrm>
            <a:off x="888495" y="2681347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646805D-8F02-4B39-839D-661C39191F7F}"/>
                  </a:ext>
                </a:extLst>
              </p:cNvPr>
              <p:cNvSpPr txBox="1"/>
              <p:nvPr/>
            </p:nvSpPr>
            <p:spPr>
              <a:xfrm>
                <a:off x="1154680" y="3286764"/>
                <a:ext cx="126797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646805D-8F02-4B39-839D-661C39191F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4680" y="3286764"/>
                <a:ext cx="126797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FE8EB50-F29C-4053-979E-B8107FE14971}"/>
                  </a:ext>
                </a:extLst>
              </p:cNvPr>
              <p:cNvSpPr txBox="1"/>
              <p:nvPr/>
            </p:nvSpPr>
            <p:spPr>
              <a:xfrm>
                <a:off x="1168008" y="3779208"/>
                <a:ext cx="126156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FE8EB50-F29C-4053-979E-B8107FE149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008" y="3779208"/>
                <a:ext cx="1261564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A73C7770-A353-47BD-A2F3-DE0CAB43A53A}"/>
              </a:ext>
            </a:extLst>
          </p:cNvPr>
          <p:cNvSpPr txBox="1"/>
          <p:nvPr/>
        </p:nvSpPr>
        <p:spPr>
          <a:xfrm>
            <a:off x="849053" y="4736957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6722B89-16C6-45E7-9C4C-EEE1CAFBE18E}"/>
                  </a:ext>
                </a:extLst>
              </p:cNvPr>
              <p:cNvSpPr txBox="1"/>
              <p:nvPr/>
            </p:nvSpPr>
            <p:spPr>
              <a:xfrm>
                <a:off x="1154680" y="5371851"/>
                <a:ext cx="180972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𝒌𝒖𝒃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6722B89-16C6-45E7-9C4C-EEE1CAFBE1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4680" y="5371851"/>
                <a:ext cx="1809726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Куб 9">
            <a:extLst>
              <a:ext uri="{FF2B5EF4-FFF2-40B4-BE49-F238E27FC236}">
                <a16:creationId xmlns:a16="http://schemas.microsoft.com/office/drawing/2014/main" id="{238A0E26-80CB-4BA1-8F55-B628F0C48088}"/>
              </a:ext>
            </a:extLst>
          </p:cNvPr>
          <p:cNvSpPr/>
          <p:nvPr/>
        </p:nvSpPr>
        <p:spPr>
          <a:xfrm>
            <a:off x="9084525" y="3031283"/>
            <a:ext cx="2621881" cy="3257550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FF00"/>
              </a:gs>
              <a:gs pos="89000">
                <a:srgbClr val="00FF0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583DF2B1-F352-4BF9-AA1E-8D13ABA87E5C}"/>
              </a:ext>
            </a:extLst>
          </p:cNvPr>
          <p:cNvCxnSpPr>
            <a:cxnSpLocks/>
          </p:cNvCxnSpPr>
          <p:nvPr/>
        </p:nvCxnSpPr>
        <p:spPr>
          <a:xfrm>
            <a:off x="9851118" y="3029639"/>
            <a:ext cx="0" cy="2530540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0DB8E885-5B0C-452D-A741-FF88C33582C4}"/>
              </a:ext>
            </a:extLst>
          </p:cNvPr>
          <p:cNvCxnSpPr>
            <a:cxnSpLocks/>
          </p:cNvCxnSpPr>
          <p:nvPr/>
        </p:nvCxnSpPr>
        <p:spPr>
          <a:xfrm flipV="1">
            <a:off x="9079593" y="5534714"/>
            <a:ext cx="790575" cy="752475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4202238C-E702-4371-8B54-C0A5008E4C39}"/>
              </a:ext>
            </a:extLst>
          </p:cNvPr>
          <p:cNvCxnSpPr>
            <a:cxnSpLocks/>
          </p:cNvCxnSpPr>
          <p:nvPr/>
        </p:nvCxnSpPr>
        <p:spPr>
          <a:xfrm>
            <a:off x="9855405" y="5547445"/>
            <a:ext cx="1841148" cy="1"/>
          </a:xfrm>
          <a:prstGeom prst="line">
            <a:avLst/>
          </a:prstGeom>
          <a:ln w="5715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BF9E656-97D3-4D1C-BE26-EAB8ED95E137}"/>
              </a:ext>
            </a:extLst>
          </p:cNvPr>
          <p:cNvCxnSpPr>
            <a:cxnSpLocks/>
          </p:cNvCxnSpPr>
          <p:nvPr/>
        </p:nvCxnSpPr>
        <p:spPr>
          <a:xfrm>
            <a:off x="9084525" y="3779208"/>
            <a:ext cx="0" cy="253054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B8CF3A3F-2991-4817-97A4-6A4F91C67350}"/>
              </a:ext>
            </a:extLst>
          </p:cNvPr>
          <p:cNvCxnSpPr>
            <a:cxnSpLocks/>
          </p:cNvCxnSpPr>
          <p:nvPr/>
        </p:nvCxnSpPr>
        <p:spPr>
          <a:xfrm>
            <a:off x="9077609" y="3779208"/>
            <a:ext cx="190681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D5FD1377-8D51-4A2B-B292-2559E720863F}"/>
              </a:ext>
            </a:extLst>
          </p:cNvPr>
          <p:cNvCxnSpPr>
            <a:cxnSpLocks/>
          </p:cNvCxnSpPr>
          <p:nvPr/>
        </p:nvCxnSpPr>
        <p:spPr>
          <a:xfrm flipV="1">
            <a:off x="9073323" y="3019368"/>
            <a:ext cx="773509" cy="7746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2A48613-A2FB-4AE4-880F-FCCAF069BC71}"/>
                  </a:ext>
                </a:extLst>
              </p:cNvPr>
              <p:cNvSpPr txBox="1"/>
              <p:nvPr/>
            </p:nvSpPr>
            <p:spPr>
              <a:xfrm>
                <a:off x="8717814" y="4794233"/>
                <a:ext cx="26289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2A48613-A2FB-4AE4-880F-FCCAF069BC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7814" y="4794233"/>
                <a:ext cx="262892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9A85138-FED3-407A-8AC2-381BF7EAF2F6}"/>
                  </a:ext>
                </a:extLst>
              </p:cNvPr>
              <p:cNvSpPr txBox="1"/>
              <p:nvPr/>
            </p:nvSpPr>
            <p:spPr>
              <a:xfrm>
                <a:off x="9983448" y="3731264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9A85138-FED3-407A-8AC2-381BF7EAF2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3448" y="3731264"/>
                <a:ext cx="403563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254CC4C-6DB2-420D-A51D-E39B8D36FD2B}"/>
                  </a:ext>
                </a:extLst>
              </p:cNvPr>
              <p:cNvSpPr txBox="1"/>
              <p:nvPr/>
            </p:nvSpPr>
            <p:spPr>
              <a:xfrm>
                <a:off x="9054274" y="3041375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254CC4C-6DB2-420D-A51D-E39B8D36FD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4274" y="3041375"/>
                <a:ext cx="403563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F378D0A-C857-457A-964D-5B6FEF77AD01}"/>
                  </a:ext>
                </a:extLst>
              </p:cNvPr>
              <p:cNvSpPr txBox="1"/>
              <p:nvPr/>
            </p:nvSpPr>
            <p:spPr>
              <a:xfrm>
                <a:off x="1172469" y="4286285"/>
                <a:ext cx="126156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F378D0A-C857-457A-964D-5B6FEF77AD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469" y="4286285"/>
                <a:ext cx="1261564" cy="5539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24F5B5D-2409-4D33-BAC0-06FFB929C20C}"/>
                  </a:ext>
                </a:extLst>
              </p:cNvPr>
              <p:cNvSpPr txBox="1"/>
              <p:nvPr/>
            </p:nvSpPr>
            <p:spPr>
              <a:xfrm>
                <a:off x="4255544" y="3273495"/>
                <a:ext cx="247503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24F5B5D-2409-4D33-BAC0-06FFB929C2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5544" y="3273495"/>
                <a:ext cx="2475037" cy="553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542ED522-F491-4648-8879-7BBAC7EE047F}"/>
              </a:ext>
            </a:extLst>
          </p:cNvPr>
          <p:cNvSpPr txBox="1"/>
          <p:nvPr/>
        </p:nvSpPr>
        <p:spPr>
          <a:xfrm>
            <a:off x="4248628" y="2686219"/>
            <a:ext cx="2082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07DCB22-B3D9-4EE2-996B-08E885DF69A8}"/>
                  </a:ext>
                </a:extLst>
              </p:cNvPr>
              <p:cNvSpPr txBox="1"/>
              <p:nvPr/>
            </p:nvSpPr>
            <p:spPr>
              <a:xfrm>
                <a:off x="4248628" y="3838010"/>
                <a:ext cx="393056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𝟐𝟏𝟔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07DCB22-B3D9-4EE2-996B-08E885DF69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8628" y="3838010"/>
                <a:ext cx="3930563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2DCA1FC-D556-4525-8176-BB75572DB93B}"/>
                  </a:ext>
                </a:extLst>
              </p:cNvPr>
              <p:cNvSpPr txBox="1"/>
              <p:nvPr/>
            </p:nvSpPr>
            <p:spPr>
              <a:xfrm>
                <a:off x="4248628" y="4430409"/>
                <a:ext cx="2545505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𝒌𝒖𝒃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2DCA1FC-D556-4525-8176-BB75572DB9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8628" y="4430409"/>
                <a:ext cx="2545505" cy="5665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028651C5-A136-4563-9D33-EA74047134B7}"/>
              </a:ext>
            </a:extLst>
          </p:cNvPr>
          <p:cNvCxnSpPr>
            <a:cxnSpLocks/>
          </p:cNvCxnSpPr>
          <p:nvPr/>
        </p:nvCxnSpPr>
        <p:spPr>
          <a:xfrm>
            <a:off x="260411" y="2620843"/>
            <a:ext cx="11685494" cy="0"/>
          </a:xfrm>
          <a:prstGeom prst="line">
            <a:avLst/>
          </a:prstGeom>
          <a:ln w="28575">
            <a:solidFill>
              <a:srgbClr val="11C1FF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4CA9E83C-51B9-4A50-AECA-90F8983BE1B9}"/>
              </a:ext>
            </a:extLst>
          </p:cNvPr>
          <p:cNvCxnSpPr>
            <a:cxnSpLocks/>
          </p:cNvCxnSpPr>
          <p:nvPr/>
        </p:nvCxnSpPr>
        <p:spPr>
          <a:xfrm>
            <a:off x="4041990" y="2603879"/>
            <a:ext cx="0" cy="3364812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594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F880143-6FE3-499C-A3CA-510588750CB3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C46BFF-4F0E-4F30-9A7D-BB479CCCE21A}"/>
              </a:ext>
            </a:extLst>
          </p:cNvPr>
          <p:cNvSpPr txBox="1"/>
          <p:nvPr/>
        </p:nvSpPr>
        <p:spPr>
          <a:xfrm>
            <a:off x="2160984" y="-88047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078365-D2DC-4F71-9C43-47A34B4B0A26}"/>
              </a:ext>
            </a:extLst>
          </p:cNvPr>
          <p:cNvSpPr txBox="1"/>
          <p:nvPr/>
        </p:nvSpPr>
        <p:spPr>
          <a:xfrm>
            <a:off x="260411" y="703321"/>
            <a:ext cx="11671177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parallelepiped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uchidan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chiquvchi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qirralarining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uzunliklari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r>
              <a:rPr lang="en-US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6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tengdosh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kub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qirrasini</a:t>
            </a: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33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058C11-2D27-493C-B898-424FB5243507}"/>
              </a:ext>
            </a:extLst>
          </p:cNvPr>
          <p:cNvSpPr txBox="1"/>
          <p:nvPr/>
        </p:nvSpPr>
        <p:spPr>
          <a:xfrm>
            <a:off x="624083" y="2430992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646805D-8F02-4B39-839D-661C39191F7F}"/>
                  </a:ext>
                </a:extLst>
              </p:cNvPr>
              <p:cNvSpPr txBox="1"/>
              <p:nvPr/>
            </p:nvSpPr>
            <p:spPr>
              <a:xfrm>
                <a:off x="890268" y="3036409"/>
                <a:ext cx="126797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646805D-8F02-4B39-839D-661C39191F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268" y="3036409"/>
                <a:ext cx="126797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FE8EB50-F29C-4053-979E-B8107FE14971}"/>
                  </a:ext>
                </a:extLst>
              </p:cNvPr>
              <p:cNvSpPr txBox="1"/>
              <p:nvPr/>
            </p:nvSpPr>
            <p:spPr>
              <a:xfrm>
                <a:off x="903596" y="3528853"/>
                <a:ext cx="126156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FE8EB50-F29C-4053-979E-B8107FE149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596" y="3528853"/>
                <a:ext cx="1261564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A73C7770-A353-47BD-A2F3-DE0CAB43A53A}"/>
              </a:ext>
            </a:extLst>
          </p:cNvPr>
          <p:cNvSpPr txBox="1"/>
          <p:nvPr/>
        </p:nvSpPr>
        <p:spPr>
          <a:xfrm>
            <a:off x="614604" y="4649348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6722B89-16C6-45E7-9C4C-EEE1CAFBE18E}"/>
                  </a:ext>
                </a:extLst>
              </p:cNvPr>
              <p:cNvSpPr txBox="1"/>
              <p:nvPr/>
            </p:nvSpPr>
            <p:spPr>
              <a:xfrm>
                <a:off x="921116" y="5271536"/>
                <a:ext cx="180972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𝒌𝒖𝒃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6722B89-16C6-45E7-9C4C-EEE1CAFBE1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116" y="5271536"/>
                <a:ext cx="1809726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Куб 9">
            <a:extLst>
              <a:ext uri="{FF2B5EF4-FFF2-40B4-BE49-F238E27FC236}">
                <a16:creationId xmlns:a16="http://schemas.microsoft.com/office/drawing/2014/main" id="{238A0E26-80CB-4BA1-8F55-B628F0C48088}"/>
              </a:ext>
            </a:extLst>
          </p:cNvPr>
          <p:cNvSpPr/>
          <p:nvPr/>
        </p:nvSpPr>
        <p:spPr>
          <a:xfrm>
            <a:off x="9084525" y="3031283"/>
            <a:ext cx="2621881" cy="2539161"/>
          </a:xfrm>
          <a:prstGeom prst="cube">
            <a:avLst>
              <a:gd name="adj" fmla="val 28532"/>
            </a:avLst>
          </a:prstGeom>
          <a:gradFill flip="none" rotWithShape="1">
            <a:gsLst>
              <a:gs pos="11000">
                <a:srgbClr val="00FF00"/>
              </a:gs>
              <a:gs pos="89000">
                <a:srgbClr val="00FF00"/>
              </a:gs>
              <a:gs pos="54000">
                <a:schemeClr val="bg1"/>
              </a:gs>
            </a:gsLst>
            <a:lin ang="2700000" scaled="1"/>
            <a:tileRect/>
          </a:gra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583DF2B1-F352-4BF9-AA1E-8D13ABA87E5C}"/>
              </a:ext>
            </a:extLst>
          </p:cNvPr>
          <p:cNvCxnSpPr>
            <a:cxnSpLocks/>
          </p:cNvCxnSpPr>
          <p:nvPr/>
        </p:nvCxnSpPr>
        <p:spPr>
          <a:xfrm>
            <a:off x="9851118" y="3029639"/>
            <a:ext cx="14763" cy="180052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0DB8E885-5B0C-452D-A741-FF88C33582C4}"/>
              </a:ext>
            </a:extLst>
          </p:cNvPr>
          <p:cNvCxnSpPr>
            <a:cxnSpLocks/>
          </p:cNvCxnSpPr>
          <p:nvPr/>
        </p:nvCxnSpPr>
        <p:spPr>
          <a:xfrm flipV="1">
            <a:off x="9105783" y="4815308"/>
            <a:ext cx="790575" cy="7524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4202238C-E702-4371-8B54-C0A5008E4C39}"/>
              </a:ext>
            </a:extLst>
          </p:cNvPr>
          <p:cNvCxnSpPr>
            <a:cxnSpLocks/>
          </p:cNvCxnSpPr>
          <p:nvPr/>
        </p:nvCxnSpPr>
        <p:spPr>
          <a:xfrm>
            <a:off x="9855405" y="4840415"/>
            <a:ext cx="1841148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2A48613-A2FB-4AE4-880F-FCCAF069BC71}"/>
                  </a:ext>
                </a:extLst>
              </p:cNvPr>
              <p:cNvSpPr txBox="1"/>
              <p:nvPr/>
            </p:nvSpPr>
            <p:spPr>
              <a:xfrm>
                <a:off x="8749477" y="4389369"/>
                <a:ext cx="30457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2A48613-A2FB-4AE4-880F-FCCAF069BC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9477" y="4389369"/>
                <a:ext cx="304571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9A85138-FED3-407A-8AC2-381BF7EAF2F6}"/>
                  </a:ext>
                </a:extLst>
              </p:cNvPr>
              <p:cNvSpPr txBox="1"/>
              <p:nvPr/>
            </p:nvSpPr>
            <p:spPr>
              <a:xfrm>
                <a:off x="9865881" y="3736428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9A85138-FED3-407A-8AC2-381BF7EAF2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5881" y="3736428"/>
                <a:ext cx="403563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254CC4C-6DB2-420D-A51D-E39B8D36FD2B}"/>
                  </a:ext>
                </a:extLst>
              </p:cNvPr>
              <p:cNvSpPr txBox="1"/>
              <p:nvPr/>
            </p:nvSpPr>
            <p:spPr>
              <a:xfrm>
                <a:off x="9054274" y="3041375"/>
                <a:ext cx="4035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254CC4C-6DB2-420D-A51D-E39B8D36FD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4274" y="3041375"/>
                <a:ext cx="403563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F378D0A-C857-457A-964D-5B6FEF77AD01}"/>
                  </a:ext>
                </a:extLst>
              </p:cNvPr>
              <p:cNvSpPr txBox="1"/>
              <p:nvPr/>
            </p:nvSpPr>
            <p:spPr>
              <a:xfrm>
                <a:off x="908057" y="4035930"/>
                <a:ext cx="126156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F378D0A-C857-457A-964D-5B6FEF77AD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057" y="4035930"/>
                <a:ext cx="1261564" cy="5539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24F5B5D-2409-4D33-BAC0-06FFB929C20C}"/>
                  </a:ext>
                </a:extLst>
              </p:cNvPr>
              <p:cNvSpPr txBox="1"/>
              <p:nvPr/>
            </p:nvSpPr>
            <p:spPr>
              <a:xfrm>
                <a:off x="3983507" y="3018268"/>
                <a:ext cx="247503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24F5B5D-2409-4D33-BAC0-06FFB929C2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3507" y="3018268"/>
                <a:ext cx="2475037" cy="553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542ED522-F491-4648-8879-7BBAC7EE047F}"/>
              </a:ext>
            </a:extLst>
          </p:cNvPr>
          <p:cNvSpPr txBox="1"/>
          <p:nvPr/>
        </p:nvSpPr>
        <p:spPr>
          <a:xfrm>
            <a:off x="3976591" y="2430992"/>
            <a:ext cx="2082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07DCB22-B3D9-4EE2-996B-08E885DF69A8}"/>
                  </a:ext>
                </a:extLst>
              </p:cNvPr>
              <p:cNvSpPr txBox="1"/>
              <p:nvPr/>
            </p:nvSpPr>
            <p:spPr>
              <a:xfrm>
                <a:off x="3990423" y="3528853"/>
                <a:ext cx="393056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𝟐𝟏𝟔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07DCB22-B3D9-4EE2-996B-08E885DF69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423" y="3528853"/>
                <a:ext cx="3930563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2DCA1FC-D556-4525-8176-BB75572DB93B}"/>
                  </a:ext>
                </a:extLst>
              </p:cNvPr>
              <p:cNvSpPr txBox="1"/>
              <p:nvPr/>
            </p:nvSpPr>
            <p:spPr>
              <a:xfrm>
                <a:off x="3976591" y="3996415"/>
                <a:ext cx="2545505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𝒌𝒖𝒃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2DCA1FC-D556-4525-8176-BB75572DB9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6591" y="3996415"/>
                <a:ext cx="2545505" cy="5665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258012B-058B-4D7C-9BB6-B83AB308C143}"/>
                  </a:ext>
                </a:extLst>
              </p:cNvPr>
              <p:cNvSpPr txBox="1"/>
              <p:nvPr/>
            </p:nvSpPr>
            <p:spPr>
              <a:xfrm>
                <a:off x="3921771" y="4613657"/>
                <a:ext cx="4170885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𝒌𝒖𝒃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𝟐𝟏𝟔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258012B-058B-4D7C-9BB6-B83AB308C1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1771" y="4613657"/>
                <a:ext cx="4170885" cy="5665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B13D926-C032-436D-8BC3-EB01CA93AA96}"/>
                  </a:ext>
                </a:extLst>
              </p:cNvPr>
              <p:cNvSpPr txBox="1"/>
              <p:nvPr/>
            </p:nvSpPr>
            <p:spPr>
              <a:xfrm>
                <a:off x="3990423" y="5230900"/>
                <a:ext cx="191712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𝒌𝒖𝒃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B13D926-C032-436D-8BC3-EB01CA93AA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423" y="5230900"/>
                <a:ext cx="1917128" cy="55399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FF0F4EF-6B34-48A0-8705-1D8CA1D1BB97}"/>
                  </a:ext>
                </a:extLst>
              </p:cNvPr>
              <p:cNvSpPr txBox="1"/>
              <p:nvPr/>
            </p:nvSpPr>
            <p:spPr>
              <a:xfrm>
                <a:off x="3910882" y="5852046"/>
                <a:ext cx="207620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</m:oMath>
                </a14:m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FF0F4EF-6B34-48A0-8705-1D8CA1D1BB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0882" y="5852046"/>
                <a:ext cx="2076209" cy="646331"/>
              </a:xfrm>
              <a:prstGeom prst="rect">
                <a:avLst/>
              </a:prstGeom>
              <a:blipFill>
                <a:blip r:embed="rId14"/>
                <a:stretch>
                  <a:fillRect l="-9118"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FC93574B-09C9-401C-AC19-B0E8EBADFBF0}"/>
              </a:ext>
            </a:extLst>
          </p:cNvPr>
          <p:cNvCxnSpPr>
            <a:cxnSpLocks/>
          </p:cNvCxnSpPr>
          <p:nvPr/>
        </p:nvCxnSpPr>
        <p:spPr>
          <a:xfrm>
            <a:off x="260411" y="2521295"/>
            <a:ext cx="11685494" cy="0"/>
          </a:xfrm>
          <a:prstGeom prst="line">
            <a:avLst/>
          </a:prstGeom>
          <a:ln w="28575">
            <a:solidFill>
              <a:srgbClr val="11C1FF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DD715CF0-10C6-4452-A981-E8220922C7DF}"/>
              </a:ext>
            </a:extLst>
          </p:cNvPr>
          <p:cNvCxnSpPr>
            <a:cxnSpLocks/>
          </p:cNvCxnSpPr>
          <p:nvPr/>
        </p:nvCxnSpPr>
        <p:spPr>
          <a:xfrm>
            <a:off x="3779832" y="2586268"/>
            <a:ext cx="0" cy="3364812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6102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0E426D8-6019-4762-95B6-88ECEDB38E51}"/>
              </a:ext>
            </a:extLst>
          </p:cNvPr>
          <p:cNvSpPr txBox="1"/>
          <p:nvPr/>
        </p:nvSpPr>
        <p:spPr>
          <a:xfrm>
            <a:off x="557733" y="1902542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indent="-68580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ru-RU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2"/>
          <p:cNvSpPr/>
          <p:nvPr/>
        </p:nvSpPr>
        <p:spPr>
          <a:xfrm>
            <a:off x="-4918" y="1"/>
            <a:ext cx="12196918" cy="12562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7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Рамка 1">
            <a:extLst>
              <a:ext uri="{FF2B5EF4-FFF2-40B4-BE49-F238E27FC236}">
                <a16:creationId xmlns:a16="http://schemas.microsoft.com/office/drawing/2014/main" id="{CBB3AB03-829A-4342-A3D0-78B382A68232}"/>
              </a:ext>
            </a:extLst>
          </p:cNvPr>
          <p:cNvSpPr/>
          <p:nvPr/>
        </p:nvSpPr>
        <p:spPr>
          <a:xfrm>
            <a:off x="114300" y="1417007"/>
            <a:ext cx="11952514" cy="5310364"/>
          </a:xfrm>
          <a:prstGeom prst="frame">
            <a:avLst>
              <a:gd name="adj1" fmla="val 1153"/>
            </a:avLst>
          </a:prstGeom>
          <a:solidFill>
            <a:srgbClr val="00B05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4CF056D4-18E0-4EC6-A96A-9A628F7E335B}"/>
              </a:ext>
            </a:extLst>
          </p:cNvPr>
          <p:cNvSpPr txBox="1"/>
          <p:nvPr/>
        </p:nvSpPr>
        <p:spPr>
          <a:xfrm>
            <a:off x="775745" y="1705445"/>
            <a:ext cx="6907767" cy="768477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896168" indent="-857250" algn="ctr">
              <a:spcBef>
                <a:spcPts val="233"/>
              </a:spcBef>
              <a:spcAft>
                <a:spcPts val="600"/>
              </a:spcAft>
              <a:buClr>
                <a:srgbClr val="CC00CC"/>
              </a:buClr>
              <a:buFont typeface="Wingdings" panose="05000000000000000000" pitchFamily="2" charset="2"/>
              <a:buChar char="Ø"/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Hajm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tushunchasi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4">
            <a:extLst>
              <a:ext uri="{FF2B5EF4-FFF2-40B4-BE49-F238E27FC236}">
                <a16:creationId xmlns:a16="http://schemas.microsoft.com/office/drawing/2014/main" id="{B3EFC00A-1B66-4CA9-9B21-2F657997A399}"/>
              </a:ext>
            </a:extLst>
          </p:cNvPr>
          <p:cNvSpPr txBox="1"/>
          <p:nvPr/>
        </p:nvSpPr>
        <p:spPr>
          <a:xfrm>
            <a:off x="114300" y="2769156"/>
            <a:ext cx="10282387" cy="768477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896168" indent="-857250" algn="ctr">
              <a:spcBef>
                <a:spcPts val="233"/>
              </a:spcBef>
              <a:spcAft>
                <a:spcPts val="600"/>
              </a:spcAft>
              <a:buClr>
                <a:srgbClr val="CC00CC"/>
              </a:buClr>
              <a:buFont typeface="Wingdings" panose="05000000000000000000" pitchFamily="2" charset="2"/>
              <a:buChar char="Ø"/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Parallelepipedning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DB04D37C-BA0C-40CC-A774-18FD8E0ADB5C}"/>
              </a:ext>
            </a:extLst>
          </p:cNvPr>
          <p:cNvSpPr txBox="1"/>
          <p:nvPr/>
        </p:nvSpPr>
        <p:spPr>
          <a:xfrm>
            <a:off x="1194954" y="3802181"/>
            <a:ext cx="9922169" cy="768477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896168" indent="-857250">
              <a:spcBef>
                <a:spcPts val="233"/>
              </a:spcBef>
              <a:spcAft>
                <a:spcPts val="600"/>
              </a:spcAft>
              <a:buClr>
                <a:srgbClr val="CC00CC"/>
              </a:buClr>
              <a:buFont typeface="Wingdings" panose="05000000000000000000" pitchFamily="2" charset="2"/>
              <a:buChar char="Ø"/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Kubning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4">
            <a:extLst>
              <a:ext uri="{FF2B5EF4-FFF2-40B4-BE49-F238E27FC236}">
                <a16:creationId xmlns:a16="http://schemas.microsoft.com/office/drawing/2014/main" id="{C9BA56A9-CD2C-45F5-AF85-7937F9D16A03}"/>
              </a:ext>
            </a:extLst>
          </p:cNvPr>
          <p:cNvSpPr txBox="1"/>
          <p:nvPr/>
        </p:nvSpPr>
        <p:spPr>
          <a:xfrm>
            <a:off x="1194953" y="4835206"/>
            <a:ext cx="10753446" cy="768477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896168" indent="-857250">
              <a:spcBef>
                <a:spcPts val="233"/>
              </a:spcBef>
              <a:spcAft>
                <a:spcPts val="600"/>
              </a:spcAft>
              <a:buClr>
                <a:srgbClr val="CC00CC"/>
              </a:buClr>
              <a:buFont typeface="Wingdings" panose="05000000000000000000" pitchFamily="2" charset="2"/>
              <a:buChar char="Ø"/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40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99A1E849-7DD2-44CE-A309-B48B56A19D2A}"/>
              </a:ext>
            </a:extLst>
          </p:cNvPr>
          <p:cNvSpPr/>
          <p:nvPr/>
        </p:nvSpPr>
        <p:spPr>
          <a:xfrm>
            <a:off x="2985" y="3248"/>
            <a:ext cx="12189015" cy="6840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955DCD-057A-4812-9B13-CC3A6438E332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4-masala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EA1CD4-2B23-4ECC-B093-69617C210E41}"/>
              </a:ext>
            </a:extLst>
          </p:cNvPr>
          <p:cNvSpPr txBox="1"/>
          <p:nvPr/>
        </p:nvSpPr>
        <p:spPr>
          <a:xfrm>
            <a:off x="260411" y="746029"/>
            <a:ext cx="1167117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	Agar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kubning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qirralarini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orttirilsa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19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birlikka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ortadi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Kubning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qirrasini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B71403-F2FD-447B-AF64-CDDB23A62A74}"/>
              </a:ext>
            </a:extLst>
          </p:cNvPr>
          <p:cNvSpPr txBox="1"/>
          <p:nvPr/>
        </p:nvSpPr>
        <p:spPr>
          <a:xfrm>
            <a:off x="368320" y="2031480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B785262-0969-4EE9-894E-104873F4123C}"/>
                  </a:ext>
                </a:extLst>
              </p:cNvPr>
              <p:cNvSpPr txBox="1"/>
              <p:nvPr/>
            </p:nvSpPr>
            <p:spPr>
              <a:xfrm>
                <a:off x="634505" y="2636067"/>
                <a:ext cx="49212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B785262-0969-4EE9-894E-104873F412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505" y="2636067"/>
                <a:ext cx="492122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045053-D4A0-4225-B54C-EA46A039FCA1}"/>
                  </a:ext>
                </a:extLst>
              </p:cNvPr>
              <p:cNvSpPr txBox="1"/>
              <p:nvPr/>
            </p:nvSpPr>
            <p:spPr>
              <a:xfrm>
                <a:off x="2553534" y="2631996"/>
                <a:ext cx="40395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045053-D4A0-4225-B54C-EA46A039FC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3534" y="2631996"/>
                <a:ext cx="403957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9DCD60C8-BA97-4A8B-AF31-56F8DFF7CFC7}"/>
              </a:ext>
            </a:extLst>
          </p:cNvPr>
          <p:cNvSpPr txBox="1"/>
          <p:nvPr/>
        </p:nvSpPr>
        <p:spPr>
          <a:xfrm>
            <a:off x="368320" y="3764496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4A4BA5B-45A7-46C8-A68D-F10718EE4B96}"/>
                  </a:ext>
                </a:extLst>
              </p:cNvPr>
              <p:cNvSpPr txBox="1"/>
              <p:nvPr/>
            </p:nvSpPr>
            <p:spPr>
              <a:xfrm>
                <a:off x="623578" y="4365842"/>
                <a:ext cx="116057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4A4BA5B-45A7-46C8-A68D-F10718EE4B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578" y="4365842"/>
                <a:ext cx="1160574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3440BFA-4699-4FC6-84EC-E691D1DDF830}"/>
                  </a:ext>
                </a:extLst>
              </p:cNvPr>
              <p:cNvSpPr txBox="1"/>
              <p:nvPr/>
            </p:nvSpPr>
            <p:spPr>
              <a:xfrm>
                <a:off x="637204" y="3202851"/>
                <a:ext cx="131766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3440BFA-4699-4FC6-84EC-E691D1DDF8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04" y="3202851"/>
                <a:ext cx="1317668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0A757C2-7872-4C61-905F-728D71E2DCC6}"/>
                  </a:ext>
                </a:extLst>
              </p:cNvPr>
              <p:cNvSpPr txBox="1"/>
              <p:nvPr/>
            </p:nvSpPr>
            <p:spPr>
              <a:xfrm>
                <a:off x="2553534" y="3202851"/>
                <a:ext cx="150522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𝟏𝟗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0A757C2-7872-4C61-905F-728D71E2DC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3534" y="3202851"/>
                <a:ext cx="1505220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87FA69F-65E5-48C9-AF65-880C9BA10831}"/>
                  </a:ext>
                </a:extLst>
              </p:cNvPr>
              <p:cNvSpPr txBox="1"/>
              <p:nvPr/>
            </p:nvSpPr>
            <p:spPr>
              <a:xfrm>
                <a:off x="5649074" y="2592750"/>
                <a:ext cx="1513171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87FA69F-65E5-48C9-AF65-880C9BA108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9074" y="2592750"/>
                <a:ext cx="1513171" cy="5665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54DC959-2C5B-4A80-8DC8-B9AF71E16158}"/>
                  </a:ext>
                </a:extLst>
              </p:cNvPr>
              <p:cNvSpPr txBox="1"/>
              <p:nvPr/>
            </p:nvSpPr>
            <p:spPr>
              <a:xfrm>
                <a:off x="5633264" y="3087632"/>
                <a:ext cx="3823162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𝟏𝟗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54DC959-2C5B-4A80-8DC8-B9AF71E161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3264" y="3087632"/>
                <a:ext cx="3823162" cy="5665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962A92B-3C3B-4B52-B323-CEF3ABC87D9A}"/>
                  </a:ext>
                </a:extLst>
              </p:cNvPr>
              <p:cNvSpPr txBox="1"/>
              <p:nvPr/>
            </p:nvSpPr>
            <p:spPr>
              <a:xfrm>
                <a:off x="5633409" y="3551230"/>
                <a:ext cx="6094425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𝟏𝟗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962A92B-3C3B-4B52-B323-CEF3ABC87D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3409" y="3551230"/>
                <a:ext cx="6094425" cy="5665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61E92FB8-79E8-4CD9-AD5F-11379469486D}"/>
              </a:ext>
            </a:extLst>
          </p:cNvPr>
          <p:cNvSpPr txBox="1"/>
          <p:nvPr/>
        </p:nvSpPr>
        <p:spPr>
          <a:xfrm>
            <a:off x="5503739" y="2064741"/>
            <a:ext cx="2082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49882D4-696F-45A4-AF63-DF16B75DDDB2}"/>
                  </a:ext>
                </a:extLst>
              </p:cNvPr>
              <p:cNvSpPr txBox="1"/>
              <p:nvPr/>
            </p:nvSpPr>
            <p:spPr>
              <a:xfrm>
                <a:off x="5633409" y="4106629"/>
                <a:ext cx="3978590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𝟏𝟖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49882D4-696F-45A4-AF63-DF16B75DDD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3409" y="4106629"/>
                <a:ext cx="3978590" cy="5665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99093DC-3ACF-4542-BA72-97B345BB1A06}"/>
                  </a:ext>
                </a:extLst>
              </p:cNvPr>
              <p:cNvSpPr txBox="1"/>
              <p:nvPr/>
            </p:nvSpPr>
            <p:spPr>
              <a:xfrm>
                <a:off x="5677534" y="4615427"/>
                <a:ext cx="3151439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99093DC-3ACF-4542-BA72-97B345BB1A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7534" y="4615427"/>
                <a:ext cx="3151439" cy="5665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5A99A7E-8D19-441E-8C73-EB00EAE90AFB}"/>
                  </a:ext>
                </a:extLst>
              </p:cNvPr>
              <p:cNvSpPr txBox="1"/>
              <p:nvPr/>
            </p:nvSpPr>
            <p:spPr>
              <a:xfrm>
                <a:off x="5677534" y="5125626"/>
                <a:ext cx="148912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5A99A7E-8D19-441E-8C73-EB00EAE90A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7534" y="5125626"/>
                <a:ext cx="1489126" cy="55399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DD684BC-C03B-423C-990C-60E287BEBFB2}"/>
                  </a:ext>
                </a:extLst>
              </p:cNvPr>
              <p:cNvSpPr txBox="1"/>
              <p:nvPr/>
            </p:nvSpPr>
            <p:spPr>
              <a:xfrm>
                <a:off x="7793645" y="5102072"/>
                <a:ext cx="183377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DD684BC-C03B-423C-990C-60E287BEBF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3645" y="5102072"/>
                <a:ext cx="1833772" cy="55399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B5831B5-FBC1-47CC-A4E3-3530A87BDD16}"/>
                  </a:ext>
                </a:extLst>
              </p:cNvPr>
              <p:cNvSpPr txBox="1"/>
              <p:nvPr/>
            </p:nvSpPr>
            <p:spPr>
              <a:xfrm>
                <a:off x="5593656" y="5634424"/>
                <a:ext cx="283763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</m:oMath>
                </a14:m>
                <a:endParaRPr lang="ru-RU" sz="3600" b="1" dirty="0">
                  <a:solidFill>
                    <a:srgbClr val="FF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B5831B5-FBC1-47CC-A4E3-3530A87BDD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3656" y="5634424"/>
                <a:ext cx="2837636" cy="646331"/>
              </a:xfrm>
              <a:prstGeom prst="rect">
                <a:avLst/>
              </a:prstGeom>
              <a:blipFill>
                <a:blip r:embed="rId14"/>
                <a:stretch>
                  <a:fillRect l="-6667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46BFA147-005A-414C-B1C9-CAE81449F4B9}"/>
              </a:ext>
            </a:extLst>
          </p:cNvPr>
          <p:cNvCxnSpPr>
            <a:cxnSpLocks/>
          </p:cNvCxnSpPr>
          <p:nvPr/>
        </p:nvCxnSpPr>
        <p:spPr>
          <a:xfrm>
            <a:off x="357393" y="2052806"/>
            <a:ext cx="11685494" cy="0"/>
          </a:xfrm>
          <a:prstGeom prst="line">
            <a:avLst/>
          </a:prstGeom>
          <a:ln w="28575">
            <a:solidFill>
              <a:srgbClr val="11C1FF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AF766ACE-62FC-4C93-8FF9-3B9C9C0F2C29}"/>
              </a:ext>
            </a:extLst>
          </p:cNvPr>
          <p:cNvCxnSpPr>
            <a:cxnSpLocks/>
          </p:cNvCxnSpPr>
          <p:nvPr/>
        </p:nvCxnSpPr>
        <p:spPr>
          <a:xfrm>
            <a:off x="4138972" y="2035842"/>
            <a:ext cx="0" cy="3364812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0289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5BDD8C1B-C772-4982-8B6B-F6989AE2F703}"/>
              </a:ext>
            </a:extLst>
          </p:cNvPr>
          <p:cNvSpPr/>
          <p:nvPr/>
        </p:nvSpPr>
        <p:spPr>
          <a:xfrm>
            <a:off x="2985" y="3248"/>
            <a:ext cx="12189015" cy="6840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9ABA5E-A733-44B6-A6C0-60612FC95053}"/>
              </a:ext>
            </a:extLst>
          </p:cNvPr>
          <p:cNvSpPr txBox="1"/>
          <p:nvPr/>
        </p:nvSpPr>
        <p:spPr>
          <a:xfrm>
            <a:off x="2141934" y="-42401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5-masala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140315-D376-46B0-B8D9-2375D2C574D4}"/>
              </a:ext>
            </a:extLst>
          </p:cNvPr>
          <p:cNvSpPr txBox="1"/>
          <p:nvPr/>
        </p:nvSpPr>
        <p:spPr>
          <a:xfrm>
            <a:off x="260411" y="746029"/>
            <a:ext cx="1167117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kubning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ikkinchisinikidan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kubning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sirtining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ikkinchisinikidan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600" dirty="0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3E337B4B-69F0-4ADD-8DE7-50F990AC0440}"/>
              </a:ext>
            </a:extLst>
          </p:cNvPr>
          <p:cNvCxnSpPr>
            <a:cxnSpLocks/>
          </p:cNvCxnSpPr>
          <p:nvPr/>
        </p:nvCxnSpPr>
        <p:spPr>
          <a:xfrm>
            <a:off x="246094" y="2500355"/>
            <a:ext cx="11685494" cy="0"/>
          </a:xfrm>
          <a:prstGeom prst="line">
            <a:avLst/>
          </a:prstGeom>
          <a:ln w="28575">
            <a:solidFill>
              <a:srgbClr val="11C1FF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550BB72C-5358-4FEE-8F92-1B4F6188C0B2}"/>
              </a:ext>
            </a:extLst>
          </p:cNvPr>
          <p:cNvCxnSpPr>
            <a:cxnSpLocks/>
          </p:cNvCxnSpPr>
          <p:nvPr/>
        </p:nvCxnSpPr>
        <p:spPr>
          <a:xfrm>
            <a:off x="4208245" y="2603878"/>
            <a:ext cx="0" cy="3364812"/>
          </a:xfrm>
          <a:prstGeom prst="line">
            <a:avLst/>
          </a:prstGeom>
          <a:ln w="28575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180DE43-185F-4C20-A408-60162E23E4C6}"/>
              </a:ext>
            </a:extLst>
          </p:cNvPr>
          <p:cNvSpPr txBox="1"/>
          <p:nvPr/>
        </p:nvSpPr>
        <p:spPr>
          <a:xfrm>
            <a:off x="617701" y="2441616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1EF81EC-E981-4945-8A86-94F171B52FD1}"/>
                  </a:ext>
                </a:extLst>
              </p:cNvPr>
              <p:cNvSpPr txBox="1"/>
              <p:nvPr/>
            </p:nvSpPr>
            <p:spPr>
              <a:xfrm>
                <a:off x="701327" y="3077291"/>
                <a:ext cx="245887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1EF81EC-E981-4945-8A86-94F171B52F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327" y="3077291"/>
                <a:ext cx="2458878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3620158B-0500-4E4E-9AEA-82C5D3653C94}"/>
              </a:ext>
            </a:extLst>
          </p:cNvPr>
          <p:cNvSpPr txBox="1"/>
          <p:nvPr/>
        </p:nvSpPr>
        <p:spPr>
          <a:xfrm>
            <a:off x="617701" y="3770054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E8E9045-5105-49C8-BAC4-454B01F4ECF3}"/>
                  </a:ext>
                </a:extLst>
              </p:cNvPr>
              <p:cNvSpPr txBox="1"/>
              <p:nvPr/>
            </p:nvSpPr>
            <p:spPr>
              <a:xfrm>
                <a:off x="701327" y="4399284"/>
                <a:ext cx="1356076" cy="11314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E8E9045-5105-49C8-BAC4-454B01F4EC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327" y="4399284"/>
                <a:ext cx="1356076" cy="1131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83E7BB86-1867-412E-8DB6-DAD3A59DDF07}"/>
              </a:ext>
            </a:extLst>
          </p:cNvPr>
          <p:cNvSpPr txBox="1"/>
          <p:nvPr/>
        </p:nvSpPr>
        <p:spPr>
          <a:xfrm>
            <a:off x="4565535" y="2488872"/>
            <a:ext cx="2082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CB755CC-FE69-4A86-B6E0-4BCBC5A193AE}"/>
                  </a:ext>
                </a:extLst>
              </p:cNvPr>
              <p:cNvSpPr txBox="1"/>
              <p:nvPr/>
            </p:nvSpPr>
            <p:spPr>
              <a:xfrm>
                <a:off x="4647543" y="3087947"/>
                <a:ext cx="2433230" cy="5924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b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bSup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CB755CC-FE69-4A86-B6E0-4BCBC5A193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7543" y="3087947"/>
                <a:ext cx="2433230" cy="59240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0A9184F-BD2E-4D2E-8603-109A17360897}"/>
                  </a:ext>
                </a:extLst>
              </p:cNvPr>
              <p:cNvSpPr txBox="1"/>
              <p:nvPr/>
            </p:nvSpPr>
            <p:spPr>
              <a:xfrm>
                <a:off x="4644182" y="3823979"/>
                <a:ext cx="2553391" cy="5924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b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bSup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0A9184F-BD2E-4D2E-8603-109A173608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182" y="3823979"/>
                <a:ext cx="2553391" cy="59240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AB73655-A8F9-4367-A34D-38799045655D}"/>
                  </a:ext>
                </a:extLst>
              </p:cNvPr>
              <p:cNvSpPr txBox="1"/>
              <p:nvPr/>
            </p:nvSpPr>
            <p:spPr>
              <a:xfrm>
                <a:off x="4644182" y="5335851"/>
                <a:ext cx="233224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AB73655-A8F9-4367-A34D-3879904565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182" y="5335851"/>
                <a:ext cx="2332242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B3950E2-DF4F-4DBE-AE34-468844F227D6}"/>
                  </a:ext>
                </a:extLst>
              </p:cNvPr>
              <p:cNvSpPr txBox="1"/>
              <p:nvPr/>
            </p:nvSpPr>
            <p:spPr>
              <a:xfrm>
                <a:off x="4607249" y="4560011"/>
                <a:ext cx="2936573" cy="5924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b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B3950E2-DF4F-4DBE-AE34-468844F227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7249" y="4560011"/>
                <a:ext cx="2936573" cy="59240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29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CA3539B-BFA2-4029-B0AA-D531CA06F965}"/>
                  </a:ext>
                </a:extLst>
              </p:cNvPr>
              <p:cNvSpPr txBox="1"/>
              <p:nvPr/>
            </p:nvSpPr>
            <p:spPr>
              <a:xfrm>
                <a:off x="1278156" y="397829"/>
                <a:ext cx="8623643" cy="13783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Sup>
                            <m:sSub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Sup>
                            <m:sSub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𝒂</m:t>
                                      </m:r>
                                    </m:e>
                                    <m:sub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𝒂</m:t>
                                      </m:r>
                                    </m:e>
                                    <m:sub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36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𝒂</m:t>
                                      </m:r>
                                    </m:e>
                                    <m:sub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∙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𝒂</m:t>
                                      </m:r>
                                    </m:e>
                                    <m:sub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CA3539B-BFA2-4029-B0AA-D531CA06F9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156" y="397829"/>
                <a:ext cx="8623643" cy="137832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6CAF9F8-3527-4DDC-A06C-91A0F7E59134}"/>
                  </a:ext>
                </a:extLst>
              </p:cNvPr>
              <p:cNvSpPr txBox="1"/>
              <p:nvPr/>
            </p:nvSpPr>
            <p:spPr>
              <a:xfrm>
                <a:off x="1278156" y="2232164"/>
                <a:ext cx="245887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6CAF9F8-3527-4DDC-A06C-91A0F7E591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156" y="2232164"/>
                <a:ext cx="2458878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Куб 5">
            <a:extLst>
              <a:ext uri="{FF2B5EF4-FFF2-40B4-BE49-F238E27FC236}">
                <a16:creationId xmlns:a16="http://schemas.microsoft.com/office/drawing/2014/main" id="{16288C63-7F83-4DEF-BE76-14B9E1E08100}"/>
              </a:ext>
            </a:extLst>
          </p:cNvPr>
          <p:cNvSpPr/>
          <p:nvPr/>
        </p:nvSpPr>
        <p:spPr>
          <a:xfrm>
            <a:off x="9293723" y="3919865"/>
            <a:ext cx="1216152" cy="1216152"/>
          </a:xfrm>
          <a:prstGeom prst="cube">
            <a:avLst/>
          </a:prstGeom>
          <a:gradFill>
            <a:gsLst>
              <a:gs pos="37000">
                <a:srgbClr val="11C1FF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Куб 6">
            <a:extLst>
              <a:ext uri="{FF2B5EF4-FFF2-40B4-BE49-F238E27FC236}">
                <a16:creationId xmlns:a16="http://schemas.microsoft.com/office/drawing/2014/main" id="{B610D8C6-2AF5-4027-96A0-335E18AB0030}"/>
              </a:ext>
            </a:extLst>
          </p:cNvPr>
          <p:cNvSpPr/>
          <p:nvPr/>
        </p:nvSpPr>
        <p:spPr>
          <a:xfrm>
            <a:off x="4668984" y="2523293"/>
            <a:ext cx="3155787" cy="2978727"/>
          </a:xfrm>
          <a:prstGeom prst="cube">
            <a:avLst/>
          </a:prstGeom>
          <a:gradFill>
            <a:gsLst>
              <a:gs pos="0">
                <a:srgbClr val="FF3399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C126E1B-B55A-48EC-86B9-764FF24B29E5}"/>
                  </a:ext>
                </a:extLst>
              </p:cNvPr>
              <p:cNvSpPr txBox="1"/>
              <p:nvPr/>
            </p:nvSpPr>
            <p:spPr>
              <a:xfrm>
                <a:off x="5589977" y="5391788"/>
                <a:ext cx="87283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C126E1B-B55A-48EC-86B9-764FF24B29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9977" y="5391788"/>
                <a:ext cx="872836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F3AFE5C-0C19-48D4-91D2-784F4C5A10FC}"/>
                  </a:ext>
                </a:extLst>
              </p:cNvPr>
              <p:cNvSpPr txBox="1"/>
              <p:nvPr/>
            </p:nvSpPr>
            <p:spPr>
              <a:xfrm>
                <a:off x="7249993" y="5028193"/>
                <a:ext cx="87283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F3AFE5C-0C19-48D4-91D2-784F4C5A10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9993" y="5028193"/>
                <a:ext cx="872836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DB576CA-E811-4756-9625-DC34B4C848C0}"/>
                  </a:ext>
                </a:extLst>
              </p:cNvPr>
              <p:cNvSpPr txBox="1"/>
              <p:nvPr/>
            </p:nvSpPr>
            <p:spPr>
              <a:xfrm>
                <a:off x="6959417" y="3804574"/>
                <a:ext cx="726994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DB576CA-E811-4756-9625-DC34B4C848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9417" y="3804574"/>
                <a:ext cx="726994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647953-F2B7-49F8-8644-9F7180217DE6}"/>
                  </a:ext>
                </a:extLst>
              </p:cNvPr>
              <p:cNvSpPr txBox="1"/>
              <p:nvPr/>
            </p:nvSpPr>
            <p:spPr>
              <a:xfrm>
                <a:off x="8559247" y="4235553"/>
                <a:ext cx="87283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647953-F2B7-49F8-8644-9F7180217D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9247" y="4235553"/>
                <a:ext cx="872836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450D906-613B-4762-BB4A-2560C5CB668E}"/>
                  </a:ext>
                </a:extLst>
              </p:cNvPr>
              <p:cNvSpPr txBox="1"/>
              <p:nvPr/>
            </p:nvSpPr>
            <p:spPr>
              <a:xfrm>
                <a:off x="9297788" y="4970830"/>
                <a:ext cx="87283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450D906-613B-4762-BB4A-2560C5CB66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7788" y="4970830"/>
                <a:ext cx="872836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443DF02-95F9-41CB-94D1-A4D6C5F89A9D}"/>
                  </a:ext>
                </a:extLst>
              </p:cNvPr>
              <p:cNvSpPr txBox="1"/>
              <p:nvPr/>
            </p:nvSpPr>
            <p:spPr>
              <a:xfrm>
                <a:off x="8756721" y="3512187"/>
                <a:ext cx="87283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443DF02-95F9-41CB-94D1-A4D6C5F89A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6721" y="3512187"/>
                <a:ext cx="872836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07189A5-BA68-4752-825C-476FA26AA170}"/>
                  </a:ext>
                </a:extLst>
              </p:cNvPr>
              <p:cNvSpPr txBox="1"/>
              <p:nvPr/>
            </p:nvSpPr>
            <p:spPr>
              <a:xfrm>
                <a:off x="1259568" y="3273534"/>
                <a:ext cx="207620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endParaRPr lang="ru-RU" sz="3600" b="1" dirty="0">
                  <a:solidFill>
                    <a:srgbClr val="FF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07189A5-BA68-4752-825C-476FA26AA1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568" y="3273534"/>
                <a:ext cx="2076209" cy="646331"/>
              </a:xfrm>
              <a:prstGeom prst="rect">
                <a:avLst/>
              </a:prstGeom>
              <a:blipFill>
                <a:blip r:embed="rId10"/>
                <a:stretch>
                  <a:fillRect l="-9118"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626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88D263A-1047-4A26-995F-F98ED27F709D}"/>
              </a:ext>
            </a:extLst>
          </p:cNvPr>
          <p:cNvSpPr/>
          <p:nvPr/>
        </p:nvSpPr>
        <p:spPr>
          <a:xfrm>
            <a:off x="301874" y="4481900"/>
            <a:ext cx="10627383" cy="12367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Child, Children, Doing, Drawing, Homewor #189090 - PNG Images - PNGio">
            <a:extLst>
              <a:ext uri="{FF2B5EF4-FFF2-40B4-BE49-F238E27FC236}">
                <a16:creationId xmlns:a16="http://schemas.microsoft.com/office/drawing/2014/main" id="{DC0D16D3-8D8F-4CFC-A24F-B9301FFAF5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203959" y="3902930"/>
            <a:ext cx="2432901" cy="2161216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4308B5C4-0846-448C-8DE9-8FE9DCA219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7962461"/>
              </p:ext>
            </p:extLst>
          </p:nvPr>
        </p:nvGraphicFramePr>
        <p:xfrm>
          <a:off x="555140" y="2163679"/>
          <a:ext cx="8128000" cy="3478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Выноска: стрелка вниз 6">
            <a:extLst>
              <a:ext uri="{FF2B5EF4-FFF2-40B4-BE49-F238E27FC236}">
                <a16:creationId xmlns:a16="http://schemas.microsoft.com/office/drawing/2014/main" id="{74A3D8B1-8D4C-449C-BCE1-CAD13A868781}"/>
              </a:ext>
            </a:extLst>
          </p:cNvPr>
          <p:cNvSpPr/>
          <p:nvPr/>
        </p:nvSpPr>
        <p:spPr>
          <a:xfrm>
            <a:off x="1454047" y="1381893"/>
            <a:ext cx="5921114" cy="1119115"/>
          </a:xfrm>
          <a:prstGeom prst="downArrowCallout">
            <a:avLst/>
          </a:prstGeom>
          <a:solidFill>
            <a:srgbClr val="FFC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165-166-sahifalar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60C90AF1-4B0F-47B3-B510-ED78038F5569}"/>
              </a:ext>
            </a:extLst>
          </p:cNvPr>
          <p:cNvGrpSpPr/>
          <p:nvPr/>
        </p:nvGrpSpPr>
        <p:grpSpPr>
          <a:xfrm>
            <a:off x="6096000" y="3902929"/>
            <a:ext cx="1760934" cy="1391400"/>
            <a:chOff x="3701623" y="0"/>
            <a:chExt cx="1760934" cy="1391400"/>
          </a:xfrm>
        </p:grpSpPr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3952056D-D59D-42AA-85FB-3829131500DB}"/>
                </a:ext>
              </a:extLst>
            </p:cNvPr>
            <p:cNvSpPr/>
            <p:nvPr/>
          </p:nvSpPr>
          <p:spPr>
            <a:xfrm>
              <a:off x="3701623" y="0"/>
              <a:ext cx="1760934" cy="13914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E191290-94B6-42C1-9EB2-4E8A00E3B329}"/>
                </a:ext>
              </a:extLst>
            </p:cNvPr>
            <p:cNvSpPr txBox="1"/>
            <p:nvPr/>
          </p:nvSpPr>
          <p:spPr>
            <a:xfrm>
              <a:off x="3701623" y="0"/>
              <a:ext cx="1760934" cy="13914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4480" tIns="284480" rIns="284480" bIns="284480" numCol="1" spcCol="1270" anchor="b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000" b="1" kern="12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rPr>
                <a:t>223</a:t>
              </a:r>
              <a:endParaRPr lang="ru-RU" sz="4000" b="1" kern="12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8488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C0AEC711-7197-472C-93FE-7183D2450066}"/>
              </a:ext>
            </a:extLst>
          </p:cNvPr>
          <p:cNvSpPr/>
          <p:nvPr/>
        </p:nvSpPr>
        <p:spPr>
          <a:xfrm>
            <a:off x="0" y="0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2C56D04-FC13-4B57-8A88-4952BFB483EB}"/>
                  </a:ext>
                </a:extLst>
              </p:cNvPr>
              <p:cNvSpPr txBox="1"/>
              <p:nvPr/>
            </p:nvSpPr>
            <p:spPr>
              <a:xfrm>
                <a:off x="3423619" y="0"/>
                <a:ext cx="582691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𝟏𝟕𝟓</m:t>
                    </m:r>
                  </m:oMath>
                </a14:m>
                <a:r>
                  <a:rPr lang="en-US" sz="4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-masala (157-sahifa)</a:t>
                </a:r>
                <a:endParaRPr lang="ru-RU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2C56D04-FC13-4B57-8A88-4952BFB483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3619" y="0"/>
                <a:ext cx="5826916" cy="615553"/>
              </a:xfrm>
              <a:prstGeom prst="rect">
                <a:avLst/>
              </a:prstGeom>
              <a:blipFill>
                <a:blip r:embed="rId2"/>
                <a:stretch>
                  <a:fillRect t="-24752" r="-4188" b="-48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2DFA0C2-8A9A-4DB3-87E3-53CC8C0F62FD}"/>
                  </a:ext>
                </a:extLst>
              </p:cNvPr>
              <p:cNvSpPr txBox="1"/>
              <p:nvPr/>
            </p:nvSpPr>
            <p:spPr>
              <a:xfrm>
                <a:off x="120484" y="739703"/>
                <a:ext cx="11948046" cy="12128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Oktaedr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bitta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yog‘ining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𝒄𝒎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to‘la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sirtini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2DFA0C2-8A9A-4DB3-87E3-53CC8C0F62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484" y="739703"/>
                <a:ext cx="11948046" cy="1212896"/>
              </a:xfrm>
              <a:prstGeom prst="rect">
                <a:avLst/>
              </a:prstGeom>
              <a:blipFill>
                <a:blip r:embed="rId3"/>
                <a:stretch>
                  <a:fillRect l="-1582" t="-6533" r="-765" b="-180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AB2E6163-6E6C-4E11-A4E2-A2E2F8A1CBE2}"/>
              </a:ext>
            </a:extLst>
          </p:cNvPr>
          <p:cNvCxnSpPr/>
          <p:nvPr/>
        </p:nvCxnSpPr>
        <p:spPr>
          <a:xfrm>
            <a:off x="251760" y="1968822"/>
            <a:ext cx="11685494" cy="0"/>
          </a:xfrm>
          <a:prstGeom prst="line">
            <a:avLst/>
          </a:prstGeom>
          <a:ln w="57150">
            <a:solidFill>
              <a:srgbClr val="11C1FF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5C8B884-5365-4321-94A5-A769B834B7E2}"/>
              </a:ext>
            </a:extLst>
          </p:cNvPr>
          <p:cNvSpPr txBox="1"/>
          <p:nvPr/>
        </p:nvSpPr>
        <p:spPr>
          <a:xfrm>
            <a:off x="4406082" y="2120351"/>
            <a:ext cx="48526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B53ECCA-6075-44E3-887F-451D0FF3DB58}"/>
                  </a:ext>
                </a:extLst>
              </p:cNvPr>
              <p:cNvSpPr txBox="1"/>
              <p:nvPr/>
            </p:nvSpPr>
            <p:spPr>
              <a:xfrm>
                <a:off x="521985" y="2743305"/>
                <a:ext cx="2972545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B53ECCA-6075-44E3-887F-451D0FF3DB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985" y="2743305"/>
                <a:ext cx="2972545" cy="6294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47DF771-815F-4997-97B0-D4072B72C7AB}"/>
                  </a:ext>
                </a:extLst>
              </p:cNvPr>
              <p:cNvSpPr txBox="1"/>
              <p:nvPr/>
            </p:nvSpPr>
            <p:spPr>
              <a:xfrm>
                <a:off x="521985" y="3372773"/>
                <a:ext cx="141506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𝒀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47DF771-815F-4997-97B0-D4072B72C7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985" y="3372773"/>
                <a:ext cx="1415066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731CD1E-BF22-4936-9E12-49ED4809E983}"/>
                  </a:ext>
                </a:extLst>
              </p:cNvPr>
              <p:cNvSpPr txBox="1"/>
              <p:nvPr/>
            </p:nvSpPr>
            <p:spPr>
              <a:xfrm>
                <a:off x="521985" y="4622362"/>
                <a:ext cx="240048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𝒐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‘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𝒍𝒂</m:t>
                          </m:r>
                        </m:sub>
                      </m:sSub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?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731CD1E-BF22-4936-9E12-49ED4809E9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985" y="4622362"/>
                <a:ext cx="2400486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933F7A40-449A-45CC-99FF-61952EECABA7}"/>
              </a:ext>
            </a:extLst>
          </p:cNvPr>
          <p:cNvSpPr txBox="1"/>
          <p:nvPr/>
        </p:nvSpPr>
        <p:spPr>
          <a:xfrm>
            <a:off x="484926" y="3951025"/>
            <a:ext cx="34808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3DEE254-E9FC-4DF6-905C-AD7192420085}"/>
                  </a:ext>
                </a:extLst>
              </p:cNvPr>
              <p:cNvSpPr txBox="1"/>
              <p:nvPr/>
            </p:nvSpPr>
            <p:spPr>
              <a:xfrm>
                <a:off x="4406082" y="2742368"/>
                <a:ext cx="317609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𝒐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‘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𝒍𝒂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𝟖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𝑺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3DEE254-E9FC-4DF6-905C-AD71924200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082" y="2742368"/>
                <a:ext cx="3176093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E0498291-834A-41A3-80F0-003644F6918C}"/>
              </a:ext>
            </a:extLst>
          </p:cNvPr>
          <p:cNvSpPr txBox="1"/>
          <p:nvPr/>
        </p:nvSpPr>
        <p:spPr>
          <a:xfrm>
            <a:off x="514439" y="2050527"/>
            <a:ext cx="24080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72ACEB6-C221-4264-8269-C446B82AA1AE}"/>
                  </a:ext>
                </a:extLst>
              </p:cNvPr>
              <p:cNvSpPr txBox="1"/>
              <p:nvPr/>
            </p:nvSpPr>
            <p:spPr>
              <a:xfrm>
                <a:off x="4342918" y="3653735"/>
                <a:ext cx="491577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𝒐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‘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𝒍𝒂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𝟖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𝟒𝟒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72ACEB6-C221-4264-8269-C446B82AA1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2918" y="3653735"/>
                <a:ext cx="4915772" cy="7078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C3DCB81-946E-4CAF-AE40-F9112A2C5DF4}"/>
                  </a:ext>
                </a:extLst>
              </p:cNvPr>
              <p:cNvSpPr txBox="1"/>
              <p:nvPr/>
            </p:nvSpPr>
            <p:spPr>
              <a:xfrm>
                <a:off x="4406082" y="4658911"/>
                <a:ext cx="3686074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𝟒𝟒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𝒄𝒎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FF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C3DCB81-946E-4CAF-AE40-F9112A2C5D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082" y="4658911"/>
                <a:ext cx="3686074" cy="721801"/>
              </a:xfrm>
              <a:prstGeom prst="rect">
                <a:avLst/>
              </a:prstGeom>
              <a:blipFill>
                <a:blip r:embed="rId9"/>
                <a:stretch>
                  <a:fillRect l="-5960" t="-13445" b="-344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EEBFE9B5-0380-4D7B-885D-8A10B91B4B4D}"/>
              </a:ext>
            </a:extLst>
          </p:cNvPr>
          <p:cNvCxnSpPr>
            <a:cxnSpLocks/>
          </p:cNvCxnSpPr>
          <p:nvPr/>
        </p:nvCxnSpPr>
        <p:spPr>
          <a:xfrm>
            <a:off x="4154334" y="2076749"/>
            <a:ext cx="0" cy="3364812"/>
          </a:xfrm>
          <a:prstGeom prst="line">
            <a:avLst/>
          </a:prstGeom>
          <a:ln w="38100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 descr="Октаэдр. Основные формулы. | Правильный многогранник, Геометрические  фигуры, Геометрия">
            <a:extLst>
              <a:ext uri="{FF2B5EF4-FFF2-40B4-BE49-F238E27FC236}">
                <a16:creationId xmlns:a16="http://schemas.microsoft.com/office/drawing/2014/main" id="{2FC571AA-488E-469D-905A-D193BE35D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2822" y="2460816"/>
            <a:ext cx="2418868" cy="2619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27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CBA27967-5D93-418C-A49C-073A808BA8CC}"/>
              </a:ext>
            </a:extLst>
          </p:cNvPr>
          <p:cNvSpPr/>
          <p:nvPr/>
        </p:nvSpPr>
        <p:spPr>
          <a:xfrm>
            <a:off x="0" y="0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749DC3-F704-4790-8139-BDAE3B1E81A4}"/>
                  </a:ext>
                </a:extLst>
              </p:cNvPr>
              <p:cNvSpPr txBox="1"/>
              <p:nvPr/>
            </p:nvSpPr>
            <p:spPr>
              <a:xfrm>
                <a:off x="3423619" y="0"/>
                <a:ext cx="582691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𝟏𝟖𝟔</m:t>
                    </m:r>
                  </m:oMath>
                </a14:m>
                <a:r>
                  <a:rPr lang="en-US" sz="4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-masala (158-sahifa)</a:t>
                </a:r>
                <a:endParaRPr lang="ru-RU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749DC3-F704-4790-8139-BDAE3B1E81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3619" y="0"/>
                <a:ext cx="5826916" cy="615553"/>
              </a:xfrm>
              <a:prstGeom prst="rect">
                <a:avLst/>
              </a:prstGeom>
              <a:blipFill>
                <a:blip r:embed="rId2"/>
                <a:stretch>
                  <a:fillRect t="-24752" r="-4188" b="-48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FFCE4D68-E246-48B8-8D2C-72158E57A3D4}"/>
              </a:ext>
            </a:extLst>
          </p:cNvPr>
          <p:cNvSpPr txBox="1"/>
          <p:nvPr/>
        </p:nvSpPr>
        <p:spPr>
          <a:xfrm>
            <a:off x="186122" y="739703"/>
            <a:ext cx="118167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	Agar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kubning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qirrasi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orttirilsa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sirti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54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birlikka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ortadi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Kubning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qirrasini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6DE6AB40-92CB-4432-A323-E95C3059CADA}"/>
              </a:ext>
            </a:extLst>
          </p:cNvPr>
          <p:cNvCxnSpPr/>
          <p:nvPr/>
        </p:nvCxnSpPr>
        <p:spPr>
          <a:xfrm>
            <a:off x="251760" y="1968822"/>
            <a:ext cx="11685494" cy="0"/>
          </a:xfrm>
          <a:prstGeom prst="line">
            <a:avLst/>
          </a:prstGeom>
          <a:ln w="57150">
            <a:solidFill>
              <a:srgbClr val="11C1FF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BBB4FF0-32F4-4235-98C6-97699A26EF2D}"/>
              </a:ext>
            </a:extLst>
          </p:cNvPr>
          <p:cNvSpPr txBox="1"/>
          <p:nvPr/>
        </p:nvSpPr>
        <p:spPr>
          <a:xfrm>
            <a:off x="646846" y="1991340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F88008E-866A-4B02-9347-A82CD20EDE9B}"/>
                  </a:ext>
                </a:extLst>
              </p:cNvPr>
              <p:cNvSpPr txBox="1"/>
              <p:nvPr/>
            </p:nvSpPr>
            <p:spPr>
              <a:xfrm>
                <a:off x="913031" y="2596757"/>
                <a:ext cx="49212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F88008E-866A-4B02-9347-A82CD20EDE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031" y="2596757"/>
                <a:ext cx="492122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61FC61C-3304-4B5F-BEE9-07C229AB2D26}"/>
                  </a:ext>
                </a:extLst>
              </p:cNvPr>
              <p:cNvSpPr txBox="1"/>
              <p:nvPr/>
            </p:nvSpPr>
            <p:spPr>
              <a:xfrm>
                <a:off x="2832060" y="2592686"/>
                <a:ext cx="36548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61FC61C-3304-4B5F-BEE9-07C229AB2D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2060" y="2592686"/>
                <a:ext cx="365485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4D84F437-A087-4F65-AB15-24F9F3BE876E}"/>
              </a:ext>
            </a:extLst>
          </p:cNvPr>
          <p:cNvSpPr txBox="1"/>
          <p:nvPr/>
        </p:nvSpPr>
        <p:spPr>
          <a:xfrm>
            <a:off x="657773" y="3640293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3945520-F5EE-484F-BB66-9382D6A2FAB4}"/>
                  </a:ext>
                </a:extLst>
              </p:cNvPr>
              <p:cNvSpPr txBox="1"/>
              <p:nvPr/>
            </p:nvSpPr>
            <p:spPr>
              <a:xfrm>
                <a:off x="913031" y="4241639"/>
                <a:ext cx="116057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3945520-F5EE-484F-BB66-9382D6A2FA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031" y="4241639"/>
                <a:ext cx="1160574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31074E1-420F-4D2A-8755-BD71D5E321B1}"/>
                  </a:ext>
                </a:extLst>
              </p:cNvPr>
              <p:cNvSpPr txBox="1"/>
              <p:nvPr/>
            </p:nvSpPr>
            <p:spPr>
              <a:xfrm>
                <a:off x="915729" y="3131280"/>
                <a:ext cx="131766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31074E1-420F-4D2A-8755-BD71D5E321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729" y="3131280"/>
                <a:ext cx="1317668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2911940-C607-4BE7-8370-477110D43259}"/>
                  </a:ext>
                </a:extLst>
              </p:cNvPr>
              <p:cNvSpPr txBox="1"/>
              <p:nvPr/>
            </p:nvSpPr>
            <p:spPr>
              <a:xfrm>
                <a:off x="2832059" y="3131280"/>
                <a:ext cx="146674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𝟓𝟒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2911940-C607-4BE7-8370-477110D432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2059" y="3131280"/>
                <a:ext cx="1466748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02821373-394B-41F2-99AF-AA9AA4FD9FC2}"/>
              </a:ext>
            </a:extLst>
          </p:cNvPr>
          <p:cNvSpPr txBox="1"/>
          <p:nvPr/>
        </p:nvSpPr>
        <p:spPr>
          <a:xfrm>
            <a:off x="5421203" y="1970869"/>
            <a:ext cx="2082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5323AF68-3C8D-4D04-9511-3DF3F1A7630E}"/>
              </a:ext>
            </a:extLst>
          </p:cNvPr>
          <p:cNvCxnSpPr>
            <a:cxnSpLocks/>
          </p:cNvCxnSpPr>
          <p:nvPr/>
        </p:nvCxnSpPr>
        <p:spPr>
          <a:xfrm>
            <a:off x="4530852" y="2010923"/>
            <a:ext cx="0" cy="3364812"/>
          </a:xfrm>
          <a:prstGeom prst="line">
            <a:avLst/>
          </a:prstGeom>
          <a:ln w="38100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28ADDC2-5111-4F09-BF34-004969C78927}"/>
                  </a:ext>
                </a:extLst>
              </p:cNvPr>
              <p:cNvSpPr txBox="1"/>
              <p:nvPr/>
            </p:nvSpPr>
            <p:spPr>
              <a:xfrm>
                <a:off x="5587402" y="2564715"/>
                <a:ext cx="1750416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28ADDC2-5111-4F09-BF34-004969C789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7402" y="2564715"/>
                <a:ext cx="1750416" cy="5665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507C7E5-377D-4E45-9AE7-7DD2DF39AE1E}"/>
                  </a:ext>
                </a:extLst>
              </p:cNvPr>
              <p:cNvSpPr txBox="1"/>
              <p:nvPr/>
            </p:nvSpPr>
            <p:spPr>
              <a:xfrm>
                <a:off x="5587402" y="3118713"/>
                <a:ext cx="4395434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𝟓𝟒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507C7E5-377D-4E45-9AE7-7DD2DF39AE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7402" y="3118713"/>
                <a:ext cx="4395434" cy="5665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0CB5837-E483-4F16-A6C6-01D30DC10853}"/>
                  </a:ext>
                </a:extLst>
              </p:cNvPr>
              <p:cNvSpPr txBox="1"/>
              <p:nvPr/>
            </p:nvSpPr>
            <p:spPr>
              <a:xfrm>
                <a:off x="5587402" y="3662730"/>
                <a:ext cx="6061981" cy="6253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𝟓𝟒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0CB5837-E483-4F16-A6C6-01D30DC108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7402" y="3662730"/>
                <a:ext cx="6061981" cy="62536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94FF10D-CC8B-4A75-981B-75703F739443}"/>
                  </a:ext>
                </a:extLst>
              </p:cNvPr>
              <p:cNvSpPr txBox="1"/>
              <p:nvPr/>
            </p:nvSpPr>
            <p:spPr>
              <a:xfrm>
                <a:off x="5587402" y="4286126"/>
                <a:ext cx="5587940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𝟓𝟒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sSup>
                        <m:sSupPr>
                          <m:ctrlP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94FF10D-CC8B-4A75-981B-75703F7394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7402" y="4286126"/>
                <a:ext cx="5587940" cy="5665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D222638-BCE2-42C0-BC22-7F66C84AD6F7}"/>
                  </a:ext>
                </a:extLst>
              </p:cNvPr>
              <p:cNvSpPr txBox="1"/>
              <p:nvPr/>
            </p:nvSpPr>
            <p:spPr>
              <a:xfrm>
                <a:off x="5587402" y="4911490"/>
                <a:ext cx="209512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𝟒𝟖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D222638-BCE2-42C0-BC22-7F66C84AD6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7402" y="4911490"/>
                <a:ext cx="2095125" cy="55399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F36DDA4-5DF4-48C2-B029-35EB717DAC31}"/>
                  </a:ext>
                </a:extLst>
              </p:cNvPr>
              <p:cNvSpPr txBox="1"/>
              <p:nvPr/>
            </p:nvSpPr>
            <p:spPr>
              <a:xfrm>
                <a:off x="8202972" y="4922089"/>
                <a:ext cx="126797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F36DDA4-5DF4-48C2-B029-35EB717DAC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2972" y="4922089"/>
                <a:ext cx="1267975" cy="55399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FD3880F-3915-417D-A039-DA987B2D3F49}"/>
                  </a:ext>
                </a:extLst>
              </p:cNvPr>
              <p:cNvSpPr txBox="1"/>
              <p:nvPr/>
            </p:nvSpPr>
            <p:spPr>
              <a:xfrm>
                <a:off x="5494781" y="5524287"/>
                <a:ext cx="228620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endParaRPr lang="ru-RU" sz="4000" b="1" dirty="0">
                  <a:solidFill>
                    <a:srgbClr val="FF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FD3880F-3915-417D-A039-DA987B2D3F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4781" y="5524287"/>
                <a:ext cx="2286203" cy="707886"/>
              </a:xfrm>
              <a:prstGeom prst="rect">
                <a:avLst/>
              </a:prstGeom>
              <a:blipFill>
                <a:blip r:embed="rId14"/>
                <a:stretch>
                  <a:fillRect l="-9333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971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02192A34-8731-44DA-AFD0-826590D10684}"/>
              </a:ext>
            </a:extLst>
          </p:cNvPr>
          <p:cNvSpPr/>
          <p:nvPr/>
        </p:nvSpPr>
        <p:spPr>
          <a:xfrm>
            <a:off x="0" y="0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533D81A-AC72-4235-A37F-E7910A90CDCD}"/>
                  </a:ext>
                </a:extLst>
              </p:cNvPr>
              <p:cNvSpPr txBox="1"/>
              <p:nvPr/>
            </p:nvSpPr>
            <p:spPr>
              <a:xfrm>
                <a:off x="3423619" y="0"/>
                <a:ext cx="582691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𝟏𝟗𝟒</m:t>
                    </m:r>
                  </m:oMath>
                </a14:m>
                <a:r>
                  <a:rPr lang="en-US" sz="4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-masala (158-sahifa)</a:t>
                </a:r>
                <a:endParaRPr lang="ru-RU" sz="4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533D81A-AC72-4235-A37F-E7910A90CD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3619" y="0"/>
                <a:ext cx="5826916" cy="615553"/>
              </a:xfrm>
              <a:prstGeom prst="rect">
                <a:avLst/>
              </a:prstGeom>
              <a:blipFill>
                <a:blip r:embed="rId2"/>
                <a:stretch>
                  <a:fillRect t="-24752" r="-4188" b="-48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6A90F626-4867-4B0F-8022-2B13A69CCA30}"/>
              </a:ext>
            </a:extLst>
          </p:cNvPr>
          <p:cNvCxnSpPr>
            <a:cxnSpLocks/>
          </p:cNvCxnSpPr>
          <p:nvPr/>
        </p:nvCxnSpPr>
        <p:spPr>
          <a:xfrm>
            <a:off x="317398" y="2614281"/>
            <a:ext cx="11685494" cy="0"/>
          </a:xfrm>
          <a:prstGeom prst="line">
            <a:avLst/>
          </a:prstGeom>
          <a:ln w="57150">
            <a:solidFill>
              <a:srgbClr val="11C1FF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0DDF368-8A05-483A-9F1C-6769948487E8}"/>
              </a:ext>
            </a:extLst>
          </p:cNvPr>
          <p:cNvSpPr txBox="1"/>
          <p:nvPr/>
        </p:nvSpPr>
        <p:spPr>
          <a:xfrm>
            <a:off x="65638" y="753265"/>
            <a:ext cx="1212337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To‘rtburchakli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muntazam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prizma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asosining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6 cm,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prizmaning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5 cm.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Prizmaning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diagonal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kesimi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Куб 8">
            <a:extLst>
              <a:ext uri="{FF2B5EF4-FFF2-40B4-BE49-F238E27FC236}">
                <a16:creationId xmlns:a16="http://schemas.microsoft.com/office/drawing/2014/main" id="{C149479C-A839-4B09-9864-042F06A59636}"/>
              </a:ext>
            </a:extLst>
          </p:cNvPr>
          <p:cNvSpPr/>
          <p:nvPr/>
        </p:nvSpPr>
        <p:spPr>
          <a:xfrm>
            <a:off x="8838415" y="3293048"/>
            <a:ext cx="2710935" cy="2287471"/>
          </a:xfrm>
          <a:prstGeom prst="cube">
            <a:avLst>
              <a:gd name="adj" fmla="val 25000"/>
            </a:avLst>
          </a:prstGeom>
          <a:gradFill flip="none" rotWithShape="1">
            <a:gsLst>
              <a:gs pos="9000">
                <a:srgbClr val="00FF00"/>
              </a:gs>
              <a:gs pos="90000">
                <a:srgbClr val="00FF00"/>
              </a:gs>
              <a:gs pos="51000">
                <a:schemeClr val="bg1">
                  <a:lumMod val="94000"/>
                </a:schemeClr>
              </a:gs>
            </a:gsLst>
            <a:lin ang="2700000" scaled="1"/>
            <a:tileRect/>
          </a:gra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2EE93A-2406-43A6-B0ED-8C40D4CA202D}"/>
              </a:ext>
            </a:extLst>
          </p:cNvPr>
          <p:cNvSpPr txBox="1"/>
          <p:nvPr/>
        </p:nvSpPr>
        <p:spPr>
          <a:xfrm>
            <a:off x="375344" y="2644536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11ED8A4-1D12-4D76-9F7C-573DA6B30EE2}"/>
                  </a:ext>
                </a:extLst>
              </p:cNvPr>
              <p:cNvSpPr txBox="1"/>
              <p:nvPr/>
            </p:nvSpPr>
            <p:spPr>
              <a:xfrm>
                <a:off x="9810765" y="5505281"/>
                <a:ext cx="38311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11ED8A4-1D12-4D76-9F7C-573DA6B30E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765" y="5505281"/>
                <a:ext cx="383117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D0151ED1-FC90-413F-B79A-60BECE9D7F7C}"/>
              </a:ext>
            </a:extLst>
          </p:cNvPr>
          <p:cNvCxnSpPr>
            <a:cxnSpLocks/>
          </p:cNvCxnSpPr>
          <p:nvPr/>
        </p:nvCxnSpPr>
        <p:spPr>
          <a:xfrm>
            <a:off x="9406494" y="3293048"/>
            <a:ext cx="0" cy="1706108"/>
          </a:xfrm>
          <a:prstGeom prst="line">
            <a:avLst/>
          </a:prstGeom>
          <a:ln w="19050">
            <a:solidFill>
              <a:srgbClr val="00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C7430672-2682-454D-B5E1-94E6C55DCC47}"/>
              </a:ext>
            </a:extLst>
          </p:cNvPr>
          <p:cNvCxnSpPr>
            <a:cxnSpLocks/>
          </p:cNvCxnSpPr>
          <p:nvPr/>
        </p:nvCxnSpPr>
        <p:spPr>
          <a:xfrm flipV="1">
            <a:off x="8838414" y="4999156"/>
            <a:ext cx="568079" cy="581364"/>
          </a:xfrm>
          <a:prstGeom prst="line">
            <a:avLst/>
          </a:prstGeom>
          <a:ln w="19050">
            <a:solidFill>
              <a:srgbClr val="00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0ACDFD71-6923-465B-BA34-56AD7B9276D3}"/>
              </a:ext>
            </a:extLst>
          </p:cNvPr>
          <p:cNvCxnSpPr>
            <a:cxnSpLocks/>
          </p:cNvCxnSpPr>
          <p:nvPr/>
        </p:nvCxnSpPr>
        <p:spPr>
          <a:xfrm flipH="1">
            <a:off x="9406494" y="4999156"/>
            <a:ext cx="2142856" cy="0"/>
          </a:xfrm>
          <a:prstGeom prst="line">
            <a:avLst/>
          </a:prstGeom>
          <a:ln w="19050">
            <a:solidFill>
              <a:srgbClr val="00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5799B3E-83A3-413E-BEA9-A6D9AF632284}"/>
                  </a:ext>
                </a:extLst>
              </p:cNvPr>
              <p:cNvSpPr txBox="1"/>
              <p:nvPr/>
            </p:nvSpPr>
            <p:spPr>
              <a:xfrm>
                <a:off x="11315881" y="5074394"/>
                <a:ext cx="38311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5799B3E-83A3-413E-BEA9-A6D9AF6322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5881" y="5074394"/>
                <a:ext cx="383117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BE9479FB-2B0E-49B0-8617-A4970B7F279D}"/>
              </a:ext>
            </a:extLst>
          </p:cNvPr>
          <p:cNvCxnSpPr>
            <a:cxnSpLocks/>
          </p:cNvCxnSpPr>
          <p:nvPr/>
        </p:nvCxnSpPr>
        <p:spPr>
          <a:xfrm flipH="1">
            <a:off x="8838414" y="3308545"/>
            <a:ext cx="2710936" cy="558380"/>
          </a:xfrm>
          <a:prstGeom prst="line">
            <a:avLst/>
          </a:prstGeom>
          <a:ln w="1905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7BA84DC5-2682-4635-A988-51F585307A7E}"/>
              </a:ext>
            </a:extLst>
          </p:cNvPr>
          <p:cNvCxnSpPr>
            <a:cxnSpLocks/>
          </p:cNvCxnSpPr>
          <p:nvPr/>
        </p:nvCxnSpPr>
        <p:spPr>
          <a:xfrm flipH="1">
            <a:off x="8838414" y="5018383"/>
            <a:ext cx="2710936" cy="558380"/>
          </a:xfrm>
          <a:prstGeom prst="line">
            <a:avLst/>
          </a:prstGeom>
          <a:ln w="1905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араллелограмм 35">
            <a:extLst>
              <a:ext uri="{FF2B5EF4-FFF2-40B4-BE49-F238E27FC236}">
                <a16:creationId xmlns:a16="http://schemas.microsoft.com/office/drawing/2014/main" id="{006BE740-92C7-4BA0-BC6B-0D2084BE3AE0}"/>
              </a:ext>
            </a:extLst>
          </p:cNvPr>
          <p:cNvSpPr/>
          <p:nvPr/>
        </p:nvSpPr>
        <p:spPr>
          <a:xfrm rot="20881271">
            <a:off x="8651213" y="3616135"/>
            <a:ext cx="3085336" cy="1653039"/>
          </a:xfrm>
          <a:prstGeom prst="parallelogram">
            <a:avLst>
              <a:gd name="adj" fmla="val 21149"/>
            </a:avLst>
          </a:prstGeom>
          <a:solidFill>
            <a:srgbClr val="11C1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440CDC84-0D39-4A5D-8241-4C615A6ABE7F}"/>
                  </a:ext>
                </a:extLst>
              </p:cNvPr>
              <p:cNvSpPr txBox="1"/>
              <p:nvPr/>
            </p:nvSpPr>
            <p:spPr>
              <a:xfrm>
                <a:off x="11590524" y="3930658"/>
                <a:ext cx="38792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440CDC84-0D39-4A5D-8241-4C615A6ABE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90524" y="3930658"/>
                <a:ext cx="387927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9821D4E-FDF6-4B40-914B-532138A1026E}"/>
                  </a:ext>
                </a:extLst>
              </p:cNvPr>
              <p:cNvSpPr txBox="1"/>
              <p:nvPr/>
            </p:nvSpPr>
            <p:spPr>
              <a:xfrm>
                <a:off x="402335" y="3271510"/>
                <a:ext cx="213039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9821D4E-FDF6-4B40-914B-532138A102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35" y="3271510"/>
                <a:ext cx="2130391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791DA38-1BD4-420C-86AB-A26D43C92F6A}"/>
                  </a:ext>
                </a:extLst>
              </p:cNvPr>
              <p:cNvSpPr txBox="1"/>
              <p:nvPr/>
            </p:nvSpPr>
            <p:spPr>
              <a:xfrm>
                <a:off x="402335" y="3881497"/>
                <a:ext cx="213520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791DA38-1BD4-420C-86AB-A26D43C92F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35" y="3881497"/>
                <a:ext cx="2135200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030995A0-C5CC-4F43-B1A9-95B974594CBB}"/>
                  </a:ext>
                </a:extLst>
              </p:cNvPr>
              <p:cNvSpPr txBox="1"/>
              <p:nvPr/>
            </p:nvSpPr>
            <p:spPr>
              <a:xfrm>
                <a:off x="472806" y="5115456"/>
                <a:ext cx="137050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030995A0-C5CC-4F43-B1A9-95B974594C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806" y="5115456"/>
                <a:ext cx="1370503" cy="5539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>
            <a:extLst>
              <a:ext uri="{FF2B5EF4-FFF2-40B4-BE49-F238E27FC236}">
                <a16:creationId xmlns:a16="http://schemas.microsoft.com/office/drawing/2014/main" id="{F34B7F88-E02F-4E54-9BA8-7238DE9C93FA}"/>
              </a:ext>
            </a:extLst>
          </p:cNvPr>
          <p:cNvSpPr txBox="1"/>
          <p:nvPr/>
        </p:nvSpPr>
        <p:spPr>
          <a:xfrm>
            <a:off x="350443" y="4438871"/>
            <a:ext cx="3151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5E74F6E-BDB7-4312-9409-B0E61A2B25BD}"/>
                  </a:ext>
                </a:extLst>
              </p:cNvPr>
              <p:cNvSpPr txBox="1"/>
              <p:nvPr/>
            </p:nvSpPr>
            <p:spPr>
              <a:xfrm>
                <a:off x="3867052" y="3252252"/>
                <a:ext cx="3323538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𝟔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5E74F6E-BDB7-4312-9409-B0E61A2B25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7052" y="3252252"/>
                <a:ext cx="3323538" cy="61933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A83EAB5C-E461-46A5-A78E-7A544CD5540D}"/>
                  </a:ext>
                </a:extLst>
              </p:cNvPr>
              <p:cNvSpPr txBox="1"/>
              <p:nvPr/>
            </p:nvSpPr>
            <p:spPr>
              <a:xfrm>
                <a:off x="10100835" y="4840807"/>
                <a:ext cx="39113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A83EAB5C-E461-46A5-A78E-7A544CD554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00835" y="4840807"/>
                <a:ext cx="391133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E352E36-8815-49E5-9AAB-FF5CE1460773}"/>
                  </a:ext>
                </a:extLst>
              </p:cNvPr>
              <p:cNvSpPr txBox="1"/>
              <p:nvPr/>
            </p:nvSpPr>
            <p:spPr>
              <a:xfrm>
                <a:off x="3867052" y="3881497"/>
                <a:ext cx="212551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E352E36-8815-49E5-9AAB-FF5CE14607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7052" y="3881497"/>
                <a:ext cx="2125518" cy="55399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E8D10B61-8A41-432A-9A5F-E533D78E384D}"/>
                  </a:ext>
                </a:extLst>
              </p:cNvPr>
              <p:cNvSpPr txBox="1"/>
              <p:nvPr/>
            </p:nvSpPr>
            <p:spPr>
              <a:xfrm>
                <a:off x="3877285" y="4422180"/>
                <a:ext cx="4399089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b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𝒅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𝟔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𝟑𝟎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E8D10B61-8A41-432A-9A5F-E533D78E38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7285" y="4422180"/>
                <a:ext cx="4399089" cy="61933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>
            <a:extLst>
              <a:ext uri="{FF2B5EF4-FFF2-40B4-BE49-F238E27FC236}">
                <a16:creationId xmlns:a16="http://schemas.microsoft.com/office/drawing/2014/main" id="{4F03BCC8-DD36-4F95-A3B8-36B7B673DB3C}"/>
              </a:ext>
            </a:extLst>
          </p:cNvPr>
          <p:cNvSpPr txBox="1"/>
          <p:nvPr/>
        </p:nvSpPr>
        <p:spPr>
          <a:xfrm>
            <a:off x="3974109" y="2655338"/>
            <a:ext cx="2082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id="{4B1828C1-EC50-48A9-905B-4D159D00E89C}"/>
              </a:ext>
            </a:extLst>
          </p:cNvPr>
          <p:cNvCxnSpPr>
            <a:cxnSpLocks/>
          </p:cNvCxnSpPr>
          <p:nvPr/>
        </p:nvCxnSpPr>
        <p:spPr>
          <a:xfrm>
            <a:off x="3700858" y="2745657"/>
            <a:ext cx="0" cy="3364812"/>
          </a:xfrm>
          <a:prstGeom prst="line">
            <a:avLst/>
          </a:prstGeom>
          <a:ln w="38100">
            <a:solidFill>
              <a:srgbClr val="11C1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8D9CB59-D45F-4976-83BB-31C815BB331A}"/>
                  </a:ext>
                </a:extLst>
              </p:cNvPr>
              <p:cNvSpPr txBox="1"/>
              <p:nvPr/>
            </p:nvSpPr>
            <p:spPr>
              <a:xfrm>
                <a:off x="3900027" y="5114380"/>
                <a:ext cx="4449360" cy="7679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𝟑𝟎</m:t>
                    </m:r>
                    <m:rad>
                      <m:radPr>
                        <m:degHide m:val="on"/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𝒄𝒎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FF006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8D9CB59-D45F-4976-83BB-31C815BB33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0027" y="5114380"/>
                <a:ext cx="4449360" cy="767903"/>
              </a:xfrm>
              <a:prstGeom prst="rect">
                <a:avLst/>
              </a:prstGeom>
              <a:blipFill>
                <a:blip r:embed="rId13"/>
                <a:stretch>
                  <a:fillRect l="-4932" t="-6349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0521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80776011-820F-4E5A-BE9C-7E4AD48C9237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018A03-4BBF-4D88-AB1F-8FC96409083C}"/>
              </a:ext>
            </a:extLst>
          </p:cNvPr>
          <p:cNvSpPr txBox="1"/>
          <p:nvPr/>
        </p:nvSpPr>
        <p:spPr>
          <a:xfrm>
            <a:off x="2160984" y="-88047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Hajm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tushunchasi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11" name="Цилиндр 10">
            <a:extLst>
              <a:ext uri="{FF2B5EF4-FFF2-40B4-BE49-F238E27FC236}">
                <a16:creationId xmlns:a16="http://schemas.microsoft.com/office/drawing/2014/main" id="{17A89354-CF57-480F-BDAB-2330E93BCCF6}"/>
              </a:ext>
            </a:extLst>
          </p:cNvPr>
          <p:cNvSpPr/>
          <p:nvPr/>
        </p:nvSpPr>
        <p:spPr>
          <a:xfrm>
            <a:off x="721652" y="1268903"/>
            <a:ext cx="982133" cy="2299228"/>
          </a:xfrm>
          <a:prstGeom prst="can">
            <a:avLst/>
          </a:prstGeom>
          <a:gradFill>
            <a:gsLst>
              <a:gs pos="9000">
                <a:srgbClr val="00B0F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Цилиндр 12">
            <a:extLst>
              <a:ext uri="{FF2B5EF4-FFF2-40B4-BE49-F238E27FC236}">
                <a16:creationId xmlns:a16="http://schemas.microsoft.com/office/drawing/2014/main" id="{36E4C110-6EDA-47B3-B34E-BDB31DEBD8E1}"/>
              </a:ext>
            </a:extLst>
          </p:cNvPr>
          <p:cNvSpPr/>
          <p:nvPr/>
        </p:nvSpPr>
        <p:spPr>
          <a:xfrm>
            <a:off x="2160984" y="1268903"/>
            <a:ext cx="982133" cy="2299228"/>
          </a:xfrm>
          <a:prstGeom prst="can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Цилиндр 18">
            <a:extLst>
              <a:ext uri="{FF2B5EF4-FFF2-40B4-BE49-F238E27FC236}">
                <a16:creationId xmlns:a16="http://schemas.microsoft.com/office/drawing/2014/main" id="{A9985937-5518-4441-BC19-4775DCCFF77B}"/>
              </a:ext>
            </a:extLst>
          </p:cNvPr>
          <p:cNvSpPr/>
          <p:nvPr/>
        </p:nvSpPr>
        <p:spPr>
          <a:xfrm>
            <a:off x="6273998" y="2809837"/>
            <a:ext cx="982133" cy="2299228"/>
          </a:xfrm>
          <a:prstGeom prst="can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Цилиндр 19">
            <a:extLst>
              <a:ext uri="{FF2B5EF4-FFF2-40B4-BE49-F238E27FC236}">
                <a16:creationId xmlns:a16="http://schemas.microsoft.com/office/drawing/2014/main" id="{92D33FCF-C3DF-4B6F-979C-622AB563B04B}"/>
              </a:ext>
            </a:extLst>
          </p:cNvPr>
          <p:cNvSpPr/>
          <p:nvPr/>
        </p:nvSpPr>
        <p:spPr>
          <a:xfrm rot="4404922">
            <a:off x="4761108" y="1053529"/>
            <a:ext cx="982133" cy="2299228"/>
          </a:xfrm>
          <a:prstGeom prst="can">
            <a:avLst/>
          </a:prstGeom>
          <a:gradFill>
            <a:gsLst>
              <a:gs pos="9000">
                <a:srgbClr val="00B0F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Цилиндр 20">
            <a:extLst>
              <a:ext uri="{FF2B5EF4-FFF2-40B4-BE49-F238E27FC236}">
                <a16:creationId xmlns:a16="http://schemas.microsoft.com/office/drawing/2014/main" id="{2631EDAF-8C5D-4090-84D7-423F6788EE71}"/>
              </a:ext>
            </a:extLst>
          </p:cNvPr>
          <p:cNvSpPr/>
          <p:nvPr/>
        </p:nvSpPr>
        <p:spPr>
          <a:xfrm>
            <a:off x="8947680" y="3959451"/>
            <a:ext cx="982133" cy="2299228"/>
          </a:xfrm>
          <a:prstGeom prst="can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Цилиндр 21">
            <a:extLst>
              <a:ext uri="{FF2B5EF4-FFF2-40B4-BE49-F238E27FC236}">
                <a16:creationId xmlns:a16="http://schemas.microsoft.com/office/drawing/2014/main" id="{D2826154-B5A9-420D-874D-BFFD6CECE5DF}"/>
              </a:ext>
            </a:extLst>
          </p:cNvPr>
          <p:cNvSpPr/>
          <p:nvPr/>
        </p:nvSpPr>
        <p:spPr>
          <a:xfrm>
            <a:off x="10387012" y="3959451"/>
            <a:ext cx="982133" cy="2299228"/>
          </a:xfrm>
          <a:prstGeom prst="can">
            <a:avLst/>
          </a:prstGeom>
          <a:gradFill>
            <a:gsLst>
              <a:gs pos="9000">
                <a:srgbClr val="00B0F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: изогнутая 24">
            <a:extLst>
              <a:ext uri="{FF2B5EF4-FFF2-40B4-BE49-F238E27FC236}">
                <a16:creationId xmlns:a16="http://schemas.microsoft.com/office/drawing/2014/main" id="{BA11CB6C-AE81-4EB6-8332-A416519B7D45}"/>
              </a:ext>
            </a:extLst>
          </p:cNvPr>
          <p:cNvSpPr/>
          <p:nvPr/>
        </p:nvSpPr>
        <p:spPr>
          <a:xfrm rot="5878184">
            <a:off x="6175655" y="1912298"/>
            <a:ext cx="813816" cy="868680"/>
          </a:xfrm>
          <a:prstGeom prst="bentArrow">
            <a:avLst>
              <a:gd name="adj1" fmla="val 17087"/>
              <a:gd name="adj2" fmla="val 20734"/>
              <a:gd name="adj3" fmla="val 30275"/>
              <a:gd name="adj4" fmla="val 43750"/>
            </a:avLst>
          </a:prstGeom>
          <a:gradFill>
            <a:gsLst>
              <a:gs pos="9000">
                <a:srgbClr val="00B0F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E3D8FF28-BA33-43C1-AA84-2D5509F9074B}"/>
              </a:ext>
            </a:extLst>
          </p:cNvPr>
          <p:cNvSpPr/>
          <p:nvPr/>
        </p:nvSpPr>
        <p:spPr>
          <a:xfrm>
            <a:off x="721652" y="3268133"/>
            <a:ext cx="982132" cy="299998"/>
          </a:xfrm>
          <a:prstGeom prst="ellipse">
            <a:avLst/>
          </a:prstGeom>
          <a:gradFill>
            <a:gsLst>
              <a:gs pos="9000">
                <a:srgbClr val="0070C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id="{48A8F136-D0D7-4B94-B412-85BA37E912C2}"/>
              </a:ext>
            </a:extLst>
          </p:cNvPr>
          <p:cNvSpPr/>
          <p:nvPr/>
        </p:nvSpPr>
        <p:spPr>
          <a:xfrm>
            <a:off x="10387012" y="5958681"/>
            <a:ext cx="982132" cy="299998"/>
          </a:xfrm>
          <a:prstGeom prst="ellipse">
            <a:avLst/>
          </a:prstGeom>
          <a:gradFill>
            <a:gsLst>
              <a:gs pos="9000">
                <a:srgbClr val="0070C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52360324-7630-4E46-AB27-59BBF721AEB1}"/>
              </a:ext>
            </a:extLst>
          </p:cNvPr>
          <p:cNvSpPr/>
          <p:nvPr/>
        </p:nvSpPr>
        <p:spPr>
          <a:xfrm rot="4278122">
            <a:off x="3791875" y="2338684"/>
            <a:ext cx="982132" cy="299998"/>
          </a:xfrm>
          <a:prstGeom prst="ellipse">
            <a:avLst/>
          </a:prstGeom>
          <a:gradFill>
            <a:gsLst>
              <a:gs pos="9000">
                <a:srgbClr val="0070C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Цилиндр 1">
            <a:extLst>
              <a:ext uri="{FF2B5EF4-FFF2-40B4-BE49-F238E27FC236}">
                <a16:creationId xmlns:a16="http://schemas.microsoft.com/office/drawing/2014/main" id="{F3A21B27-B914-4494-98A8-1F572D8F8562}"/>
              </a:ext>
            </a:extLst>
          </p:cNvPr>
          <p:cNvSpPr/>
          <p:nvPr/>
        </p:nvSpPr>
        <p:spPr>
          <a:xfrm>
            <a:off x="6299658" y="4182665"/>
            <a:ext cx="930811" cy="926400"/>
          </a:xfrm>
          <a:prstGeom prst="can">
            <a:avLst/>
          </a:prstGeom>
          <a:gradFill>
            <a:gsLst>
              <a:gs pos="9000">
                <a:srgbClr val="00B0F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A2B86334-5360-4F03-BC17-781367C71E77}"/>
              </a:ext>
            </a:extLst>
          </p:cNvPr>
          <p:cNvSpPr/>
          <p:nvPr/>
        </p:nvSpPr>
        <p:spPr>
          <a:xfrm>
            <a:off x="6273999" y="4815276"/>
            <a:ext cx="982132" cy="299998"/>
          </a:xfrm>
          <a:prstGeom prst="ellipse">
            <a:avLst/>
          </a:prstGeom>
          <a:gradFill>
            <a:gsLst>
              <a:gs pos="9000">
                <a:srgbClr val="0070C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D7A27A85-0220-4BE2-A52E-6FBFE7380EB2}"/>
              </a:ext>
            </a:extLst>
          </p:cNvPr>
          <p:cNvSpPr/>
          <p:nvPr/>
        </p:nvSpPr>
        <p:spPr>
          <a:xfrm>
            <a:off x="2160985" y="3279001"/>
            <a:ext cx="982132" cy="29999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61189431-4596-4D57-8D79-A391440223E3}"/>
              </a:ext>
            </a:extLst>
          </p:cNvPr>
          <p:cNvSpPr/>
          <p:nvPr/>
        </p:nvSpPr>
        <p:spPr>
          <a:xfrm>
            <a:off x="8947679" y="5958681"/>
            <a:ext cx="982132" cy="29999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623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50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5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50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20" grpId="0" animBg="1"/>
      <p:bldP spid="21" grpId="0" animBg="1"/>
      <p:bldP spid="22" grpId="0" animBg="1"/>
      <p:bldP spid="28" grpId="0" animBg="1"/>
      <p:bldP spid="29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80776011-820F-4E5A-BE9C-7E4AD48C9237}"/>
              </a:ext>
            </a:extLst>
          </p:cNvPr>
          <p:cNvSpPr/>
          <p:nvPr/>
        </p:nvSpPr>
        <p:spPr>
          <a:xfrm>
            <a:off x="2985" y="3247"/>
            <a:ext cx="12189015" cy="7397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018A03-4BBF-4D88-AB1F-8FC96409083C}"/>
              </a:ext>
            </a:extLst>
          </p:cNvPr>
          <p:cNvSpPr txBox="1"/>
          <p:nvPr/>
        </p:nvSpPr>
        <p:spPr>
          <a:xfrm>
            <a:off x="2160984" y="-88047"/>
            <a:ext cx="82260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Hajm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tushunchasi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11" name="Цилиндр 10">
            <a:extLst>
              <a:ext uri="{FF2B5EF4-FFF2-40B4-BE49-F238E27FC236}">
                <a16:creationId xmlns:a16="http://schemas.microsoft.com/office/drawing/2014/main" id="{17A89354-CF57-480F-BDAB-2330E93BCCF6}"/>
              </a:ext>
            </a:extLst>
          </p:cNvPr>
          <p:cNvSpPr/>
          <p:nvPr/>
        </p:nvSpPr>
        <p:spPr>
          <a:xfrm>
            <a:off x="721652" y="1268903"/>
            <a:ext cx="982133" cy="2299228"/>
          </a:xfrm>
          <a:prstGeom prst="can">
            <a:avLst/>
          </a:prstGeom>
          <a:gradFill>
            <a:gsLst>
              <a:gs pos="9000">
                <a:srgbClr val="00B0F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Цилиндр 12">
            <a:extLst>
              <a:ext uri="{FF2B5EF4-FFF2-40B4-BE49-F238E27FC236}">
                <a16:creationId xmlns:a16="http://schemas.microsoft.com/office/drawing/2014/main" id="{36E4C110-6EDA-47B3-B34E-BDB31DEBD8E1}"/>
              </a:ext>
            </a:extLst>
          </p:cNvPr>
          <p:cNvSpPr/>
          <p:nvPr/>
        </p:nvSpPr>
        <p:spPr>
          <a:xfrm>
            <a:off x="2160984" y="1970582"/>
            <a:ext cx="982133" cy="1597548"/>
          </a:xfrm>
          <a:prstGeom prst="can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Цилиндр 19">
            <a:extLst>
              <a:ext uri="{FF2B5EF4-FFF2-40B4-BE49-F238E27FC236}">
                <a16:creationId xmlns:a16="http://schemas.microsoft.com/office/drawing/2014/main" id="{92D33FCF-C3DF-4B6F-979C-622AB563B04B}"/>
              </a:ext>
            </a:extLst>
          </p:cNvPr>
          <p:cNvSpPr/>
          <p:nvPr/>
        </p:nvSpPr>
        <p:spPr>
          <a:xfrm rot="4404922">
            <a:off x="4761108" y="1053529"/>
            <a:ext cx="982133" cy="2299228"/>
          </a:xfrm>
          <a:prstGeom prst="can">
            <a:avLst/>
          </a:prstGeom>
          <a:gradFill>
            <a:gsLst>
              <a:gs pos="9000">
                <a:srgbClr val="00B0F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Цилиндр 21">
            <a:extLst>
              <a:ext uri="{FF2B5EF4-FFF2-40B4-BE49-F238E27FC236}">
                <a16:creationId xmlns:a16="http://schemas.microsoft.com/office/drawing/2014/main" id="{D2826154-B5A9-420D-874D-BFFD6CECE5DF}"/>
              </a:ext>
            </a:extLst>
          </p:cNvPr>
          <p:cNvSpPr/>
          <p:nvPr/>
        </p:nvSpPr>
        <p:spPr>
          <a:xfrm>
            <a:off x="8855358" y="3678758"/>
            <a:ext cx="982133" cy="2299228"/>
          </a:xfrm>
          <a:prstGeom prst="can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: изогнутая 24">
            <a:extLst>
              <a:ext uri="{FF2B5EF4-FFF2-40B4-BE49-F238E27FC236}">
                <a16:creationId xmlns:a16="http://schemas.microsoft.com/office/drawing/2014/main" id="{BA11CB6C-AE81-4EB6-8332-A416519B7D45}"/>
              </a:ext>
            </a:extLst>
          </p:cNvPr>
          <p:cNvSpPr/>
          <p:nvPr/>
        </p:nvSpPr>
        <p:spPr>
          <a:xfrm rot="5878184">
            <a:off x="6175655" y="1912298"/>
            <a:ext cx="813816" cy="868680"/>
          </a:xfrm>
          <a:prstGeom prst="bentArrow">
            <a:avLst>
              <a:gd name="adj1" fmla="val 17087"/>
              <a:gd name="adj2" fmla="val 20734"/>
              <a:gd name="adj3" fmla="val 30275"/>
              <a:gd name="adj4" fmla="val 43750"/>
            </a:avLst>
          </a:prstGeom>
          <a:gradFill>
            <a:gsLst>
              <a:gs pos="9000">
                <a:srgbClr val="00B0F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E3D8FF28-BA33-43C1-AA84-2D5509F9074B}"/>
              </a:ext>
            </a:extLst>
          </p:cNvPr>
          <p:cNvSpPr/>
          <p:nvPr/>
        </p:nvSpPr>
        <p:spPr>
          <a:xfrm>
            <a:off x="721652" y="3268133"/>
            <a:ext cx="982132" cy="299998"/>
          </a:xfrm>
          <a:prstGeom prst="ellipse">
            <a:avLst/>
          </a:prstGeom>
          <a:gradFill>
            <a:gsLst>
              <a:gs pos="9000">
                <a:srgbClr val="0070C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52360324-7630-4E46-AB27-59BBF721AEB1}"/>
              </a:ext>
            </a:extLst>
          </p:cNvPr>
          <p:cNvSpPr/>
          <p:nvPr/>
        </p:nvSpPr>
        <p:spPr>
          <a:xfrm rot="4278122">
            <a:off x="3791875" y="2338684"/>
            <a:ext cx="982132" cy="299998"/>
          </a:xfrm>
          <a:prstGeom prst="ellipse">
            <a:avLst/>
          </a:prstGeom>
          <a:gradFill>
            <a:gsLst>
              <a:gs pos="9000">
                <a:srgbClr val="0070C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Цилиндр 29">
            <a:extLst>
              <a:ext uri="{FF2B5EF4-FFF2-40B4-BE49-F238E27FC236}">
                <a16:creationId xmlns:a16="http://schemas.microsoft.com/office/drawing/2014/main" id="{14D6B5F5-CF34-4B95-AF02-4A692DB7AE28}"/>
              </a:ext>
            </a:extLst>
          </p:cNvPr>
          <p:cNvSpPr/>
          <p:nvPr/>
        </p:nvSpPr>
        <p:spPr>
          <a:xfrm>
            <a:off x="6256931" y="3057310"/>
            <a:ext cx="982133" cy="1597548"/>
          </a:xfrm>
          <a:prstGeom prst="can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7AA7ED18-0994-4A60-9345-8E42C6E9315C}"/>
              </a:ext>
            </a:extLst>
          </p:cNvPr>
          <p:cNvSpPr/>
          <p:nvPr/>
        </p:nvSpPr>
        <p:spPr>
          <a:xfrm>
            <a:off x="2160985" y="3279001"/>
            <a:ext cx="982132" cy="299998"/>
          </a:xfrm>
          <a:prstGeom prst="ellipse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Цилиндр 32">
            <a:extLst>
              <a:ext uri="{FF2B5EF4-FFF2-40B4-BE49-F238E27FC236}">
                <a16:creationId xmlns:a16="http://schemas.microsoft.com/office/drawing/2014/main" id="{53B51ED6-B870-4243-8061-90617C9B03A8}"/>
              </a:ext>
            </a:extLst>
          </p:cNvPr>
          <p:cNvSpPr/>
          <p:nvPr/>
        </p:nvSpPr>
        <p:spPr>
          <a:xfrm>
            <a:off x="10154017" y="4380438"/>
            <a:ext cx="982133" cy="1597548"/>
          </a:xfrm>
          <a:prstGeom prst="can">
            <a:avLst/>
          </a:prstGeom>
          <a:gradFill>
            <a:gsLst>
              <a:gs pos="9000">
                <a:srgbClr val="00B0F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Цилиндр 34">
            <a:extLst>
              <a:ext uri="{FF2B5EF4-FFF2-40B4-BE49-F238E27FC236}">
                <a16:creationId xmlns:a16="http://schemas.microsoft.com/office/drawing/2014/main" id="{ABF56E55-9A12-4A34-A7C3-6459342BD904}"/>
              </a:ext>
            </a:extLst>
          </p:cNvPr>
          <p:cNvSpPr/>
          <p:nvPr/>
        </p:nvSpPr>
        <p:spPr>
          <a:xfrm>
            <a:off x="6284316" y="3856084"/>
            <a:ext cx="929085" cy="704532"/>
          </a:xfrm>
          <a:prstGeom prst="can">
            <a:avLst>
              <a:gd name="adj" fmla="val 29991"/>
            </a:avLst>
          </a:prstGeom>
          <a:gradFill>
            <a:gsLst>
              <a:gs pos="9000">
                <a:srgbClr val="00B0F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>
            <a:extLst>
              <a:ext uri="{FF2B5EF4-FFF2-40B4-BE49-F238E27FC236}">
                <a16:creationId xmlns:a16="http://schemas.microsoft.com/office/drawing/2014/main" id="{F3D54E76-55ED-407E-A857-4A99ECDBDDAC}"/>
              </a:ext>
            </a:extLst>
          </p:cNvPr>
          <p:cNvSpPr/>
          <p:nvPr/>
        </p:nvSpPr>
        <p:spPr>
          <a:xfrm>
            <a:off x="6256930" y="4380438"/>
            <a:ext cx="982132" cy="299998"/>
          </a:xfrm>
          <a:prstGeom prst="ellipse">
            <a:avLst/>
          </a:prstGeom>
          <a:gradFill>
            <a:gsLst>
              <a:gs pos="9000">
                <a:srgbClr val="0070C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id="{0B73D7D9-18E7-461E-A55B-75853C3A7001}"/>
              </a:ext>
            </a:extLst>
          </p:cNvPr>
          <p:cNvSpPr/>
          <p:nvPr/>
        </p:nvSpPr>
        <p:spPr>
          <a:xfrm>
            <a:off x="10154016" y="5702763"/>
            <a:ext cx="982132" cy="299998"/>
          </a:xfrm>
          <a:prstGeom prst="ellipse">
            <a:avLst/>
          </a:prstGeom>
          <a:gradFill>
            <a:gsLst>
              <a:gs pos="9000">
                <a:srgbClr val="0070C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Цилиндр 39">
            <a:extLst>
              <a:ext uri="{FF2B5EF4-FFF2-40B4-BE49-F238E27FC236}">
                <a16:creationId xmlns:a16="http://schemas.microsoft.com/office/drawing/2014/main" id="{9583B55E-5355-4ED4-8A33-D25A6F0B5E53}"/>
              </a:ext>
            </a:extLst>
          </p:cNvPr>
          <p:cNvSpPr/>
          <p:nvPr/>
        </p:nvSpPr>
        <p:spPr>
          <a:xfrm>
            <a:off x="8878695" y="5179212"/>
            <a:ext cx="932272" cy="704532"/>
          </a:xfrm>
          <a:prstGeom prst="can">
            <a:avLst>
              <a:gd name="adj" fmla="val 29991"/>
            </a:avLst>
          </a:prstGeom>
          <a:gradFill>
            <a:gsLst>
              <a:gs pos="9000">
                <a:srgbClr val="00B0F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>
            <a:extLst>
              <a:ext uri="{FF2B5EF4-FFF2-40B4-BE49-F238E27FC236}">
                <a16:creationId xmlns:a16="http://schemas.microsoft.com/office/drawing/2014/main" id="{25666CD1-0785-46F9-B123-76F0AD24F4DF}"/>
              </a:ext>
            </a:extLst>
          </p:cNvPr>
          <p:cNvSpPr/>
          <p:nvPr/>
        </p:nvSpPr>
        <p:spPr>
          <a:xfrm>
            <a:off x="8855359" y="5682753"/>
            <a:ext cx="982132" cy="299998"/>
          </a:xfrm>
          <a:prstGeom prst="ellipse">
            <a:avLst/>
          </a:prstGeom>
          <a:gradFill>
            <a:gsLst>
              <a:gs pos="9000">
                <a:srgbClr val="0070C0"/>
              </a:gs>
              <a:gs pos="100000">
                <a:schemeClr val="bg1">
                  <a:lumMod val="94000"/>
                </a:schemeClr>
              </a:gs>
            </a:gsLst>
            <a:lin ang="2700000" scaled="1"/>
          </a:gra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477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50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50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50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50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26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20" grpId="0" animBg="1"/>
      <p:bldP spid="22" grpId="0" animBg="1"/>
      <p:bldP spid="26" grpId="0" animBg="1"/>
      <p:bldP spid="29" grpId="0" animBg="1"/>
      <p:bldP spid="31" grpId="0" animBg="1"/>
      <p:bldP spid="33" grpId="0" animBg="1"/>
      <p:bldP spid="39" grpId="0" animBg="1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FE27ED57-4879-4A1E-882A-8413BF73EB6E}"/>
              </a:ext>
            </a:extLst>
          </p:cNvPr>
          <p:cNvSpPr/>
          <p:nvPr/>
        </p:nvSpPr>
        <p:spPr>
          <a:xfrm>
            <a:off x="2985" y="3247"/>
            <a:ext cx="12189015" cy="16426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DC9C50-2B18-4109-91D2-81DDF0DC9BE3}"/>
              </a:ext>
            </a:extLst>
          </p:cNvPr>
          <p:cNvSpPr txBox="1"/>
          <p:nvPr/>
        </p:nvSpPr>
        <p:spPr>
          <a:xfrm>
            <a:off x="-152386" y="172007"/>
            <a:ext cx="123414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Hajm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fazoviy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xossalarga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miqdoriy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ko‘rsatkichidir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F54D4A2-8A55-42FF-BFBF-8D83BF3E003D}"/>
                  </a:ext>
                </a:extLst>
              </p:cNvPr>
              <p:cNvSpPr txBox="1"/>
              <p:nvPr/>
            </p:nvSpPr>
            <p:spPr>
              <a:xfrm>
                <a:off x="576072" y="2093976"/>
                <a:ext cx="142468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F54D4A2-8A55-42FF-BFBF-8D83BF3E00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72" y="2093976"/>
                <a:ext cx="1424685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Цилиндр 7">
            <a:extLst>
              <a:ext uri="{FF2B5EF4-FFF2-40B4-BE49-F238E27FC236}">
                <a16:creationId xmlns:a16="http://schemas.microsoft.com/office/drawing/2014/main" id="{3FAA197B-992D-4DF2-AC82-B7FB92F97851}"/>
              </a:ext>
            </a:extLst>
          </p:cNvPr>
          <p:cNvSpPr/>
          <p:nvPr/>
        </p:nvSpPr>
        <p:spPr>
          <a:xfrm>
            <a:off x="2768852" y="2401752"/>
            <a:ext cx="1424685" cy="2642617"/>
          </a:xfrm>
          <a:prstGeom prst="can">
            <a:avLst/>
          </a:prstGeom>
          <a:gradFill>
            <a:gsLst>
              <a:gs pos="0">
                <a:srgbClr val="800080"/>
              </a:gs>
              <a:gs pos="90000">
                <a:srgbClr val="FFFF00"/>
              </a:gs>
            </a:gsLst>
            <a:lin ang="2700000" scaled="1"/>
          </a:gradFill>
          <a:ln w="28575"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Цилиндр 8">
            <a:extLst>
              <a:ext uri="{FF2B5EF4-FFF2-40B4-BE49-F238E27FC236}">
                <a16:creationId xmlns:a16="http://schemas.microsoft.com/office/drawing/2014/main" id="{C0A6F0C0-5CA0-4C12-B526-285E922313BA}"/>
              </a:ext>
            </a:extLst>
          </p:cNvPr>
          <p:cNvSpPr/>
          <p:nvPr/>
        </p:nvSpPr>
        <p:spPr>
          <a:xfrm rot="5400000">
            <a:off x="4090160" y="3523416"/>
            <a:ext cx="1424685" cy="2642617"/>
          </a:xfrm>
          <a:prstGeom prst="can">
            <a:avLst/>
          </a:prstGeom>
          <a:gradFill>
            <a:gsLst>
              <a:gs pos="0">
                <a:srgbClr val="800080"/>
              </a:gs>
              <a:gs pos="90000">
                <a:srgbClr val="FFFF00"/>
              </a:gs>
            </a:gsLst>
            <a:lin ang="2700000" scaled="1"/>
          </a:gradFill>
          <a:ln w="28575"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Куб 9">
            <a:extLst>
              <a:ext uri="{FF2B5EF4-FFF2-40B4-BE49-F238E27FC236}">
                <a16:creationId xmlns:a16="http://schemas.microsoft.com/office/drawing/2014/main" id="{1A3AEC52-D2E7-419C-8111-0434525F1F8F}"/>
              </a:ext>
            </a:extLst>
          </p:cNvPr>
          <p:cNvSpPr/>
          <p:nvPr/>
        </p:nvSpPr>
        <p:spPr>
          <a:xfrm>
            <a:off x="7390389" y="2401752"/>
            <a:ext cx="1216152" cy="2642617"/>
          </a:xfrm>
          <a:prstGeom prst="cube">
            <a:avLst/>
          </a:prstGeom>
          <a:gradFill>
            <a:gsLst>
              <a:gs pos="0">
                <a:srgbClr val="00FF00"/>
              </a:gs>
              <a:gs pos="81000">
                <a:srgbClr val="FFFF00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Куб 10">
            <a:extLst>
              <a:ext uri="{FF2B5EF4-FFF2-40B4-BE49-F238E27FC236}">
                <a16:creationId xmlns:a16="http://schemas.microsoft.com/office/drawing/2014/main" id="{5ADBFDE2-46AB-499F-8F55-4A60B49BA54F}"/>
              </a:ext>
            </a:extLst>
          </p:cNvPr>
          <p:cNvSpPr/>
          <p:nvPr/>
        </p:nvSpPr>
        <p:spPr>
          <a:xfrm rot="5400000" flipH="1" flipV="1">
            <a:off x="8711698" y="3627682"/>
            <a:ext cx="1216152" cy="2642617"/>
          </a:xfrm>
          <a:prstGeom prst="cube">
            <a:avLst/>
          </a:prstGeom>
          <a:gradFill>
            <a:gsLst>
              <a:gs pos="0">
                <a:srgbClr val="00FF00"/>
              </a:gs>
              <a:gs pos="81000">
                <a:srgbClr val="FFFF00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345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6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26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Объёмная фигура и геометрическое тело — урок. Геометрия, 10 класс.">
            <a:extLst>
              <a:ext uri="{FF2B5EF4-FFF2-40B4-BE49-F238E27FC236}">
                <a16:creationId xmlns:a16="http://schemas.microsoft.com/office/drawing/2014/main" id="{64E6DE69-F7A1-40E0-AFA5-464E8EFAAE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348778" y="1814680"/>
            <a:ext cx="4706112" cy="256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DF239B1B-A477-4368-B6C5-30EDA837F690}"/>
              </a:ext>
            </a:extLst>
          </p:cNvPr>
          <p:cNvSpPr/>
          <p:nvPr/>
        </p:nvSpPr>
        <p:spPr>
          <a:xfrm>
            <a:off x="2985" y="3247"/>
            <a:ext cx="12189015" cy="16426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A9E251-520B-4BB8-9F71-91A510B2C24D}"/>
              </a:ext>
            </a:extLst>
          </p:cNvPr>
          <p:cNvSpPr txBox="1"/>
          <p:nvPr/>
        </p:nvSpPr>
        <p:spPr>
          <a:xfrm>
            <a:off x="-152386" y="172007"/>
            <a:ext cx="123414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Hajm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fazoviy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xossalarga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miqdoriy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ko‘rsatkichidir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4" name="Куб 3">
            <a:extLst>
              <a:ext uri="{FF2B5EF4-FFF2-40B4-BE49-F238E27FC236}">
                <a16:creationId xmlns:a16="http://schemas.microsoft.com/office/drawing/2014/main" id="{5CDD3881-E01B-4384-903E-35FCE494313A}"/>
              </a:ext>
            </a:extLst>
          </p:cNvPr>
          <p:cNvSpPr/>
          <p:nvPr/>
        </p:nvSpPr>
        <p:spPr>
          <a:xfrm>
            <a:off x="7516368" y="1814680"/>
            <a:ext cx="2432304" cy="2240280"/>
          </a:xfrm>
          <a:prstGeom prst="cube">
            <a:avLst/>
          </a:prstGeom>
          <a:gradFill>
            <a:gsLst>
              <a:gs pos="0">
                <a:srgbClr val="FF3399"/>
              </a:gs>
              <a:gs pos="81000">
                <a:srgbClr val="FFFF00"/>
              </a:gs>
            </a:gsLst>
            <a:lin ang="2700000" scaled="1"/>
          </a:gra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ыноска: стрелка вниз 6">
            <a:extLst>
              <a:ext uri="{FF2B5EF4-FFF2-40B4-BE49-F238E27FC236}">
                <a16:creationId xmlns:a16="http://schemas.microsoft.com/office/drawing/2014/main" id="{9285BE3E-F050-46BF-93C9-68E272989027}"/>
              </a:ext>
            </a:extLst>
          </p:cNvPr>
          <p:cNvSpPr/>
          <p:nvPr/>
        </p:nvSpPr>
        <p:spPr>
          <a:xfrm>
            <a:off x="1939321" y="4531583"/>
            <a:ext cx="7936992" cy="914400"/>
          </a:xfrm>
          <a:prstGeom prst="downArrowCallout">
            <a:avLst/>
          </a:prstGeom>
          <a:gradFill flip="none" rotWithShape="1">
            <a:gsLst>
              <a:gs pos="0">
                <a:srgbClr val="00FF00">
                  <a:tint val="66000"/>
                  <a:satMod val="160000"/>
                </a:srgbClr>
              </a:gs>
              <a:gs pos="50000">
                <a:srgbClr val="00FF00">
                  <a:tint val="44500"/>
                  <a:satMod val="160000"/>
                </a:srgbClr>
              </a:gs>
              <a:gs pos="100000">
                <a:srgbClr val="00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Hajm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o‘lchov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birliklari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BD62D89-757A-4664-BFE7-47EE0023C487}"/>
                  </a:ext>
                </a:extLst>
              </p:cNvPr>
              <p:cNvSpPr txBox="1"/>
              <p:nvPr/>
            </p:nvSpPr>
            <p:spPr>
              <a:xfrm>
                <a:off x="9043422" y="2936557"/>
                <a:ext cx="320034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BD62D89-757A-4664-BFE7-47EE0023C4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3422" y="2936557"/>
                <a:ext cx="320034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0EC4625-A822-451D-96A3-0C121031E0E6}"/>
                  </a:ext>
                </a:extLst>
              </p:cNvPr>
              <p:cNvSpPr txBox="1"/>
              <p:nvPr/>
            </p:nvSpPr>
            <p:spPr>
              <a:xfrm>
                <a:off x="8449849" y="2329693"/>
                <a:ext cx="320034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0EC4625-A822-451D-96A3-0C121031E0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9849" y="2329693"/>
                <a:ext cx="320034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BEB6BAC-242C-4EC2-851A-169E86F8A823}"/>
                  </a:ext>
                </a:extLst>
              </p:cNvPr>
              <p:cNvSpPr txBox="1"/>
              <p:nvPr/>
            </p:nvSpPr>
            <p:spPr>
              <a:xfrm>
                <a:off x="9500622" y="2113070"/>
                <a:ext cx="320034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BEB6BAC-242C-4EC2-851A-169E86F8A8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0622" y="2113070"/>
                <a:ext cx="320034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486B6BA-A18E-4684-B862-A5116E7B2630}"/>
                  </a:ext>
                </a:extLst>
              </p:cNvPr>
              <p:cNvSpPr txBox="1"/>
              <p:nvPr/>
            </p:nvSpPr>
            <p:spPr>
              <a:xfrm>
                <a:off x="9995128" y="2329693"/>
                <a:ext cx="1937798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486B6BA-A18E-4684-B862-A5116E7B26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5128" y="2329693"/>
                <a:ext cx="1937798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: скругленные углы 8">
                <a:extLst>
                  <a:ext uri="{FF2B5EF4-FFF2-40B4-BE49-F238E27FC236}">
                    <a16:creationId xmlns:a16="http://schemas.microsoft.com/office/drawing/2014/main" id="{01CC3FD9-29F2-4F5B-8E27-FD1A10A5BCED}"/>
                  </a:ext>
                </a:extLst>
              </p:cNvPr>
              <p:cNvSpPr/>
              <p:nvPr/>
            </p:nvSpPr>
            <p:spPr>
              <a:xfrm>
                <a:off x="841249" y="5577840"/>
                <a:ext cx="10460735" cy="736823"/>
              </a:xfrm>
              <a:prstGeom prst="roundRect">
                <a:avLst/>
              </a:prstGeom>
              <a:gradFill flip="none" rotWithShape="1">
                <a:gsLst>
                  <a:gs pos="0">
                    <a:srgbClr val="00FF00">
                      <a:tint val="66000"/>
                      <a:satMod val="160000"/>
                    </a:srgbClr>
                  </a:gs>
                  <a:gs pos="50000">
                    <a:srgbClr val="00FF00">
                      <a:tint val="44500"/>
                      <a:satMod val="160000"/>
                    </a:srgbClr>
                  </a:gs>
                  <a:gs pos="100000">
                    <a:srgbClr val="00FF00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  <a:scene3d>
                <a:camera prst="orthographicFront"/>
                <a:lightRig rig="threePt" dir="t"/>
              </a:scene3d>
              <a:sp3d>
                <a:bevelT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𝒅𝒎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𝒔𝒎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𝒎𝒎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𝒍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: скругленные углы 8">
                <a:extLst>
                  <a:ext uri="{FF2B5EF4-FFF2-40B4-BE49-F238E27FC236}">
                    <a16:creationId xmlns:a16="http://schemas.microsoft.com/office/drawing/2014/main" id="{01CC3FD9-29F2-4F5B-8E27-FD1A10A5BC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249" y="5577840"/>
                <a:ext cx="10460735" cy="736823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362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uiExpand="1" build="allAtOnce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436</Words>
  <Application>Microsoft Office PowerPoint</Application>
  <PresentationFormat>Широкоэкранный</PresentationFormat>
  <Paragraphs>200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96</cp:revision>
  <dcterms:created xsi:type="dcterms:W3CDTF">2020-11-04T07:25:30Z</dcterms:created>
  <dcterms:modified xsi:type="dcterms:W3CDTF">2020-11-05T04:33:10Z</dcterms:modified>
</cp:coreProperties>
</file>