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2.xml" ContentType="application/vnd.openxmlformats-officedocument.drawingml.diagramData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1397" r:id="rId2"/>
    <p:sldId id="1386" r:id="rId3"/>
    <p:sldId id="1404" r:id="rId4"/>
    <p:sldId id="1405" r:id="rId5"/>
    <p:sldId id="1406" r:id="rId6"/>
    <p:sldId id="1407" r:id="rId7"/>
    <p:sldId id="1408" r:id="rId8"/>
    <p:sldId id="1409" r:id="rId9"/>
    <p:sldId id="1410" r:id="rId10"/>
    <p:sldId id="1411" r:id="rId11"/>
    <p:sldId id="1416" r:id="rId12"/>
    <p:sldId id="1422" r:id="rId13"/>
    <p:sldId id="1421" r:id="rId14"/>
    <p:sldId id="1418" r:id="rId15"/>
    <p:sldId id="1423" r:id="rId16"/>
    <p:sldId id="1429" r:id="rId17"/>
    <p:sldId id="1425" r:id="rId18"/>
    <p:sldId id="1426" r:id="rId19"/>
    <p:sldId id="1427" r:id="rId20"/>
    <p:sldId id="1430" r:id="rId21"/>
    <p:sldId id="1419" r:id="rId22"/>
    <p:sldId id="1431" r:id="rId23"/>
    <p:sldId id="1432" r:id="rId24"/>
    <p:sldId id="1433" r:id="rId25"/>
    <p:sldId id="1436" r:id="rId26"/>
    <p:sldId id="1438" r:id="rId27"/>
    <p:sldId id="1439" r:id="rId28"/>
    <p:sldId id="1434" r:id="rId29"/>
    <p:sldId id="1443" r:id="rId30"/>
    <p:sldId id="1444" r:id="rId31"/>
    <p:sldId id="327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66FF"/>
    <a:srgbClr val="000000"/>
    <a:srgbClr val="FF0066"/>
    <a:srgbClr val="FF9999"/>
    <a:srgbClr val="004200"/>
    <a:srgbClr val="FF7C80"/>
    <a:srgbClr val="800080"/>
    <a:srgbClr val="0000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91" autoAdjust="0"/>
  </p:normalViewPr>
  <p:slideViewPr>
    <p:cSldViewPr snapToGrid="0">
      <p:cViewPr varScale="1">
        <p:scale>
          <a:sx n="70" d="100"/>
          <a:sy n="70" d="100"/>
        </p:scale>
        <p:origin x="6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2" Type="http://schemas.openxmlformats.org/officeDocument/2006/relationships/image" Target="../media/image171.png"/><Relationship Id="rId1" Type="http://schemas.openxmlformats.org/officeDocument/2006/relationships/image" Target="../media/image1700.png"/><Relationship Id="rId4" Type="http://schemas.openxmlformats.org/officeDocument/2006/relationships/image" Target="../media/image173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5.png"/><Relationship Id="rId1" Type="http://schemas.openxmlformats.org/officeDocument/2006/relationships/image" Target="../media/image1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6E5064-4976-4AD2-B960-79C1E49DD237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B4FCA34-C00D-40FC-A1F9-F6542698B7DB}">
          <dgm:prSet phldrT="[Текст]"/>
          <dgm:spPr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n-US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𝟏𝟓𝟕</m:t>
                  </m:r>
                </m:oMath>
              </a14:m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4B4FCA34-C00D-40FC-A1F9-F6542698B7DB}">
          <dgm:prSet phldrT="[Текст]"/>
          <dgm:spPr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r>
                <a:rPr lang="en-US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𝟏𝟓𝟕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4AB34AA-0DC8-42C1-99DA-1B5CEED03B76}" type="par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D126-38A2-41E1-B08F-D19C34779344}" type="sib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F746AB9C-8944-4081-9F5B-7D6429880994}">
          <dgm:prSet phldrT="[Текст]"/>
          <dgm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n-US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𝟏𝟓𝟖</m:t>
                  </m:r>
                </m:oMath>
              </a14:m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F746AB9C-8944-4081-9F5B-7D6429880994}">
          <dgm:prSet phldrT="[Текст]"/>
          <dgm:spPr>
            <a:solidFill>
              <a:srgbClr val="00FF00"/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r>
                <a:rPr lang="en-US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𝟏𝟓𝟖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045EB86D-4E5F-4CC1-8826-47A6CB6E85D7}" type="par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DEDEE-44FF-411F-B789-DB732A895A7A}" type="sib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796E894C-5AB9-4AC3-8EA1-AEC76C913F74}">
          <dgm:prSet phldrT="[Текст]"/>
          <dgm:spPr>
            <a:solidFill>
              <a:srgbClr val="00FF99">
                <a:alpha val="89804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𝟏𝟖𝟔</m:t>
                    </m:r>
                  </m:oMath>
                </m:oMathPara>
              </a14:m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796E894C-5AB9-4AC3-8EA1-AEC76C913F74}">
          <dgm:prSet phldrT="[Текст]"/>
          <dgm:spPr>
            <a:solidFill>
              <a:srgbClr val="00FF99">
                <a:alpha val="89804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𝟏𝟖𝟔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C636A7ED-772F-4F7B-8A49-CF126B4C57F6}" type="par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DA429-BD0B-493C-B180-172FD6DA69E3}" type="sib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D0F247B-1782-4112-BB19-A2E468DF3C5D}">
          <dgm:prSet phldrT="[Текст]"/>
          <dgm:spPr>
            <a:solidFill>
              <a:srgbClr val="00B0F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𝟏𝟕𝟓</m:t>
                    </m:r>
                  </m:oMath>
                </m:oMathPara>
              </a14:m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1D0F247B-1782-4112-BB19-A2E468DF3C5D}">
          <dgm:prSet phldrT="[Текст]"/>
          <dgm:spPr>
            <a:solidFill>
              <a:srgbClr val="00B0F0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:r>
                <a:rPr lang="en-US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𝟏𝟕𝟓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16FC258-28F4-4DE6-A917-37B97B458F05}" type="sib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E194-9C90-480F-94F1-ED6E1F93BA52}" type="par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6B54-5C80-4C6D-BCBB-EAADD25EF80C}" type="pres">
      <dgm:prSet presAssocID="{026E5064-4976-4AD2-B960-79C1E49DD2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8CB48-5AB5-49BE-8D0E-C50C5BB41EAF}" type="pres">
      <dgm:prSet presAssocID="{4B4FCA34-C00D-40FC-A1F9-F6542698B7DB}" presName="linNode" presStyleCnt="0"/>
      <dgm:spPr/>
    </dgm:pt>
    <dgm:pt modelId="{2FA74F04-0ED1-42C4-B58E-34D923116D36}" type="pres">
      <dgm:prSet presAssocID="{4B4FCA34-C00D-40FC-A1F9-F6542698B7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A486-167B-4679-AE73-C57836AE5665}" type="pres">
      <dgm:prSet presAssocID="{4B4FCA34-C00D-40FC-A1F9-F6542698B7DB}" presName="childShp" presStyleLbl="bgAccFollowNode1" presStyleIdx="0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C8AE-D7CF-4703-80E0-661C85EFF2E2}" type="pres">
      <dgm:prSet presAssocID="{5E25D126-38A2-41E1-B08F-D19C34779344}" presName="spacing" presStyleCnt="0"/>
      <dgm:spPr/>
    </dgm:pt>
    <dgm:pt modelId="{236B581C-D6E9-44C2-9C9D-F0AA2DA7D3D3}" type="pres">
      <dgm:prSet presAssocID="{F746AB9C-8944-4081-9F5B-7D6429880994}" presName="linNode" presStyleCnt="0"/>
      <dgm:spPr/>
    </dgm:pt>
    <dgm:pt modelId="{8E727DFA-63B5-4449-96BC-E468913CEA3A}" type="pres">
      <dgm:prSet presAssocID="{F746AB9C-8944-4081-9F5B-7D642988099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20F3-D25E-4DB5-A8BA-5A595920AEC2}" type="pres">
      <dgm:prSet presAssocID="{F746AB9C-8944-4081-9F5B-7D6429880994}" presName="childShp" presStyleLbl="bgAccFollowNode1" presStyleIdx="1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B989C-25D5-4141-B1DD-5BB22A20AAA3}" type="presOf" srcId="{4B4FCA34-C00D-40FC-A1F9-F6542698B7DB}" destId="{2FA74F04-0ED1-42C4-B58E-34D923116D36}" srcOrd="0" destOrd="0" presId="urn:microsoft.com/office/officeart/2005/8/layout/vList6"/>
    <dgm:cxn modelId="{1E51FD26-8595-4136-81F5-44DD045EE229}" srcId="{026E5064-4976-4AD2-B960-79C1E49DD237}" destId="{4B4FCA34-C00D-40FC-A1F9-F6542698B7DB}" srcOrd="0" destOrd="0" parTransId="{D4AB34AA-0DC8-42C1-99DA-1B5CEED03B76}" sibTransId="{5E25D126-38A2-41E1-B08F-D19C34779344}"/>
    <dgm:cxn modelId="{5F0AFC6A-BDAF-497E-BB55-5824B9E446FC}" type="presOf" srcId="{796E894C-5AB9-4AC3-8EA1-AEC76C913F74}" destId="{0CA420F3-D25E-4DB5-A8BA-5A595920AEC2}" srcOrd="0" destOrd="0" presId="urn:microsoft.com/office/officeart/2005/8/layout/vList6"/>
    <dgm:cxn modelId="{1A6367AB-CD1B-4245-9D7E-82578D9DF743}" type="presOf" srcId="{F746AB9C-8944-4081-9F5B-7D6429880994}" destId="{8E727DFA-63B5-4449-96BC-E468913CEA3A}" srcOrd="0" destOrd="0" presId="urn:microsoft.com/office/officeart/2005/8/layout/vList6"/>
    <dgm:cxn modelId="{C944362E-0EB4-418F-98BC-43371338F5B6}" type="presOf" srcId="{026E5064-4976-4AD2-B960-79C1E49DD237}" destId="{DE7C6B54-5C80-4C6D-BCBB-EAADD25EF80C}" srcOrd="0" destOrd="0" presId="urn:microsoft.com/office/officeart/2005/8/layout/vList6"/>
    <dgm:cxn modelId="{041F436B-A20E-416B-A429-8298933FBB43}" type="presOf" srcId="{1D0F247B-1782-4112-BB19-A2E468DF3C5D}" destId="{DD97A486-167B-4679-AE73-C57836AE5665}" srcOrd="0" destOrd="0" presId="urn:microsoft.com/office/officeart/2005/8/layout/vList6"/>
    <dgm:cxn modelId="{DDD037F3-E813-46A4-AB6D-367D58991692}" srcId="{F746AB9C-8944-4081-9F5B-7D6429880994}" destId="{796E894C-5AB9-4AC3-8EA1-AEC76C913F74}" srcOrd="0" destOrd="0" parTransId="{C636A7ED-772F-4F7B-8A49-CF126B4C57F6}" sibTransId="{21FDA429-BD0B-493C-B180-172FD6DA69E3}"/>
    <dgm:cxn modelId="{4DF4C186-6A44-4A94-8D39-9D57BF32F6F7}" srcId="{4B4FCA34-C00D-40FC-A1F9-F6542698B7DB}" destId="{1D0F247B-1782-4112-BB19-A2E468DF3C5D}" srcOrd="0" destOrd="0" parTransId="{2E54E194-9C90-480F-94F1-ED6E1F93BA52}" sibTransId="{816FC258-28F4-4DE6-A917-37B97B458F05}"/>
    <dgm:cxn modelId="{52A9E43A-997C-4FD7-9175-FE05B1D92CA4}" srcId="{026E5064-4976-4AD2-B960-79C1E49DD237}" destId="{F746AB9C-8944-4081-9F5B-7D6429880994}" srcOrd="1" destOrd="0" parTransId="{045EB86D-4E5F-4CC1-8826-47A6CB6E85D7}" sibTransId="{170DEDEE-44FF-411F-B789-DB732A895A7A}"/>
    <dgm:cxn modelId="{36EAE9DB-21BE-4D1C-BD07-0BE7782ED5D7}" type="presParOf" srcId="{DE7C6B54-5C80-4C6D-BCBB-EAADD25EF80C}" destId="{86B8CB48-5AB5-49BE-8D0E-C50C5BB41EAF}" srcOrd="0" destOrd="0" presId="urn:microsoft.com/office/officeart/2005/8/layout/vList6"/>
    <dgm:cxn modelId="{4B2F4F3D-8E15-40DE-93B4-9C9068FB1B81}" type="presParOf" srcId="{86B8CB48-5AB5-49BE-8D0E-C50C5BB41EAF}" destId="{2FA74F04-0ED1-42C4-B58E-34D923116D36}" srcOrd="0" destOrd="0" presId="urn:microsoft.com/office/officeart/2005/8/layout/vList6"/>
    <dgm:cxn modelId="{64F7F8B2-9025-4818-9EA4-1BC0C39A5CCA}" type="presParOf" srcId="{86B8CB48-5AB5-49BE-8D0E-C50C5BB41EAF}" destId="{DD97A486-167B-4679-AE73-C57836AE5665}" srcOrd="1" destOrd="0" presId="urn:microsoft.com/office/officeart/2005/8/layout/vList6"/>
    <dgm:cxn modelId="{BFC1BBAF-61C7-4F56-BF6E-619E566B91CB}" type="presParOf" srcId="{DE7C6B54-5C80-4C6D-BCBB-EAADD25EF80C}" destId="{95A8C8AE-D7CF-4703-80E0-661C85EFF2E2}" srcOrd="1" destOrd="0" presId="urn:microsoft.com/office/officeart/2005/8/layout/vList6"/>
    <dgm:cxn modelId="{08AB984F-7153-48D8-90C4-7AA958BE8D6D}" type="presParOf" srcId="{DE7C6B54-5C80-4C6D-BCBB-EAADD25EF80C}" destId="{236B581C-D6E9-44C2-9C9D-F0AA2DA7D3D3}" srcOrd="2" destOrd="0" presId="urn:microsoft.com/office/officeart/2005/8/layout/vList6"/>
    <dgm:cxn modelId="{5953A1EC-D418-44C7-80B7-03BBBEFCBA0F}" type="presParOf" srcId="{236B581C-D6E9-44C2-9C9D-F0AA2DA7D3D3}" destId="{8E727DFA-63B5-4449-96BC-E468913CEA3A}" srcOrd="0" destOrd="0" presId="urn:microsoft.com/office/officeart/2005/8/layout/vList6"/>
    <dgm:cxn modelId="{AAAD324F-89B9-45D9-B0D3-F55DBFCB9FEA}" type="presParOf" srcId="{236B581C-D6E9-44C2-9C9D-F0AA2DA7D3D3}" destId="{0CA420F3-D25E-4DB5-A8BA-5A595920A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6E5064-4976-4AD2-B960-79C1E49DD237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B4FCA34-C00D-40FC-A1F9-F6542698B7DB}">
      <dgm:prSet phldrT="[Текст]"/>
      <dgm:spPr>
        <a:blipFill>
          <a:blip xmlns:r="http://schemas.openxmlformats.org/officeDocument/2006/relationships" r:embed="rId1"/>
          <a:stretch>
            <a:fillRect t="-7742" b="-20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4AB34AA-0DC8-42C1-99DA-1B5CEED03B76}" type="par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D126-38A2-41E1-B08F-D19C34779344}" type="sib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6AB9C-8944-4081-9F5B-7D6429880994}">
      <dgm:prSet phldrT="[Текст]"/>
      <dgm:spPr>
        <a:blipFill>
          <a:blip xmlns:r="http://schemas.openxmlformats.org/officeDocument/2006/relationships" r:embed="rId2"/>
          <a:stretch>
            <a:fillRect t="-8387" b="-20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045EB86D-4E5F-4CC1-8826-47A6CB6E85D7}" type="par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DEDEE-44FF-411F-B789-DB732A895A7A}" type="sib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894C-5AB9-4AC3-8EA1-AEC76C913F74}">
      <dgm:prSet phldrT="[Текст]"/>
      <dgm:spPr>
        <a:blipFill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C636A7ED-772F-4F7B-8A49-CF126B4C57F6}" type="par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DA429-BD0B-493C-B180-172FD6DA69E3}" type="sib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F247B-1782-4112-BB19-A2E468DF3C5D}">
      <dgm:prSet phldrT="[Текст]"/>
      <dgm:spPr>
        <a:blipFill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16FC258-28F4-4DE6-A917-37B97B458F05}" type="sib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E194-9C90-480F-94F1-ED6E1F93BA52}" type="par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6B54-5C80-4C6D-BCBB-EAADD25EF80C}" type="pres">
      <dgm:prSet presAssocID="{026E5064-4976-4AD2-B960-79C1E49DD237}" presName="Name0" presStyleCnt="0">
        <dgm:presLayoutVars>
          <dgm:dir/>
          <dgm:animLvl val="lvl"/>
          <dgm:resizeHandles/>
        </dgm:presLayoutVars>
      </dgm:prSet>
      <dgm:spPr/>
    </dgm:pt>
    <dgm:pt modelId="{86B8CB48-5AB5-49BE-8D0E-C50C5BB41EAF}" type="pres">
      <dgm:prSet presAssocID="{4B4FCA34-C00D-40FC-A1F9-F6542698B7DB}" presName="linNode" presStyleCnt="0"/>
      <dgm:spPr/>
    </dgm:pt>
    <dgm:pt modelId="{2FA74F04-0ED1-42C4-B58E-34D923116D36}" type="pres">
      <dgm:prSet presAssocID="{4B4FCA34-C00D-40FC-A1F9-F6542698B7DB}" presName="parentShp" presStyleLbl="node1" presStyleIdx="0" presStyleCnt="2">
        <dgm:presLayoutVars>
          <dgm:bulletEnabled val="1"/>
        </dgm:presLayoutVars>
      </dgm:prSet>
      <dgm:spPr/>
    </dgm:pt>
    <dgm:pt modelId="{DD97A486-167B-4679-AE73-C57836AE5665}" type="pres">
      <dgm:prSet presAssocID="{4B4FCA34-C00D-40FC-A1F9-F6542698B7DB}" presName="childShp" presStyleLbl="bgAccFollowNode1" presStyleIdx="0" presStyleCnt="2" custScaleX="74103">
        <dgm:presLayoutVars>
          <dgm:bulletEnabled val="1"/>
        </dgm:presLayoutVars>
      </dgm:prSet>
      <dgm:spPr/>
    </dgm:pt>
    <dgm:pt modelId="{95A8C8AE-D7CF-4703-80E0-661C85EFF2E2}" type="pres">
      <dgm:prSet presAssocID="{5E25D126-38A2-41E1-B08F-D19C34779344}" presName="spacing" presStyleCnt="0"/>
      <dgm:spPr/>
    </dgm:pt>
    <dgm:pt modelId="{236B581C-D6E9-44C2-9C9D-F0AA2DA7D3D3}" type="pres">
      <dgm:prSet presAssocID="{F746AB9C-8944-4081-9F5B-7D6429880994}" presName="linNode" presStyleCnt="0"/>
      <dgm:spPr/>
    </dgm:pt>
    <dgm:pt modelId="{8E727DFA-63B5-4449-96BC-E468913CEA3A}" type="pres">
      <dgm:prSet presAssocID="{F746AB9C-8944-4081-9F5B-7D6429880994}" presName="parentShp" presStyleLbl="node1" presStyleIdx="1" presStyleCnt="2">
        <dgm:presLayoutVars>
          <dgm:bulletEnabled val="1"/>
        </dgm:presLayoutVars>
      </dgm:prSet>
      <dgm:spPr/>
    </dgm:pt>
    <dgm:pt modelId="{0CA420F3-D25E-4DB5-A8BA-5A595920AEC2}" type="pres">
      <dgm:prSet presAssocID="{F746AB9C-8944-4081-9F5B-7D6429880994}" presName="childShp" presStyleLbl="bgAccFollowNode1" presStyleIdx="1" presStyleCnt="2" custScaleX="74103">
        <dgm:presLayoutVars>
          <dgm:bulletEnabled val="1"/>
        </dgm:presLayoutVars>
      </dgm:prSet>
      <dgm:spPr/>
    </dgm:pt>
  </dgm:ptLst>
  <dgm:cxnLst>
    <dgm:cxn modelId="{1E51FD26-8595-4136-81F5-44DD045EE229}" srcId="{026E5064-4976-4AD2-B960-79C1E49DD237}" destId="{4B4FCA34-C00D-40FC-A1F9-F6542698B7DB}" srcOrd="0" destOrd="0" parTransId="{D4AB34AA-0DC8-42C1-99DA-1B5CEED03B76}" sibTransId="{5E25D126-38A2-41E1-B08F-D19C34779344}"/>
    <dgm:cxn modelId="{C944362E-0EB4-418F-98BC-43371338F5B6}" type="presOf" srcId="{026E5064-4976-4AD2-B960-79C1E49DD237}" destId="{DE7C6B54-5C80-4C6D-BCBB-EAADD25EF80C}" srcOrd="0" destOrd="0" presId="urn:microsoft.com/office/officeart/2005/8/layout/vList6"/>
    <dgm:cxn modelId="{52A9E43A-997C-4FD7-9175-FE05B1D92CA4}" srcId="{026E5064-4976-4AD2-B960-79C1E49DD237}" destId="{F746AB9C-8944-4081-9F5B-7D6429880994}" srcOrd="1" destOrd="0" parTransId="{045EB86D-4E5F-4CC1-8826-47A6CB6E85D7}" sibTransId="{170DEDEE-44FF-411F-B789-DB732A895A7A}"/>
    <dgm:cxn modelId="{5F0AFC6A-BDAF-497E-BB55-5824B9E446FC}" type="presOf" srcId="{796E894C-5AB9-4AC3-8EA1-AEC76C913F74}" destId="{0CA420F3-D25E-4DB5-A8BA-5A595920AEC2}" srcOrd="0" destOrd="0" presId="urn:microsoft.com/office/officeart/2005/8/layout/vList6"/>
    <dgm:cxn modelId="{041F436B-A20E-416B-A429-8298933FBB43}" type="presOf" srcId="{1D0F247B-1782-4112-BB19-A2E468DF3C5D}" destId="{DD97A486-167B-4679-AE73-C57836AE5665}" srcOrd="0" destOrd="0" presId="urn:microsoft.com/office/officeart/2005/8/layout/vList6"/>
    <dgm:cxn modelId="{4DF4C186-6A44-4A94-8D39-9D57BF32F6F7}" srcId="{4B4FCA34-C00D-40FC-A1F9-F6542698B7DB}" destId="{1D0F247B-1782-4112-BB19-A2E468DF3C5D}" srcOrd="0" destOrd="0" parTransId="{2E54E194-9C90-480F-94F1-ED6E1F93BA52}" sibTransId="{816FC258-28F4-4DE6-A917-37B97B458F05}"/>
    <dgm:cxn modelId="{67DB989C-25D5-4141-B1DD-5BB22A20AAA3}" type="presOf" srcId="{4B4FCA34-C00D-40FC-A1F9-F6542698B7DB}" destId="{2FA74F04-0ED1-42C4-B58E-34D923116D36}" srcOrd="0" destOrd="0" presId="urn:microsoft.com/office/officeart/2005/8/layout/vList6"/>
    <dgm:cxn modelId="{1A6367AB-CD1B-4245-9D7E-82578D9DF743}" type="presOf" srcId="{F746AB9C-8944-4081-9F5B-7D6429880994}" destId="{8E727DFA-63B5-4449-96BC-E468913CEA3A}" srcOrd="0" destOrd="0" presId="urn:microsoft.com/office/officeart/2005/8/layout/vList6"/>
    <dgm:cxn modelId="{DDD037F3-E813-46A4-AB6D-367D58991692}" srcId="{F746AB9C-8944-4081-9F5B-7D6429880994}" destId="{796E894C-5AB9-4AC3-8EA1-AEC76C913F74}" srcOrd="0" destOrd="0" parTransId="{C636A7ED-772F-4F7B-8A49-CF126B4C57F6}" sibTransId="{21FDA429-BD0B-493C-B180-172FD6DA69E3}"/>
    <dgm:cxn modelId="{36EAE9DB-21BE-4D1C-BD07-0BE7782ED5D7}" type="presParOf" srcId="{DE7C6B54-5C80-4C6D-BCBB-EAADD25EF80C}" destId="{86B8CB48-5AB5-49BE-8D0E-C50C5BB41EAF}" srcOrd="0" destOrd="0" presId="urn:microsoft.com/office/officeart/2005/8/layout/vList6"/>
    <dgm:cxn modelId="{4B2F4F3D-8E15-40DE-93B4-9C9068FB1B81}" type="presParOf" srcId="{86B8CB48-5AB5-49BE-8D0E-C50C5BB41EAF}" destId="{2FA74F04-0ED1-42C4-B58E-34D923116D36}" srcOrd="0" destOrd="0" presId="urn:microsoft.com/office/officeart/2005/8/layout/vList6"/>
    <dgm:cxn modelId="{64F7F8B2-9025-4818-9EA4-1BC0C39A5CCA}" type="presParOf" srcId="{86B8CB48-5AB5-49BE-8D0E-C50C5BB41EAF}" destId="{DD97A486-167B-4679-AE73-C57836AE5665}" srcOrd="1" destOrd="0" presId="urn:microsoft.com/office/officeart/2005/8/layout/vList6"/>
    <dgm:cxn modelId="{BFC1BBAF-61C7-4F56-BF6E-619E566B91CB}" type="presParOf" srcId="{DE7C6B54-5C80-4C6D-BCBB-EAADD25EF80C}" destId="{95A8C8AE-D7CF-4703-80E0-661C85EFF2E2}" srcOrd="1" destOrd="0" presId="urn:microsoft.com/office/officeart/2005/8/layout/vList6"/>
    <dgm:cxn modelId="{08AB984F-7153-48D8-90C4-7AA958BE8D6D}" type="presParOf" srcId="{DE7C6B54-5C80-4C6D-BCBB-EAADD25EF80C}" destId="{236B581C-D6E9-44C2-9C9D-F0AA2DA7D3D3}" srcOrd="2" destOrd="0" presId="urn:microsoft.com/office/officeart/2005/8/layout/vList6"/>
    <dgm:cxn modelId="{5953A1EC-D418-44C7-80B7-03BBBEFCBA0F}" type="presParOf" srcId="{236B581C-D6E9-44C2-9C9D-F0AA2DA7D3D3}" destId="{8E727DFA-63B5-4449-96BC-E468913CEA3A}" srcOrd="0" destOrd="0" presId="urn:microsoft.com/office/officeart/2005/8/layout/vList6"/>
    <dgm:cxn modelId="{AAAD324F-89B9-45D9-B0D3-F55DBFCB9FEA}" type="presParOf" srcId="{236B581C-D6E9-44C2-9C9D-F0AA2DA7D3D3}" destId="{0CA420F3-D25E-4DB5-A8BA-5A595920A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6E5064-4976-4AD2-B960-79C1E49DD23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mc:AlternateContent xmlns:mc="http://schemas.openxmlformats.org/markup-compatibility/2006" xmlns:a14="http://schemas.microsoft.com/office/drawing/2010/main">
      <mc:Choice Requires="a14">
        <dgm:pt modelId="{4B4FCA34-C00D-40FC-A1F9-F6542698B7DB}">
          <dgm:prSet phldrT="[Текст]"/>
          <dgm:spPr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14:m>
                <m:oMath xmlns:m="http://schemas.openxmlformats.org/officeDocument/2006/math">
                  <m:r>
                    <a:rPr lang="en-US" b="1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Arial" panose="020B0604020202020204" pitchFamily="34" charset="0"/>
                    </a:rPr>
                    <m:t>𝟏𝟓𝟗</m:t>
                  </m:r>
                </m:oMath>
              </a14:m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4B4FCA34-C00D-40FC-A1F9-F6542698B7DB}">
          <dgm:prSet phldrT="[Текст]"/>
          <dgm:spPr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r>
                <a:rPr lang="en-US" b="1" i="0" dirty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𝟏𝟓𝟗</a:t>
              </a:r>
              <a:r>
                <a:rPr lang="en-US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-sahifa</a:t>
              </a:r>
              <a:endPara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4AB34AA-0DC8-42C1-99DA-1B5CEED03B76}" type="par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D126-38A2-41E1-B08F-D19C34779344}" type="sib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6AB9C-8944-4081-9F5B-7D6429880994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EB86D-4E5F-4CC1-8826-47A6CB6E85D7}" type="par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DEDEE-44FF-411F-B789-DB732A895A7A}" type="sib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894C-5AB9-4AC3-8EA1-AEC76C913F74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ctr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186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6A7ED-772F-4F7B-8A49-CF126B4C57F6}" type="par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DA429-BD0B-493C-B180-172FD6DA69E3}" type="sib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mc:AlternateContent xmlns:mc="http://schemas.openxmlformats.org/markup-compatibility/2006" xmlns:a14="http://schemas.microsoft.com/office/drawing/2010/main">
      <mc:Choice Requires="a14">
        <dgm:pt modelId="{1D0F247B-1782-4112-BB19-A2E468DF3C5D}">
          <dgm:prSet phldrT="[Текст]"/>
          <dgm:spPr>
            <a:solidFill>
              <a:srgbClr val="FF66FF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𝟏𝟗𝟒</m:t>
                    </m:r>
                  </m:oMath>
                </m:oMathPara>
              </a14:m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1D0F247B-1782-4112-BB19-A2E468DF3C5D}">
          <dgm:prSet phldrT="[Текст]"/>
          <dgm:spPr>
            <a:solidFill>
              <a:srgbClr val="FF66FF">
                <a:alpha val="90000"/>
              </a:srgbClr>
            </a:solidFill>
            <a:scene3d>
              <a:camera prst="orthographicFront"/>
              <a:lightRig rig="threePt" dir="t"/>
            </a:scene3d>
            <a:sp3d>
              <a:bevelT prst="convex"/>
            </a:sp3d>
          </dgm:spPr>
          <dgm:t>
            <a:bodyPr/>
            <a:lstStyle/>
            <a:p>
              <a:pPr algn="ctr"/>
              <a:r>
                <a:rPr lang="en-US" b="1" i="0" dirty="0">
                  <a:latin typeface="Cambria Math" panose="02040503050406030204" pitchFamily="18" charset="0"/>
                  <a:cs typeface="Arial" panose="020B0604020202020204" pitchFamily="34" charset="0"/>
                </a:rPr>
                <a:t>𝟏𝟗𝟒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816FC258-28F4-4DE6-A917-37B97B458F05}" type="sib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E194-9C90-480F-94F1-ED6E1F93BA52}" type="par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6B54-5C80-4C6D-BCBB-EAADD25EF80C}" type="pres">
      <dgm:prSet presAssocID="{026E5064-4976-4AD2-B960-79C1E49DD23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6B8CB48-5AB5-49BE-8D0E-C50C5BB41EAF}" type="pres">
      <dgm:prSet presAssocID="{4B4FCA34-C00D-40FC-A1F9-F6542698B7DB}" presName="linNode" presStyleCnt="0"/>
      <dgm:spPr/>
    </dgm:pt>
    <dgm:pt modelId="{2FA74F04-0ED1-42C4-B58E-34D923116D36}" type="pres">
      <dgm:prSet presAssocID="{4B4FCA34-C00D-40FC-A1F9-F6542698B7DB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7A486-167B-4679-AE73-C57836AE5665}" type="pres">
      <dgm:prSet presAssocID="{4B4FCA34-C00D-40FC-A1F9-F6542698B7DB}" presName="childShp" presStyleLbl="bgAccFollowNode1" presStyleIdx="0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8C8AE-D7CF-4703-80E0-661C85EFF2E2}" type="pres">
      <dgm:prSet presAssocID="{5E25D126-38A2-41E1-B08F-D19C34779344}" presName="spacing" presStyleCnt="0"/>
      <dgm:spPr/>
    </dgm:pt>
    <dgm:pt modelId="{236B581C-D6E9-44C2-9C9D-F0AA2DA7D3D3}" type="pres">
      <dgm:prSet presAssocID="{F746AB9C-8944-4081-9F5B-7D6429880994}" presName="linNode" presStyleCnt="0"/>
      <dgm:spPr/>
    </dgm:pt>
    <dgm:pt modelId="{8E727DFA-63B5-4449-96BC-E468913CEA3A}" type="pres">
      <dgm:prSet presAssocID="{F746AB9C-8944-4081-9F5B-7D6429880994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420F3-D25E-4DB5-A8BA-5A595920AEC2}" type="pres">
      <dgm:prSet presAssocID="{F746AB9C-8944-4081-9F5B-7D6429880994}" presName="childShp" presStyleLbl="bgAccFollowNode1" presStyleIdx="1" presStyleCnt="2" custScaleX="74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DB989C-25D5-4141-B1DD-5BB22A20AAA3}" type="presOf" srcId="{4B4FCA34-C00D-40FC-A1F9-F6542698B7DB}" destId="{2FA74F04-0ED1-42C4-B58E-34D923116D36}" srcOrd="0" destOrd="0" presId="urn:microsoft.com/office/officeart/2005/8/layout/vList6"/>
    <dgm:cxn modelId="{1E51FD26-8595-4136-81F5-44DD045EE229}" srcId="{026E5064-4976-4AD2-B960-79C1E49DD237}" destId="{4B4FCA34-C00D-40FC-A1F9-F6542698B7DB}" srcOrd="0" destOrd="0" parTransId="{D4AB34AA-0DC8-42C1-99DA-1B5CEED03B76}" sibTransId="{5E25D126-38A2-41E1-B08F-D19C34779344}"/>
    <dgm:cxn modelId="{5F0AFC6A-BDAF-497E-BB55-5824B9E446FC}" type="presOf" srcId="{796E894C-5AB9-4AC3-8EA1-AEC76C913F74}" destId="{0CA420F3-D25E-4DB5-A8BA-5A595920AEC2}" srcOrd="0" destOrd="0" presId="urn:microsoft.com/office/officeart/2005/8/layout/vList6"/>
    <dgm:cxn modelId="{1A6367AB-CD1B-4245-9D7E-82578D9DF743}" type="presOf" srcId="{F746AB9C-8944-4081-9F5B-7D6429880994}" destId="{8E727DFA-63B5-4449-96BC-E468913CEA3A}" srcOrd="0" destOrd="0" presId="urn:microsoft.com/office/officeart/2005/8/layout/vList6"/>
    <dgm:cxn modelId="{C944362E-0EB4-418F-98BC-43371338F5B6}" type="presOf" srcId="{026E5064-4976-4AD2-B960-79C1E49DD237}" destId="{DE7C6B54-5C80-4C6D-BCBB-EAADD25EF80C}" srcOrd="0" destOrd="0" presId="urn:microsoft.com/office/officeart/2005/8/layout/vList6"/>
    <dgm:cxn modelId="{041F436B-A20E-416B-A429-8298933FBB43}" type="presOf" srcId="{1D0F247B-1782-4112-BB19-A2E468DF3C5D}" destId="{DD97A486-167B-4679-AE73-C57836AE5665}" srcOrd="0" destOrd="0" presId="urn:microsoft.com/office/officeart/2005/8/layout/vList6"/>
    <dgm:cxn modelId="{DDD037F3-E813-46A4-AB6D-367D58991692}" srcId="{F746AB9C-8944-4081-9F5B-7D6429880994}" destId="{796E894C-5AB9-4AC3-8EA1-AEC76C913F74}" srcOrd="0" destOrd="0" parTransId="{C636A7ED-772F-4F7B-8A49-CF126B4C57F6}" sibTransId="{21FDA429-BD0B-493C-B180-172FD6DA69E3}"/>
    <dgm:cxn modelId="{4DF4C186-6A44-4A94-8D39-9D57BF32F6F7}" srcId="{4B4FCA34-C00D-40FC-A1F9-F6542698B7DB}" destId="{1D0F247B-1782-4112-BB19-A2E468DF3C5D}" srcOrd="0" destOrd="0" parTransId="{2E54E194-9C90-480F-94F1-ED6E1F93BA52}" sibTransId="{816FC258-28F4-4DE6-A917-37B97B458F05}"/>
    <dgm:cxn modelId="{52A9E43A-997C-4FD7-9175-FE05B1D92CA4}" srcId="{026E5064-4976-4AD2-B960-79C1E49DD237}" destId="{F746AB9C-8944-4081-9F5B-7D6429880994}" srcOrd="1" destOrd="0" parTransId="{045EB86D-4E5F-4CC1-8826-47A6CB6E85D7}" sibTransId="{170DEDEE-44FF-411F-B789-DB732A895A7A}"/>
    <dgm:cxn modelId="{36EAE9DB-21BE-4D1C-BD07-0BE7782ED5D7}" type="presParOf" srcId="{DE7C6B54-5C80-4C6D-BCBB-EAADD25EF80C}" destId="{86B8CB48-5AB5-49BE-8D0E-C50C5BB41EAF}" srcOrd="0" destOrd="0" presId="urn:microsoft.com/office/officeart/2005/8/layout/vList6"/>
    <dgm:cxn modelId="{4B2F4F3D-8E15-40DE-93B4-9C9068FB1B81}" type="presParOf" srcId="{86B8CB48-5AB5-49BE-8D0E-C50C5BB41EAF}" destId="{2FA74F04-0ED1-42C4-B58E-34D923116D36}" srcOrd="0" destOrd="0" presId="urn:microsoft.com/office/officeart/2005/8/layout/vList6"/>
    <dgm:cxn modelId="{64F7F8B2-9025-4818-9EA4-1BC0C39A5CCA}" type="presParOf" srcId="{86B8CB48-5AB5-49BE-8D0E-C50C5BB41EAF}" destId="{DD97A486-167B-4679-AE73-C57836AE5665}" srcOrd="1" destOrd="0" presId="urn:microsoft.com/office/officeart/2005/8/layout/vList6"/>
    <dgm:cxn modelId="{BFC1BBAF-61C7-4F56-BF6E-619E566B91CB}" type="presParOf" srcId="{DE7C6B54-5C80-4C6D-BCBB-EAADD25EF80C}" destId="{95A8C8AE-D7CF-4703-80E0-661C85EFF2E2}" srcOrd="1" destOrd="0" presId="urn:microsoft.com/office/officeart/2005/8/layout/vList6"/>
    <dgm:cxn modelId="{08AB984F-7153-48D8-90C4-7AA958BE8D6D}" type="presParOf" srcId="{DE7C6B54-5C80-4C6D-BCBB-EAADD25EF80C}" destId="{236B581C-D6E9-44C2-9C9D-F0AA2DA7D3D3}" srcOrd="2" destOrd="0" presId="urn:microsoft.com/office/officeart/2005/8/layout/vList6"/>
    <dgm:cxn modelId="{5953A1EC-D418-44C7-80B7-03BBBEFCBA0F}" type="presParOf" srcId="{236B581C-D6E9-44C2-9C9D-F0AA2DA7D3D3}" destId="{8E727DFA-63B5-4449-96BC-E468913CEA3A}" srcOrd="0" destOrd="0" presId="urn:microsoft.com/office/officeart/2005/8/layout/vList6"/>
    <dgm:cxn modelId="{AAAD324F-89B9-45D9-B0D3-F55DBFCB9FEA}" type="presParOf" srcId="{236B581C-D6E9-44C2-9C9D-F0AA2DA7D3D3}" destId="{0CA420F3-D25E-4DB5-A8BA-5A595920A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6E5064-4976-4AD2-B960-79C1E49DD237}" type="doc">
      <dgm:prSet loTypeId="urn:microsoft.com/office/officeart/2005/8/layout/vList6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4FCA34-C00D-40FC-A1F9-F6542698B7DB}">
      <dgm:prSet phldrT="[Текст]"/>
      <dgm:spPr>
        <a:blipFill>
          <a:blip xmlns:r="http://schemas.openxmlformats.org/officeDocument/2006/relationships" r:embed="rId1"/>
          <a:stretch>
            <a:fillRect t="-7742" b="-20000"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D4AB34AA-0DC8-42C1-99DA-1B5CEED03B76}" type="par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25D126-38A2-41E1-B08F-D19C34779344}" type="sibTrans" cxnId="{1E51FD26-8595-4136-81F5-44DD045EE229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46AB9C-8944-4081-9F5B-7D6429880994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5EB86D-4E5F-4CC1-8826-47A6CB6E85D7}" type="par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DEDEE-44FF-411F-B789-DB732A895A7A}" type="sibTrans" cxnId="{52A9E43A-997C-4FD7-9175-FE05B1D92CA4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96E894C-5AB9-4AC3-8EA1-AEC76C913F74}">
      <dgm:prSet phldrT="[Текст]"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algn="ctr"/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186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36A7ED-772F-4F7B-8A49-CF126B4C57F6}" type="par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FDA429-BD0B-493C-B180-172FD6DA69E3}" type="sibTrans" cxnId="{DDD037F3-E813-46A4-AB6D-367D58991692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0F247B-1782-4112-BB19-A2E468DF3C5D}">
      <dgm:prSet phldrT="[Текст]"/>
      <dgm:spPr>
        <a:blipFill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ru-RU">
              <a:noFill/>
            </a:rPr>
            <a:t> </a:t>
          </a:r>
        </a:p>
      </dgm:t>
    </dgm:pt>
    <dgm:pt modelId="{816FC258-28F4-4DE6-A917-37B97B458F05}" type="sib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54E194-9C90-480F-94F1-ED6E1F93BA52}" type="parTrans" cxnId="{4DF4C186-6A44-4A94-8D39-9D57BF32F6F7}">
      <dgm:prSet/>
      <dgm:spPr/>
      <dgm:t>
        <a:bodyPr/>
        <a:lstStyle/>
        <a:p>
          <a:endParaRPr lang="ru-RU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7C6B54-5C80-4C6D-BCBB-EAADD25EF80C}" type="pres">
      <dgm:prSet presAssocID="{026E5064-4976-4AD2-B960-79C1E49DD237}" presName="Name0" presStyleCnt="0">
        <dgm:presLayoutVars>
          <dgm:dir/>
          <dgm:animLvl val="lvl"/>
          <dgm:resizeHandles/>
        </dgm:presLayoutVars>
      </dgm:prSet>
      <dgm:spPr/>
    </dgm:pt>
    <dgm:pt modelId="{86B8CB48-5AB5-49BE-8D0E-C50C5BB41EAF}" type="pres">
      <dgm:prSet presAssocID="{4B4FCA34-C00D-40FC-A1F9-F6542698B7DB}" presName="linNode" presStyleCnt="0"/>
      <dgm:spPr/>
    </dgm:pt>
    <dgm:pt modelId="{2FA74F04-0ED1-42C4-B58E-34D923116D36}" type="pres">
      <dgm:prSet presAssocID="{4B4FCA34-C00D-40FC-A1F9-F6542698B7DB}" presName="parentShp" presStyleLbl="node1" presStyleIdx="0" presStyleCnt="2">
        <dgm:presLayoutVars>
          <dgm:bulletEnabled val="1"/>
        </dgm:presLayoutVars>
      </dgm:prSet>
      <dgm:spPr/>
    </dgm:pt>
    <dgm:pt modelId="{DD97A486-167B-4679-AE73-C57836AE5665}" type="pres">
      <dgm:prSet presAssocID="{4B4FCA34-C00D-40FC-A1F9-F6542698B7DB}" presName="childShp" presStyleLbl="bgAccFollowNode1" presStyleIdx="0" presStyleCnt="2" custScaleX="74103">
        <dgm:presLayoutVars>
          <dgm:bulletEnabled val="1"/>
        </dgm:presLayoutVars>
      </dgm:prSet>
      <dgm:spPr/>
    </dgm:pt>
    <dgm:pt modelId="{95A8C8AE-D7CF-4703-80E0-661C85EFF2E2}" type="pres">
      <dgm:prSet presAssocID="{5E25D126-38A2-41E1-B08F-D19C34779344}" presName="spacing" presStyleCnt="0"/>
      <dgm:spPr/>
    </dgm:pt>
    <dgm:pt modelId="{236B581C-D6E9-44C2-9C9D-F0AA2DA7D3D3}" type="pres">
      <dgm:prSet presAssocID="{F746AB9C-8944-4081-9F5B-7D6429880994}" presName="linNode" presStyleCnt="0"/>
      <dgm:spPr/>
    </dgm:pt>
    <dgm:pt modelId="{8E727DFA-63B5-4449-96BC-E468913CEA3A}" type="pres">
      <dgm:prSet presAssocID="{F746AB9C-8944-4081-9F5B-7D6429880994}" presName="parentShp" presStyleLbl="node1" presStyleIdx="1" presStyleCnt="2">
        <dgm:presLayoutVars>
          <dgm:bulletEnabled val="1"/>
        </dgm:presLayoutVars>
      </dgm:prSet>
      <dgm:spPr/>
    </dgm:pt>
    <dgm:pt modelId="{0CA420F3-D25E-4DB5-A8BA-5A595920AEC2}" type="pres">
      <dgm:prSet presAssocID="{F746AB9C-8944-4081-9F5B-7D6429880994}" presName="childShp" presStyleLbl="bgAccFollowNode1" presStyleIdx="1" presStyleCnt="2" custScaleX="74103">
        <dgm:presLayoutVars>
          <dgm:bulletEnabled val="1"/>
        </dgm:presLayoutVars>
      </dgm:prSet>
      <dgm:spPr/>
    </dgm:pt>
  </dgm:ptLst>
  <dgm:cxnLst>
    <dgm:cxn modelId="{1E51FD26-8595-4136-81F5-44DD045EE229}" srcId="{026E5064-4976-4AD2-B960-79C1E49DD237}" destId="{4B4FCA34-C00D-40FC-A1F9-F6542698B7DB}" srcOrd="0" destOrd="0" parTransId="{D4AB34AA-0DC8-42C1-99DA-1B5CEED03B76}" sibTransId="{5E25D126-38A2-41E1-B08F-D19C34779344}"/>
    <dgm:cxn modelId="{C944362E-0EB4-418F-98BC-43371338F5B6}" type="presOf" srcId="{026E5064-4976-4AD2-B960-79C1E49DD237}" destId="{DE7C6B54-5C80-4C6D-BCBB-EAADD25EF80C}" srcOrd="0" destOrd="0" presId="urn:microsoft.com/office/officeart/2005/8/layout/vList6"/>
    <dgm:cxn modelId="{52A9E43A-997C-4FD7-9175-FE05B1D92CA4}" srcId="{026E5064-4976-4AD2-B960-79C1E49DD237}" destId="{F746AB9C-8944-4081-9F5B-7D6429880994}" srcOrd="1" destOrd="0" parTransId="{045EB86D-4E5F-4CC1-8826-47A6CB6E85D7}" sibTransId="{170DEDEE-44FF-411F-B789-DB732A895A7A}"/>
    <dgm:cxn modelId="{5F0AFC6A-BDAF-497E-BB55-5824B9E446FC}" type="presOf" srcId="{796E894C-5AB9-4AC3-8EA1-AEC76C913F74}" destId="{0CA420F3-D25E-4DB5-A8BA-5A595920AEC2}" srcOrd="0" destOrd="0" presId="urn:microsoft.com/office/officeart/2005/8/layout/vList6"/>
    <dgm:cxn modelId="{041F436B-A20E-416B-A429-8298933FBB43}" type="presOf" srcId="{1D0F247B-1782-4112-BB19-A2E468DF3C5D}" destId="{DD97A486-167B-4679-AE73-C57836AE5665}" srcOrd="0" destOrd="0" presId="urn:microsoft.com/office/officeart/2005/8/layout/vList6"/>
    <dgm:cxn modelId="{4DF4C186-6A44-4A94-8D39-9D57BF32F6F7}" srcId="{4B4FCA34-C00D-40FC-A1F9-F6542698B7DB}" destId="{1D0F247B-1782-4112-BB19-A2E468DF3C5D}" srcOrd="0" destOrd="0" parTransId="{2E54E194-9C90-480F-94F1-ED6E1F93BA52}" sibTransId="{816FC258-28F4-4DE6-A917-37B97B458F05}"/>
    <dgm:cxn modelId="{67DB989C-25D5-4141-B1DD-5BB22A20AAA3}" type="presOf" srcId="{4B4FCA34-C00D-40FC-A1F9-F6542698B7DB}" destId="{2FA74F04-0ED1-42C4-B58E-34D923116D36}" srcOrd="0" destOrd="0" presId="urn:microsoft.com/office/officeart/2005/8/layout/vList6"/>
    <dgm:cxn modelId="{1A6367AB-CD1B-4245-9D7E-82578D9DF743}" type="presOf" srcId="{F746AB9C-8944-4081-9F5B-7D6429880994}" destId="{8E727DFA-63B5-4449-96BC-E468913CEA3A}" srcOrd="0" destOrd="0" presId="urn:microsoft.com/office/officeart/2005/8/layout/vList6"/>
    <dgm:cxn modelId="{DDD037F3-E813-46A4-AB6D-367D58991692}" srcId="{F746AB9C-8944-4081-9F5B-7D6429880994}" destId="{796E894C-5AB9-4AC3-8EA1-AEC76C913F74}" srcOrd="0" destOrd="0" parTransId="{C636A7ED-772F-4F7B-8A49-CF126B4C57F6}" sibTransId="{21FDA429-BD0B-493C-B180-172FD6DA69E3}"/>
    <dgm:cxn modelId="{36EAE9DB-21BE-4D1C-BD07-0BE7782ED5D7}" type="presParOf" srcId="{DE7C6B54-5C80-4C6D-BCBB-EAADD25EF80C}" destId="{86B8CB48-5AB5-49BE-8D0E-C50C5BB41EAF}" srcOrd="0" destOrd="0" presId="urn:microsoft.com/office/officeart/2005/8/layout/vList6"/>
    <dgm:cxn modelId="{4B2F4F3D-8E15-40DE-93B4-9C9068FB1B81}" type="presParOf" srcId="{86B8CB48-5AB5-49BE-8D0E-C50C5BB41EAF}" destId="{2FA74F04-0ED1-42C4-B58E-34D923116D36}" srcOrd="0" destOrd="0" presId="urn:microsoft.com/office/officeart/2005/8/layout/vList6"/>
    <dgm:cxn modelId="{64F7F8B2-9025-4818-9EA4-1BC0C39A5CCA}" type="presParOf" srcId="{86B8CB48-5AB5-49BE-8D0E-C50C5BB41EAF}" destId="{DD97A486-167B-4679-AE73-C57836AE5665}" srcOrd="1" destOrd="0" presId="urn:microsoft.com/office/officeart/2005/8/layout/vList6"/>
    <dgm:cxn modelId="{BFC1BBAF-61C7-4F56-BF6E-619E566B91CB}" type="presParOf" srcId="{DE7C6B54-5C80-4C6D-BCBB-EAADD25EF80C}" destId="{95A8C8AE-D7CF-4703-80E0-661C85EFF2E2}" srcOrd="1" destOrd="0" presId="urn:microsoft.com/office/officeart/2005/8/layout/vList6"/>
    <dgm:cxn modelId="{08AB984F-7153-48D8-90C4-7AA958BE8D6D}" type="presParOf" srcId="{DE7C6B54-5C80-4C6D-BCBB-EAADD25EF80C}" destId="{236B581C-D6E9-44C2-9C9D-F0AA2DA7D3D3}" srcOrd="2" destOrd="0" presId="urn:microsoft.com/office/officeart/2005/8/layout/vList6"/>
    <dgm:cxn modelId="{5953A1EC-D418-44C7-80B7-03BBBEFCBA0F}" type="presParOf" srcId="{236B581C-D6E9-44C2-9C9D-F0AA2DA7D3D3}" destId="{8E727DFA-63B5-4449-96BC-E468913CEA3A}" srcOrd="0" destOrd="0" presId="urn:microsoft.com/office/officeart/2005/8/layout/vList6"/>
    <dgm:cxn modelId="{AAAD324F-89B9-45D9-B0D3-F55DBFCB9FEA}" type="presParOf" srcId="{236B581C-D6E9-44C2-9C9D-F0AA2DA7D3D3}" destId="{0CA420F3-D25E-4DB5-A8BA-5A595920AEC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A486-167B-4679-AE73-C57836AE5665}">
      <dsp:nvSpPr>
        <dsp:cNvPr id="0" name=""/>
        <dsp:cNvSpPr/>
      </dsp:nvSpPr>
      <dsp:spPr>
        <a:xfrm>
          <a:off x="5208978" y="231"/>
          <a:ext cx="4848334" cy="901153"/>
        </a:xfrm>
        <a:prstGeom prst="rightArrow">
          <a:avLst>
            <a:gd name="adj1" fmla="val 75000"/>
            <a:gd name="adj2" fmla="val 50000"/>
          </a:avLst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46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𝟏𝟕𝟓</m:t>
              </m:r>
            </m:oMath>
          </a14:m>
          <a:endParaRPr lang="ru-RU" sz="4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112875"/>
        <a:ext cx="4510402" cy="675865"/>
      </dsp:txXfrm>
    </dsp:sp>
    <dsp:sp modelId="{2FA74F04-0ED1-42C4-B58E-34D923116D36}">
      <dsp:nvSpPr>
        <dsp:cNvPr id="0" name=""/>
        <dsp:cNvSpPr/>
      </dsp:nvSpPr>
      <dsp:spPr>
        <a:xfrm>
          <a:off x="847181" y="231"/>
          <a:ext cx="4361797" cy="9011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7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𝟏𝟓𝟕</m:t>
              </m:r>
            </m:oMath>
          </a14:m>
          <a:r>
            <a:rPr lang="en-US" sz="4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-sahifa</a:t>
          </a:r>
          <a:endParaRPr lang="ru-RU" sz="4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172" y="44222"/>
        <a:ext cx="4273815" cy="813171"/>
      </dsp:txXfrm>
    </dsp:sp>
    <dsp:sp modelId="{0CA420F3-D25E-4DB5-A8BA-5A595920AEC2}">
      <dsp:nvSpPr>
        <dsp:cNvPr id="0" name=""/>
        <dsp:cNvSpPr/>
      </dsp:nvSpPr>
      <dsp:spPr>
        <a:xfrm>
          <a:off x="5208978" y="991500"/>
          <a:ext cx="4848334" cy="901153"/>
        </a:xfrm>
        <a:prstGeom prst="rightArrow">
          <a:avLst>
            <a:gd name="adj1" fmla="val 75000"/>
            <a:gd name="adj2" fmla="val 50000"/>
          </a:avLst>
        </a:prstGeom>
        <a:solidFill>
          <a:srgbClr val="00FF99">
            <a:alpha val="89804"/>
          </a:srgb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46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𝟏𝟖𝟔</m:t>
              </m:r>
            </m:oMath>
          </a14:m>
          <a:endParaRPr lang="ru-RU" sz="46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1104144"/>
        <a:ext cx="4510402" cy="675865"/>
      </dsp:txXfrm>
    </dsp:sp>
    <dsp:sp modelId="{8E727DFA-63B5-4449-96BC-E468913CEA3A}">
      <dsp:nvSpPr>
        <dsp:cNvPr id="0" name=""/>
        <dsp:cNvSpPr/>
      </dsp:nvSpPr>
      <dsp:spPr>
        <a:xfrm>
          <a:off x="847181" y="991500"/>
          <a:ext cx="4361797" cy="901153"/>
        </a:xfrm>
        <a:prstGeom prst="roundRect">
          <a:avLst/>
        </a:prstGeom>
        <a:solidFill>
          <a:srgbClr val="00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7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𝟏𝟓𝟖</m:t>
              </m:r>
            </m:oMath>
          </a14:m>
          <a:r>
            <a:rPr lang="en-US" sz="4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-sahifa</a:t>
          </a:r>
          <a:endParaRPr lang="ru-RU" sz="4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172" y="1035491"/>
        <a:ext cx="4273815" cy="813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97A486-167B-4679-AE73-C57836AE5665}">
      <dsp:nvSpPr>
        <dsp:cNvPr id="0" name=""/>
        <dsp:cNvSpPr/>
      </dsp:nvSpPr>
      <dsp:spPr>
        <a:xfrm>
          <a:off x="5208978" y="231"/>
          <a:ext cx="4848334" cy="901153"/>
        </a:xfrm>
        <a:prstGeom prst="rightArrow">
          <a:avLst>
            <a:gd name="adj1" fmla="val 75000"/>
            <a:gd name="adj2" fmla="val 50000"/>
          </a:avLst>
        </a:prstGeom>
        <a:solidFill>
          <a:srgbClr val="FF66FF">
            <a:alpha val="90000"/>
          </a:srgb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14:m xmlns:a14="http://schemas.microsoft.com/office/drawing/2010/main">
            <m:oMath xmlns:m="http://schemas.openxmlformats.org/officeDocument/2006/math">
              <m:r>
                <a:rPr lang="en-US" sz="4600" b="1" i="1" kern="1200" dirty="0" smtClean="0">
                  <a:latin typeface="Cambria Math" panose="02040503050406030204" pitchFamily="18" charset="0"/>
                  <a:cs typeface="Arial" panose="020B0604020202020204" pitchFamily="34" charset="0"/>
                </a:rPr>
                <m:t>𝟏𝟗𝟒</m:t>
              </m:r>
            </m:oMath>
          </a14:m>
          <a:endParaRPr lang="ru-RU" sz="4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112875"/>
        <a:ext cx="4510402" cy="675865"/>
      </dsp:txXfrm>
    </dsp:sp>
    <dsp:sp modelId="{2FA74F04-0ED1-42C4-B58E-34D923116D36}">
      <dsp:nvSpPr>
        <dsp:cNvPr id="0" name=""/>
        <dsp:cNvSpPr/>
      </dsp:nvSpPr>
      <dsp:spPr>
        <a:xfrm>
          <a:off x="847181" y="231"/>
          <a:ext cx="4361797" cy="9011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r>
                <a:rPr lang="en-US" sz="4700" b="1" i="1" kern="1200" dirty="0" smtClean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m:t>𝟏𝟓𝟗</m:t>
              </m:r>
            </m:oMath>
          </a14:m>
          <a:r>
            <a:rPr lang="en-US" sz="47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-sahifa</a:t>
          </a:r>
          <a:endParaRPr lang="ru-RU" sz="47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172" y="44222"/>
        <a:ext cx="4273815" cy="813171"/>
      </dsp:txXfrm>
    </dsp:sp>
    <dsp:sp modelId="{0CA420F3-D25E-4DB5-A8BA-5A595920AEC2}">
      <dsp:nvSpPr>
        <dsp:cNvPr id="0" name=""/>
        <dsp:cNvSpPr/>
      </dsp:nvSpPr>
      <dsp:spPr>
        <a:xfrm>
          <a:off x="5208978" y="991500"/>
          <a:ext cx="4848334" cy="901153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t" anchorCtr="0">
          <a:noAutofit/>
        </a:bodyPr>
        <a:lstStyle/>
        <a:p>
          <a:pPr marL="285750" lvl="1" indent="-285750" algn="ctr" defTabSz="2044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600" b="1" kern="1200">
              <a:latin typeface="Arial" panose="020B0604020202020204" pitchFamily="34" charset="0"/>
              <a:cs typeface="Arial" panose="020B0604020202020204" pitchFamily="34" charset="0"/>
            </a:rPr>
            <a:t>186</a:t>
          </a:r>
          <a:endParaRPr lang="ru-RU" sz="4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208978" y="1104144"/>
        <a:ext cx="4510402" cy="675865"/>
      </dsp:txXfrm>
    </dsp:sp>
    <dsp:sp modelId="{8E727DFA-63B5-4449-96BC-E468913CEA3A}">
      <dsp:nvSpPr>
        <dsp:cNvPr id="0" name=""/>
        <dsp:cNvSpPr/>
      </dsp:nvSpPr>
      <dsp:spPr>
        <a:xfrm>
          <a:off x="847181" y="991500"/>
          <a:ext cx="4361797" cy="901153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b="1" kern="1200">
              <a:latin typeface="Arial" panose="020B0604020202020204" pitchFamily="34" charset="0"/>
              <a:cs typeface="Arial" panose="020B0604020202020204" pitchFamily="34" charset="0"/>
            </a:rPr>
            <a:t>158-sahifa</a:t>
          </a:r>
          <a:endParaRPr lang="ru-RU" sz="47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91172" y="1035491"/>
        <a:ext cx="4273815" cy="8131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6ACF-197C-4935-AD96-C392EC8BBD08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0D95A-56A4-4126-A06C-00164AA1D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20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0F0289-23AD-41A5-A693-3E3DD7F2DBA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4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FE4B9-B035-4B82-829A-50134D549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0BDCF7A-7D49-4A66-8E2C-FD422EAC3F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4ECB121-D391-417B-B7A9-D6F5406A6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314E04-F6C9-4B7D-92D8-153A3EC38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11404A-BDC9-4BE2-A4E7-197091CF0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6D402-C01D-46CC-8BDA-53CA177E9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5ACAF49-343B-4737-8148-ADB6C9E42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76A2CE-B894-4A6A-A23A-ED580E9CB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DBE8F0-212E-46B1-AECF-96C434A0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678F99-A7EE-42B7-9970-01CF9052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790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84C07B1-7E85-4F09-94D4-C9797A4133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A071420-6627-420D-A323-958A943B74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CE073-63BC-423E-BEEE-31D8A3589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6FADD3-782E-416B-9469-53DE58407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EE8561-E6E4-42E8-A34A-8A5B227B6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916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2576-CE19-4749-AA70-8D4A15EBE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0939A1-D74C-48FE-9FE5-6F125D6DEA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49E4D4-98F7-461E-9658-7311CF59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C2A620-9A05-407E-AF50-2D7DE5E2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5C4BCB-105E-41AF-866D-ED764F69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54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696B1-957D-4559-9EB8-6ACD40EB5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3FB3A-319B-454F-A985-C44D925EE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07965-289B-4584-B816-19773926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73C6D-7477-4300-8BD4-54024DC95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F5E673-EFA1-449C-8018-040C788AA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98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5D7205-BF11-4296-9510-674DD3D35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A1F3E8-FE5C-4383-AFD5-1ADBC3EB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6E5B6C-8959-4AD6-8B9A-7EE5F7BE0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53CD7B-5138-4D59-930E-DC398636C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3284A88-C833-4DF5-B5CD-8B7DC8D99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ACA291B-33AF-4F73-81EE-C77479E3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196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F06BB-9123-407D-8886-8C189C547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CC1D8DD-4371-4559-9D79-2FE42A24E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9238A7-56CD-4587-AEF3-92E177E0A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FB1181-1366-4184-8118-66D81BB50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427F16-F5CB-47FA-92F8-DE2917B9B9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AF6214-1F33-406D-A79C-CF797251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B69E42A-7B06-4789-9435-A4270BC49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00CC7E-B2C0-456B-AE58-2550EAF26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64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FB7FB4-91F1-41A3-A5DE-CA3096AD3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5C638B-BC62-4313-A968-9D2C273A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BFB6C24-5AF7-4EE4-882D-C9E1B60B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254012-830B-4286-9083-28882AA9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1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912C2D8-CF3C-45E1-91A3-61E8047E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9D5C0C-84D2-4397-8A0E-E8B9A09EE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614F7A-196F-4C18-AC2D-6AB4CFD96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042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55902D-00E5-418C-9360-482EF7A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FCEE4-3E5A-47E3-B12C-70AC6A083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1B5E51-9ED8-4E93-8173-80FAC69E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A5CAD-1EC8-4C6B-8407-736FCBDB9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4A383-53E3-4B37-BA1B-5B5A2B38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5540978-777E-4DC1-8568-6859CC4B4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407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494579-9FB8-4657-92C0-39DB321CF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1A8FEF8-AA20-469E-B534-611874E0D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95B517-3D89-4925-97F4-84A4F9326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627541-7BC7-44FF-8EAF-CABC3DC0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DD0F4C-3F07-4167-A394-C0240F50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60B45F-D2A9-46FF-AFA0-425B54174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7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6C60F0-C82D-4006-AAAB-B06B3000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7B7958-42B7-425A-9C39-7D6B9A7D0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D53EE4-1562-47FA-9CFD-20904096F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A699-326E-42C9-8647-E3B674A43012}" type="datetimeFigureOut">
              <a:rPr lang="ru-RU" smtClean="0"/>
              <a:t>ср 25.11.20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A00A27-62ED-4267-9695-5C50FE42B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78B7B4-BFE6-4309-A775-DE6F83454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3D98-02D4-4733-8F83-859C8E35D7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94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60.png"/><Relationship Id="rId7" Type="http://schemas.openxmlformats.org/officeDocument/2006/relationships/image" Target="../media/image5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49.png"/><Relationship Id="rId4" Type="http://schemas.openxmlformats.org/officeDocument/2006/relationships/image" Target="../media/image3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1.png"/><Relationship Id="rId4" Type="http://schemas.openxmlformats.org/officeDocument/2006/relationships/image" Target="../media/image62.png"/><Relationship Id="rId9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0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1.png"/><Relationship Id="rId5" Type="http://schemas.openxmlformats.org/officeDocument/2006/relationships/image" Target="../media/image70.png"/><Relationship Id="rId10" Type="http://schemas.openxmlformats.org/officeDocument/2006/relationships/image" Target="../media/image80.png"/><Relationship Id="rId4" Type="http://schemas.openxmlformats.org/officeDocument/2006/relationships/image" Target="../media/image72.png"/><Relationship Id="rId9" Type="http://schemas.openxmlformats.org/officeDocument/2006/relationships/image" Target="../media/image7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12" Type="http://schemas.openxmlformats.org/officeDocument/2006/relationships/image" Target="../media/image86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85.png"/><Relationship Id="rId5" Type="http://schemas.openxmlformats.org/officeDocument/2006/relationships/image" Target="../media/image70.png"/><Relationship Id="rId10" Type="http://schemas.openxmlformats.org/officeDocument/2006/relationships/image" Target="../media/image84.png"/><Relationship Id="rId4" Type="http://schemas.openxmlformats.org/officeDocument/2006/relationships/image" Target="../media/image72.png"/><Relationship Id="rId9" Type="http://schemas.openxmlformats.org/officeDocument/2006/relationships/image" Target="../media/image8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92.png"/><Relationship Id="rId3" Type="http://schemas.openxmlformats.org/officeDocument/2006/relationships/image" Target="../media/image68.png"/><Relationship Id="rId7" Type="http://schemas.openxmlformats.org/officeDocument/2006/relationships/image" Target="../media/image75.png"/><Relationship Id="rId12" Type="http://schemas.openxmlformats.org/officeDocument/2006/relationships/image" Target="../media/image91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90.png"/><Relationship Id="rId5" Type="http://schemas.openxmlformats.org/officeDocument/2006/relationships/image" Target="../media/image70.png"/><Relationship Id="rId15" Type="http://schemas.openxmlformats.org/officeDocument/2006/relationships/image" Target="../media/image94.png"/><Relationship Id="rId10" Type="http://schemas.openxmlformats.org/officeDocument/2006/relationships/image" Target="../media/image89.png"/><Relationship Id="rId4" Type="http://schemas.openxmlformats.org/officeDocument/2006/relationships/image" Target="../media/image87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image" Target="../media/image97.png"/><Relationship Id="rId7" Type="http://schemas.openxmlformats.org/officeDocument/2006/relationships/image" Target="../media/image99.png"/><Relationship Id="rId12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microsoft.com/office/2007/relationships/hdphoto" Target="../media/hdphoto3.wdp"/><Relationship Id="rId10" Type="http://schemas.openxmlformats.org/officeDocument/2006/relationships/image" Target="../media/image102.png"/><Relationship Id="rId4" Type="http://schemas.openxmlformats.org/officeDocument/2006/relationships/image" Target="../media/image45.png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microsoft.com/office/2007/relationships/hdphoto" Target="../media/hdphoto3.wdp"/><Relationship Id="rId7" Type="http://schemas.openxmlformats.org/officeDocument/2006/relationships/image" Target="../media/image11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microsoft.com/office/2007/relationships/hdphoto" Target="../media/hdphoto3.wdp"/><Relationship Id="rId7" Type="http://schemas.openxmlformats.org/officeDocument/2006/relationships/image" Target="../media/image11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18" Type="http://schemas.openxmlformats.org/officeDocument/2006/relationships/image" Target="../media/image130.png"/><Relationship Id="rId3" Type="http://schemas.openxmlformats.org/officeDocument/2006/relationships/image" Target="../media/image45.png"/><Relationship Id="rId21" Type="http://schemas.openxmlformats.org/officeDocument/2006/relationships/image" Target="../media/image133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17" Type="http://schemas.openxmlformats.org/officeDocument/2006/relationships/image" Target="../media/image129.png"/><Relationship Id="rId2" Type="http://schemas.openxmlformats.org/officeDocument/2006/relationships/image" Target="../media/image116.png"/><Relationship Id="rId16" Type="http://schemas.openxmlformats.org/officeDocument/2006/relationships/image" Target="../media/image128.png"/><Relationship Id="rId20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117.png"/><Relationship Id="rId15" Type="http://schemas.openxmlformats.org/officeDocument/2006/relationships/image" Target="../media/image127.png"/><Relationship Id="rId23" Type="http://schemas.openxmlformats.org/officeDocument/2006/relationships/image" Target="../media/image135.png"/><Relationship Id="rId10" Type="http://schemas.openxmlformats.org/officeDocument/2006/relationships/image" Target="../media/image122.png"/><Relationship Id="rId19" Type="http://schemas.openxmlformats.org/officeDocument/2006/relationships/image" Target="../media/image131.png"/><Relationship Id="rId4" Type="http://schemas.microsoft.com/office/2007/relationships/hdphoto" Target="../media/hdphoto3.wdp"/><Relationship Id="rId9" Type="http://schemas.openxmlformats.org/officeDocument/2006/relationships/image" Target="../media/image121.png"/><Relationship Id="rId14" Type="http://schemas.openxmlformats.org/officeDocument/2006/relationships/image" Target="../media/image126.png"/><Relationship Id="rId22" Type="http://schemas.openxmlformats.org/officeDocument/2006/relationships/image" Target="../media/image1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46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5.png"/><Relationship Id="rId5" Type="http://schemas.openxmlformats.org/officeDocument/2006/relationships/image" Target="../media/image139.png"/><Relationship Id="rId10" Type="http://schemas.openxmlformats.org/officeDocument/2006/relationships/image" Target="../media/image144.png"/><Relationship Id="rId4" Type="http://schemas.openxmlformats.org/officeDocument/2006/relationships/image" Target="../media/image138.png"/><Relationship Id="rId9" Type="http://schemas.openxmlformats.org/officeDocument/2006/relationships/image" Target="../media/image14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png"/><Relationship Id="rId13" Type="http://schemas.openxmlformats.org/officeDocument/2006/relationships/image" Target="../media/image95.png"/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12" Type="http://schemas.openxmlformats.org/officeDocument/2006/relationships/image" Target="../media/image150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11" Type="http://schemas.openxmlformats.org/officeDocument/2006/relationships/image" Target="../media/image149.png"/><Relationship Id="rId5" Type="http://schemas.openxmlformats.org/officeDocument/2006/relationships/image" Target="../media/image139.png"/><Relationship Id="rId10" Type="http://schemas.openxmlformats.org/officeDocument/2006/relationships/image" Target="../media/image148.png"/><Relationship Id="rId4" Type="http://schemas.openxmlformats.org/officeDocument/2006/relationships/image" Target="../media/image138.png"/><Relationship Id="rId9" Type="http://schemas.openxmlformats.org/officeDocument/2006/relationships/image" Target="../media/image1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4.png"/><Relationship Id="rId7" Type="http://schemas.openxmlformats.org/officeDocument/2006/relationships/image" Target="../media/image158.png"/><Relationship Id="rId12" Type="http://schemas.openxmlformats.org/officeDocument/2006/relationships/image" Target="../media/image163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7.png"/><Relationship Id="rId11" Type="http://schemas.openxmlformats.org/officeDocument/2006/relationships/image" Target="../media/image162.png"/><Relationship Id="rId5" Type="http://schemas.openxmlformats.org/officeDocument/2006/relationships/image" Target="../media/image156.png"/><Relationship Id="rId10" Type="http://schemas.openxmlformats.org/officeDocument/2006/relationships/image" Target="../media/image161.png"/><Relationship Id="rId4" Type="http://schemas.openxmlformats.org/officeDocument/2006/relationships/image" Target="../media/image155.png"/><Relationship Id="rId9" Type="http://schemas.openxmlformats.org/officeDocument/2006/relationships/image" Target="../media/image1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7" Type="http://schemas.openxmlformats.org/officeDocument/2006/relationships/image" Target="../media/image169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QuickStyle" Target="../diagrams/quickStyle2.xml"/><Relationship Id="rId1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Layout" Target="../diagrams/layout2.xml"/><Relationship Id="rId1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6" Type="http://schemas.openxmlformats.org/officeDocument/2006/relationships/diagramData" Target="../diagrams/data4.xml"/><Relationship Id="rId20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Data" Target="../diagrams/data3.xml"/><Relationship Id="rId5" Type="http://schemas.openxmlformats.org/officeDocument/2006/relationships/diagramColors" Target="../diagrams/colors1.xml"/><Relationship Id="rId15" Type="http://schemas.microsoft.com/office/2007/relationships/diagramDrawing" Target="../diagrams/drawing2.xml"/><Relationship Id="rId10" Type="http://schemas.openxmlformats.org/officeDocument/2006/relationships/diagramColors" Target="../diagrams/colors1.xml"/><Relationship Id="rId19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1.xml"/><Relationship Id="rId14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3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3247"/>
            <a:ext cx="12173957" cy="17551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8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1362834" y="260921"/>
            <a:ext cx="770139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81519" y="247325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81521" y="3800521"/>
            <a:ext cx="476963" cy="112623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1436896" y="2250107"/>
            <a:ext cx="9535908" cy="3004987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sz="6000" dirty="0" err="1">
                <a:solidFill>
                  <a:srgbClr val="000066"/>
                </a:solidFill>
                <a:latin typeface="Arial"/>
                <a:cs typeface="Arial"/>
              </a:rPr>
              <a:t>Mavzu</a:t>
            </a:r>
            <a:r>
              <a:rPr sz="6000" dirty="0">
                <a:solidFill>
                  <a:srgbClr val="000066"/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en-US" sz="600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6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sirtiga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18"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6000" b="1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6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2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>
            <a:extLst>
              <a:ext uri="{FF2B5EF4-FFF2-40B4-BE49-F238E27FC236}">
                <a16:creationId xmlns:a16="http://schemas.microsoft.com/office/drawing/2014/main" id="{ED09C868-BD4C-49C6-A208-DF9B550BFEFF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A37B3-14B6-40F3-88B2-AEE6771F5269}"/>
              </a:ext>
            </a:extLst>
          </p:cNvPr>
          <p:cNvSpPr txBox="1"/>
          <p:nvPr/>
        </p:nvSpPr>
        <p:spPr>
          <a:xfrm>
            <a:off x="3308482" y="0"/>
            <a:ext cx="62151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DE2DE-463B-4196-B303-A4399F9B8657}"/>
                  </a:ext>
                </a:extLst>
              </p:cNvPr>
              <p:cNvSpPr txBox="1"/>
              <p:nvPr/>
            </p:nvSpPr>
            <p:spPr>
              <a:xfrm>
                <a:off x="617823" y="1686909"/>
                <a:ext cx="289386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EDE2DE-463B-4196-B303-A4399F9B86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3" y="1686909"/>
                <a:ext cx="2893869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EA1295-F6D5-401A-99D4-E25788541CE1}"/>
                  </a:ext>
                </a:extLst>
              </p:cNvPr>
              <p:cNvSpPr txBox="1"/>
              <p:nvPr/>
            </p:nvSpPr>
            <p:spPr>
              <a:xfrm>
                <a:off x="4527054" y="1229848"/>
                <a:ext cx="5965351" cy="1295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‘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𝒍𝒂</m:t>
                              </m:r>
                            </m:sub>
                          </m:sSub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𝟑𝟐</m:t>
                          </m:r>
                          <m:rad>
                            <m:radPr>
                              <m:degHide m:val="on"/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EA1295-F6D5-401A-99D4-E25788541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054" y="1229848"/>
                <a:ext cx="5965351" cy="12952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25A5E-D070-49AA-9BAC-AFF22C8EB2C5}"/>
                  </a:ext>
                </a:extLst>
              </p:cNvPr>
              <p:cNvSpPr txBox="1"/>
              <p:nvPr/>
            </p:nvSpPr>
            <p:spPr>
              <a:xfrm>
                <a:off x="617823" y="3264480"/>
                <a:ext cx="2282997" cy="12910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6025A5E-D070-49AA-9BAC-AFF22C8EB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823" y="3264480"/>
                <a:ext cx="2282997" cy="12910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65D1E-EB3B-4E19-8726-D0ED7C1AEE16}"/>
                  </a:ext>
                </a:extLst>
              </p:cNvPr>
              <p:cNvSpPr txBox="1"/>
              <p:nvPr/>
            </p:nvSpPr>
            <p:spPr>
              <a:xfrm>
                <a:off x="4314782" y="2966032"/>
                <a:ext cx="7417287" cy="18879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rad>
                            </m:den>
                          </m:f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A65D1E-EB3B-4E19-8726-D0ED7C1AE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782" y="2966032"/>
                <a:ext cx="7417287" cy="18879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D79FEF-203D-471A-9CEC-C8DB97280560}"/>
                  </a:ext>
                </a:extLst>
              </p:cNvPr>
              <p:cNvSpPr txBox="1"/>
              <p:nvPr/>
            </p:nvSpPr>
            <p:spPr>
              <a:xfrm>
                <a:off x="3308482" y="5228235"/>
                <a:ext cx="7781233" cy="7659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𝑺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sz="4000" b="1" dirty="0"/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7D79FEF-203D-471A-9CEC-C8DB97280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482" y="5228235"/>
                <a:ext cx="7781233" cy="765915"/>
              </a:xfrm>
              <a:prstGeom prst="rect">
                <a:avLst/>
              </a:prstGeom>
              <a:blipFill>
                <a:blip r:embed="rId6"/>
                <a:stretch>
                  <a:fillRect l="-2821" t="-8800" b="-3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4C529AC-8F4C-49D7-AD76-9818B860F573}"/>
              </a:ext>
            </a:extLst>
          </p:cNvPr>
          <p:cNvCxnSpPr>
            <a:cxnSpLocks/>
          </p:cNvCxnSpPr>
          <p:nvPr/>
        </p:nvCxnSpPr>
        <p:spPr>
          <a:xfrm>
            <a:off x="3755572" y="1994685"/>
            <a:ext cx="55921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EC0320D3-9C4F-46B0-A0D8-BE0B339E9625}"/>
              </a:ext>
            </a:extLst>
          </p:cNvPr>
          <p:cNvCxnSpPr>
            <a:cxnSpLocks/>
          </p:cNvCxnSpPr>
          <p:nvPr/>
        </p:nvCxnSpPr>
        <p:spPr>
          <a:xfrm>
            <a:off x="3416959" y="3996730"/>
            <a:ext cx="559210" cy="0"/>
          </a:xfrm>
          <a:prstGeom prst="straightConnector1">
            <a:avLst/>
          </a:prstGeom>
          <a:ln w="762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74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EC84B6D-8DA6-47B1-B5E2-11E7A2D7B580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A384D9D4-7156-400F-856C-9382E399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B1A6A8-0F9E-4016-A4E9-622484F21ED9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45F2F-45CA-41D2-8C21-FCC7BE9760B0}"/>
              </a:ext>
            </a:extLst>
          </p:cNvPr>
          <p:cNvSpPr txBox="1"/>
          <p:nvPr/>
        </p:nvSpPr>
        <p:spPr>
          <a:xfrm>
            <a:off x="240929" y="1094609"/>
            <a:ext cx="117052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160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210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diagonalini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2B1EA985-15D0-48BF-8732-095B4E5FF192}"/>
              </a:ext>
            </a:extLst>
          </p:cNvPr>
          <p:cNvCxnSpPr>
            <a:cxnSpLocks/>
          </p:cNvCxnSpPr>
          <p:nvPr/>
        </p:nvCxnSpPr>
        <p:spPr>
          <a:xfrm>
            <a:off x="360813" y="3077495"/>
            <a:ext cx="11585335" cy="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6AB976B-2AE4-41B6-A956-F9D579E5A5FB}"/>
              </a:ext>
            </a:extLst>
          </p:cNvPr>
          <p:cNvSpPr txBox="1"/>
          <p:nvPr/>
        </p:nvSpPr>
        <p:spPr>
          <a:xfrm>
            <a:off x="1103171" y="514062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8AF80F-D9E0-47A2-8398-A2A437B890DC}"/>
              </a:ext>
            </a:extLst>
          </p:cNvPr>
          <p:cNvSpPr txBox="1"/>
          <p:nvPr/>
        </p:nvSpPr>
        <p:spPr>
          <a:xfrm>
            <a:off x="1103171" y="3121390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73897B4-9918-4073-B99F-880C8A7B0661}"/>
              </a:ext>
            </a:extLst>
          </p:cNvPr>
          <p:cNvSpPr/>
          <p:nvPr/>
        </p:nvSpPr>
        <p:spPr>
          <a:xfrm>
            <a:off x="8850370" y="3429000"/>
            <a:ext cx="1136974" cy="2505328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302D9A21-675D-4621-B563-27469415A638}"/>
              </a:ext>
            </a:extLst>
          </p:cNvPr>
          <p:cNvSpPr/>
          <p:nvPr/>
        </p:nvSpPr>
        <p:spPr>
          <a:xfrm>
            <a:off x="8850371" y="3429000"/>
            <a:ext cx="1138757" cy="679753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7AAE0A7B-91EE-4C9A-83E2-64A5951F06DE}"/>
              </a:ext>
            </a:extLst>
          </p:cNvPr>
          <p:cNvSpPr/>
          <p:nvPr/>
        </p:nvSpPr>
        <p:spPr>
          <a:xfrm>
            <a:off x="8850371" y="5272721"/>
            <a:ext cx="1138757" cy="679753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56A00FBF-9D6E-42C8-9599-C654F2139669}"/>
              </a:ext>
            </a:extLst>
          </p:cNvPr>
          <p:cNvCxnSpPr>
            <a:cxnSpLocks/>
          </p:cNvCxnSpPr>
          <p:nvPr/>
        </p:nvCxnSpPr>
        <p:spPr>
          <a:xfrm flipH="1">
            <a:off x="8850371" y="3429000"/>
            <a:ext cx="184985" cy="67975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A02D6E97-3931-42E0-BE13-ACA411AE6AE0}"/>
              </a:ext>
            </a:extLst>
          </p:cNvPr>
          <p:cNvCxnSpPr>
            <a:cxnSpLocks/>
          </p:cNvCxnSpPr>
          <p:nvPr/>
        </p:nvCxnSpPr>
        <p:spPr>
          <a:xfrm flipH="1">
            <a:off x="9804143" y="3428999"/>
            <a:ext cx="184985" cy="67975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21940DA-39AC-4BD9-8731-7E20E2694C8A}"/>
              </a:ext>
            </a:extLst>
          </p:cNvPr>
          <p:cNvCxnSpPr>
            <a:cxnSpLocks/>
          </p:cNvCxnSpPr>
          <p:nvPr/>
        </p:nvCxnSpPr>
        <p:spPr>
          <a:xfrm flipH="1">
            <a:off x="8850371" y="4108752"/>
            <a:ext cx="95377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17A3B51-5980-4953-82D5-03FA78AAF744}"/>
              </a:ext>
            </a:extLst>
          </p:cNvPr>
          <p:cNvCxnSpPr>
            <a:cxnSpLocks/>
          </p:cNvCxnSpPr>
          <p:nvPr/>
        </p:nvCxnSpPr>
        <p:spPr>
          <a:xfrm flipH="1">
            <a:off x="9035356" y="3428999"/>
            <a:ext cx="95377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F6128A63-5A6D-4559-A507-E55F91275ED2}"/>
              </a:ext>
            </a:extLst>
          </p:cNvPr>
          <p:cNvCxnSpPr>
            <a:cxnSpLocks/>
          </p:cNvCxnSpPr>
          <p:nvPr/>
        </p:nvCxnSpPr>
        <p:spPr>
          <a:xfrm flipV="1">
            <a:off x="8850371" y="4090399"/>
            <a:ext cx="0" cy="1843929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78D51D44-94DC-4E92-80B4-2DE0788368FC}"/>
              </a:ext>
            </a:extLst>
          </p:cNvPr>
          <p:cNvCxnSpPr>
            <a:cxnSpLocks/>
          </p:cNvCxnSpPr>
          <p:nvPr/>
        </p:nvCxnSpPr>
        <p:spPr>
          <a:xfrm flipV="1">
            <a:off x="9805924" y="4090398"/>
            <a:ext cx="0" cy="1843929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0D24F4CF-541A-4A5E-B72A-A1FDACEE5D21}"/>
              </a:ext>
            </a:extLst>
          </p:cNvPr>
          <p:cNvCxnSpPr>
            <a:cxnSpLocks/>
          </p:cNvCxnSpPr>
          <p:nvPr/>
        </p:nvCxnSpPr>
        <p:spPr>
          <a:xfrm flipV="1">
            <a:off x="9989128" y="3428999"/>
            <a:ext cx="0" cy="1843722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2CB8C227-BFEF-45D5-9769-D61408D06B39}"/>
              </a:ext>
            </a:extLst>
          </p:cNvPr>
          <p:cNvCxnSpPr>
            <a:cxnSpLocks/>
          </p:cNvCxnSpPr>
          <p:nvPr/>
        </p:nvCxnSpPr>
        <p:spPr>
          <a:xfrm flipV="1">
            <a:off x="9035356" y="4108752"/>
            <a:ext cx="0" cy="1163969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B89A9C8-8938-4806-9751-B4CE05862821}"/>
              </a:ext>
            </a:extLst>
          </p:cNvPr>
          <p:cNvCxnSpPr>
            <a:cxnSpLocks/>
          </p:cNvCxnSpPr>
          <p:nvPr/>
        </p:nvCxnSpPr>
        <p:spPr>
          <a:xfrm flipH="1">
            <a:off x="8850370" y="5266688"/>
            <a:ext cx="184985" cy="67975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403B3A-B08F-442D-A758-420D35AC89A7}"/>
              </a:ext>
            </a:extLst>
          </p:cNvPr>
          <p:cNvCxnSpPr>
            <a:cxnSpLocks/>
          </p:cNvCxnSpPr>
          <p:nvPr/>
        </p:nvCxnSpPr>
        <p:spPr>
          <a:xfrm flipH="1">
            <a:off x="9804142" y="5266687"/>
            <a:ext cx="184985" cy="67975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B752576-33E9-4453-A921-484A80F226E3}"/>
              </a:ext>
            </a:extLst>
          </p:cNvPr>
          <p:cNvCxnSpPr>
            <a:cxnSpLocks/>
          </p:cNvCxnSpPr>
          <p:nvPr/>
        </p:nvCxnSpPr>
        <p:spPr>
          <a:xfrm flipH="1">
            <a:off x="8850370" y="5946440"/>
            <a:ext cx="95377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FA5D0613-8A0A-4563-A108-ED63D7B57315}"/>
              </a:ext>
            </a:extLst>
          </p:cNvPr>
          <p:cNvCxnSpPr>
            <a:cxnSpLocks/>
          </p:cNvCxnSpPr>
          <p:nvPr/>
        </p:nvCxnSpPr>
        <p:spPr>
          <a:xfrm flipH="1">
            <a:off x="9035355" y="5266687"/>
            <a:ext cx="95377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26960F-78BF-4CFF-B205-B058CD4FBCF4}"/>
                  </a:ext>
                </a:extLst>
              </p:cNvPr>
              <p:cNvSpPr txBox="1"/>
              <p:nvPr/>
            </p:nvSpPr>
            <p:spPr>
              <a:xfrm>
                <a:off x="1115167" y="3813266"/>
                <a:ext cx="2697918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B26960F-78BF-4CFF-B205-B058CD4FB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167" y="3813266"/>
                <a:ext cx="2697918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2DD0F-D54F-471D-A901-AFA698808B25}"/>
                  </a:ext>
                </a:extLst>
              </p:cNvPr>
              <p:cNvSpPr txBox="1"/>
              <p:nvPr/>
            </p:nvSpPr>
            <p:spPr>
              <a:xfrm>
                <a:off x="1103171" y="4485373"/>
                <a:ext cx="284218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9B2DD0F-D54F-471D-A901-AFA698808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171" y="4485373"/>
                <a:ext cx="284218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82F38C2E-29A6-4C73-9E59-7D9B1EA8C967}"/>
              </a:ext>
            </a:extLst>
          </p:cNvPr>
          <p:cNvCxnSpPr>
            <a:cxnSpLocks/>
          </p:cNvCxnSpPr>
          <p:nvPr/>
        </p:nvCxnSpPr>
        <p:spPr>
          <a:xfrm flipH="1">
            <a:off x="8868600" y="3441112"/>
            <a:ext cx="1118744" cy="6616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Равнобедренный треугольник 40">
            <a:extLst>
              <a:ext uri="{FF2B5EF4-FFF2-40B4-BE49-F238E27FC236}">
                <a16:creationId xmlns:a16="http://schemas.microsoft.com/office/drawing/2014/main" id="{2B95A5D5-449C-4690-995A-99B6EA1E2090}"/>
              </a:ext>
            </a:extLst>
          </p:cNvPr>
          <p:cNvSpPr/>
          <p:nvPr/>
        </p:nvSpPr>
        <p:spPr>
          <a:xfrm flipV="1">
            <a:off x="8812130" y="3237800"/>
            <a:ext cx="259683" cy="91440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>
            <a:extLst>
              <a:ext uri="{FF2B5EF4-FFF2-40B4-BE49-F238E27FC236}">
                <a16:creationId xmlns:a16="http://schemas.microsoft.com/office/drawing/2014/main" id="{BEF9D118-E898-46B0-BC80-7B6B2A79CD7D}"/>
              </a:ext>
            </a:extLst>
          </p:cNvPr>
          <p:cNvSpPr/>
          <p:nvPr/>
        </p:nvSpPr>
        <p:spPr>
          <a:xfrm rot="10800000" flipV="1">
            <a:off x="9799011" y="5171127"/>
            <a:ext cx="259683" cy="914400"/>
          </a:xfrm>
          <a:prstGeom prst="triangle">
            <a:avLst>
              <a:gd name="adj" fmla="val 652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54CBE4-528F-4337-AE0C-FE2B80A37DB5}"/>
                  </a:ext>
                </a:extLst>
              </p:cNvPr>
              <p:cNvSpPr txBox="1"/>
              <p:nvPr/>
            </p:nvSpPr>
            <p:spPr>
              <a:xfrm>
                <a:off x="8685318" y="3575839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F54CBE4-528F-4337-AE0C-FE2B80A37D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5318" y="3575839"/>
                <a:ext cx="216406" cy="307777"/>
              </a:xfrm>
              <a:prstGeom prst="rect">
                <a:avLst/>
              </a:prstGeom>
              <a:blipFill>
                <a:blip r:embed="rId5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140A51-76D2-436C-985F-F0D6EB221A06}"/>
                  </a:ext>
                </a:extLst>
              </p:cNvPr>
              <p:cNvSpPr txBox="1"/>
              <p:nvPr/>
            </p:nvSpPr>
            <p:spPr>
              <a:xfrm>
                <a:off x="9404038" y="3112045"/>
                <a:ext cx="2164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C140A51-76D2-436C-985F-F0D6EB221A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4038" y="3112045"/>
                <a:ext cx="216406" cy="307777"/>
              </a:xfrm>
              <a:prstGeom prst="rect">
                <a:avLst/>
              </a:prstGeom>
              <a:blipFill>
                <a:blip r:embed="rId6"/>
                <a:stretch>
                  <a:fillRect l="-17143" r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04CCDD-0B53-48C9-8B7E-0BBAD6343C89}"/>
                  </a:ext>
                </a:extLst>
              </p:cNvPr>
              <p:cNvSpPr txBox="1"/>
              <p:nvPr/>
            </p:nvSpPr>
            <p:spPr>
              <a:xfrm rot="19718979">
                <a:off x="8985909" y="3490573"/>
                <a:ext cx="64703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204CCDD-0B53-48C9-8B7E-0BBAD6343C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8979">
                <a:off x="8985909" y="3490573"/>
                <a:ext cx="647037" cy="307777"/>
              </a:xfrm>
              <a:prstGeom prst="rect">
                <a:avLst/>
              </a:prstGeom>
              <a:blipFill>
                <a:blip r:embed="rId7"/>
                <a:stretch>
                  <a:fillRect l="-6780" r="-3390" b="-8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3325E-B658-429E-ADED-0EA16E8FBC5C}"/>
                  </a:ext>
                </a:extLst>
              </p:cNvPr>
              <p:cNvSpPr txBox="1"/>
              <p:nvPr/>
            </p:nvSpPr>
            <p:spPr>
              <a:xfrm>
                <a:off x="1101387" y="5805233"/>
                <a:ext cx="21450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2933325E-B658-429E-ADED-0EA16E8FB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1387" y="5805233"/>
                <a:ext cx="214507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886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F880F645-1042-4D18-8BB0-2DD2A74F92C0}"/>
              </a:ext>
            </a:extLst>
          </p:cNvPr>
          <p:cNvSpPr/>
          <p:nvPr/>
        </p:nvSpPr>
        <p:spPr>
          <a:xfrm>
            <a:off x="-4918" y="1"/>
            <a:ext cx="12196918" cy="764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4AB52-6E58-47CD-9E19-25FF47EAEF11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052E7B-F60F-4088-8A79-2115B11D04D1}"/>
              </a:ext>
            </a:extLst>
          </p:cNvPr>
          <p:cNvSpPr/>
          <p:nvPr/>
        </p:nvSpPr>
        <p:spPr>
          <a:xfrm>
            <a:off x="9021000" y="1054925"/>
            <a:ext cx="2071567" cy="353158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76B78A0E-28BD-42FE-B6A2-4F7F2CB5F32E}"/>
              </a:ext>
            </a:extLst>
          </p:cNvPr>
          <p:cNvSpPr/>
          <p:nvPr/>
        </p:nvSpPr>
        <p:spPr>
          <a:xfrm>
            <a:off x="9042401" y="1054930"/>
            <a:ext cx="2050165" cy="1353468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15DD97AD-12EC-4A8C-A6DB-9F02F8BF9EF0}"/>
              </a:ext>
            </a:extLst>
          </p:cNvPr>
          <p:cNvSpPr/>
          <p:nvPr/>
        </p:nvSpPr>
        <p:spPr>
          <a:xfrm>
            <a:off x="9042402" y="3589381"/>
            <a:ext cx="2057146" cy="1382963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A4D845F-8912-4DB2-A91A-999960364AC6}"/>
              </a:ext>
            </a:extLst>
          </p:cNvPr>
          <p:cNvCxnSpPr>
            <a:cxnSpLocks/>
          </p:cNvCxnSpPr>
          <p:nvPr/>
        </p:nvCxnSpPr>
        <p:spPr>
          <a:xfrm flipH="1">
            <a:off x="9028457" y="1048684"/>
            <a:ext cx="367518" cy="1371826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EB52AC-B083-4156-A18A-2586F535368C}"/>
              </a:ext>
            </a:extLst>
          </p:cNvPr>
          <p:cNvCxnSpPr>
            <a:cxnSpLocks/>
          </p:cNvCxnSpPr>
          <p:nvPr/>
        </p:nvCxnSpPr>
        <p:spPr>
          <a:xfrm flipH="1">
            <a:off x="10721925" y="1054926"/>
            <a:ext cx="370643" cy="1365584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4B81D0B-63DB-4D11-A9CF-E80F2CCE1944}"/>
              </a:ext>
            </a:extLst>
          </p:cNvPr>
          <p:cNvCxnSpPr>
            <a:cxnSpLocks/>
          </p:cNvCxnSpPr>
          <p:nvPr/>
        </p:nvCxnSpPr>
        <p:spPr>
          <a:xfrm flipH="1">
            <a:off x="9029664" y="2408398"/>
            <a:ext cx="169263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DB16357-A5B6-4DFA-94B2-A0FEDB33D8D1}"/>
              </a:ext>
            </a:extLst>
          </p:cNvPr>
          <p:cNvCxnSpPr>
            <a:cxnSpLocks/>
          </p:cNvCxnSpPr>
          <p:nvPr/>
        </p:nvCxnSpPr>
        <p:spPr>
          <a:xfrm flipH="1" flipV="1">
            <a:off x="9400307" y="1054925"/>
            <a:ext cx="1692262" cy="1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0C4018-87D0-4174-ADFD-A41E00A785FD}"/>
              </a:ext>
            </a:extLst>
          </p:cNvPr>
          <p:cNvCxnSpPr>
            <a:cxnSpLocks/>
          </p:cNvCxnSpPr>
          <p:nvPr/>
        </p:nvCxnSpPr>
        <p:spPr>
          <a:xfrm flipV="1">
            <a:off x="9029664" y="2408399"/>
            <a:ext cx="2633" cy="2596049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A86FEAB-3BDB-47AC-B8CF-F87EAE4C2C34}"/>
              </a:ext>
            </a:extLst>
          </p:cNvPr>
          <p:cNvCxnSpPr>
            <a:cxnSpLocks/>
          </p:cNvCxnSpPr>
          <p:nvPr/>
        </p:nvCxnSpPr>
        <p:spPr>
          <a:xfrm flipV="1">
            <a:off x="10721925" y="2408399"/>
            <a:ext cx="2893" cy="2571686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90E38EE-BFEB-4C8C-9638-723B967040CC}"/>
              </a:ext>
            </a:extLst>
          </p:cNvPr>
          <p:cNvCxnSpPr>
            <a:cxnSpLocks/>
          </p:cNvCxnSpPr>
          <p:nvPr/>
        </p:nvCxnSpPr>
        <p:spPr>
          <a:xfrm flipV="1">
            <a:off x="11079710" y="1054926"/>
            <a:ext cx="12857" cy="254618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1D8BBF4-AB8C-470F-A368-884C1C0F4A56}"/>
              </a:ext>
            </a:extLst>
          </p:cNvPr>
          <p:cNvCxnSpPr>
            <a:cxnSpLocks/>
          </p:cNvCxnSpPr>
          <p:nvPr/>
        </p:nvCxnSpPr>
        <p:spPr>
          <a:xfrm flipV="1">
            <a:off x="9400307" y="2392292"/>
            <a:ext cx="0" cy="1208817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B8622BC-C6E0-4D05-A069-5FE83F6278F5}"/>
              </a:ext>
            </a:extLst>
          </p:cNvPr>
          <p:cNvCxnSpPr>
            <a:cxnSpLocks/>
          </p:cNvCxnSpPr>
          <p:nvPr/>
        </p:nvCxnSpPr>
        <p:spPr>
          <a:xfrm flipH="1">
            <a:off x="9042399" y="3579646"/>
            <a:ext cx="361765" cy="1424215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2B91C4-4B35-4F2E-9451-8969CD3B8413}"/>
              </a:ext>
            </a:extLst>
          </p:cNvPr>
          <p:cNvCxnSpPr>
            <a:cxnSpLocks/>
          </p:cNvCxnSpPr>
          <p:nvPr/>
        </p:nvCxnSpPr>
        <p:spPr>
          <a:xfrm flipH="1">
            <a:off x="10724816" y="3569638"/>
            <a:ext cx="354894" cy="1386001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E74184A-52CB-4EF5-A2DB-5379F4FECA29}"/>
              </a:ext>
            </a:extLst>
          </p:cNvPr>
          <p:cNvCxnSpPr>
            <a:cxnSpLocks/>
          </p:cNvCxnSpPr>
          <p:nvPr/>
        </p:nvCxnSpPr>
        <p:spPr>
          <a:xfrm flipH="1">
            <a:off x="9399094" y="3579646"/>
            <a:ext cx="1700454" cy="1995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2188D9-1178-43CC-9FFB-5EAD0F0285D3}"/>
              </a:ext>
            </a:extLst>
          </p:cNvPr>
          <p:cNvCxnSpPr>
            <a:cxnSpLocks/>
          </p:cNvCxnSpPr>
          <p:nvPr/>
        </p:nvCxnSpPr>
        <p:spPr>
          <a:xfrm flipH="1">
            <a:off x="9042400" y="4972344"/>
            <a:ext cx="1679525" cy="1045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B7F0189A-5BB4-40A8-8BDC-1FE769F05E81}"/>
              </a:ext>
            </a:extLst>
          </p:cNvPr>
          <p:cNvSpPr/>
          <p:nvPr/>
        </p:nvSpPr>
        <p:spPr>
          <a:xfrm flipV="1">
            <a:off x="8817392" y="1033858"/>
            <a:ext cx="552207" cy="1559106"/>
          </a:xfrm>
          <a:prstGeom prst="triangle">
            <a:avLst>
              <a:gd name="adj" fmla="val 228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627A202E-D45C-4518-A119-13B4ACC57524}"/>
              </a:ext>
            </a:extLst>
          </p:cNvPr>
          <p:cNvSpPr/>
          <p:nvPr/>
        </p:nvSpPr>
        <p:spPr>
          <a:xfrm rot="10800000" flipV="1">
            <a:off x="10752632" y="3599993"/>
            <a:ext cx="370377" cy="1380091"/>
          </a:xfrm>
          <a:prstGeom prst="triangle">
            <a:avLst>
              <a:gd name="adj" fmla="val 54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0F092E-91BF-4D24-9E3C-3D3E009E19E9}"/>
                  </a:ext>
                </a:extLst>
              </p:cNvPr>
              <p:cNvSpPr txBox="1"/>
              <p:nvPr/>
            </p:nvSpPr>
            <p:spPr>
              <a:xfrm rot="20637281">
                <a:off x="9247431" y="1454460"/>
                <a:ext cx="16859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40F092E-91BF-4D24-9E3C-3D3E009E19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37281">
                <a:off x="9247431" y="1454460"/>
                <a:ext cx="1685974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3BA327-34C9-4107-8711-02315B2D0B55}"/>
                  </a:ext>
                </a:extLst>
              </p:cNvPr>
              <p:cNvSpPr txBox="1"/>
              <p:nvPr/>
            </p:nvSpPr>
            <p:spPr>
              <a:xfrm>
                <a:off x="545774" y="764441"/>
                <a:ext cx="5745298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63BA327-34C9-4107-8711-02315B2D0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4" y="764441"/>
                <a:ext cx="5745298" cy="7644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9D70BD-E72A-4462-A37E-0E8EEB65A78B}"/>
                  </a:ext>
                </a:extLst>
              </p:cNvPr>
              <p:cNvSpPr txBox="1"/>
              <p:nvPr/>
            </p:nvSpPr>
            <p:spPr>
              <a:xfrm>
                <a:off x="348243" y="1599704"/>
                <a:ext cx="57452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79D70BD-E72A-4462-A37E-0E8EEB65A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3" y="1599704"/>
                <a:ext cx="5745298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FE8562-65F8-402C-9717-44D27755D789}"/>
                  </a:ext>
                </a:extLst>
              </p:cNvPr>
              <p:cNvSpPr txBox="1"/>
              <p:nvPr/>
            </p:nvSpPr>
            <p:spPr>
              <a:xfrm>
                <a:off x="786589" y="2392292"/>
                <a:ext cx="5745298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𝟐𝟏𝟎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B1FE8562-65F8-402C-9717-44D27755D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9" y="2392292"/>
                <a:ext cx="5745298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998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99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1" grpId="0" build="p"/>
      <p:bldP spid="32" grpId="0" build="p"/>
      <p:bldP spid="3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3C5C94-33C6-4441-8445-FF299F0483F6}"/>
                  </a:ext>
                </a:extLst>
              </p:cNvPr>
              <p:cNvSpPr txBox="1"/>
              <p:nvPr/>
            </p:nvSpPr>
            <p:spPr>
              <a:xfrm>
                <a:off x="545774" y="764441"/>
                <a:ext cx="5745298" cy="764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93C5C94-33C6-4441-8445-FF299F04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774" y="764441"/>
                <a:ext cx="5745298" cy="7644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bject 2">
            <a:extLst>
              <a:ext uri="{FF2B5EF4-FFF2-40B4-BE49-F238E27FC236}">
                <a16:creationId xmlns:a16="http://schemas.microsoft.com/office/drawing/2014/main" id="{F880F645-1042-4D18-8BB0-2DD2A74F92C0}"/>
              </a:ext>
            </a:extLst>
          </p:cNvPr>
          <p:cNvSpPr/>
          <p:nvPr/>
        </p:nvSpPr>
        <p:spPr>
          <a:xfrm>
            <a:off x="-4918" y="1"/>
            <a:ext cx="12196918" cy="76444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B4AB52-6E58-47CD-9E19-25FF47EAEF11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1BAF9-1611-47CB-85D0-994BF93CCFE0}"/>
                  </a:ext>
                </a:extLst>
              </p:cNvPr>
              <p:cNvSpPr txBox="1"/>
              <p:nvPr/>
            </p:nvSpPr>
            <p:spPr>
              <a:xfrm>
                <a:off x="348243" y="1599704"/>
                <a:ext cx="574529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𝟐𝟏𝟎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𝟏𝟔𝟎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31BAF9-1611-47CB-85D0-994BF93CC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43" y="1599704"/>
                <a:ext cx="5745298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75E8C-D0B1-4A1A-BA70-3CEBE4ED838B}"/>
                  </a:ext>
                </a:extLst>
              </p:cNvPr>
              <p:cNvSpPr txBox="1"/>
              <p:nvPr/>
            </p:nvSpPr>
            <p:spPr>
              <a:xfrm>
                <a:off x="729975" y="3349182"/>
                <a:ext cx="2669843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E75E8C-D0B1-4A1A-BA70-3CEBE4ED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75" y="3349182"/>
                <a:ext cx="2669843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D5B85-B544-497D-8AFF-1F39670E6DEB}"/>
                  </a:ext>
                </a:extLst>
              </p:cNvPr>
              <p:cNvSpPr txBox="1"/>
              <p:nvPr/>
            </p:nvSpPr>
            <p:spPr>
              <a:xfrm>
                <a:off x="786589" y="2392292"/>
                <a:ext cx="5745298" cy="9785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𝒂𝒔𝒐𝒔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𝟐𝟏𝟎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𝟏𝟔𝟎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𝟐𝟓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BD5B85-B544-497D-8AFF-1F39670E6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89" y="2392292"/>
                <a:ext cx="5745298" cy="978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2E9B58-622A-45A1-88CF-4D7D047583F6}"/>
                  </a:ext>
                </a:extLst>
              </p:cNvPr>
              <p:cNvSpPr txBox="1"/>
              <p:nvPr/>
            </p:nvSpPr>
            <p:spPr>
              <a:xfrm>
                <a:off x="628572" y="4127891"/>
                <a:ext cx="5542492" cy="8450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𝒂𝒔𝒐𝒔</m:t>
                              </m:r>
                            </m:sub>
                          </m:sSub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2E9B58-622A-45A1-88CF-4D7D047583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2" y="4127891"/>
                <a:ext cx="5542492" cy="8450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03D396-6912-40DA-B84D-6CB5D45E2689}"/>
                  </a:ext>
                </a:extLst>
              </p:cNvPr>
              <p:cNvSpPr txBox="1"/>
              <p:nvPr/>
            </p:nvSpPr>
            <p:spPr>
              <a:xfrm>
                <a:off x="628572" y="5004448"/>
                <a:ext cx="4862199" cy="792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03D396-6912-40DA-B84D-6CB5D45E2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572" y="5004448"/>
                <a:ext cx="4862199" cy="7929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9052E7B-F60F-4088-8A79-2115B11D04D1}"/>
              </a:ext>
            </a:extLst>
          </p:cNvPr>
          <p:cNvSpPr/>
          <p:nvPr/>
        </p:nvSpPr>
        <p:spPr>
          <a:xfrm>
            <a:off x="9021000" y="1054925"/>
            <a:ext cx="2071567" cy="3531581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76B78A0E-28BD-42FE-B6A2-4F7F2CB5F32E}"/>
              </a:ext>
            </a:extLst>
          </p:cNvPr>
          <p:cNvSpPr/>
          <p:nvPr/>
        </p:nvSpPr>
        <p:spPr>
          <a:xfrm>
            <a:off x="9042401" y="1054930"/>
            <a:ext cx="2050165" cy="1353468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15DD97AD-12EC-4A8C-A6DB-9F02F8BF9EF0}"/>
              </a:ext>
            </a:extLst>
          </p:cNvPr>
          <p:cNvSpPr/>
          <p:nvPr/>
        </p:nvSpPr>
        <p:spPr>
          <a:xfrm>
            <a:off x="9042402" y="3589381"/>
            <a:ext cx="2057146" cy="1382963"/>
          </a:xfrm>
          <a:prstGeom prst="parallelogram">
            <a:avLst>
              <a:gd name="adj" fmla="val 26158"/>
            </a:avLst>
          </a:prstGeom>
          <a:solidFill>
            <a:srgbClr val="00FF99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A4D845F-8912-4DB2-A91A-999960364AC6}"/>
              </a:ext>
            </a:extLst>
          </p:cNvPr>
          <p:cNvCxnSpPr>
            <a:cxnSpLocks/>
          </p:cNvCxnSpPr>
          <p:nvPr/>
        </p:nvCxnSpPr>
        <p:spPr>
          <a:xfrm flipH="1">
            <a:off x="9028457" y="1048684"/>
            <a:ext cx="367518" cy="1371826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EB52AC-B083-4156-A18A-2586F535368C}"/>
              </a:ext>
            </a:extLst>
          </p:cNvPr>
          <p:cNvCxnSpPr>
            <a:cxnSpLocks/>
          </p:cNvCxnSpPr>
          <p:nvPr/>
        </p:nvCxnSpPr>
        <p:spPr>
          <a:xfrm flipH="1">
            <a:off x="10721925" y="1054926"/>
            <a:ext cx="370643" cy="1365584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04B81D0B-63DB-4D11-A9CF-E80F2CCE1944}"/>
              </a:ext>
            </a:extLst>
          </p:cNvPr>
          <p:cNvCxnSpPr>
            <a:cxnSpLocks/>
          </p:cNvCxnSpPr>
          <p:nvPr/>
        </p:nvCxnSpPr>
        <p:spPr>
          <a:xfrm flipH="1">
            <a:off x="9029664" y="2408398"/>
            <a:ext cx="1692633" cy="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FDB16357-A5B6-4DFA-94B2-A0FEDB33D8D1}"/>
              </a:ext>
            </a:extLst>
          </p:cNvPr>
          <p:cNvCxnSpPr>
            <a:cxnSpLocks/>
          </p:cNvCxnSpPr>
          <p:nvPr/>
        </p:nvCxnSpPr>
        <p:spPr>
          <a:xfrm flipH="1" flipV="1">
            <a:off x="9400307" y="1054925"/>
            <a:ext cx="1692262" cy="1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270C4018-87D0-4174-ADFD-A41E00A785FD}"/>
              </a:ext>
            </a:extLst>
          </p:cNvPr>
          <p:cNvCxnSpPr>
            <a:cxnSpLocks/>
          </p:cNvCxnSpPr>
          <p:nvPr/>
        </p:nvCxnSpPr>
        <p:spPr>
          <a:xfrm flipV="1">
            <a:off x="9029664" y="2408399"/>
            <a:ext cx="2633" cy="2596049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8A86FEAB-3BDB-47AC-B8CF-F87EAE4C2C34}"/>
              </a:ext>
            </a:extLst>
          </p:cNvPr>
          <p:cNvCxnSpPr>
            <a:cxnSpLocks/>
          </p:cNvCxnSpPr>
          <p:nvPr/>
        </p:nvCxnSpPr>
        <p:spPr>
          <a:xfrm flipV="1">
            <a:off x="10721925" y="2408399"/>
            <a:ext cx="2893" cy="2571686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C90E38EE-BFEB-4C8C-9638-723B967040CC}"/>
              </a:ext>
            </a:extLst>
          </p:cNvPr>
          <p:cNvCxnSpPr>
            <a:cxnSpLocks/>
          </p:cNvCxnSpPr>
          <p:nvPr/>
        </p:nvCxnSpPr>
        <p:spPr>
          <a:xfrm flipV="1">
            <a:off x="11079710" y="1054926"/>
            <a:ext cx="12857" cy="2546183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1D8BBF4-AB8C-470F-A368-884C1C0F4A56}"/>
              </a:ext>
            </a:extLst>
          </p:cNvPr>
          <p:cNvCxnSpPr>
            <a:cxnSpLocks/>
          </p:cNvCxnSpPr>
          <p:nvPr/>
        </p:nvCxnSpPr>
        <p:spPr>
          <a:xfrm flipV="1">
            <a:off x="9400307" y="2392292"/>
            <a:ext cx="0" cy="1208817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AB8622BC-C6E0-4D05-A069-5FE83F6278F5}"/>
              </a:ext>
            </a:extLst>
          </p:cNvPr>
          <p:cNvCxnSpPr>
            <a:cxnSpLocks/>
          </p:cNvCxnSpPr>
          <p:nvPr/>
        </p:nvCxnSpPr>
        <p:spPr>
          <a:xfrm flipH="1">
            <a:off x="9042399" y="3579646"/>
            <a:ext cx="361765" cy="1424215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22B91C4-4B35-4F2E-9451-8969CD3B8413}"/>
              </a:ext>
            </a:extLst>
          </p:cNvPr>
          <p:cNvCxnSpPr>
            <a:cxnSpLocks/>
          </p:cNvCxnSpPr>
          <p:nvPr/>
        </p:nvCxnSpPr>
        <p:spPr>
          <a:xfrm flipH="1">
            <a:off x="10724816" y="3569638"/>
            <a:ext cx="354894" cy="1386001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E74184A-52CB-4EF5-A2DB-5379F4FECA29}"/>
              </a:ext>
            </a:extLst>
          </p:cNvPr>
          <p:cNvCxnSpPr>
            <a:cxnSpLocks/>
          </p:cNvCxnSpPr>
          <p:nvPr/>
        </p:nvCxnSpPr>
        <p:spPr>
          <a:xfrm flipH="1">
            <a:off x="9399094" y="3579646"/>
            <a:ext cx="1700454" cy="1995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8F2188D9-1178-43CC-9FFB-5EAD0F0285D3}"/>
              </a:ext>
            </a:extLst>
          </p:cNvPr>
          <p:cNvCxnSpPr>
            <a:cxnSpLocks/>
          </p:cNvCxnSpPr>
          <p:nvPr/>
        </p:nvCxnSpPr>
        <p:spPr>
          <a:xfrm flipH="1">
            <a:off x="9042400" y="4972344"/>
            <a:ext cx="1679525" cy="10450"/>
          </a:xfrm>
          <a:prstGeom prst="line">
            <a:avLst/>
          </a:prstGeom>
          <a:ln w="3810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B7F0189A-5BB4-40A8-8BDC-1FE769F05E81}"/>
              </a:ext>
            </a:extLst>
          </p:cNvPr>
          <p:cNvSpPr/>
          <p:nvPr/>
        </p:nvSpPr>
        <p:spPr>
          <a:xfrm flipV="1">
            <a:off x="8817392" y="1033858"/>
            <a:ext cx="552207" cy="1559106"/>
          </a:xfrm>
          <a:prstGeom prst="triangle">
            <a:avLst>
              <a:gd name="adj" fmla="val 2288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>
            <a:extLst>
              <a:ext uri="{FF2B5EF4-FFF2-40B4-BE49-F238E27FC236}">
                <a16:creationId xmlns:a16="http://schemas.microsoft.com/office/drawing/2014/main" id="{627A202E-D45C-4518-A119-13B4ACC57524}"/>
              </a:ext>
            </a:extLst>
          </p:cNvPr>
          <p:cNvSpPr/>
          <p:nvPr/>
        </p:nvSpPr>
        <p:spPr>
          <a:xfrm rot="10800000" flipV="1">
            <a:off x="10752632" y="3599993"/>
            <a:ext cx="370377" cy="1380091"/>
          </a:xfrm>
          <a:prstGeom prst="triangle">
            <a:avLst>
              <a:gd name="adj" fmla="val 546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B8478B67-78EB-4842-9F15-BEC6043A1AA2}"/>
              </a:ext>
            </a:extLst>
          </p:cNvPr>
          <p:cNvCxnSpPr>
            <a:cxnSpLocks/>
          </p:cNvCxnSpPr>
          <p:nvPr/>
        </p:nvCxnSpPr>
        <p:spPr>
          <a:xfrm flipH="1">
            <a:off x="9042400" y="1061375"/>
            <a:ext cx="2037310" cy="133091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6BACD2-0583-4F44-9441-019BC8D261B7}"/>
                  </a:ext>
                </a:extLst>
              </p:cNvPr>
              <p:cNvSpPr txBox="1"/>
              <p:nvPr/>
            </p:nvSpPr>
            <p:spPr>
              <a:xfrm rot="19718979">
                <a:off x="9525495" y="1341794"/>
                <a:ext cx="7741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6BACD2-0583-4F44-9441-019BC8D26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18979">
                <a:off x="9525495" y="1341794"/>
                <a:ext cx="774186" cy="369332"/>
              </a:xfrm>
              <a:prstGeom prst="rect">
                <a:avLst/>
              </a:prstGeom>
              <a:blipFill>
                <a:blip r:embed="rId8"/>
                <a:stretch>
                  <a:fillRect l="-7092" r="-2837" b="-8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6AAD9F-9C0D-49F5-A233-D383F28EBC9C}"/>
                  </a:ext>
                </a:extLst>
              </p:cNvPr>
              <p:cNvSpPr txBox="1"/>
              <p:nvPr/>
            </p:nvSpPr>
            <p:spPr>
              <a:xfrm>
                <a:off x="729975" y="5843333"/>
                <a:ext cx="2929263" cy="7679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e>
                    </m:rad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8F6AAD9F-9C0D-49F5-A233-D383F28EB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975" y="5843333"/>
                <a:ext cx="2929263" cy="767903"/>
              </a:xfrm>
              <a:prstGeom prst="rect">
                <a:avLst/>
              </a:prstGeom>
              <a:blipFill>
                <a:blip r:embed="rId9"/>
                <a:stretch>
                  <a:fillRect l="-7500" t="-6349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865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6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9" grpId="0" build="p"/>
      <p:bldP spid="28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9514A47C-F1C2-49B7-BE9A-44BB130B5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1A517E-D5E2-45DB-AD66-9E4D62FC5B0F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34058C-9050-4011-9C56-F8C264063A90}"/>
              </a:ext>
            </a:extLst>
          </p:cNvPr>
          <p:cNvSpPr txBox="1"/>
          <p:nvPr/>
        </p:nvSpPr>
        <p:spPr>
          <a:xfrm>
            <a:off x="527137" y="2208379"/>
            <a:ext cx="68164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Rasmda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tasvirlangan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ko‘pyoqning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toping (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yoqli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burchak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араллелограмм 8">
            <a:extLst>
              <a:ext uri="{FF2B5EF4-FFF2-40B4-BE49-F238E27FC236}">
                <a16:creationId xmlns:a16="http://schemas.microsoft.com/office/drawing/2014/main" id="{0083B5A1-6EAE-4E10-9050-ECE35D7B9B88}"/>
              </a:ext>
            </a:extLst>
          </p:cNvPr>
          <p:cNvSpPr/>
          <p:nvPr/>
        </p:nvSpPr>
        <p:spPr>
          <a:xfrm>
            <a:off x="8331850" y="2085032"/>
            <a:ext cx="1813526" cy="382283"/>
          </a:xfrm>
          <a:prstGeom prst="parallelogram">
            <a:avLst>
              <a:gd name="adj" fmla="val 1497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араллелограмм 9">
            <a:extLst>
              <a:ext uri="{FF2B5EF4-FFF2-40B4-BE49-F238E27FC236}">
                <a16:creationId xmlns:a16="http://schemas.microsoft.com/office/drawing/2014/main" id="{6C81A2FE-32FB-48B2-BAE3-A60F01764D9B}"/>
              </a:ext>
            </a:extLst>
          </p:cNvPr>
          <p:cNvSpPr/>
          <p:nvPr/>
        </p:nvSpPr>
        <p:spPr>
          <a:xfrm>
            <a:off x="9594465" y="4330618"/>
            <a:ext cx="1809325" cy="395697"/>
          </a:xfrm>
          <a:prstGeom prst="parallelogram">
            <a:avLst>
              <a:gd name="adj" fmla="val 141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араллелограмм 10">
            <a:extLst>
              <a:ext uri="{FF2B5EF4-FFF2-40B4-BE49-F238E27FC236}">
                <a16:creationId xmlns:a16="http://schemas.microsoft.com/office/drawing/2014/main" id="{DCADAAC2-A22D-480D-9626-738A68AF3060}"/>
              </a:ext>
            </a:extLst>
          </p:cNvPr>
          <p:cNvSpPr/>
          <p:nvPr/>
        </p:nvSpPr>
        <p:spPr>
          <a:xfrm rot="19640315">
            <a:off x="8916300" y="2471496"/>
            <a:ext cx="1888785" cy="1862462"/>
          </a:xfrm>
          <a:prstGeom prst="parallelogram">
            <a:avLst>
              <a:gd name="adj" fmla="val 64498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араллелограмм 11">
            <a:extLst>
              <a:ext uri="{FF2B5EF4-FFF2-40B4-BE49-F238E27FC236}">
                <a16:creationId xmlns:a16="http://schemas.microsoft.com/office/drawing/2014/main" id="{1AA6A15B-A08E-4F30-982B-DC71745E7916}"/>
              </a:ext>
            </a:extLst>
          </p:cNvPr>
          <p:cNvSpPr/>
          <p:nvPr/>
        </p:nvSpPr>
        <p:spPr>
          <a:xfrm rot="19640315">
            <a:off x="10508416" y="4629848"/>
            <a:ext cx="1260647" cy="929641"/>
          </a:xfrm>
          <a:prstGeom prst="parallelogram">
            <a:avLst>
              <a:gd name="adj" fmla="val 647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B560BC9-22FA-40DC-A91B-430521740512}"/>
              </a:ext>
            </a:extLst>
          </p:cNvPr>
          <p:cNvSpPr/>
          <p:nvPr/>
        </p:nvSpPr>
        <p:spPr>
          <a:xfrm>
            <a:off x="8323181" y="2499688"/>
            <a:ext cx="1233280" cy="3366057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A07AA6E-AFD6-4BB6-B3CE-709C72019396}"/>
              </a:ext>
            </a:extLst>
          </p:cNvPr>
          <p:cNvSpPr/>
          <p:nvPr/>
        </p:nvSpPr>
        <p:spPr>
          <a:xfrm>
            <a:off x="9541419" y="4748833"/>
            <a:ext cx="1305786" cy="1089309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BC9F837-BE38-4465-9AD4-78E7FE40922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967306-85C6-435C-8817-9217EEF98101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FD6F8464-94EA-493E-8B6D-694806ADC00E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618350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8B70FC2-BAD3-4A17-A8F4-7E31A12D1F0A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B8C99A-D6D0-4172-904A-D1DEDA682F30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40651" y="3038377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0651" y="3038377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21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967306-85C6-435C-8817-9217EEF98101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618350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8B70FC2-BAD3-4A17-A8F4-7E31A12D1F0A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B8C99A-D6D0-4172-904A-D1DEDA682F30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258CFBC-C632-4BEA-ABF8-B650A6156515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4E68588D-539E-4137-A2E0-AA6CDDBD8FA2}"/>
              </a:ext>
            </a:extLst>
          </p:cNvPr>
          <p:cNvSpPr/>
          <p:nvPr/>
        </p:nvSpPr>
        <p:spPr>
          <a:xfrm rot="19686682">
            <a:off x="7353931" y="2562921"/>
            <a:ext cx="2509349" cy="2860741"/>
          </a:xfrm>
          <a:prstGeom prst="parallelogram">
            <a:avLst>
              <a:gd name="adj" fmla="val 71284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4FE45-3649-4D82-BD1A-C6F23A518034}"/>
                  </a:ext>
                </a:extLst>
              </p:cNvPr>
              <p:cNvSpPr txBox="1"/>
              <p:nvPr/>
            </p:nvSpPr>
            <p:spPr>
              <a:xfrm>
                <a:off x="607688" y="1186238"/>
                <a:ext cx="255698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234FE45-3649-4D82-BD1A-C6F23A5180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88" y="1186238"/>
                <a:ext cx="255698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0961C3-3601-4A15-B928-AABC0FB906E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1D3967-A292-4FA4-853A-4F58BF603152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>
            <a:extLst>
              <a:ext uri="{FF2B5EF4-FFF2-40B4-BE49-F238E27FC236}">
                <a16:creationId xmlns:a16="http://schemas.microsoft.com/office/drawing/2014/main" id="{3E5B2BE7-8E92-4CCC-8087-69DB5E905711}"/>
              </a:ext>
            </a:extLst>
          </p:cNvPr>
          <p:cNvCxnSpPr>
            <a:cxnSpLocks/>
          </p:cNvCxnSpPr>
          <p:nvPr/>
        </p:nvCxnSpPr>
        <p:spPr>
          <a:xfrm>
            <a:off x="8908959" y="2053085"/>
            <a:ext cx="12203" cy="336124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id="{871640EB-9501-49AF-8F7E-5D3CCE33897C}"/>
              </a:ext>
            </a:extLst>
          </p:cNvPr>
          <p:cNvCxnSpPr>
            <a:cxnSpLocks/>
          </p:cNvCxnSpPr>
          <p:nvPr/>
        </p:nvCxnSpPr>
        <p:spPr>
          <a:xfrm flipH="1">
            <a:off x="8332613" y="5432088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4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967306-85C6-435C-8817-9217EEF98101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8B70FC2-BAD3-4A17-A8F4-7E31A12D1F0A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B8C99A-D6D0-4172-904A-D1DEDA682F30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17627" y="6082644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7627" y="6082644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0961C3-3601-4A15-B928-AABC0FB906E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1D3967-A292-4FA4-853A-4F58BF603152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9387D03-7F35-4604-92AA-E0D75993A580}"/>
              </a:ext>
            </a:extLst>
          </p:cNvPr>
          <p:cNvSpPr/>
          <p:nvPr/>
        </p:nvSpPr>
        <p:spPr>
          <a:xfrm>
            <a:off x="8892828" y="2057501"/>
            <a:ext cx="1233280" cy="3779571"/>
          </a:xfrm>
          <a:prstGeom prst="rect">
            <a:avLst/>
          </a:prstGeom>
          <a:solidFill>
            <a:srgbClr val="00FF0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7B262D3F-7548-4BC6-AA68-F9CC5BE024BB}"/>
              </a:ext>
            </a:extLst>
          </p:cNvPr>
          <p:cNvSpPr/>
          <p:nvPr/>
        </p:nvSpPr>
        <p:spPr>
          <a:xfrm>
            <a:off x="8299573" y="2501316"/>
            <a:ext cx="1232789" cy="3366057"/>
          </a:xfrm>
          <a:prstGeom prst="rect">
            <a:avLst/>
          </a:prstGeom>
          <a:solidFill>
            <a:srgbClr val="00FF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05951F-702B-40AB-83AB-9D4155C9E253}"/>
                  </a:ext>
                </a:extLst>
              </p:cNvPr>
              <p:cNvSpPr txBox="1"/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A705951F-702B-40AB-83AB-9D4155C9E2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090451D0-DF2D-43FE-9475-67AB5E0FEFDD}"/>
              </a:ext>
            </a:extLst>
          </p:cNvPr>
          <p:cNvCxnSpPr>
            <a:cxnSpLocks/>
            <a:endCxn id="46" idx="2"/>
          </p:cNvCxnSpPr>
          <p:nvPr/>
        </p:nvCxnSpPr>
        <p:spPr>
          <a:xfrm>
            <a:off x="8908959" y="2053085"/>
            <a:ext cx="7009" cy="381428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5100D187-52DC-4ACF-B324-E77F58A35135}"/>
              </a:ext>
            </a:extLst>
          </p:cNvPr>
          <p:cNvCxnSpPr>
            <a:cxnSpLocks/>
          </p:cNvCxnSpPr>
          <p:nvPr/>
        </p:nvCxnSpPr>
        <p:spPr>
          <a:xfrm flipH="1">
            <a:off x="10157012" y="2079139"/>
            <a:ext cx="26604" cy="3682504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908306-5A18-4111-BF0E-9CC7CFF7E0F3}"/>
                  </a:ext>
                </a:extLst>
              </p:cNvPr>
              <p:cNvSpPr txBox="1"/>
              <p:nvPr/>
            </p:nvSpPr>
            <p:spPr>
              <a:xfrm>
                <a:off x="8905745" y="2070429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7908306-5A18-4111-BF0E-9CC7CFF7E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05745" y="2070429"/>
                <a:ext cx="296556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68DF58-C75E-415A-9A7C-0F70EF151CCD}"/>
                  </a:ext>
                </a:extLst>
              </p:cNvPr>
              <p:cNvSpPr txBox="1"/>
              <p:nvPr/>
            </p:nvSpPr>
            <p:spPr>
              <a:xfrm>
                <a:off x="8552343" y="3704947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68DF58-C75E-415A-9A7C-0F70EF151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2343" y="3704947"/>
                <a:ext cx="29655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212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967306-85C6-435C-8817-9217EEF98101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8B70FC2-BAD3-4A17-A8F4-7E31A12D1F0A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>
            <a:extLst>
              <a:ext uri="{FF2B5EF4-FFF2-40B4-BE49-F238E27FC236}">
                <a16:creationId xmlns:a16="http://schemas.microsoft.com/office/drawing/2014/main" id="{ABB8C99A-D6D0-4172-904A-D1DEDA682F30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0961C3-3601-4A15-B928-AABC0FB906E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1D3967-A292-4FA4-853A-4F58BF603152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араллелограмм 27">
            <a:extLst>
              <a:ext uri="{FF2B5EF4-FFF2-40B4-BE49-F238E27FC236}">
                <a16:creationId xmlns:a16="http://schemas.microsoft.com/office/drawing/2014/main" id="{4995AA0B-A5D3-4A5B-BA78-C5236C1378E0}"/>
              </a:ext>
            </a:extLst>
          </p:cNvPr>
          <p:cNvSpPr/>
          <p:nvPr/>
        </p:nvSpPr>
        <p:spPr>
          <a:xfrm rot="19640315">
            <a:off x="9003263" y="2484441"/>
            <a:ext cx="1755216" cy="1820908"/>
          </a:xfrm>
          <a:prstGeom prst="parallelogram">
            <a:avLst>
              <a:gd name="adj" fmla="val 64986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id="{CDCF2325-24ED-46D2-85E7-65C8BDFA8698}"/>
              </a:ext>
            </a:extLst>
          </p:cNvPr>
          <p:cNvSpPr/>
          <p:nvPr/>
        </p:nvSpPr>
        <p:spPr>
          <a:xfrm rot="19584790">
            <a:off x="10549002" y="4652910"/>
            <a:ext cx="1175768" cy="863684"/>
          </a:xfrm>
          <a:prstGeom prst="parallelogram">
            <a:avLst>
              <a:gd name="adj" fmla="val 64751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6B9C3B-B33B-4390-9866-D750DAA23098}"/>
                  </a:ext>
                </a:extLst>
              </p:cNvPr>
              <p:cNvSpPr txBox="1"/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B6B9C3B-B33B-4390-9866-D750DAA23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349E13-4DB8-4E16-886B-38643F106CC7}"/>
                  </a:ext>
                </a:extLst>
              </p:cNvPr>
              <p:cNvSpPr txBox="1"/>
              <p:nvPr/>
            </p:nvSpPr>
            <p:spPr>
              <a:xfrm>
                <a:off x="660441" y="2330229"/>
                <a:ext cx="35760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349E13-4DB8-4E16-886B-38643F106C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2330229"/>
                <a:ext cx="357604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C43D2C-3E1C-4E33-A7EC-3881F8119FD1}"/>
                  </a:ext>
                </a:extLst>
              </p:cNvPr>
              <p:cNvSpPr txBox="1"/>
              <p:nvPr/>
            </p:nvSpPr>
            <p:spPr>
              <a:xfrm>
                <a:off x="9727531" y="2278940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3C43D2C-3E1C-4E33-A7EC-3881F8119F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31" y="2278940"/>
                <a:ext cx="296556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867560-BDB9-43FD-BE13-83EDFADA8644}"/>
                  </a:ext>
                </a:extLst>
              </p:cNvPr>
              <p:cNvSpPr txBox="1"/>
              <p:nvPr/>
            </p:nvSpPr>
            <p:spPr>
              <a:xfrm>
                <a:off x="10754071" y="42726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3867560-BDB9-43FD-BE13-83EDFADA86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4071" y="4272602"/>
                <a:ext cx="29655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C7BD917-9C42-44DB-9A24-B7F7123C26CB}"/>
                  </a:ext>
                </a:extLst>
              </p:cNvPr>
              <p:cNvSpPr txBox="1"/>
              <p:nvPr/>
            </p:nvSpPr>
            <p:spPr>
              <a:xfrm>
                <a:off x="11469393" y="4653865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C7BD917-9C42-44DB-9A24-B7F7123C26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9393" y="4653865"/>
                <a:ext cx="29655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07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DC967306-85C6-435C-8817-9217EEF98101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8B70FC2-BAD3-4A17-A8F4-7E31A12D1F0A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6509" y="2988512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0961C3-3601-4A15-B928-AABC0FB906E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1D3967-A292-4FA4-853A-4F58BF603152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араллелограмм 31">
            <a:extLst>
              <a:ext uri="{FF2B5EF4-FFF2-40B4-BE49-F238E27FC236}">
                <a16:creationId xmlns:a16="http://schemas.microsoft.com/office/drawing/2014/main" id="{8318046A-1EAC-44BD-A69C-0817DB3EDBAF}"/>
              </a:ext>
            </a:extLst>
          </p:cNvPr>
          <p:cNvSpPr/>
          <p:nvPr/>
        </p:nvSpPr>
        <p:spPr>
          <a:xfrm>
            <a:off x="8331850" y="2085032"/>
            <a:ext cx="1813526" cy="382283"/>
          </a:xfrm>
          <a:prstGeom prst="parallelogram">
            <a:avLst>
              <a:gd name="adj" fmla="val 14973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Параллелограмм 39">
            <a:extLst>
              <a:ext uri="{FF2B5EF4-FFF2-40B4-BE49-F238E27FC236}">
                <a16:creationId xmlns:a16="http://schemas.microsoft.com/office/drawing/2014/main" id="{FCB73631-63AF-4576-80F5-18D584205771}"/>
              </a:ext>
            </a:extLst>
          </p:cNvPr>
          <p:cNvSpPr/>
          <p:nvPr/>
        </p:nvSpPr>
        <p:spPr>
          <a:xfrm>
            <a:off x="9594465" y="4330618"/>
            <a:ext cx="1809325" cy="395697"/>
          </a:xfrm>
          <a:prstGeom prst="parallelogram">
            <a:avLst>
              <a:gd name="adj" fmla="val 141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араллелограмм 48">
            <a:extLst>
              <a:ext uri="{FF2B5EF4-FFF2-40B4-BE49-F238E27FC236}">
                <a16:creationId xmlns:a16="http://schemas.microsoft.com/office/drawing/2014/main" id="{CA101F0B-29DB-4D59-AEC7-02AC6ADFA999}"/>
              </a:ext>
            </a:extLst>
          </p:cNvPr>
          <p:cNvSpPr/>
          <p:nvPr/>
        </p:nvSpPr>
        <p:spPr>
          <a:xfrm>
            <a:off x="8298997" y="5418307"/>
            <a:ext cx="3126226" cy="405425"/>
          </a:xfrm>
          <a:prstGeom prst="parallelogram">
            <a:avLst>
              <a:gd name="adj" fmla="val 14107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D1EFFC37-BC26-42E4-A906-37BB0DBEFE68}"/>
              </a:ext>
            </a:extLst>
          </p:cNvPr>
          <p:cNvCxnSpPr>
            <a:cxnSpLocks/>
          </p:cNvCxnSpPr>
          <p:nvPr/>
        </p:nvCxnSpPr>
        <p:spPr>
          <a:xfrm>
            <a:off x="8908959" y="2053085"/>
            <a:ext cx="12203" cy="3361249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>
            <a:extLst>
              <a:ext uri="{FF2B5EF4-FFF2-40B4-BE49-F238E27FC236}">
                <a16:creationId xmlns:a16="http://schemas.microsoft.com/office/drawing/2014/main" id="{03B9FE92-E5C2-49E4-AE15-BBD534F57810}"/>
              </a:ext>
            </a:extLst>
          </p:cNvPr>
          <p:cNvCxnSpPr>
            <a:cxnSpLocks/>
          </p:cNvCxnSpPr>
          <p:nvPr/>
        </p:nvCxnSpPr>
        <p:spPr>
          <a:xfrm flipH="1">
            <a:off x="8283021" y="5414334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B94478A1-A4E6-472A-8252-67EEEA0E4F13}"/>
              </a:ext>
            </a:extLst>
          </p:cNvPr>
          <p:cNvCxnSpPr>
            <a:cxnSpLocks/>
          </p:cNvCxnSpPr>
          <p:nvPr/>
        </p:nvCxnSpPr>
        <p:spPr>
          <a:xfrm flipH="1" flipV="1">
            <a:off x="8890680" y="5404814"/>
            <a:ext cx="2525365" cy="11097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A12702-AE03-4568-86CD-CD13C058AD2E}"/>
                  </a:ext>
                </a:extLst>
              </p:cNvPr>
              <p:cNvSpPr txBox="1"/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6A12702-AE03-4568-86CD-CD13C058A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BEAC0A-F523-42A1-866D-BEE87A2CE84D}"/>
                  </a:ext>
                </a:extLst>
              </p:cNvPr>
              <p:cNvSpPr txBox="1"/>
              <p:nvPr/>
            </p:nvSpPr>
            <p:spPr>
              <a:xfrm>
                <a:off x="660441" y="2330229"/>
                <a:ext cx="51718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F5BEAC0A-F523-42A1-866D-BEE87A2CE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2330229"/>
                <a:ext cx="517180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2D1C68-D38E-4CCC-9E75-6ED540BB3F1C}"/>
                  </a:ext>
                </a:extLst>
              </p:cNvPr>
              <p:cNvSpPr txBox="1"/>
              <p:nvPr/>
            </p:nvSpPr>
            <p:spPr>
              <a:xfrm>
                <a:off x="651954" y="3379119"/>
                <a:ext cx="35760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F2D1C68-D38E-4CCC-9E75-6ED540BB3F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54" y="3379119"/>
                <a:ext cx="357604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E19D32C-D9D6-4DEB-AB91-57A5547B448C}"/>
                  </a:ext>
                </a:extLst>
              </p:cNvPr>
              <p:cNvSpPr txBox="1"/>
              <p:nvPr/>
            </p:nvSpPr>
            <p:spPr>
              <a:xfrm>
                <a:off x="9686678" y="4150517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DE19D32C-D9D6-4DEB-AB91-57A5547B44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6678" y="4150517"/>
                <a:ext cx="29655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4E873-52C5-46F1-A9C9-5026F7D4A775}"/>
                  </a:ext>
                </a:extLst>
              </p:cNvPr>
              <p:cNvSpPr txBox="1"/>
              <p:nvPr/>
            </p:nvSpPr>
            <p:spPr>
              <a:xfrm>
                <a:off x="10763782" y="388399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B0E4E873-52C5-46F1-A9C9-5026F7D4A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3782" y="3883992"/>
                <a:ext cx="29655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0114DA-0F8D-4EDF-B5E6-9024D6823633}"/>
                  </a:ext>
                </a:extLst>
              </p:cNvPr>
              <p:cNvSpPr txBox="1"/>
              <p:nvPr/>
            </p:nvSpPr>
            <p:spPr>
              <a:xfrm>
                <a:off x="11107234" y="5584991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50114DA-0F8D-4EDF-B5E6-9024D68236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7234" y="5584991"/>
                <a:ext cx="29655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Прямая соединительная линия 66">
            <a:extLst>
              <a:ext uri="{FF2B5EF4-FFF2-40B4-BE49-F238E27FC236}">
                <a16:creationId xmlns:a16="http://schemas.microsoft.com/office/drawing/2014/main" id="{E238966C-2E15-4B9E-9A18-B3355AA41538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791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B459F79-0A48-4429-8800-676B170CC8AE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E87BC10E-F1B2-4FDF-8E87-A846DCA25266}"/>
              </a:ext>
            </a:extLst>
          </p:cNvPr>
          <p:cNvCxnSpPr>
            <a:cxnSpLocks/>
          </p:cNvCxnSpPr>
          <p:nvPr/>
        </p:nvCxnSpPr>
        <p:spPr>
          <a:xfrm>
            <a:off x="9568194" y="2473067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83B1C71-A7D0-44F1-9094-9583D18BA6EC}"/>
              </a:ext>
            </a:extLst>
          </p:cNvPr>
          <p:cNvCxnSpPr>
            <a:cxnSpLocks/>
          </p:cNvCxnSpPr>
          <p:nvPr/>
        </p:nvCxnSpPr>
        <p:spPr>
          <a:xfrm>
            <a:off x="10157707" y="2065491"/>
            <a:ext cx="0" cy="22396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72C5D04F-0D35-4BED-92AA-5D09F88F0A1D}"/>
              </a:ext>
            </a:extLst>
          </p:cNvPr>
          <p:cNvCxnSpPr>
            <a:cxnSpLocks/>
          </p:cNvCxnSpPr>
          <p:nvPr/>
        </p:nvCxnSpPr>
        <p:spPr>
          <a:xfrm flipH="1">
            <a:off x="10161940" y="4318612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60EC3CE7-1291-434B-BFDD-07B790BCEFF9}"/>
              </a:ext>
            </a:extLst>
          </p:cNvPr>
          <p:cNvCxnSpPr>
            <a:cxnSpLocks/>
          </p:cNvCxnSpPr>
          <p:nvPr/>
        </p:nvCxnSpPr>
        <p:spPr>
          <a:xfrm flipH="1">
            <a:off x="8896469" y="2071049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AF46238C-E5DB-428F-928B-775D9410FBF1}"/>
              </a:ext>
            </a:extLst>
          </p:cNvPr>
          <p:cNvCxnSpPr>
            <a:cxnSpLocks/>
          </p:cNvCxnSpPr>
          <p:nvPr/>
        </p:nvCxnSpPr>
        <p:spPr>
          <a:xfrm flipH="1">
            <a:off x="8320899" y="5846589"/>
            <a:ext cx="2526306" cy="46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67AB235D-1A35-4D3B-ABBF-4B2384598262}"/>
              </a:ext>
            </a:extLst>
          </p:cNvPr>
          <p:cNvCxnSpPr>
            <a:cxnSpLocks/>
          </p:cNvCxnSpPr>
          <p:nvPr/>
        </p:nvCxnSpPr>
        <p:spPr>
          <a:xfrm flipH="1">
            <a:off x="10829413" y="5435374"/>
            <a:ext cx="596363" cy="4207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B44D3FE-177A-4403-854D-63956802A267}"/>
              </a:ext>
            </a:extLst>
          </p:cNvPr>
          <p:cNvCxnSpPr>
            <a:cxnSpLocks/>
          </p:cNvCxnSpPr>
          <p:nvPr/>
        </p:nvCxnSpPr>
        <p:spPr>
          <a:xfrm flipH="1">
            <a:off x="9554516" y="4300648"/>
            <a:ext cx="615521" cy="4352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EC1DBF86-4BAA-4D6E-B8F9-B808534B8D77}"/>
              </a:ext>
            </a:extLst>
          </p:cNvPr>
          <p:cNvCxnSpPr>
            <a:cxnSpLocks/>
          </p:cNvCxnSpPr>
          <p:nvPr/>
        </p:nvCxnSpPr>
        <p:spPr>
          <a:xfrm flipH="1">
            <a:off x="9553387" y="2079139"/>
            <a:ext cx="604320" cy="408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C5BC548C-59B0-4536-891B-127E109866EB}"/>
              </a:ext>
            </a:extLst>
          </p:cNvPr>
          <p:cNvCxnSpPr>
            <a:cxnSpLocks/>
          </p:cNvCxnSpPr>
          <p:nvPr/>
        </p:nvCxnSpPr>
        <p:spPr>
          <a:xfrm flipH="1">
            <a:off x="8312282" y="2072282"/>
            <a:ext cx="596677" cy="397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85179247-081C-49FB-B56D-04C054C444F0}"/>
              </a:ext>
            </a:extLst>
          </p:cNvPr>
          <p:cNvCxnSpPr>
            <a:cxnSpLocks/>
          </p:cNvCxnSpPr>
          <p:nvPr/>
        </p:nvCxnSpPr>
        <p:spPr>
          <a:xfrm>
            <a:off x="11425776" y="4318612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/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EF7BEB12-1581-4A4B-BC5A-3B9C9FC85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9041" y="1888723"/>
                <a:ext cx="296556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/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EFD6360-E4A7-4A34-9978-DB319C26F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6145" y="1622198"/>
                <a:ext cx="296556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/>
              <p:nvPr/>
            </p:nvSpPr>
            <p:spPr>
              <a:xfrm>
                <a:off x="10203552" y="3005940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95AA0EC-562F-4B8D-B654-81F800A8C5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552" y="3005940"/>
                <a:ext cx="29655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/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B810FD4-BC23-458E-B08D-19D7CAC83A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441" y="3968902"/>
                <a:ext cx="296556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/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F873226F-C2C0-4426-BA26-40AD2BC8D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975" y="5936136"/>
                <a:ext cx="296556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7D0961C3-3601-4A15-B928-AABC0FB906EB}"/>
              </a:ext>
            </a:extLst>
          </p:cNvPr>
          <p:cNvCxnSpPr>
            <a:cxnSpLocks/>
          </p:cNvCxnSpPr>
          <p:nvPr/>
        </p:nvCxnSpPr>
        <p:spPr>
          <a:xfrm>
            <a:off x="8318771" y="2453095"/>
            <a:ext cx="0" cy="33968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681D3967-A292-4FA4-853A-4F58BF603152}"/>
              </a:ext>
            </a:extLst>
          </p:cNvPr>
          <p:cNvCxnSpPr>
            <a:cxnSpLocks/>
          </p:cNvCxnSpPr>
          <p:nvPr/>
        </p:nvCxnSpPr>
        <p:spPr>
          <a:xfrm flipH="1">
            <a:off x="8320898" y="2487705"/>
            <a:ext cx="1273568" cy="24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69D883D4-9A53-4343-AFC9-E64C2510150F}"/>
              </a:ext>
            </a:extLst>
          </p:cNvPr>
          <p:cNvSpPr/>
          <p:nvPr/>
        </p:nvSpPr>
        <p:spPr>
          <a:xfrm>
            <a:off x="10157707" y="4339044"/>
            <a:ext cx="1247028" cy="1095834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133A47-4365-474F-A965-E0258744E36E}"/>
                  </a:ext>
                </a:extLst>
              </p:cNvPr>
              <p:cNvSpPr txBox="1"/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D133A47-4365-474F-A965-E0258744E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1283683"/>
                <a:ext cx="5748497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EF2CCCB-01E0-4E5B-A9ED-B304A8B4D63F}"/>
                  </a:ext>
                </a:extLst>
              </p:cNvPr>
              <p:cNvSpPr txBox="1"/>
              <p:nvPr/>
            </p:nvSpPr>
            <p:spPr>
              <a:xfrm>
                <a:off x="660441" y="2330229"/>
                <a:ext cx="51718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EF2CCCB-01E0-4E5B-A9ED-B304A8B4D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41" y="2330229"/>
                <a:ext cx="5171800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7D6463-2436-4A55-AA28-4C00E98120F3}"/>
                  </a:ext>
                </a:extLst>
              </p:cNvPr>
              <p:cNvSpPr txBox="1"/>
              <p:nvPr/>
            </p:nvSpPr>
            <p:spPr>
              <a:xfrm>
                <a:off x="651954" y="3379119"/>
                <a:ext cx="51718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D7D6463-2436-4A55-AA28-4C00E9812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954" y="3379119"/>
                <a:ext cx="517180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A2D20B6-F244-4E20-9F0A-EAB77140A1E1}"/>
                  </a:ext>
                </a:extLst>
              </p:cNvPr>
              <p:cNvSpPr txBox="1"/>
              <p:nvPr/>
            </p:nvSpPr>
            <p:spPr>
              <a:xfrm>
                <a:off x="636330" y="4478413"/>
                <a:ext cx="276357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5A2D20B6-F244-4E20-9F0A-EAB77140A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330" y="4478413"/>
                <a:ext cx="2763577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753C7C84-0C25-4D77-A88B-F7A317AB6705}"/>
              </a:ext>
            </a:extLst>
          </p:cNvPr>
          <p:cNvCxnSpPr>
            <a:cxnSpLocks/>
          </p:cNvCxnSpPr>
          <p:nvPr/>
        </p:nvCxnSpPr>
        <p:spPr>
          <a:xfrm flipH="1" flipV="1">
            <a:off x="9546456" y="4735833"/>
            <a:ext cx="1282957" cy="135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86529369-80DF-4F89-B635-1FBA85B0BB03}"/>
              </a:ext>
            </a:extLst>
          </p:cNvPr>
          <p:cNvCxnSpPr>
            <a:cxnSpLocks/>
          </p:cNvCxnSpPr>
          <p:nvPr/>
        </p:nvCxnSpPr>
        <p:spPr>
          <a:xfrm>
            <a:off x="10847205" y="4743083"/>
            <a:ext cx="0" cy="111676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B48B3A28-D843-4792-B83E-3B7D4DED1D00}"/>
              </a:ext>
            </a:extLst>
          </p:cNvPr>
          <p:cNvCxnSpPr>
            <a:cxnSpLocks/>
          </p:cNvCxnSpPr>
          <p:nvPr/>
        </p:nvCxnSpPr>
        <p:spPr>
          <a:xfrm flipH="1">
            <a:off x="10826241" y="4332300"/>
            <a:ext cx="600089" cy="4239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3E0CA10-9C5F-44CB-B359-F07CF23132A1}"/>
                  </a:ext>
                </a:extLst>
              </p:cNvPr>
              <p:cNvSpPr txBox="1"/>
              <p:nvPr/>
            </p:nvSpPr>
            <p:spPr>
              <a:xfrm>
                <a:off x="10698927" y="3877590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83E0CA10-9C5F-44CB-B359-F07CF2313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8927" y="3877590"/>
                <a:ext cx="296556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C0A85F-5580-4A1B-9018-33D6864B7EE3}"/>
                  </a:ext>
                </a:extLst>
              </p:cNvPr>
              <p:cNvSpPr txBox="1"/>
              <p:nvPr/>
            </p:nvSpPr>
            <p:spPr>
              <a:xfrm>
                <a:off x="11482369" y="4570745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D1C0A85F-5580-4A1B-9018-33D6864B7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2369" y="4570745"/>
                <a:ext cx="296556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975F75-3280-46D7-A288-2B894CB1E013}"/>
                  </a:ext>
                </a:extLst>
              </p:cNvPr>
              <p:cNvSpPr txBox="1"/>
              <p:nvPr/>
            </p:nvSpPr>
            <p:spPr>
              <a:xfrm>
                <a:off x="9199453" y="5099098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2975F75-3280-46D7-A288-2B894CB1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453" y="5099098"/>
                <a:ext cx="29655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6155914F-9A9D-43BE-8138-824EE7EE5F40}"/>
              </a:ext>
            </a:extLst>
          </p:cNvPr>
          <p:cNvCxnSpPr>
            <a:cxnSpLocks/>
          </p:cNvCxnSpPr>
          <p:nvPr/>
        </p:nvCxnSpPr>
        <p:spPr>
          <a:xfrm>
            <a:off x="10157707" y="4328580"/>
            <a:ext cx="0" cy="1116762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05B5C128-77CA-489C-BFE1-348AC28CEEE8}"/>
              </a:ext>
            </a:extLst>
          </p:cNvPr>
          <p:cNvCxnSpPr>
            <a:cxnSpLocks/>
          </p:cNvCxnSpPr>
          <p:nvPr/>
        </p:nvCxnSpPr>
        <p:spPr>
          <a:xfrm>
            <a:off x="9553387" y="4786188"/>
            <a:ext cx="0" cy="1069918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79BD9073-6045-4F52-BC50-A868C275E7E7}"/>
              </a:ext>
            </a:extLst>
          </p:cNvPr>
          <p:cNvCxnSpPr>
            <a:cxnSpLocks/>
          </p:cNvCxnSpPr>
          <p:nvPr/>
        </p:nvCxnSpPr>
        <p:spPr>
          <a:xfrm flipH="1" flipV="1">
            <a:off x="10156579" y="5418307"/>
            <a:ext cx="1278930" cy="16571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56CEBEA6-6893-46F4-9D39-3045D350142E}"/>
              </a:ext>
            </a:extLst>
          </p:cNvPr>
          <p:cNvSpPr/>
          <p:nvPr/>
        </p:nvSpPr>
        <p:spPr>
          <a:xfrm>
            <a:off x="9560831" y="4766433"/>
            <a:ext cx="1273564" cy="1069692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FBB01B-02E9-4BC2-873F-08538F03BB25}"/>
                  </a:ext>
                </a:extLst>
              </p:cNvPr>
              <p:cNvSpPr txBox="1"/>
              <p:nvPr/>
            </p:nvSpPr>
            <p:spPr>
              <a:xfrm>
                <a:off x="10016264" y="4731290"/>
                <a:ext cx="29655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9FBB01B-02E9-4BC2-873F-08538F03BB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6264" y="4731290"/>
                <a:ext cx="296556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71CF24-8CE3-4BA5-A3BC-BCA22494C7E8}"/>
                  </a:ext>
                </a:extLst>
              </p:cNvPr>
              <p:cNvSpPr txBox="1"/>
              <p:nvPr/>
            </p:nvSpPr>
            <p:spPr>
              <a:xfrm>
                <a:off x="775936" y="5462637"/>
                <a:ext cx="259237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9971CF24-8CE3-4BA5-A3BC-BCA22494C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6" y="5462637"/>
                <a:ext cx="2592376" cy="707886"/>
              </a:xfrm>
              <a:prstGeom prst="rect">
                <a:avLst/>
              </a:prstGeom>
              <a:blipFill>
                <a:blip r:embed="rId15"/>
                <a:stretch>
                  <a:fillRect l="-8216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4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0E426D8-6019-4762-95B6-88ECEDB38E51}"/>
              </a:ext>
            </a:extLst>
          </p:cNvPr>
          <p:cNvSpPr txBox="1"/>
          <p:nvPr/>
        </p:nvSpPr>
        <p:spPr>
          <a:xfrm>
            <a:off x="557733" y="1902542"/>
            <a:ext cx="8771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indent="-685800">
              <a:buClr>
                <a:srgbClr val="C00000"/>
              </a:buClr>
              <a:buFont typeface="Wingdings" panose="05000000000000000000" pitchFamily="2" charset="2"/>
              <a:buChar char="v"/>
            </a:pPr>
            <a:endParaRPr lang="ru-RU" sz="5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/>
          <p:cNvSpPr/>
          <p:nvPr/>
        </p:nvSpPr>
        <p:spPr>
          <a:xfrm>
            <a:off x="-4918" y="1"/>
            <a:ext cx="12196918" cy="125621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Рамка 1">
            <a:extLst>
              <a:ext uri="{FF2B5EF4-FFF2-40B4-BE49-F238E27FC236}">
                <a16:creationId xmlns:a16="http://schemas.microsoft.com/office/drawing/2014/main" id="{CBB3AB03-829A-4342-A3D0-78B382A68232}"/>
              </a:ext>
            </a:extLst>
          </p:cNvPr>
          <p:cNvSpPr/>
          <p:nvPr/>
        </p:nvSpPr>
        <p:spPr>
          <a:xfrm>
            <a:off x="114300" y="1417007"/>
            <a:ext cx="11952514" cy="5310364"/>
          </a:xfrm>
          <a:prstGeom prst="frame">
            <a:avLst>
              <a:gd name="adj1" fmla="val 1153"/>
            </a:avLst>
          </a:prstGeom>
          <a:solidFill>
            <a:srgbClr val="00B05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CF056D4-18E0-4EC6-A96A-9A628F7E335B}"/>
              </a:ext>
            </a:extLst>
          </p:cNvPr>
          <p:cNvSpPr txBox="1"/>
          <p:nvPr/>
        </p:nvSpPr>
        <p:spPr>
          <a:xfrm>
            <a:off x="330195" y="1741736"/>
            <a:ext cx="8786096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896168" indent="-857250" algn="ctr">
              <a:spcBef>
                <a:spcPts val="233"/>
              </a:spcBef>
              <a:spcAft>
                <a:spcPts val="600"/>
              </a:spcAft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3EFC00A-1B66-4CA9-9B21-2F657997A399}"/>
              </a:ext>
            </a:extLst>
          </p:cNvPr>
          <p:cNvSpPr txBox="1"/>
          <p:nvPr/>
        </p:nvSpPr>
        <p:spPr>
          <a:xfrm>
            <a:off x="441031" y="3019608"/>
            <a:ext cx="8786096" cy="95314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896168" indent="-857250" algn="ctr">
              <a:spcBef>
                <a:spcPts val="233"/>
              </a:spcBef>
              <a:spcAft>
                <a:spcPts val="600"/>
              </a:spcAft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DB04D37C-BA0C-40CC-A774-18FD8E0ADB5C}"/>
              </a:ext>
            </a:extLst>
          </p:cNvPr>
          <p:cNvSpPr txBox="1"/>
          <p:nvPr/>
        </p:nvSpPr>
        <p:spPr>
          <a:xfrm>
            <a:off x="662702" y="4297480"/>
            <a:ext cx="9922169" cy="1876473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896168" indent="-857250">
              <a:spcBef>
                <a:spcPts val="233"/>
              </a:spcBef>
              <a:spcAft>
                <a:spcPts val="600"/>
              </a:spcAft>
              <a:buClr>
                <a:srgbClr val="CC00CC"/>
              </a:buClr>
              <a:buFont typeface="Wingdings" panose="05000000000000000000" pitchFamily="2" charset="2"/>
              <a:buChar char="Ø"/>
            </a:pP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Mavzuga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doir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40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909D11F7-60BD-4748-AA09-7F4C39711F73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CCDCD975-D147-4FC8-92B7-7AF965078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1CE377-5369-48C8-AB2F-C400E91016DB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1A0942-988A-47BE-BFED-9BF3DE4A7B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07" t="8900" r="4936"/>
          <a:stretch/>
        </p:blipFill>
        <p:spPr>
          <a:xfrm>
            <a:off x="8290290" y="2099446"/>
            <a:ext cx="3426088" cy="329469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A3523-F462-4E1A-A89B-D0B2361417C8}"/>
              </a:ext>
            </a:extLst>
          </p:cNvPr>
          <p:cNvSpPr txBox="1"/>
          <p:nvPr/>
        </p:nvSpPr>
        <p:spPr>
          <a:xfrm>
            <a:off x="304716" y="1712445"/>
            <a:ext cx="7273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3 cm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yog‘idan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ko‘ndalang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1 cm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teshiklar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o‘yilgan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Kubning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qismi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toping. </a:t>
            </a:r>
          </a:p>
        </p:txBody>
      </p:sp>
    </p:spTree>
    <p:extLst>
      <p:ext uri="{BB962C8B-B14F-4D97-AF65-F5344CB8AC3E}">
        <p14:creationId xmlns:p14="http://schemas.microsoft.com/office/powerpoint/2010/main" val="1216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C8CC3361-5B9C-4AA8-9AE1-4AA09225B168}"/>
              </a:ext>
            </a:extLst>
          </p:cNvPr>
          <p:cNvSpPr/>
          <p:nvPr/>
        </p:nvSpPr>
        <p:spPr>
          <a:xfrm>
            <a:off x="-4918" y="0"/>
            <a:ext cx="12196918" cy="799942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8EFA0C-0117-4ECC-B1DA-94DEA152B3D2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B9EDAA-185A-4421-BEE9-2CB1E6A3E590}"/>
                  </a:ext>
                </a:extLst>
              </p:cNvPr>
              <p:cNvSpPr txBox="1"/>
              <p:nvPr/>
            </p:nvSpPr>
            <p:spPr>
              <a:xfrm>
                <a:off x="561844" y="1988474"/>
                <a:ext cx="441838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B9EDAA-185A-4421-BEE9-2CB1E6A3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4" y="1988474"/>
                <a:ext cx="4418389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6C6E59-92E1-4336-BCBA-8B75C3113556}"/>
                  </a:ext>
                </a:extLst>
              </p:cNvPr>
              <p:cNvSpPr txBox="1"/>
              <p:nvPr/>
            </p:nvSpPr>
            <p:spPr>
              <a:xfrm>
                <a:off x="561844" y="1274242"/>
                <a:ext cx="140865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16C6E59-92E1-4336-BCBA-8B75C31135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844" y="1274242"/>
                <a:ext cx="140865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711709-DE07-4915-91E8-B868796F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07" t="9650" r="4936" b="4785"/>
          <a:stretch/>
        </p:blipFill>
        <p:spPr>
          <a:xfrm>
            <a:off x="5845911" y="1513447"/>
            <a:ext cx="5603276" cy="4853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1DB20-E8FB-426B-9F42-0DDE7EA68C2F}"/>
                  </a:ext>
                </a:extLst>
              </p:cNvPr>
              <p:cNvSpPr txBox="1"/>
              <p:nvPr/>
            </p:nvSpPr>
            <p:spPr>
              <a:xfrm>
                <a:off x="7545150" y="2863456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1DB20-E8FB-426B-9F42-0DDE7EA6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5150" y="2863456"/>
                <a:ext cx="50700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842F15-A386-42FB-8D6F-55EBE09BAB7E}"/>
                  </a:ext>
                </a:extLst>
              </p:cNvPr>
              <p:cNvSpPr txBox="1"/>
              <p:nvPr/>
            </p:nvSpPr>
            <p:spPr>
              <a:xfrm>
                <a:off x="5972084" y="177155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842F15-A386-42FB-8D6F-55EBE09BA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084" y="1771554"/>
                <a:ext cx="5070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5D41A-842E-4081-9BC7-512ED42C6CB2}"/>
                  </a:ext>
                </a:extLst>
              </p:cNvPr>
              <p:cNvSpPr txBox="1"/>
              <p:nvPr/>
            </p:nvSpPr>
            <p:spPr>
              <a:xfrm>
                <a:off x="8782933" y="1072052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5D41A-842E-4081-9BC7-512ED42C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2933" y="1072052"/>
                <a:ext cx="50700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308E1-674C-43E3-85D1-DA6A39C0BAB0}"/>
                  </a:ext>
                </a:extLst>
              </p:cNvPr>
              <p:cNvSpPr txBox="1"/>
              <p:nvPr/>
            </p:nvSpPr>
            <p:spPr>
              <a:xfrm>
                <a:off x="5338903" y="419582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308E1-674C-43E3-85D1-DA6A39C0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903" y="4195824"/>
                <a:ext cx="50700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0550A3-6F13-422A-9E5C-1B5F1CDEE683}"/>
                  </a:ext>
                </a:extLst>
              </p:cNvPr>
              <p:cNvSpPr txBox="1"/>
              <p:nvPr/>
            </p:nvSpPr>
            <p:spPr>
              <a:xfrm>
                <a:off x="9286850" y="4411267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0550A3-6F13-422A-9E5C-1B5F1CDE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850" y="4411267"/>
                <a:ext cx="50700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3FED04-26A8-4677-AF2C-525AF9A74E3C}"/>
                  </a:ext>
                </a:extLst>
              </p:cNvPr>
              <p:cNvSpPr txBox="1"/>
              <p:nvPr/>
            </p:nvSpPr>
            <p:spPr>
              <a:xfrm>
                <a:off x="7535534" y="5936558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3FED04-26A8-4677-AF2C-525AF9A7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534" y="5936558"/>
                <a:ext cx="50700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39F493-0046-4D9A-8531-47AF506953EA}"/>
                  </a:ext>
                </a:extLst>
              </p:cNvPr>
              <p:cNvSpPr txBox="1"/>
              <p:nvPr/>
            </p:nvSpPr>
            <p:spPr>
              <a:xfrm>
                <a:off x="11195683" y="3095509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39F493-0046-4D9A-8531-47AF5069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683" y="3095509"/>
                <a:ext cx="50700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D84A83-DE7C-4D93-98F4-3ABDA1779B42}"/>
                  </a:ext>
                </a:extLst>
              </p:cNvPr>
              <p:cNvSpPr txBox="1"/>
              <p:nvPr/>
            </p:nvSpPr>
            <p:spPr>
              <a:xfrm>
                <a:off x="9920031" y="184531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D84A83-DE7C-4D93-98F4-3ABDA177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0031" y="1845314"/>
                <a:ext cx="50700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311ADE-FAA2-43F2-A131-9F2EF8E4603E}"/>
                  </a:ext>
                </a:extLst>
              </p:cNvPr>
              <p:cNvSpPr txBox="1"/>
              <p:nvPr/>
            </p:nvSpPr>
            <p:spPr>
              <a:xfrm>
                <a:off x="10427039" y="5655631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311ADE-FAA2-43F2-A131-9F2EF8E46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7039" y="5655631"/>
                <a:ext cx="507008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604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994F6-CB67-4798-9716-B7971F22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07" t="8900" r="4936"/>
          <a:stretch/>
        </p:blipFill>
        <p:spPr>
          <a:xfrm>
            <a:off x="5240638" y="298145"/>
            <a:ext cx="6538074" cy="605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72E8D-F2E4-44D1-A9DD-1CAA3662CDF6}"/>
                  </a:ext>
                </a:extLst>
              </p:cNvPr>
              <p:cNvSpPr txBox="1"/>
              <p:nvPr/>
            </p:nvSpPr>
            <p:spPr>
              <a:xfrm>
                <a:off x="6574678" y="2721149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72E8D-F2E4-44D1-A9DD-1CAA3662C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78" y="2721149"/>
                <a:ext cx="5070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45FC3-20F7-4C90-B506-BDDFDBC0EAB3}"/>
                  </a:ext>
                </a:extLst>
              </p:cNvPr>
              <p:cNvSpPr txBox="1"/>
              <p:nvPr/>
            </p:nvSpPr>
            <p:spPr>
              <a:xfrm>
                <a:off x="6273208" y="3672555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5C45FC3-20F7-4C90-B506-BDDFDBC0E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208" y="3672555"/>
                <a:ext cx="5070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6506B-81CD-45C1-BDE1-D98189BBF853}"/>
                  </a:ext>
                </a:extLst>
              </p:cNvPr>
              <p:cNvSpPr txBox="1"/>
              <p:nvPr/>
            </p:nvSpPr>
            <p:spPr>
              <a:xfrm>
                <a:off x="8384631" y="3479009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6506B-81CD-45C1-BDE1-D98189BBF8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4631" y="3479009"/>
                <a:ext cx="50700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6C0E5-1014-45A2-9590-297C9040968C}"/>
                  </a:ext>
                </a:extLst>
              </p:cNvPr>
              <p:cNvSpPr txBox="1"/>
              <p:nvPr/>
            </p:nvSpPr>
            <p:spPr>
              <a:xfrm>
                <a:off x="8612753" y="4297760"/>
                <a:ext cx="3287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6C0E5-1014-45A2-9590-297C9040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53" y="4297760"/>
                <a:ext cx="32878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7E9673-6ECA-4972-8E10-67760946443F}"/>
                  </a:ext>
                </a:extLst>
              </p:cNvPr>
              <p:cNvSpPr txBox="1"/>
              <p:nvPr/>
            </p:nvSpPr>
            <p:spPr>
              <a:xfrm>
                <a:off x="8826205" y="3305901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C7E9673-6ECA-4972-8E10-6776094644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6205" y="3305901"/>
                <a:ext cx="50700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Параллелограмм 16">
            <a:extLst>
              <a:ext uri="{FF2B5EF4-FFF2-40B4-BE49-F238E27FC236}">
                <a16:creationId xmlns:a16="http://schemas.microsoft.com/office/drawing/2014/main" id="{5326F624-9DAB-4A26-8AD6-DEC3C2335AB1}"/>
              </a:ext>
            </a:extLst>
          </p:cNvPr>
          <p:cNvSpPr/>
          <p:nvPr/>
        </p:nvSpPr>
        <p:spPr>
          <a:xfrm rot="19437964">
            <a:off x="6314015" y="3113786"/>
            <a:ext cx="1511691" cy="1184358"/>
          </a:xfrm>
          <a:prstGeom prst="parallelogram">
            <a:avLst>
              <a:gd name="adj" fmla="val 7361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араллелограмм 21">
            <a:extLst>
              <a:ext uri="{FF2B5EF4-FFF2-40B4-BE49-F238E27FC236}">
                <a16:creationId xmlns:a16="http://schemas.microsoft.com/office/drawing/2014/main" id="{6A2C3A9B-960C-4471-B785-2F8465678CCB}"/>
              </a:ext>
            </a:extLst>
          </p:cNvPr>
          <p:cNvSpPr/>
          <p:nvPr/>
        </p:nvSpPr>
        <p:spPr>
          <a:xfrm rot="19437964">
            <a:off x="7825172" y="3108034"/>
            <a:ext cx="1485752" cy="1164723"/>
          </a:xfrm>
          <a:prstGeom prst="parallelogram">
            <a:avLst>
              <a:gd name="adj" fmla="val 700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2A4BAD-C4EF-4B37-BD44-DF7AE3E3A789}"/>
                  </a:ext>
                </a:extLst>
              </p:cNvPr>
              <p:cNvSpPr txBox="1"/>
              <p:nvPr/>
            </p:nvSpPr>
            <p:spPr>
              <a:xfrm>
                <a:off x="704850" y="514350"/>
                <a:ext cx="4398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D2A4BAD-C4EF-4B37-BD44-DF7AE3E3A7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514350"/>
                <a:ext cx="439844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19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D994F6-CB67-4798-9716-B7971F2208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07" t="8900" r="4936"/>
          <a:stretch/>
        </p:blipFill>
        <p:spPr>
          <a:xfrm>
            <a:off x="5240638" y="298145"/>
            <a:ext cx="6538074" cy="6058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72E8D-F2E4-44D1-A9DD-1CAA3662CDF6}"/>
                  </a:ext>
                </a:extLst>
              </p:cNvPr>
              <p:cNvSpPr txBox="1"/>
              <p:nvPr/>
            </p:nvSpPr>
            <p:spPr>
              <a:xfrm>
                <a:off x="6574678" y="2721149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B72E8D-F2E4-44D1-A9DD-1CAA3662C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678" y="2721149"/>
                <a:ext cx="507008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92418C-B671-4DB2-8267-8276A80A9623}"/>
                  </a:ext>
                </a:extLst>
              </p:cNvPr>
              <p:cNvSpPr txBox="1"/>
              <p:nvPr/>
            </p:nvSpPr>
            <p:spPr>
              <a:xfrm>
                <a:off x="7792924" y="2454010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92418C-B671-4DB2-8267-8276A80A9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2924" y="2454010"/>
                <a:ext cx="5070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6C0E5-1014-45A2-9590-297C9040968C}"/>
                  </a:ext>
                </a:extLst>
              </p:cNvPr>
              <p:cNvSpPr txBox="1"/>
              <p:nvPr/>
            </p:nvSpPr>
            <p:spPr>
              <a:xfrm>
                <a:off x="8612753" y="4297760"/>
                <a:ext cx="3287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EB6C0E5-1014-45A2-9590-297C9040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2753" y="4297760"/>
                <a:ext cx="32878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араллелограмм 19">
            <a:extLst>
              <a:ext uri="{FF2B5EF4-FFF2-40B4-BE49-F238E27FC236}">
                <a16:creationId xmlns:a16="http://schemas.microsoft.com/office/drawing/2014/main" id="{2C57463F-E8D7-41DC-BA28-D085616DF3FB}"/>
              </a:ext>
            </a:extLst>
          </p:cNvPr>
          <p:cNvSpPr/>
          <p:nvPr/>
        </p:nvSpPr>
        <p:spPr>
          <a:xfrm>
            <a:off x="6755492" y="2745367"/>
            <a:ext cx="2161980" cy="454190"/>
          </a:xfrm>
          <a:prstGeom prst="parallelogram">
            <a:avLst>
              <a:gd name="adj" fmla="val 1345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араллелограмм 20">
            <a:extLst>
              <a:ext uri="{FF2B5EF4-FFF2-40B4-BE49-F238E27FC236}">
                <a16:creationId xmlns:a16="http://schemas.microsoft.com/office/drawing/2014/main" id="{6A0F449E-CD2B-4737-A35A-E6A297E0D566}"/>
              </a:ext>
            </a:extLst>
          </p:cNvPr>
          <p:cNvSpPr/>
          <p:nvPr/>
        </p:nvSpPr>
        <p:spPr>
          <a:xfrm>
            <a:off x="6729659" y="4012076"/>
            <a:ext cx="2289828" cy="571368"/>
          </a:xfrm>
          <a:prstGeom prst="parallelogram">
            <a:avLst>
              <a:gd name="adj" fmla="val 1367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DC7A35-F149-46A8-BB0B-A7D1EA8F6500}"/>
                  </a:ext>
                </a:extLst>
              </p:cNvPr>
              <p:cNvSpPr txBox="1"/>
              <p:nvPr/>
            </p:nvSpPr>
            <p:spPr>
              <a:xfrm>
                <a:off x="7259300" y="4665407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88DC7A35-F149-46A8-BB0B-A7D1EA8F6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300" y="4665407"/>
                <a:ext cx="5070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E5A5AC-9500-4A3E-91A7-77AC4063017B}"/>
                  </a:ext>
                </a:extLst>
              </p:cNvPr>
              <p:cNvSpPr txBox="1"/>
              <p:nvPr/>
            </p:nvSpPr>
            <p:spPr>
              <a:xfrm>
                <a:off x="704850" y="514350"/>
                <a:ext cx="43984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E5A5AC-9500-4A3E-91A7-77AC406301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514350"/>
                <a:ext cx="4398448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A2DC2A-91EB-46E4-A272-1C2D505AA055}"/>
                  </a:ext>
                </a:extLst>
              </p:cNvPr>
              <p:cNvSpPr txBox="1"/>
              <p:nvPr/>
            </p:nvSpPr>
            <p:spPr>
              <a:xfrm>
                <a:off x="413288" y="1581150"/>
                <a:ext cx="439844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FA2DC2A-91EB-46E4-A272-1C2D505AA0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288" y="1581150"/>
                <a:ext cx="4398448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2609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B9EDAA-185A-4421-BEE9-2CB1E6A3E590}"/>
                  </a:ext>
                </a:extLst>
              </p:cNvPr>
              <p:cNvSpPr txBox="1"/>
              <p:nvPr/>
            </p:nvSpPr>
            <p:spPr>
              <a:xfrm>
                <a:off x="754471" y="358828"/>
                <a:ext cx="441838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B9EDAA-185A-4421-BEE9-2CB1E6A3E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1" y="358828"/>
                <a:ext cx="4418389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6711709-DE07-4915-91E8-B868796FD9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l="10407" t="9650" r="4936" b="4785"/>
          <a:stretch/>
        </p:blipFill>
        <p:spPr>
          <a:xfrm>
            <a:off x="6096000" y="842517"/>
            <a:ext cx="5603276" cy="485399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1DB20-E8FB-426B-9F42-0DDE7EA68C2F}"/>
                  </a:ext>
                </a:extLst>
              </p:cNvPr>
              <p:cNvSpPr txBox="1"/>
              <p:nvPr/>
            </p:nvSpPr>
            <p:spPr>
              <a:xfrm>
                <a:off x="7795239" y="1985985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8D1DB20-E8FB-426B-9F42-0DDE7EA68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39" y="1985985"/>
                <a:ext cx="507008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842F15-A386-42FB-8D6F-55EBE09BAB7E}"/>
                  </a:ext>
                </a:extLst>
              </p:cNvPr>
              <p:cNvSpPr txBox="1"/>
              <p:nvPr/>
            </p:nvSpPr>
            <p:spPr>
              <a:xfrm>
                <a:off x="6222173" y="110062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1842F15-A386-42FB-8D6F-55EBE09BA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73" y="1100624"/>
                <a:ext cx="507008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5D41A-842E-4081-9BC7-512ED42C6CB2}"/>
                  </a:ext>
                </a:extLst>
              </p:cNvPr>
              <p:cNvSpPr txBox="1"/>
              <p:nvPr/>
            </p:nvSpPr>
            <p:spPr>
              <a:xfrm>
                <a:off x="9033022" y="401122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BF5D41A-842E-4081-9BC7-512ED42C6C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022" y="401122"/>
                <a:ext cx="507008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308E1-674C-43E3-85D1-DA6A39C0BAB0}"/>
                  </a:ext>
                </a:extLst>
              </p:cNvPr>
              <p:cNvSpPr txBox="1"/>
              <p:nvPr/>
            </p:nvSpPr>
            <p:spPr>
              <a:xfrm>
                <a:off x="5588992" y="352489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1A308E1-674C-43E3-85D1-DA6A39C0BA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992" y="3524894"/>
                <a:ext cx="50700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0550A3-6F13-422A-9E5C-1B5F1CDEE683}"/>
                  </a:ext>
                </a:extLst>
              </p:cNvPr>
              <p:cNvSpPr txBox="1"/>
              <p:nvPr/>
            </p:nvSpPr>
            <p:spPr>
              <a:xfrm>
                <a:off x="9536939" y="3740337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90550A3-6F13-422A-9E5C-1B5F1CDE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6939" y="3740337"/>
                <a:ext cx="507008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3FED04-26A8-4677-AF2C-525AF9A74E3C}"/>
                  </a:ext>
                </a:extLst>
              </p:cNvPr>
              <p:cNvSpPr txBox="1"/>
              <p:nvPr/>
            </p:nvSpPr>
            <p:spPr>
              <a:xfrm>
                <a:off x="7810736" y="5681906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33FED04-26A8-4677-AF2C-525AF9A74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736" y="5681906"/>
                <a:ext cx="507008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39F493-0046-4D9A-8531-47AF506953EA}"/>
                  </a:ext>
                </a:extLst>
              </p:cNvPr>
              <p:cNvSpPr txBox="1"/>
              <p:nvPr/>
            </p:nvSpPr>
            <p:spPr>
              <a:xfrm>
                <a:off x="11445772" y="2424579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939F493-0046-4D9A-8531-47AF50695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5772" y="2424579"/>
                <a:ext cx="507008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D84A83-DE7C-4D93-98F4-3ABDA1779B42}"/>
                  </a:ext>
                </a:extLst>
              </p:cNvPr>
              <p:cNvSpPr txBox="1"/>
              <p:nvPr/>
            </p:nvSpPr>
            <p:spPr>
              <a:xfrm>
                <a:off x="10170120" y="117438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69D84A83-DE7C-4D93-98F4-3ABDA177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0120" y="1174384"/>
                <a:ext cx="507008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311ADE-FAA2-43F2-A131-9F2EF8E4603E}"/>
                  </a:ext>
                </a:extLst>
              </p:cNvPr>
              <p:cNvSpPr txBox="1"/>
              <p:nvPr/>
            </p:nvSpPr>
            <p:spPr>
              <a:xfrm>
                <a:off x="10677128" y="4984701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311ADE-FAA2-43F2-A131-9F2EF8E46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7128" y="4984701"/>
                <a:ext cx="507008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4F631E-0409-4DEC-8840-F6DC98B22E53}"/>
                  </a:ext>
                </a:extLst>
              </p:cNvPr>
              <p:cNvSpPr txBox="1"/>
              <p:nvPr/>
            </p:nvSpPr>
            <p:spPr>
              <a:xfrm>
                <a:off x="775936" y="1174384"/>
                <a:ext cx="16271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14F631E-0409-4DEC-8840-F6DC98B22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36" y="1174384"/>
                <a:ext cx="1627112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3E2F74-773A-4A04-9DCD-44C652556C51}"/>
                  </a:ext>
                </a:extLst>
              </p:cNvPr>
              <p:cNvSpPr txBox="1"/>
              <p:nvPr/>
            </p:nvSpPr>
            <p:spPr>
              <a:xfrm>
                <a:off x="754471" y="2024469"/>
                <a:ext cx="426443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73E2F74-773A-4A04-9DCD-44C652556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1" y="2024469"/>
                <a:ext cx="4264437" cy="61555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BA6071-57E8-461B-AADE-3E416799AACB}"/>
                  </a:ext>
                </a:extLst>
              </p:cNvPr>
              <p:cNvSpPr txBox="1"/>
              <p:nvPr/>
            </p:nvSpPr>
            <p:spPr>
              <a:xfrm>
                <a:off x="798247" y="2855466"/>
                <a:ext cx="34799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𝒌𝒖𝒃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7BA6071-57E8-461B-AADE-3E416799A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247" y="2855466"/>
                <a:ext cx="3479992" cy="6155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549E28-F78E-4FBF-AFB3-FB7CF1C4FCDC}"/>
                  </a:ext>
                </a:extLst>
              </p:cNvPr>
              <p:cNvSpPr txBox="1"/>
              <p:nvPr/>
            </p:nvSpPr>
            <p:spPr>
              <a:xfrm>
                <a:off x="806589" y="3769858"/>
                <a:ext cx="375724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𝟕𝟖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D2549E28-F78E-4FBF-AFB3-FB7CF1C4F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589" y="3769858"/>
                <a:ext cx="3757247" cy="61555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8B64CC-12CA-4207-AAEC-07E08D634D0F}"/>
                  </a:ext>
                </a:extLst>
              </p:cNvPr>
              <p:cNvSpPr txBox="1"/>
              <p:nvPr/>
            </p:nvSpPr>
            <p:spPr>
              <a:xfrm>
                <a:off x="6947709" y="3709476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38B64CC-12CA-4207-AAEC-07E08D634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709" y="3709476"/>
                <a:ext cx="507008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A917C5-ADC2-40AB-B49E-4ECF99CB9E53}"/>
                  </a:ext>
                </a:extLst>
              </p:cNvPr>
              <p:cNvSpPr txBox="1"/>
              <p:nvPr/>
            </p:nvSpPr>
            <p:spPr>
              <a:xfrm>
                <a:off x="754471" y="4600855"/>
                <a:ext cx="368607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𝟕𝟖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EA917C5-ADC2-40AB-B49E-4ECF99CB9E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471" y="4600855"/>
                <a:ext cx="3686074" cy="721801"/>
              </a:xfrm>
              <a:prstGeom prst="rect">
                <a:avLst/>
              </a:prstGeom>
              <a:blipFill>
                <a:blip r:embed="rId19"/>
                <a:stretch>
                  <a:fillRect l="-5960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араллелограмм 36">
            <a:extLst>
              <a:ext uri="{FF2B5EF4-FFF2-40B4-BE49-F238E27FC236}">
                <a16:creationId xmlns:a16="http://schemas.microsoft.com/office/drawing/2014/main" id="{8DCFC446-54F5-4CAA-8C55-F8840732C84B}"/>
              </a:ext>
            </a:extLst>
          </p:cNvPr>
          <p:cNvSpPr/>
          <p:nvPr/>
        </p:nvSpPr>
        <p:spPr>
          <a:xfrm rot="19437964">
            <a:off x="6964105" y="3114166"/>
            <a:ext cx="1511691" cy="1065580"/>
          </a:xfrm>
          <a:prstGeom prst="parallelogram">
            <a:avLst>
              <a:gd name="adj" fmla="val 700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A69270-BB0D-4BED-9244-AF384B0CFDFE}"/>
                  </a:ext>
                </a:extLst>
              </p:cNvPr>
              <p:cNvSpPr txBox="1"/>
              <p:nvPr/>
            </p:nvSpPr>
            <p:spPr>
              <a:xfrm>
                <a:off x="7454717" y="3771114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1A69270-BB0D-4BED-9244-AF384B0CF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717" y="3771114"/>
                <a:ext cx="507008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араллелограмм 40">
            <a:extLst>
              <a:ext uri="{FF2B5EF4-FFF2-40B4-BE49-F238E27FC236}">
                <a16:creationId xmlns:a16="http://schemas.microsoft.com/office/drawing/2014/main" id="{9322FB11-8A58-40A3-A8BF-5F45E74BF1FA}"/>
              </a:ext>
            </a:extLst>
          </p:cNvPr>
          <p:cNvSpPr/>
          <p:nvPr/>
        </p:nvSpPr>
        <p:spPr>
          <a:xfrm>
            <a:off x="7393878" y="2755831"/>
            <a:ext cx="1889422" cy="444308"/>
          </a:xfrm>
          <a:prstGeom prst="parallelogram">
            <a:avLst>
              <a:gd name="adj" fmla="val 13459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араллелограмм 41">
            <a:extLst>
              <a:ext uri="{FF2B5EF4-FFF2-40B4-BE49-F238E27FC236}">
                <a16:creationId xmlns:a16="http://schemas.microsoft.com/office/drawing/2014/main" id="{0A754BC1-10DB-4FD5-B0F6-27EB2E65E21D}"/>
              </a:ext>
            </a:extLst>
          </p:cNvPr>
          <p:cNvSpPr/>
          <p:nvPr/>
        </p:nvSpPr>
        <p:spPr>
          <a:xfrm>
            <a:off x="7413390" y="4059448"/>
            <a:ext cx="1849301" cy="436447"/>
          </a:xfrm>
          <a:prstGeom prst="parallelogram">
            <a:avLst>
              <a:gd name="adj" fmla="val 136744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A08CD8-619D-4847-AD90-DBDF7DC82EE3}"/>
                  </a:ext>
                </a:extLst>
              </p:cNvPr>
              <p:cNvSpPr txBox="1"/>
              <p:nvPr/>
            </p:nvSpPr>
            <p:spPr>
              <a:xfrm>
                <a:off x="7884349" y="2797208"/>
                <a:ext cx="3287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4A08CD8-619D-4847-AD90-DBDF7DC82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49" y="2797208"/>
                <a:ext cx="328788" cy="43088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A379EE-2C1F-4543-90EA-2317ACB4F94E}"/>
                  </a:ext>
                </a:extLst>
              </p:cNvPr>
              <p:cNvSpPr txBox="1"/>
              <p:nvPr/>
            </p:nvSpPr>
            <p:spPr>
              <a:xfrm>
                <a:off x="7937885" y="4458179"/>
                <a:ext cx="32878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98A379EE-2C1F-4543-90EA-2317ACB4F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7885" y="4458179"/>
                <a:ext cx="328788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араллелограмм 46">
            <a:extLst>
              <a:ext uri="{FF2B5EF4-FFF2-40B4-BE49-F238E27FC236}">
                <a16:creationId xmlns:a16="http://schemas.microsoft.com/office/drawing/2014/main" id="{6A60D47F-5812-4DBB-BE93-C9AEF6206720}"/>
              </a:ext>
            </a:extLst>
          </p:cNvPr>
          <p:cNvSpPr/>
          <p:nvPr/>
        </p:nvSpPr>
        <p:spPr>
          <a:xfrm rot="19437964">
            <a:off x="8259855" y="3106767"/>
            <a:ext cx="1477075" cy="1046277"/>
          </a:xfrm>
          <a:prstGeom prst="parallelogram">
            <a:avLst>
              <a:gd name="adj" fmla="val 7009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AA408F-C8EE-407E-AE73-813DC382DE32}"/>
                  </a:ext>
                </a:extLst>
              </p:cNvPr>
              <p:cNvSpPr txBox="1"/>
              <p:nvPr/>
            </p:nvSpPr>
            <p:spPr>
              <a:xfrm>
                <a:off x="8703442" y="3555671"/>
                <a:ext cx="507008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EAA408F-C8EE-407E-AE73-813DC382DE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442" y="3555671"/>
                <a:ext cx="507008" cy="430887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799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6795F0B-E6F1-4D1F-8FA0-4F013F88934C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7AD0FC-FDBC-4C0E-994A-40ECCBCA5152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6-masala</a:t>
            </a:r>
            <a:endParaRPr lang="ru-RU" dirty="0"/>
          </a:p>
        </p:txBody>
      </p:sp>
      <p:pic>
        <p:nvPicPr>
          <p:cNvPr id="4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62B58DF8-3010-4E72-8E28-7DBE855C7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5DCE23-CFF5-406A-A498-355102BE326B}"/>
              </a:ext>
            </a:extLst>
          </p:cNvPr>
          <p:cNvSpPr txBox="1"/>
          <p:nvPr/>
        </p:nvSpPr>
        <p:spPr>
          <a:xfrm>
            <a:off x="239842" y="1905506"/>
            <a:ext cx="1171572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Oltiburchakli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qirrasi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8 cm,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tomoni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cm.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qirralari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uzunliklari-ning</a:t>
            </a:r>
            <a:r>
              <a:rPr lang="en-US" sz="4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00" b="1" dirty="0" err="1">
                <a:latin typeface="Arial" panose="020B0604020202020204" pitchFamily="34" charset="0"/>
                <a:cs typeface="Arial" panose="020B0604020202020204" pitchFamily="34" charset="0"/>
              </a:rPr>
              <a:t>yig‘indisini</a:t>
            </a:r>
            <a:r>
              <a:rPr lang="en-US" sz="4600" b="1" dirty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02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0F2ADE3-DF80-47B0-B54F-F0199754EC98}"/>
              </a:ext>
            </a:extLst>
          </p:cNvPr>
          <p:cNvSpPr/>
          <p:nvPr/>
        </p:nvSpPr>
        <p:spPr>
          <a:xfrm>
            <a:off x="-4918" y="1"/>
            <a:ext cx="12196918" cy="7458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692B8E-D19F-4686-A5D6-11100CFAEF89}"/>
              </a:ext>
            </a:extLst>
          </p:cNvPr>
          <p:cNvSpPr/>
          <p:nvPr/>
        </p:nvSpPr>
        <p:spPr>
          <a:xfrm>
            <a:off x="8587756" y="1470817"/>
            <a:ext cx="3011157" cy="4524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47" name="Прямоугольник 9246">
            <a:extLst>
              <a:ext uri="{FF2B5EF4-FFF2-40B4-BE49-F238E27FC236}">
                <a16:creationId xmlns:a16="http://schemas.microsoft.com/office/drawing/2014/main" id="{25ABCEC2-7CA2-484D-8EA8-4E147172EE11}"/>
              </a:ext>
            </a:extLst>
          </p:cNvPr>
          <p:cNvSpPr/>
          <p:nvPr/>
        </p:nvSpPr>
        <p:spPr>
          <a:xfrm rot="21267211">
            <a:off x="8541267" y="4459421"/>
            <a:ext cx="3019477" cy="1304436"/>
          </a:xfrm>
          <a:prstGeom prst="rect">
            <a:avLst/>
          </a:prstGeom>
          <a:solidFill>
            <a:srgbClr val="00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EECB605-52DC-4DB8-9764-72D4B66ADE5C}"/>
              </a:ext>
            </a:extLst>
          </p:cNvPr>
          <p:cNvSpPr/>
          <p:nvPr/>
        </p:nvSpPr>
        <p:spPr>
          <a:xfrm rot="21364689">
            <a:off x="8435887" y="1516244"/>
            <a:ext cx="3170548" cy="1230156"/>
          </a:xfrm>
          <a:prstGeom prst="rect">
            <a:avLst/>
          </a:prstGeom>
          <a:solidFill>
            <a:srgbClr val="00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EAFE8F6D-F23A-4631-AAB8-63DA0264ED1A}"/>
              </a:ext>
            </a:extLst>
          </p:cNvPr>
          <p:cNvCxnSpPr>
            <a:cxnSpLocks/>
          </p:cNvCxnSpPr>
          <p:nvPr/>
        </p:nvCxnSpPr>
        <p:spPr>
          <a:xfrm>
            <a:off x="11556805" y="1920701"/>
            <a:ext cx="2504" cy="2853374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1E01BE60-B4F9-4DDA-8A60-A94196FD6008}"/>
              </a:ext>
            </a:extLst>
          </p:cNvPr>
          <p:cNvCxnSpPr>
            <a:cxnSpLocks/>
          </p:cNvCxnSpPr>
          <p:nvPr/>
        </p:nvCxnSpPr>
        <p:spPr>
          <a:xfrm>
            <a:off x="8541305" y="2219430"/>
            <a:ext cx="1095239" cy="57315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113E4EC3-E423-4B39-AD1C-06AB60D6E16A}"/>
              </a:ext>
            </a:extLst>
          </p:cNvPr>
          <p:cNvCxnSpPr>
            <a:cxnSpLocks/>
          </p:cNvCxnSpPr>
          <p:nvPr/>
        </p:nvCxnSpPr>
        <p:spPr>
          <a:xfrm>
            <a:off x="10503674" y="1431793"/>
            <a:ext cx="1064778" cy="5106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E6D29A1-C836-4CCE-A858-D838BD488495}"/>
              </a:ext>
            </a:extLst>
          </p:cNvPr>
          <p:cNvCxnSpPr>
            <a:cxnSpLocks/>
          </p:cNvCxnSpPr>
          <p:nvPr/>
        </p:nvCxnSpPr>
        <p:spPr>
          <a:xfrm flipH="1">
            <a:off x="9529207" y="2657572"/>
            <a:ext cx="1550140" cy="114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881E4E4-7AB5-42B2-BAAF-D0F861F29B9E}"/>
              </a:ext>
            </a:extLst>
          </p:cNvPr>
          <p:cNvCxnSpPr>
            <a:cxnSpLocks/>
          </p:cNvCxnSpPr>
          <p:nvPr/>
        </p:nvCxnSpPr>
        <p:spPr>
          <a:xfrm flipH="1">
            <a:off x="11076361" y="1939595"/>
            <a:ext cx="476977" cy="71797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F911931B-D351-498D-BA94-0D9E3FF5CB15}"/>
              </a:ext>
            </a:extLst>
          </p:cNvPr>
          <p:cNvCxnSpPr>
            <a:cxnSpLocks/>
          </p:cNvCxnSpPr>
          <p:nvPr/>
        </p:nvCxnSpPr>
        <p:spPr>
          <a:xfrm flipH="1">
            <a:off x="9005080" y="1439651"/>
            <a:ext cx="1522218" cy="148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CC44A7C2-7875-44FC-ADBA-D376A22A6C87}"/>
              </a:ext>
            </a:extLst>
          </p:cNvPr>
          <p:cNvCxnSpPr>
            <a:cxnSpLocks/>
          </p:cNvCxnSpPr>
          <p:nvPr/>
        </p:nvCxnSpPr>
        <p:spPr>
          <a:xfrm>
            <a:off x="10530278" y="4379034"/>
            <a:ext cx="1011570" cy="40577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5F5C93D-41E7-420C-8882-9AC3C4092B73}"/>
              </a:ext>
            </a:extLst>
          </p:cNvPr>
          <p:cNvCxnSpPr>
            <a:cxnSpLocks/>
          </p:cNvCxnSpPr>
          <p:nvPr/>
        </p:nvCxnSpPr>
        <p:spPr>
          <a:xfrm flipH="1">
            <a:off x="9012029" y="4381669"/>
            <a:ext cx="1522218" cy="148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D071A96B-9F44-4273-95A9-DB2114ECF8A8}"/>
              </a:ext>
            </a:extLst>
          </p:cNvPr>
          <p:cNvCxnSpPr>
            <a:cxnSpLocks/>
          </p:cNvCxnSpPr>
          <p:nvPr/>
        </p:nvCxnSpPr>
        <p:spPr>
          <a:xfrm flipH="1">
            <a:off x="10517486" y="2718598"/>
            <a:ext cx="4711" cy="1660436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C9DFBE07-0264-4032-A9AC-C1B598B1BC42}"/>
              </a:ext>
            </a:extLst>
          </p:cNvPr>
          <p:cNvSpPr/>
          <p:nvPr/>
        </p:nvSpPr>
        <p:spPr>
          <a:xfrm>
            <a:off x="7511849" y="1052998"/>
            <a:ext cx="1016408" cy="49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id="{C1484535-62FB-4B63-B543-21F9462BF189}"/>
              </a:ext>
            </a:extLst>
          </p:cNvPr>
          <p:cNvSpPr/>
          <p:nvPr/>
        </p:nvSpPr>
        <p:spPr>
          <a:xfrm rot="10800000" flipH="1">
            <a:off x="8406010" y="1418416"/>
            <a:ext cx="699586" cy="806536"/>
          </a:xfrm>
          <a:prstGeom prst="triangle">
            <a:avLst>
              <a:gd name="adj" fmla="val 1312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>
            <a:extLst>
              <a:ext uri="{FF2B5EF4-FFF2-40B4-BE49-F238E27FC236}">
                <a16:creationId xmlns:a16="http://schemas.microsoft.com/office/drawing/2014/main" id="{2986CAFC-0300-4F3C-A544-864058972499}"/>
              </a:ext>
            </a:extLst>
          </p:cNvPr>
          <p:cNvSpPr/>
          <p:nvPr/>
        </p:nvSpPr>
        <p:spPr>
          <a:xfrm rot="13660872" flipH="1">
            <a:off x="9115081" y="1073463"/>
            <a:ext cx="667805" cy="806536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>
            <a:extLst>
              <a:ext uri="{FF2B5EF4-FFF2-40B4-BE49-F238E27FC236}">
                <a16:creationId xmlns:a16="http://schemas.microsoft.com/office/drawing/2014/main" id="{FA9AC458-BDB1-4C4B-A0D2-722B1B54276F}"/>
              </a:ext>
            </a:extLst>
          </p:cNvPr>
          <p:cNvSpPr/>
          <p:nvPr/>
        </p:nvSpPr>
        <p:spPr>
          <a:xfrm rot="15521800" flipH="1">
            <a:off x="10727190" y="1161079"/>
            <a:ext cx="885840" cy="972707"/>
          </a:xfrm>
          <a:prstGeom prst="triangle">
            <a:avLst>
              <a:gd name="adj" fmla="val 1561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>
            <a:extLst>
              <a:ext uri="{FF2B5EF4-FFF2-40B4-BE49-F238E27FC236}">
                <a16:creationId xmlns:a16="http://schemas.microsoft.com/office/drawing/2014/main" id="{A058CF9A-E8F3-4989-827E-5AA05C3CBEC3}"/>
              </a:ext>
            </a:extLst>
          </p:cNvPr>
          <p:cNvSpPr/>
          <p:nvPr/>
        </p:nvSpPr>
        <p:spPr>
          <a:xfrm rot="18963751" flipH="1">
            <a:off x="10508153" y="2222398"/>
            <a:ext cx="2179404" cy="22720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>
            <a:extLst>
              <a:ext uri="{FF2B5EF4-FFF2-40B4-BE49-F238E27FC236}">
                <a16:creationId xmlns:a16="http://schemas.microsoft.com/office/drawing/2014/main" id="{4C81DBE1-2A36-4180-882E-6141C778BE07}"/>
              </a:ext>
            </a:extLst>
          </p:cNvPr>
          <p:cNvSpPr/>
          <p:nvPr/>
        </p:nvSpPr>
        <p:spPr>
          <a:xfrm rot="21165043" flipH="1">
            <a:off x="10803669" y="4813830"/>
            <a:ext cx="885840" cy="12545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id="{EC50DECF-EF21-4620-9120-BBCE2907401F}"/>
              </a:ext>
            </a:extLst>
          </p:cNvPr>
          <p:cNvSpPr/>
          <p:nvPr/>
        </p:nvSpPr>
        <p:spPr>
          <a:xfrm rot="267732" flipH="1">
            <a:off x="7754830" y="5571670"/>
            <a:ext cx="3511079" cy="588193"/>
          </a:xfrm>
          <a:prstGeom prst="triangle">
            <a:avLst>
              <a:gd name="adj" fmla="val 46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>
            <a:extLst>
              <a:ext uri="{FF2B5EF4-FFF2-40B4-BE49-F238E27FC236}">
                <a16:creationId xmlns:a16="http://schemas.microsoft.com/office/drawing/2014/main" id="{7401F7CD-086F-45CD-8BA6-EE3DA5477D49}"/>
              </a:ext>
            </a:extLst>
          </p:cNvPr>
          <p:cNvSpPr/>
          <p:nvPr/>
        </p:nvSpPr>
        <p:spPr>
          <a:xfrm rot="10800000" flipV="1">
            <a:off x="7079574" y="4354029"/>
            <a:ext cx="550033" cy="1844930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id="{30B158C8-4828-4773-B179-7500D6DF2172}"/>
              </a:ext>
            </a:extLst>
          </p:cNvPr>
          <p:cNvSpPr/>
          <p:nvPr/>
        </p:nvSpPr>
        <p:spPr>
          <a:xfrm rot="1811651" flipV="1">
            <a:off x="8101739" y="5485425"/>
            <a:ext cx="1274886" cy="1049196"/>
          </a:xfrm>
          <a:prstGeom prst="triangle">
            <a:avLst>
              <a:gd name="adj" fmla="val 43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id="{D9B247B7-11B7-4B9B-BE7D-BBF542C174AE}"/>
              </a:ext>
            </a:extLst>
          </p:cNvPr>
          <p:cNvSpPr/>
          <p:nvPr/>
        </p:nvSpPr>
        <p:spPr>
          <a:xfrm rot="1618548" flipV="1">
            <a:off x="8281933" y="2516933"/>
            <a:ext cx="1284809" cy="1061359"/>
          </a:xfrm>
          <a:prstGeom prst="triangle">
            <a:avLst>
              <a:gd name="adj" fmla="val 43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id="{E8215AED-A94D-42C2-AB3C-A26FD88CE3F5}"/>
              </a:ext>
            </a:extLst>
          </p:cNvPr>
          <p:cNvSpPr/>
          <p:nvPr/>
        </p:nvSpPr>
        <p:spPr>
          <a:xfrm rot="836206" flipV="1">
            <a:off x="8518633" y="4463301"/>
            <a:ext cx="418797" cy="682713"/>
          </a:xfrm>
          <a:prstGeom prst="triangle">
            <a:avLst>
              <a:gd name="adj" fmla="val 412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7845E0BB-5BB3-44F0-8D8E-D19255BDBD31}"/>
              </a:ext>
            </a:extLst>
          </p:cNvPr>
          <p:cNvCxnSpPr>
            <a:cxnSpLocks/>
          </p:cNvCxnSpPr>
          <p:nvPr/>
        </p:nvCxnSpPr>
        <p:spPr>
          <a:xfrm flipH="1">
            <a:off x="9039111" y="2476394"/>
            <a:ext cx="8810" cy="2041395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36C4436C-6FCA-480E-8776-390334B344E0}"/>
              </a:ext>
            </a:extLst>
          </p:cNvPr>
          <p:cNvCxnSpPr>
            <a:cxnSpLocks/>
          </p:cNvCxnSpPr>
          <p:nvPr/>
        </p:nvCxnSpPr>
        <p:spPr>
          <a:xfrm flipH="1">
            <a:off x="8583572" y="4517789"/>
            <a:ext cx="456682" cy="7056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E7CA0B70-2CC3-41A3-9E81-BE7CD2D48486}"/>
              </a:ext>
            </a:extLst>
          </p:cNvPr>
          <p:cNvCxnSpPr>
            <a:cxnSpLocks/>
          </p:cNvCxnSpPr>
          <p:nvPr/>
        </p:nvCxnSpPr>
        <p:spPr>
          <a:xfrm>
            <a:off x="8556010" y="2203420"/>
            <a:ext cx="19113" cy="3077232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3097B0EF-4AAE-482F-BDBF-C84273617BA8}"/>
              </a:ext>
            </a:extLst>
          </p:cNvPr>
          <p:cNvCxnSpPr>
            <a:cxnSpLocks/>
          </p:cNvCxnSpPr>
          <p:nvPr/>
        </p:nvCxnSpPr>
        <p:spPr>
          <a:xfrm flipH="1">
            <a:off x="8541305" y="1577348"/>
            <a:ext cx="490931" cy="6476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E9D35255-808B-4218-8C1C-72ADB279118F}"/>
              </a:ext>
            </a:extLst>
          </p:cNvPr>
          <p:cNvCxnSpPr>
            <a:cxnSpLocks/>
          </p:cNvCxnSpPr>
          <p:nvPr/>
        </p:nvCxnSpPr>
        <p:spPr>
          <a:xfrm>
            <a:off x="9601164" y="2745290"/>
            <a:ext cx="1" cy="3120476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Равнобедренный треугольник 180">
            <a:extLst>
              <a:ext uri="{FF2B5EF4-FFF2-40B4-BE49-F238E27FC236}">
                <a16:creationId xmlns:a16="http://schemas.microsoft.com/office/drawing/2014/main" id="{BD2A611C-451C-405A-9FE0-F6F7F8B35EC5}"/>
              </a:ext>
            </a:extLst>
          </p:cNvPr>
          <p:cNvSpPr/>
          <p:nvPr/>
        </p:nvSpPr>
        <p:spPr>
          <a:xfrm rot="11751556" flipV="1">
            <a:off x="11196304" y="2026994"/>
            <a:ext cx="432936" cy="720146"/>
          </a:xfrm>
          <a:prstGeom prst="triangle">
            <a:avLst>
              <a:gd name="adj" fmla="val 475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Равнобедренный треугольник 184">
            <a:extLst>
              <a:ext uri="{FF2B5EF4-FFF2-40B4-BE49-F238E27FC236}">
                <a16:creationId xmlns:a16="http://schemas.microsoft.com/office/drawing/2014/main" id="{49B59634-FEAC-4FEB-87B8-120AF4861E0D}"/>
              </a:ext>
            </a:extLst>
          </p:cNvPr>
          <p:cNvSpPr/>
          <p:nvPr/>
        </p:nvSpPr>
        <p:spPr>
          <a:xfrm rot="5400000" flipV="1">
            <a:off x="10838383" y="4062097"/>
            <a:ext cx="509142" cy="859647"/>
          </a:xfrm>
          <a:prstGeom prst="triangle">
            <a:avLst>
              <a:gd name="adj" fmla="val 3011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43333D1F-1CAD-4C03-971B-716A5917BDF0}"/>
              </a:ext>
            </a:extLst>
          </p:cNvPr>
          <p:cNvCxnSpPr>
            <a:cxnSpLocks/>
          </p:cNvCxnSpPr>
          <p:nvPr/>
        </p:nvCxnSpPr>
        <p:spPr>
          <a:xfrm>
            <a:off x="11070081" y="2631588"/>
            <a:ext cx="21106" cy="3027187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/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/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5E090B2C-99C5-49F5-B2EB-A0BF54A90E1B}"/>
              </a:ext>
            </a:extLst>
          </p:cNvPr>
          <p:cNvCxnSpPr>
            <a:cxnSpLocks/>
          </p:cNvCxnSpPr>
          <p:nvPr/>
        </p:nvCxnSpPr>
        <p:spPr>
          <a:xfrm flipH="1">
            <a:off x="9587528" y="5664777"/>
            <a:ext cx="1505351" cy="1880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74160015-09B9-44A0-9059-32E2B1A051D7}"/>
              </a:ext>
            </a:extLst>
          </p:cNvPr>
          <p:cNvCxnSpPr>
            <a:cxnSpLocks/>
          </p:cNvCxnSpPr>
          <p:nvPr/>
        </p:nvCxnSpPr>
        <p:spPr>
          <a:xfrm flipH="1">
            <a:off x="11086271" y="4757997"/>
            <a:ext cx="488767" cy="9067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AFED89B2-507F-4F0F-9806-465B7EE11519}"/>
              </a:ext>
            </a:extLst>
          </p:cNvPr>
          <p:cNvCxnSpPr>
            <a:cxnSpLocks/>
            <a:stCxn id="9247" idx="1"/>
          </p:cNvCxnSpPr>
          <p:nvPr/>
        </p:nvCxnSpPr>
        <p:spPr>
          <a:xfrm>
            <a:off x="8548335" y="5257560"/>
            <a:ext cx="1048358" cy="5952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/>
              <p:nvPr/>
            </p:nvSpPr>
            <p:spPr>
              <a:xfrm>
                <a:off x="10651080" y="4084403"/>
                <a:ext cx="522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080" y="4084403"/>
                <a:ext cx="5221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/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/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/>
              <p:nvPr/>
            </p:nvSpPr>
            <p:spPr>
              <a:xfrm>
                <a:off x="8577156" y="4404034"/>
                <a:ext cx="3633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156" y="4404034"/>
                <a:ext cx="3633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BF345987-0ABD-4CEB-AF6E-21CB68DCD5B0}"/>
              </a:ext>
            </a:extLst>
          </p:cNvPr>
          <p:cNvCxnSpPr>
            <a:cxnSpLocks/>
          </p:cNvCxnSpPr>
          <p:nvPr/>
        </p:nvCxnSpPr>
        <p:spPr>
          <a:xfrm flipH="1">
            <a:off x="9023006" y="5471498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075A176C-D46E-4DA8-8CC2-85CBF622ACDF}"/>
              </a:ext>
            </a:extLst>
          </p:cNvPr>
          <p:cNvCxnSpPr>
            <a:cxnSpLocks/>
          </p:cNvCxnSpPr>
          <p:nvPr/>
        </p:nvCxnSpPr>
        <p:spPr>
          <a:xfrm flipH="1">
            <a:off x="10913236" y="4490274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>
            <a:extLst>
              <a:ext uri="{FF2B5EF4-FFF2-40B4-BE49-F238E27FC236}">
                <a16:creationId xmlns:a16="http://schemas.microsoft.com/office/drawing/2014/main" id="{B64ACC26-BAB1-4213-8C14-646D252BB346}"/>
              </a:ext>
            </a:extLst>
          </p:cNvPr>
          <p:cNvCxnSpPr>
            <a:cxnSpLocks/>
          </p:cNvCxnSpPr>
          <p:nvPr/>
        </p:nvCxnSpPr>
        <p:spPr>
          <a:xfrm>
            <a:off x="8694095" y="4836537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F84BAFDA-89BF-4D89-920A-9F52B92B358D}"/>
              </a:ext>
            </a:extLst>
          </p:cNvPr>
          <p:cNvCxnSpPr>
            <a:cxnSpLocks/>
          </p:cNvCxnSpPr>
          <p:nvPr/>
        </p:nvCxnSpPr>
        <p:spPr>
          <a:xfrm>
            <a:off x="9722861" y="4350113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0B6C3808-5652-4F38-A2AE-C9D44C150AA7}"/>
              </a:ext>
            </a:extLst>
          </p:cNvPr>
          <p:cNvCxnSpPr>
            <a:cxnSpLocks/>
          </p:cNvCxnSpPr>
          <p:nvPr/>
        </p:nvCxnSpPr>
        <p:spPr>
          <a:xfrm>
            <a:off x="10367234" y="5637297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D8B0827C-F00E-4A66-BAF6-56FDCDC3F8EB}"/>
              </a:ext>
            </a:extLst>
          </p:cNvPr>
          <p:cNvCxnSpPr>
            <a:cxnSpLocks/>
          </p:cNvCxnSpPr>
          <p:nvPr/>
        </p:nvCxnSpPr>
        <p:spPr>
          <a:xfrm>
            <a:off x="11245504" y="5135826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6444E4-471B-49F2-BDC4-582188B694E8}"/>
                  </a:ext>
                </a:extLst>
              </p:cNvPr>
              <p:cNvSpPr txBox="1"/>
              <p:nvPr/>
            </p:nvSpPr>
            <p:spPr>
              <a:xfrm>
                <a:off x="8104799" y="3360042"/>
                <a:ext cx="3633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6444E4-471B-49F2-BDC4-582188B6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799" y="3360042"/>
                <a:ext cx="3633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BC69C460-F5BD-4223-8088-2A1C9D0C8B76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589F0-D200-43FE-8C5D-E50E5833B061}"/>
                  </a:ext>
                </a:extLst>
              </p:cNvPr>
              <p:cNvSpPr txBox="1"/>
              <p:nvPr/>
            </p:nvSpPr>
            <p:spPr>
              <a:xfrm>
                <a:off x="798858" y="4894523"/>
                <a:ext cx="6174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68589F0-D200-43FE-8C5D-E50E5833B0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58" y="4894523"/>
                <a:ext cx="617444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>
            <a:extLst>
              <a:ext uri="{FF2B5EF4-FFF2-40B4-BE49-F238E27FC236}">
                <a16:creationId xmlns:a16="http://schemas.microsoft.com/office/drawing/2014/main" id="{BA0399CD-67B5-4225-A93F-47DCB2283902}"/>
              </a:ext>
            </a:extLst>
          </p:cNvPr>
          <p:cNvSpPr txBox="1"/>
          <p:nvPr/>
        </p:nvSpPr>
        <p:spPr>
          <a:xfrm>
            <a:off x="660083" y="3175090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A24BBAF-A973-4553-9E58-01F938CE9CAB}"/>
              </a:ext>
            </a:extLst>
          </p:cNvPr>
          <p:cNvSpPr txBox="1"/>
          <p:nvPr/>
        </p:nvSpPr>
        <p:spPr>
          <a:xfrm>
            <a:off x="660083" y="958337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AEFEA3-C4FC-4C1B-88EF-714DBB54E296}"/>
                  </a:ext>
                </a:extLst>
              </p:cNvPr>
              <p:cNvSpPr txBox="1"/>
              <p:nvPr/>
            </p:nvSpPr>
            <p:spPr>
              <a:xfrm>
                <a:off x="723709" y="1771514"/>
                <a:ext cx="225664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1AEFEA3-C4FC-4C1B-88EF-714DBB54E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09" y="1771514"/>
                <a:ext cx="2256643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9D08434-7592-4673-9568-612C209ABC79}"/>
                  </a:ext>
                </a:extLst>
              </p:cNvPr>
              <p:cNvSpPr txBox="1"/>
              <p:nvPr/>
            </p:nvSpPr>
            <p:spPr>
              <a:xfrm>
                <a:off x="723709" y="2493344"/>
                <a:ext cx="212680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D9D08434-7592-4673-9568-612C209AB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09" y="2493344"/>
                <a:ext cx="2126801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03ED43-F3D9-47EF-9BB1-0FBC4E6370C2}"/>
                  </a:ext>
                </a:extLst>
              </p:cNvPr>
              <p:cNvSpPr txBox="1"/>
              <p:nvPr/>
            </p:nvSpPr>
            <p:spPr>
              <a:xfrm>
                <a:off x="660083" y="3945903"/>
                <a:ext cx="154476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603ED43-F3D9-47EF-9BB1-0FBC4E637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83" y="3945903"/>
                <a:ext cx="1544769" cy="70788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40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0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1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0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1000" tmFilter="0, 0; .2, .5; .8, .5; 1, 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500" autoRev="1" fill="hold"/>
                                        <p:tgtEl>
                                          <p:spTgt spid="2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692B8E-D19F-4686-A5D6-11100CFAEF89}"/>
              </a:ext>
            </a:extLst>
          </p:cNvPr>
          <p:cNvSpPr/>
          <p:nvPr/>
        </p:nvSpPr>
        <p:spPr>
          <a:xfrm>
            <a:off x="8587756" y="1470817"/>
            <a:ext cx="3011157" cy="45243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47" name="Прямоугольник 9246">
            <a:extLst>
              <a:ext uri="{FF2B5EF4-FFF2-40B4-BE49-F238E27FC236}">
                <a16:creationId xmlns:a16="http://schemas.microsoft.com/office/drawing/2014/main" id="{25ABCEC2-7CA2-484D-8EA8-4E147172EE11}"/>
              </a:ext>
            </a:extLst>
          </p:cNvPr>
          <p:cNvSpPr/>
          <p:nvPr/>
        </p:nvSpPr>
        <p:spPr>
          <a:xfrm rot="21267211">
            <a:off x="8541267" y="4459421"/>
            <a:ext cx="3019477" cy="1304436"/>
          </a:xfrm>
          <a:prstGeom prst="rect">
            <a:avLst/>
          </a:prstGeom>
          <a:solidFill>
            <a:srgbClr val="00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EECB605-52DC-4DB8-9764-72D4B66ADE5C}"/>
              </a:ext>
            </a:extLst>
          </p:cNvPr>
          <p:cNvSpPr/>
          <p:nvPr/>
        </p:nvSpPr>
        <p:spPr>
          <a:xfrm rot="21364689">
            <a:off x="8435887" y="1516244"/>
            <a:ext cx="3170548" cy="1230156"/>
          </a:xfrm>
          <a:prstGeom prst="rect">
            <a:avLst/>
          </a:prstGeom>
          <a:solidFill>
            <a:srgbClr val="00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EAFE8F6D-F23A-4631-AAB8-63DA0264ED1A}"/>
              </a:ext>
            </a:extLst>
          </p:cNvPr>
          <p:cNvCxnSpPr>
            <a:cxnSpLocks/>
          </p:cNvCxnSpPr>
          <p:nvPr/>
        </p:nvCxnSpPr>
        <p:spPr>
          <a:xfrm>
            <a:off x="11556805" y="1920701"/>
            <a:ext cx="2504" cy="2853374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1E01BE60-B4F9-4DDA-8A60-A94196FD6008}"/>
              </a:ext>
            </a:extLst>
          </p:cNvPr>
          <p:cNvCxnSpPr>
            <a:cxnSpLocks/>
          </p:cNvCxnSpPr>
          <p:nvPr/>
        </p:nvCxnSpPr>
        <p:spPr>
          <a:xfrm>
            <a:off x="8541305" y="2219430"/>
            <a:ext cx="1095239" cy="573159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113E4EC3-E423-4B39-AD1C-06AB60D6E16A}"/>
              </a:ext>
            </a:extLst>
          </p:cNvPr>
          <p:cNvCxnSpPr>
            <a:cxnSpLocks/>
          </p:cNvCxnSpPr>
          <p:nvPr/>
        </p:nvCxnSpPr>
        <p:spPr>
          <a:xfrm>
            <a:off x="10503674" y="1431793"/>
            <a:ext cx="1064778" cy="51069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E6D29A1-C836-4CCE-A858-D838BD488495}"/>
              </a:ext>
            </a:extLst>
          </p:cNvPr>
          <p:cNvCxnSpPr>
            <a:cxnSpLocks/>
          </p:cNvCxnSpPr>
          <p:nvPr/>
        </p:nvCxnSpPr>
        <p:spPr>
          <a:xfrm flipH="1">
            <a:off x="9529207" y="2657572"/>
            <a:ext cx="1550140" cy="1144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881E4E4-7AB5-42B2-BAAF-D0F861F29B9E}"/>
              </a:ext>
            </a:extLst>
          </p:cNvPr>
          <p:cNvCxnSpPr>
            <a:cxnSpLocks/>
          </p:cNvCxnSpPr>
          <p:nvPr/>
        </p:nvCxnSpPr>
        <p:spPr>
          <a:xfrm flipH="1">
            <a:off x="11076361" y="1939595"/>
            <a:ext cx="476977" cy="717977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F911931B-D351-498D-BA94-0D9E3FF5CB15}"/>
              </a:ext>
            </a:extLst>
          </p:cNvPr>
          <p:cNvCxnSpPr>
            <a:cxnSpLocks/>
          </p:cNvCxnSpPr>
          <p:nvPr/>
        </p:nvCxnSpPr>
        <p:spPr>
          <a:xfrm flipH="1">
            <a:off x="9005080" y="1439651"/>
            <a:ext cx="1522218" cy="148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CC44A7C2-7875-44FC-ADBA-D376A22A6C87}"/>
              </a:ext>
            </a:extLst>
          </p:cNvPr>
          <p:cNvCxnSpPr>
            <a:cxnSpLocks/>
          </p:cNvCxnSpPr>
          <p:nvPr/>
        </p:nvCxnSpPr>
        <p:spPr>
          <a:xfrm>
            <a:off x="10530278" y="4379034"/>
            <a:ext cx="1011570" cy="40577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5F5C93D-41E7-420C-8882-9AC3C4092B73}"/>
              </a:ext>
            </a:extLst>
          </p:cNvPr>
          <p:cNvCxnSpPr>
            <a:cxnSpLocks/>
          </p:cNvCxnSpPr>
          <p:nvPr/>
        </p:nvCxnSpPr>
        <p:spPr>
          <a:xfrm flipH="1">
            <a:off x="9012029" y="4381669"/>
            <a:ext cx="1522218" cy="14868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D071A96B-9F44-4273-95A9-DB2114ECF8A8}"/>
              </a:ext>
            </a:extLst>
          </p:cNvPr>
          <p:cNvCxnSpPr>
            <a:cxnSpLocks/>
          </p:cNvCxnSpPr>
          <p:nvPr/>
        </p:nvCxnSpPr>
        <p:spPr>
          <a:xfrm flipH="1">
            <a:off x="10517486" y="2718598"/>
            <a:ext cx="4711" cy="1660436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C9DFBE07-0264-4032-A9AC-C1B598B1BC42}"/>
              </a:ext>
            </a:extLst>
          </p:cNvPr>
          <p:cNvSpPr/>
          <p:nvPr/>
        </p:nvSpPr>
        <p:spPr>
          <a:xfrm>
            <a:off x="7511849" y="1052998"/>
            <a:ext cx="1016408" cy="49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id="{C1484535-62FB-4B63-B543-21F9462BF189}"/>
              </a:ext>
            </a:extLst>
          </p:cNvPr>
          <p:cNvSpPr/>
          <p:nvPr/>
        </p:nvSpPr>
        <p:spPr>
          <a:xfrm rot="10800000" flipH="1">
            <a:off x="8406010" y="1418416"/>
            <a:ext cx="699586" cy="806536"/>
          </a:xfrm>
          <a:prstGeom prst="triangle">
            <a:avLst>
              <a:gd name="adj" fmla="val 1312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>
            <a:extLst>
              <a:ext uri="{FF2B5EF4-FFF2-40B4-BE49-F238E27FC236}">
                <a16:creationId xmlns:a16="http://schemas.microsoft.com/office/drawing/2014/main" id="{2986CAFC-0300-4F3C-A544-864058972499}"/>
              </a:ext>
            </a:extLst>
          </p:cNvPr>
          <p:cNvSpPr/>
          <p:nvPr/>
        </p:nvSpPr>
        <p:spPr>
          <a:xfrm rot="13660872" flipH="1">
            <a:off x="9115081" y="1073463"/>
            <a:ext cx="667805" cy="806536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>
            <a:extLst>
              <a:ext uri="{FF2B5EF4-FFF2-40B4-BE49-F238E27FC236}">
                <a16:creationId xmlns:a16="http://schemas.microsoft.com/office/drawing/2014/main" id="{FA9AC458-BDB1-4C4B-A0D2-722B1B54276F}"/>
              </a:ext>
            </a:extLst>
          </p:cNvPr>
          <p:cNvSpPr/>
          <p:nvPr/>
        </p:nvSpPr>
        <p:spPr>
          <a:xfrm rot="15593353" flipH="1">
            <a:off x="10742592" y="1144278"/>
            <a:ext cx="885840" cy="1045224"/>
          </a:xfrm>
          <a:prstGeom prst="triangle">
            <a:avLst>
              <a:gd name="adj" fmla="val 1561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>
            <a:extLst>
              <a:ext uri="{FF2B5EF4-FFF2-40B4-BE49-F238E27FC236}">
                <a16:creationId xmlns:a16="http://schemas.microsoft.com/office/drawing/2014/main" id="{A058CF9A-E8F3-4989-827E-5AA05C3CBEC3}"/>
              </a:ext>
            </a:extLst>
          </p:cNvPr>
          <p:cNvSpPr/>
          <p:nvPr/>
        </p:nvSpPr>
        <p:spPr>
          <a:xfrm rot="18963751" flipH="1">
            <a:off x="10508153" y="2222398"/>
            <a:ext cx="2179404" cy="22720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>
            <a:extLst>
              <a:ext uri="{FF2B5EF4-FFF2-40B4-BE49-F238E27FC236}">
                <a16:creationId xmlns:a16="http://schemas.microsoft.com/office/drawing/2014/main" id="{4C81DBE1-2A36-4180-882E-6141C778BE07}"/>
              </a:ext>
            </a:extLst>
          </p:cNvPr>
          <p:cNvSpPr/>
          <p:nvPr/>
        </p:nvSpPr>
        <p:spPr>
          <a:xfrm rot="21165043" flipH="1">
            <a:off x="10803669" y="4813830"/>
            <a:ext cx="885840" cy="12545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id="{EC50DECF-EF21-4620-9120-BBCE2907401F}"/>
              </a:ext>
            </a:extLst>
          </p:cNvPr>
          <p:cNvSpPr/>
          <p:nvPr/>
        </p:nvSpPr>
        <p:spPr>
          <a:xfrm rot="267732" flipH="1">
            <a:off x="7754830" y="5571670"/>
            <a:ext cx="3511079" cy="588193"/>
          </a:xfrm>
          <a:prstGeom prst="triangle">
            <a:avLst>
              <a:gd name="adj" fmla="val 46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Равнобедренный треугольник 155">
            <a:extLst>
              <a:ext uri="{FF2B5EF4-FFF2-40B4-BE49-F238E27FC236}">
                <a16:creationId xmlns:a16="http://schemas.microsoft.com/office/drawing/2014/main" id="{7401F7CD-086F-45CD-8BA6-EE3DA5477D49}"/>
              </a:ext>
            </a:extLst>
          </p:cNvPr>
          <p:cNvSpPr/>
          <p:nvPr/>
        </p:nvSpPr>
        <p:spPr>
          <a:xfrm rot="10800000" flipV="1">
            <a:off x="7079574" y="4354029"/>
            <a:ext cx="550033" cy="1844930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id="{30B158C8-4828-4773-B179-7500D6DF2172}"/>
              </a:ext>
            </a:extLst>
          </p:cNvPr>
          <p:cNvSpPr/>
          <p:nvPr/>
        </p:nvSpPr>
        <p:spPr>
          <a:xfrm rot="1811651" flipV="1">
            <a:off x="8101739" y="5485425"/>
            <a:ext cx="1274886" cy="1049196"/>
          </a:xfrm>
          <a:prstGeom prst="triangle">
            <a:avLst>
              <a:gd name="adj" fmla="val 43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id="{D9B247B7-11B7-4B9B-BE7D-BBF542C174AE}"/>
              </a:ext>
            </a:extLst>
          </p:cNvPr>
          <p:cNvSpPr/>
          <p:nvPr/>
        </p:nvSpPr>
        <p:spPr>
          <a:xfrm rot="1618548" flipV="1">
            <a:off x="8281933" y="2516933"/>
            <a:ext cx="1284809" cy="1061359"/>
          </a:xfrm>
          <a:prstGeom prst="triangle">
            <a:avLst>
              <a:gd name="adj" fmla="val 43000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id="{E8215AED-A94D-42C2-AB3C-A26FD88CE3F5}"/>
              </a:ext>
            </a:extLst>
          </p:cNvPr>
          <p:cNvSpPr/>
          <p:nvPr/>
        </p:nvSpPr>
        <p:spPr>
          <a:xfrm rot="836206" flipV="1">
            <a:off x="8518633" y="4463301"/>
            <a:ext cx="418797" cy="682713"/>
          </a:xfrm>
          <a:prstGeom prst="triangle">
            <a:avLst>
              <a:gd name="adj" fmla="val 41294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7845E0BB-5BB3-44F0-8D8E-D19255BDBD31}"/>
              </a:ext>
            </a:extLst>
          </p:cNvPr>
          <p:cNvCxnSpPr>
            <a:cxnSpLocks/>
          </p:cNvCxnSpPr>
          <p:nvPr/>
        </p:nvCxnSpPr>
        <p:spPr>
          <a:xfrm flipH="1">
            <a:off x="9039111" y="2476394"/>
            <a:ext cx="8810" cy="2041395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36C4436C-6FCA-480E-8776-390334B344E0}"/>
              </a:ext>
            </a:extLst>
          </p:cNvPr>
          <p:cNvCxnSpPr>
            <a:cxnSpLocks/>
          </p:cNvCxnSpPr>
          <p:nvPr/>
        </p:nvCxnSpPr>
        <p:spPr>
          <a:xfrm flipH="1">
            <a:off x="8583572" y="4517789"/>
            <a:ext cx="456682" cy="70564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E7CA0B70-2CC3-41A3-9E81-BE7CD2D48486}"/>
              </a:ext>
            </a:extLst>
          </p:cNvPr>
          <p:cNvCxnSpPr>
            <a:cxnSpLocks/>
          </p:cNvCxnSpPr>
          <p:nvPr/>
        </p:nvCxnSpPr>
        <p:spPr>
          <a:xfrm>
            <a:off x="8556010" y="2203420"/>
            <a:ext cx="19113" cy="3077232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3097B0EF-4AAE-482F-BDBF-C84273617BA8}"/>
              </a:ext>
            </a:extLst>
          </p:cNvPr>
          <p:cNvCxnSpPr>
            <a:cxnSpLocks/>
          </p:cNvCxnSpPr>
          <p:nvPr/>
        </p:nvCxnSpPr>
        <p:spPr>
          <a:xfrm flipH="1">
            <a:off x="8541305" y="1577348"/>
            <a:ext cx="490931" cy="647604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E9D35255-808B-4218-8C1C-72ADB279118F}"/>
              </a:ext>
            </a:extLst>
          </p:cNvPr>
          <p:cNvCxnSpPr>
            <a:cxnSpLocks/>
          </p:cNvCxnSpPr>
          <p:nvPr/>
        </p:nvCxnSpPr>
        <p:spPr>
          <a:xfrm>
            <a:off x="9601164" y="2745290"/>
            <a:ext cx="1" cy="3120476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Равнобедренный треугольник 180">
            <a:extLst>
              <a:ext uri="{FF2B5EF4-FFF2-40B4-BE49-F238E27FC236}">
                <a16:creationId xmlns:a16="http://schemas.microsoft.com/office/drawing/2014/main" id="{BD2A611C-451C-405A-9FE0-F6F7F8B35EC5}"/>
              </a:ext>
            </a:extLst>
          </p:cNvPr>
          <p:cNvSpPr/>
          <p:nvPr/>
        </p:nvSpPr>
        <p:spPr>
          <a:xfrm rot="11751556" flipV="1">
            <a:off x="11196304" y="2026994"/>
            <a:ext cx="432936" cy="720146"/>
          </a:xfrm>
          <a:prstGeom prst="triangle">
            <a:avLst>
              <a:gd name="adj" fmla="val 4754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Равнобедренный треугольник 184">
            <a:extLst>
              <a:ext uri="{FF2B5EF4-FFF2-40B4-BE49-F238E27FC236}">
                <a16:creationId xmlns:a16="http://schemas.microsoft.com/office/drawing/2014/main" id="{49B59634-FEAC-4FEB-87B8-120AF4861E0D}"/>
              </a:ext>
            </a:extLst>
          </p:cNvPr>
          <p:cNvSpPr/>
          <p:nvPr/>
        </p:nvSpPr>
        <p:spPr>
          <a:xfrm rot="5400000" flipV="1">
            <a:off x="10838383" y="4062097"/>
            <a:ext cx="509142" cy="859647"/>
          </a:xfrm>
          <a:prstGeom prst="triangle">
            <a:avLst>
              <a:gd name="adj" fmla="val 3011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43333D1F-1CAD-4C03-971B-716A5917BDF0}"/>
              </a:ext>
            </a:extLst>
          </p:cNvPr>
          <p:cNvCxnSpPr>
            <a:cxnSpLocks/>
          </p:cNvCxnSpPr>
          <p:nvPr/>
        </p:nvCxnSpPr>
        <p:spPr>
          <a:xfrm>
            <a:off x="11070081" y="2631588"/>
            <a:ext cx="21106" cy="3027187"/>
          </a:xfrm>
          <a:prstGeom prst="line">
            <a:avLst/>
          </a:prstGeom>
          <a:ln w="5715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/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/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5E090B2C-99C5-49F5-B2EB-A0BF54A90E1B}"/>
              </a:ext>
            </a:extLst>
          </p:cNvPr>
          <p:cNvCxnSpPr>
            <a:cxnSpLocks/>
          </p:cNvCxnSpPr>
          <p:nvPr/>
        </p:nvCxnSpPr>
        <p:spPr>
          <a:xfrm flipH="1">
            <a:off x="9587528" y="5664777"/>
            <a:ext cx="1505351" cy="18808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74160015-09B9-44A0-9059-32E2B1A051D7}"/>
              </a:ext>
            </a:extLst>
          </p:cNvPr>
          <p:cNvCxnSpPr>
            <a:cxnSpLocks/>
          </p:cNvCxnSpPr>
          <p:nvPr/>
        </p:nvCxnSpPr>
        <p:spPr>
          <a:xfrm flipH="1">
            <a:off x="11086271" y="4757997"/>
            <a:ext cx="488767" cy="90678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AFED89B2-507F-4F0F-9806-465B7EE11519}"/>
              </a:ext>
            </a:extLst>
          </p:cNvPr>
          <p:cNvCxnSpPr>
            <a:cxnSpLocks/>
            <a:stCxn id="9247" idx="1"/>
          </p:cNvCxnSpPr>
          <p:nvPr/>
        </p:nvCxnSpPr>
        <p:spPr>
          <a:xfrm>
            <a:off x="8548335" y="5257560"/>
            <a:ext cx="1048358" cy="59529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/>
              <p:nvPr/>
            </p:nvSpPr>
            <p:spPr>
              <a:xfrm>
                <a:off x="10651080" y="4084403"/>
                <a:ext cx="52219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080" y="4084403"/>
                <a:ext cx="52219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/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/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/>
              <p:nvPr/>
            </p:nvSpPr>
            <p:spPr>
              <a:xfrm>
                <a:off x="8577156" y="4404034"/>
                <a:ext cx="3633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7156" y="4404034"/>
                <a:ext cx="3633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BF345987-0ABD-4CEB-AF6E-21CB68DCD5B0}"/>
              </a:ext>
            </a:extLst>
          </p:cNvPr>
          <p:cNvCxnSpPr>
            <a:cxnSpLocks/>
          </p:cNvCxnSpPr>
          <p:nvPr/>
        </p:nvCxnSpPr>
        <p:spPr>
          <a:xfrm flipH="1">
            <a:off x="9023006" y="5471498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075A176C-D46E-4DA8-8CC2-85CBF622ACDF}"/>
              </a:ext>
            </a:extLst>
          </p:cNvPr>
          <p:cNvCxnSpPr>
            <a:cxnSpLocks/>
          </p:cNvCxnSpPr>
          <p:nvPr/>
        </p:nvCxnSpPr>
        <p:spPr>
          <a:xfrm flipH="1">
            <a:off x="10913236" y="4490274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>
            <a:extLst>
              <a:ext uri="{FF2B5EF4-FFF2-40B4-BE49-F238E27FC236}">
                <a16:creationId xmlns:a16="http://schemas.microsoft.com/office/drawing/2014/main" id="{B64ACC26-BAB1-4213-8C14-646D252BB346}"/>
              </a:ext>
            </a:extLst>
          </p:cNvPr>
          <p:cNvCxnSpPr>
            <a:cxnSpLocks/>
          </p:cNvCxnSpPr>
          <p:nvPr/>
        </p:nvCxnSpPr>
        <p:spPr>
          <a:xfrm>
            <a:off x="8694095" y="4836537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F84BAFDA-89BF-4D89-920A-9F52B92B358D}"/>
              </a:ext>
            </a:extLst>
          </p:cNvPr>
          <p:cNvCxnSpPr>
            <a:cxnSpLocks/>
          </p:cNvCxnSpPr>
          <p:nvPr/>
        </p:nvCxnSpPr>
        <p:spPr>
          <a:xfrm>
            <a:off x="9722861" y="4350113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0B6C3808-5652-4F38-A2AE-C9D44C150AA7}"/>
              </a:ext>
            </a:extLst>
          </p:cNvPr>
          <p:cNvCxnSpPr>
            <a:cxnSpLocks/>
          </p:cNvCxnSpPr>
          <p:nvPr/>
        </p:nvCxnSpPr>
        <p:spPr>
          <a:xfrm>
            <a:off x="10367234" y="5637297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D8B0827C-F00E-4A66-BAF6-56FDCDC3F8EB}"/>
              </a:ext>
            </a:extLst>
          </p:cNvPr>
          <p:cNvCxnSpPr>
            <a:cxnSpLocks/>
          </p:cNvCxnSpPr>
          <p:nvPr/>
        </p:nvCxnSpPr>
        <p:spPr>
          <a:xfrm>
            <a:off x="11245504" y="5135826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6444E4-471B-49F2-BDC4-582188B694E8}"/>
                  </a:ext>
                </a:extLst>
              </p:cNvPr>
              <p:cNvSpPr txBox="1"/>
              <p:nvPr/>
            </p:nvSpPr>
            <p:spPr>
              <a:xfrm>
                <a:off x="8104799" y="3360042"/>
                <a:ext cx="363312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0F6444E4-471B-49F2-BDC4-582188B69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799" y="3360042"/>
                <a:ext cx="3633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87C968-F4F9-4A85-94FE-662625D8E5D5}"/>
                  </a:ext>
                </a:extLst>
              </p:cNvPr>
              <p:cNvSpPr txBox="1"/>
              <p:nvPr/>
            </p:nvSpPr>
            <p:spPr>
              <a:xfrm>
                <a:off x="728885" y="576360"/>
                <a:ext cx="617444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387C968-F4F9-4A85-94FE-662625D8E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85" y="576360"/>
                <a:ext cx="6174446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ECE04D-14A5-45C9-8382-77E978A0392A}"/>
                  </a:ext>
                </a:extLst>
              </p:cNvPr>
              <p:cNvSpPr txBox="1"/>
              <p:nvPr/>
            </p:nvSpPr>
            <p:spPr>
              <a:xfrm>
                <a:off x="747798" y="1522571"/>
                <a:ext cx="5663473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0ECE04D-14A5-45C9-8382-77E978A039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98" y="1522571"/>
                <a:ext cx="5663473" cy="6721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44FD6D-1033-4246-8F7B-B779B8792DC3}"/>
                  </a:ext>
                </a:extLst>
              </p:cNvPr>
              <p:cNvSpPr txBox="1"/>
              <p:nvPr/>
            </p:nvSpPr>
            <p:spPr>
              <a:xfrm>
                <a:off x="747798" y="2525336"/>
                <a:ext cx="4069319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𝑸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44FD6D-1033-4246-8F7B-B779B8792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98" y="2525336"/>
                <a:ext cx="4069319" cy="67210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36ACE9-46AC-4F66-80D5-7C066ACCC522}"/>
                  </a:ext>
                </a:extLst>
              </p:cNvPr>
              <p:cNvSpPr txBox="1"/>
              <p:nvPr/>
            </p:nvSpPr>
            <p:spPr>
              <a:xfrm>
                <a:off x="728885" y="3602661"/>
                <a:ext cx="427482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𝑸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536ACE9-46AC-4F66-80D5-7C066ACCC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85" y="3602661"/>
                <a:ext cx="4274825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A062CC-6A28-462D-B2A2-093DC4EE6B13}"/>
                  </a:ext>
                </a:extLst>
              </p:cNvPr>
              <p:cNvSpPr txBox="1"/>
              <p:nvPr/>
            </p:nvSpPr>
            <p:spPr>
              <a:xfrm>
                <a:off x="747798" y="4450714"/>
                <a:ext cx="256192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14:m>
                  <m:oMath xmlns:m="http://schemas.openxmlformats.org/officeDocument/2006/math">
                    <m:r>
                      <a:rPr lang="en-US" sz="40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𝟖𝟒</m:t>
                    </m:r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A062CC-6A28-462D-B2A2-093DC4EE6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98" y="4450714"/>
                <a:ext cx="2561920" cy="707886"/>
              </a:xfrm>
              <a:prstGeom prst="rect">
                <a:avLst/>
              </a:prstGeom>
              <a:blipFill>
                <a:blip r:embed="rId13"/>
                <a:stretch>
                  <a:fillRect l="-8571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694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0" dur="1000" tmFilter="0, 0; .2, .5; .8, .5; 1, 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00" autoRev="1" fill="hold"/>
                                        <p:tgtEl>
                                          <p:spTgt spid="16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4" dur="1000" tmFilter="0, 0; .2, .5; .8, .5; 1, 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500" autoRev="1" fill="hold"/>
                                        <p:tgtEl>
                                          <p:spTgt spid="1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1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1000" tmFilter="0, 0; .2, .5; .8, .5; 1, 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500" autoRev="1" fill="hold"/>
                                        <p:tgtEl>
                                          <p:spTgt spid="1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6" dur="1000" tmFilter="0, 0; .2, .5; .8, .5; 1, 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500" autoRev="1" fill="hold"/>
                                        <p:tgtEl>
                                          <p:spTgt spid="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4C7B472F-8167-410F-B80B-60CB84EDA059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A1FC0117-C2F3-4DFE-A281-3D57D24B3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A8153F-E708-48F1-84C6-B970EB013FF1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7-masala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BB869-F455-4E97-87DA-F2E72ABC36C2}"/>
                  </a:ext>
                </a:extLst>
              </p:cNvPr>
              <p:cNvSpPr txBox="1"/>
              <p:nvPr/>
            </p:nvSpPr>
            <p:spPr>
              <a:xfrm>
                <a:off x="258636" y="1624370"/>
                <a:ext cx="11669806" cy="29559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</a:t>
                </a:r>
                <a:r>
                  <a:rPr lang="en-US" sz="4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Parallelepipedning</a:t>
                </a:r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umumiy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uchga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ega</a:t>
                </a:r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yoqlarining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yuzlari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6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6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va </a:t>
                </a:r>
                <a14:m>
                  <m:oMath xmlns:m="http://schemas.openxmlformats.org/officeDocument/2006/math">
                    <m:r>
                      <a:rPr lang="en-US" sz="4600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Parallelepiped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86BB869-F455-4E97-87DA-F2E72ABC3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36" y="1624370"/>
                <a:ext cx="11669806" cy="2955937"/>
              </a:xfrm>
              <a:prstGeom prst="rect">
                <a:avLst/>
              </a:prstGeom>
              <a:blipFill>
                <a:blip r:embed="rId3"/>
                <a:stretch>
                  <a:fillRect l="-2245" t="-4536" r="-2193" b="-92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991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Презентация на тему &quot;Прямоугольный параллелепипед&quot;">
            <a:extLst>
              <a:ext uri="{FF2B5EF4-FFF2-40B4-BE49-F238E27FC236}">
                <a16:creationId xmlns:a16="http://schemas.microsoft.com/office/drawing/2014/main" id="{EC5A0B3D-7864-4E70-9140-C4B4AA9274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44167" r="9687" b="11250"/>
          <a:stretch/>
        </p:blipFill>
        <p:spPr bwMode="auto">
          <a:xfrm>
            <a:off x="3373386" y="2800350"/>
            <a:ext cx="7389864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8C130E3-A2B3-4C5B-B587-2C1CCC4FF2F2}"/>
              </a:ext>
            </a:extLst>
          </p:cNvPr>
          <p:cNvSpPr/>
          <p:nvPr/>
        </p:nvSpPr>
        <p:spPr>
          <a:xfrm>
            <a:off x="-4918" y="1"/>
            <a:ext cx="12196918" cy="7458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67DB483-7762-4CE9-BFD4-70C3C3D3815C}"/>
              </a:ext>
            </a:extLst>
          </p:cNvPr>
          <p:cNvSpPr txBox="1"/>
          <p:nvPr/>
        </p:nvSpPr>
        <p:spPr>
          <a:xfrm>
            <a:off x="3308482" y="0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D0FA36-1A12-4E1F-808A-3C58BEA06B51}"/>
              </a:ext>
            </a:extLst>
          </p:cNvPr>
          <p:cNvSpPr txBox="1"/>
          <p:nvPr/>
        </p:nvSpPr>
        <p:spPr>
          <a:xfrm>
            <a:off x="95505" y="1017938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9B3DC3-2A41-4D35-947A-8624CCFCF020}"/>
                  </a:ext>
                </a:extLst>
              </p:cNvPr>
              <p:cNvSpPr txBox="1"/>
              <p:nvPr/>
            </p:nvSpPr>
            <p:spPr>
              <a:xfrm>
                <a:off x="2503537" y="1004023"/>
                <a:ext cx="3004698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99B3DC3-2A41-4D35-947A-8624CCFCF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3537" y="1004023"/>
                <a:ext cx="3004698" cy="721801"/>
              </a:xfrm>
              <a:prstGeom prst="rect">
                <a:avLst/>
              </a:prstGeom>
              <a:blipFill>
                <a:blip r:embed="rId3"/>
                <a:stretch>
                  <a:fillRect t="-13559" r="-3651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D65AD4-4A70-4030-B6AC-E8C174549AE6}"/>
                  </a:ext>
                </a:extLst>
              </p:cNvPr>
              <p:cNvSpPr txBox="1"/>
              <p:nvPr/>
            </p:nvSpPr>
            <p:spPr>
              <a:xfrm>
                <a:off x="5508235" y="1004023"/>
                <a:ext cx="3272032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4D65AD4-4A70-4030-B6AC-E8C174549A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35" y="1004023"/>
                <a:ext cx="3272032" cy="721801"/>
              </a:xfrm>
              <a:prstGeom prst="rect">
                <a:avLst/>
              </a:prstGeom>
              <a:blipFill>
                <a:blip r:embed="rId4"/>
                <a:stretch>
                  <a:fillRect t="-13559" r="-4664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09887-727C-4243-8250-987DD3C9DE3C}"/>
                  </a:ext>
                </a:extLst>
              </p:cNvPr>
              <p:cNvSpPr txBox="1"/>
              <p:nvPr/>
            </p:nvSpPr>
            <p:spPr>
              <a:xfrm>
                <a:off x="8727273" y="1004023"/>
                <a:ext cx="3272032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009887-727C-4243-8250-987DD3C9D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7273" y="1004023"/>
                <a:ext cx="3272032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F600E9F-2E10-497C-880B-8F41627F0B06}"/>
              </a:ext>
            </a:extLst>
          </p:cNvPr>
          <p:cNvSpPr txBox="1"/>
          <p:nvPr/>
        </p:nvSpPr>
        <p:spPr>
          <a:xfrm>
            <a:off x="95505" y="173973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D5277-DAF5-4A98-B0F2-86014CEBE5FF}"/>
                  </a:ext>
                </a:extLst>
              </p:cNvPr>
              <p:cNvSpPr txBox="1"/>
              <p:nvPr/>
            </p:nvSpPr>
            <p:spPr>
              <a:xfrm>
                <a:off x="3576330" y="1759889"/>
                <a:ext cx="234023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D5277-DAF5-4A98-B0F2-86014CEB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330" y="1759889"/>
                <a:ext cx="234023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460A5-4921-4DFA-B74E-541EDD4A9DAF}"/>
                  </a:ext>
                </a:extLst>
              </p:cNvPr>
              <p:cNvSpPr txBox="1"/>
              <p:nvPr/>
            </p:nvSpPr>
            <p:spPr>
              <a:xfrm>
                <a:off x="4051172" y="3019081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460A5-4921-4DFA-B74E-541EDD4A9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2" y="3019081"/>
                <a:ext cx="7363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1E2BE1-9ED9-4C4F-B03A-083FFF96EAA1}"/>
                  </a:ext>
                </a:extLst>
              </p:cNvPr>
              <p:cNvSpPr txBox="1"/>
              <p:nvPr/>
            </p:nvSpPr>
            <p:spPr>
              <a:xfrm>
                <a:off x="4051172" y="5716192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01E2BE1-9ED9-4C4F-B03A-083FFF96EA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172" y="5716192"/>
                <a:ext cx="736368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5081-B691-4415-B482-23A25AED19D7}"/>
                  </a:ext>
                </a:extLst>
              </p:cNvPr>
              <p:cNvSpPr txBox="1"/>
              <p:nvPr/>
            </p:nvSpPr>
            <p:spPr>
              <a:xfrm>
                <a:off x="5725357" y="4219231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0205081-B691-4415-B482-23A25AED19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357" y="4219231"/>
                <a:ext cx="736368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FA3A5B-32C1-4455-AE64-A2D05B5DBB6C}"/>
                  </a:ext>
                </a:extLst>
              </p:cNvPr>
              <p:cNvSpPr txBox="1"/>
              <p:nvPr/>
            </p:nvSpPr>
            <p:spPr>
              <a:xfrm>
                <a:off x="7348435" y="4219231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0FA3A5B-32C1-4455-AE64-A2D05B5DBB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8435" y="4219231"/>
                <a:ext cx="736368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E3597-494D-4B51-B775-B74428376223}"/>
                  </a:ext>
                </a:extLst>
              </p:cNvPr>
              <p:cNvSpPr txBox="1"/>
              <p:nvPr/>
            </p:nvSpPr>
            <p:spPr>
              <a:xfrm>
                <a:off x="9055842" y="4485131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C0E3597-494D-4B51-B775-B744283762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842" y="4485131"/>
                <a:ext cx="736368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EB7F3-C596-4CFC-AAC1-001E41F4F378}"/>
                  </a:ext>
                </a:extLst>
              </p:cNvPr>
              <p:cNvSpPr txBox="1"/>
              <p:nvPr/>
            </p:nvSpPr>
            <p:spPr>
              <a:xfrm>
                <a:off x="9626921" y="3834795"/>
                <a:ext cx="736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EBEB7F3-C596-4CFC-AAC1-001E41F4F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921" y="3834795"/>
                <a:ext cx="736368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52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70C37BAB-324D-49FB-98B2-450435178B0B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AEBCEF-EE43-4446-AA85-78846D297E1E}"/>
              </a:ext>
            </a:extLst>
          </p:cNvPr>
          <p:cNvSpPr txBox="1"/>
          <p:nvPr/>
        </p:nvSpPr>
        <p:spPr>
          <a:xfrm>
            <a:off x="1437046" y="21710"/>
            <a:ext cx="84368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2" name="Picture 6" descr="мочить людей семенозачатка 3d малый Иллюстрация штока - иллюстрации  насчитывающей людей, малый: 21298209">
            <a:extLst>
              <a:ext uri="{FF2B5EF4-FFF2-40B4-BE49-F238E27FC236}">
                <a16:creationId xmlns:a16="http://schemas.microsoft.com/office/drawing/2014/main" id="{C8182D64-6AD5-43FE-8483-B02E3E4B9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10848083" y="41546"/>
            <a:ext cx="882099" cy="9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714656-607E-4649-8FEB-7D6181A02336}"/>
              </a:ext>
            </a:extLst>
          </p:cNvPr>
          <p:cNvSpPr/>
          <p:nvPr/>
        </p:nvSpPr>
        <p:spPr>
          <a:xfrm>
            <a:off x="748996" y="2114868"/>
            <a:ext cx="4471001" cy="3930798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Прямая соединительная линия 45">
            <a:extLst>
              <a:ext uri="{FF2B5EF4-FFF2-40B4-BE49-F238E27FC236}">
                <a16:creationId xmlns:a16="http://schemas.microsoft.com/office/drawing/2014/main" id="{C94CDAC9-2663-4CD2-B57D-510AD07E3262}"/>
              </a:ext>
            </a:extLst>
          </p:cNvPr>
          <p:cNvCxnSpPr>
            <a:cxnSpLocks/>
          </p:cNvCxnSpPr>
          <p:nvPr/>
        </p:nvCxnSpPr>
        <p:spPr>
          <a:xfrm>
            <a:off x="1963873" y="6071290"/>
            <a:ext cx="1671732" cy="0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F6E53C30-3E8F-42BD-9C3C-A1F243D89055}"/>
              </a:ext>
            </a:extLst>
          </p:cNvPr>
          <p:cNvSpPr/>
          <p:nvPr/>
        </p:nvSpPr>
        <p:spPr>
          <a:xfrm>
            <a:off x="1664938" y="1445311"/>
            <a:ext cx="3576877" cy="155142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5C64E97A-39A7-4894-90FA-44DF951E1080}"/>
              </a:ext>
            </a:extLst>
          </p:cNvPr>
          <p:cNvSpPr/>
          <p:nvPr/>
        </p:nvSpPr>
        <p:spPr>
          <a:xfrm rot="20593389">
            <a:off x="1311006" y="2219886"/>
            <a:ext cx="1286910" cy="1024088"/>
          </a:xfrm>
          <a:prstGeom prst="triangle">
            <a:avLst>
              <a:gd name="adj" fmla="val 38611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авнобедренный треугольник 57">
            <a:extLst>
              <a:ext uri="{FF2B5EF4-FFF2-40B4-BE49-F238E27FC236}">
                <a16:creationId xmlns:a16="http://schemas.microsoft.com/office/drawing/2014/main" id="{91DB5DF5-2902-41D6-8894-F69523E50290}"/>
              </a:ext>
            </a:extLst>
          </p:cNvPr>
          <p:cNvSpPr/>
          <p:nvPr/>
        </p:nvSpPr>
        <p:spPr>
          <a:xfrm rot="10800000" flipH="1">
            <a:off x="1617747" y="1391644"/>
            <a:ext cx="2244523" cy="84467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BF90744D-3146-4DA1-B5FC-FD323F2B65EB}"/>
              </a:ext>
            </a:extLst>
          </p:cNvPr>
          <p:cNvCxnSpPr>
            <a:cxnSpLocks/>
          </p:cNvCxnSpPr>
          <p:nvPr/>
        </p:nvCxnSpPr>
        <p:spPr>
          <a:xfrm flipV="1">
            <a:off x="1617747" y="1477918"/>
            <a:ext cx="2131175" cy="774274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D1F97D9D-427C-4CE7-A270-80F43A6A8281}"/>
              </a:ext>
            </a:extLst>
          </p:cNvPr>
          <p:cNvCxnSpPr>
            <a:cxnSpLocks/>
          </p:cNvCxnSpPr>
          <p:nvPr/>
        </p:nvCxnSpPr>
        <p:spPr>
          <a:xfrm>
            <a:off x="2711507" y="3035808"/>
            <a:ext cx="1630282" cy="9484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C5608117-E16A-4828-8B22-6972E17DFEDA}"/>
              </a:ext>
            </a:extLst>
          </p:cNvPr>
          <p:cNvCxnSpPr>
            <a:cxnSpLocks/>
          </p:cNvCxnSpPr>
          <p:nvPr/>
        </p:nvCxnSpPr>
        <p:spPr>
          <a:xfrm>
            <a:off x="1676662" y="2252052"/>
            <a:ext cx="1078784" cy="802724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id="{2448B7C5-5408-4683-9EBA-F2D8BFE336AE}"/>
              </a:ext>
            </a:extLst>
          </p:cNvPr>
          <p:cNvCxnSpPr>
            <a:cxnSpLocks/>
          </p:cNvCxnSpPr>
          <p:nvPr/>
        </p:nvCxnSpPr>
        <p:spPr>
          <a:xfrm>
            <a:off x="3726676" y="1482075"/>
            <a:ext cx="1526864" cy="335586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90837084-2956-404F-87EC-F8C6917D0C72}"/>
              </a:ext>
            </a:extLst>
          </p:cNvPr>
          <p:cNvCxnSpPr>
            <a:cxnSpLocks/>
          </p:cNvCxnSpPr>
          <p:nvPr/>
        </p:nvCxnSpPr>
        <p:spPr>
          <a:xfrm flipH="1">
            <a:off x="4315722" y="1817661"/>
            <a:ext cx="905876" cy="1235865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9640E826-7E3A-4507-9049-E376AC3DF3A0}"/>
              </a:ext>
            </a:extLst>
          </p:cNvPr>
          <p:cNvSpPr/>
          <p:nvPr/>
        </p:nvSpPr>
        <p:spPr>
          <a:xfrm rot="16200000">
            <a:off x="4184001" y="2010901"/>
            <a:ext cx="1241332" cy="891411"/>
          </a:xfrm>
          <a:prstGeom prst="triangle">
            <a:avLst>
              <a:gd name="adj" fmla="val 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5946B389-2188-4875-A840-46AA519DCD65}"/>
              </a:ext>
            </a:extLst>
          </p:cNvPr>
          <p:cNvCxnSpPr>
            <a:cxnSpLocks/>
          </p:cNvCxnSpPr>
          <p:nvPr/>
        </p:nvCxnSpPr>
        <p:spPr>
          <a:xfrm flipV="1">
            <a:off x="4499686" y="1807188"/>
            <a:ext cx="720311" cy="3063253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Равнобедренный треугольник 68">
            <a:extLst>
              <a:ext uri="{FF2B5EF4-FFF2-40B4-BE49-F238E27FC236}">
                <a16:creationId xmlns:a16="http://schemas.microsoft.com/office/drawing/2014/main" id="{88F12C8D-73AF-414D-82D7-8C49333F8F4E}"/>
              </a:ext>
            </a:extLst>
          </p:cNvPr>
          <p:cNvSpPr/>
          <p:nvPr/>
        </p:nvSpPr>
        <p:spPr>
          <a:xfrm rot="733636">
            <a:off x="3674055" y="1066307"/>
            <a:ext cx="1728286" cy="548204"/>
          </a:xfrm>
          <a:prstGeom prst="triangle">
            <a:avLst>
              <a:gd name="adj" fmla="val 9024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FB229EDE-9891-4451-963A-BAB9EFA05264}"/>
              </a:ext>
            </a:extLst>
          </p:cNvPr>
          <p:cNvCxnSpPr>
            <a:cxnSpLocks/>
          </p:cNvCxnSpPr>
          <p:nvPr/>
        </p:nvCxnSpPr>
        <p:spPr>
          <a:xfrm flipV="1">
            <a:off x="941819" y="2234470"/>
            <a:ext cx="706176" cy="3061430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Равнобедренный треугольник 70">
            <a:extLst>
              <a:ext uri="{FF2B5EF4-FFF2-40B4-BE49-F238E27FC236}">
                <a16:creationId xmlns:a16="http://schemas.microsoft.com/office/drawing/2014/main" id="{F721C4B9-24A0-4E17-9157-3FD6D5BDDBA2}"/>
              </a:ext>
            </a:extLst>
          </p:cNvPr>
          <p:cNvSpPr/>
          <p:nvPr/>
        </p:nvSpPr>
        <p:spPr>
          <a:xfrm rot="6194324">
            <a:off x="3637458" y="3025146"/>
            <a:ext cx="3297628" cy="819510"/>
          </a:xfrm>
          <a:prstGeom prst="triangle">
            <a:avLst>
              <a:gd name="adj" fmla="val 8779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Равнобедренный треугольник 71">
            <a:extLst>
              <a:ext uri="{FF2B5EF4-FFF2-40B4-BE49-F238E27FC236}">
                <a16:creationId xmlns:a16="http://schemas.microsoft.com/office/drawing/2014/main" id="{E8646B5C-1FD5-419A-993A-7FDFDDD796D1}"/>
              </a:ext>
            </a:extLst>
          </p:cNvPr>
          <p:cNvSpPr/>
          <p:nvPr/>
        </p:nvSpPr>
        <p:spPr>
          <a:xfrm rot="16968013">
            <a:off x="-1792255" y="2892195"/>
            <a:ext cx="4595974" cy="1522209"/>
          </a:xfrm>
          <a:prstGeom prst="triangle">
            <a:avLst>
              <a:gd name="adj" fmla="val 7522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975FD1F1-F22B-4105-B338-414208331BC6}"/>
              </a:ext>
            </a:extLst>
          </p:cNvPr>
          <p:cNvCxnSpPr>
            <a:cxnSpLocks/>
          </p:cNvCxnSpPr>
          <p:nvPr/>
        </p:nvCxnSpPr>
        <p:spPr>
          <a:xfrm flipV="1">
            <a:off x="949074" y="4505764"/>
            <a:ext cx="2131175" cy="774274"/>
          </a:xfrm>
          <a:prstGeom prst="line">
            <a:avLst/>
          </a:prstGeom>
          <a:ln w="76200">
            <a:solidFill>
              <a:srgbClr val="000066">
                <a:alpha val="4902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>
            <a:extLst>
              <a:ext uri="{FF2B5EF4-FFF2-40B4-BE49-F238E27FC236}">
                <a16:creationId xmlns:a16="http://schemas.microsoft.com/office/drawing/2014/main" id="{CE288899-CD91-468A-9CE9-4765C873E354}"/>
              </a:ext>
            </a:extLst>
          </p:cNvPr>
          <p:cNvCxnSpPr>
            <a:cxnSpLocks/>
          </p:cNvCxnSpPr>
          <p:nvPr/>
        </p:nvCxnSpPr>
        <p:spPr>
          <a:xfrm>
            <a:off x="3066733" y="4507800"/>
            <a:ext cx="1427756" cy="346397"/>
          </a:xfrm>
          <a:prstGeom prst="line">
            <a:avLst/>
          </a:prstGeom>
          <a:ln w="76200">
            <a:solidFill>
              <a:srgbClr val="000066">
                <a:alpha val="49020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1FDF43E-2F04-4E9C-9ED7-68E95482DB81}"/>
              </a:ext>
            </a:extLst>
          </p:cNvPr>
          <p:cNvCxnSpPr>
            <a:cxnSpLocks/>
          </p:cNvCxnSpPr>
          <p:nvPr/>
        </p:nvCxnSpPr>
        <p:spPr>
          <a:xfrm>
            <a:off x="935383" y="5274250"/>
            <a:ext cx="1047506" cy="797039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DE31193D-0722-4D0D-817E-ED236DA34996}"/>
              </a:ext>
            </a:extLst>
          </p:cNvPr>
          <p:cNvCxnSpPr>
            <a:cxnSpLocks/>
          </p:cNvCxnSpPr>
          <p:nvPr/>
        </p:nvCxnSpPr>
        <p:spPr>
          <a:xfrm flipH="1">
            <a:off x="3597026" y="4845518"/>
            <a:ext cx="888212" cy="1225772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17BD0D1A-DE88-4DEF-98AA-9EFA38D5E28E}"/>
              </a:ext>
            </a:extLst>
          </p:cNvPr>
          <p:cNvCxnSpPr>
            <a:cxnSpLocks/>
          </p:cNvCxnSpPr>
          <p:nvPr/>
        </p:nvCxnSpPr>
        <p:spPr>
          <a:xfrm flipV="1">
            <a:off x="2003075" y="3034814"/>
            <a:ext cx="750755" cy="3036476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589E9F1E-7F85-47E7-B1B4-89BFF58EAF1F}"/>
              </a:ext>
            </a:extLst>
          </p:cNvPr>
          <p:cNvCxnSpPr>
            <a:cxnSpLocks/>
          </p:cNvCxnSpPr>
          <p:nvPr/>
        </p:nvCxnSpPr>
        <p:spPr>
          <a:xfrm flipV="1">
            <a:off x="3059001" y="1484103"/>
            <a:ext cx="733160" cy="3064208"/>
          </a:xfrm>
          <a:prstGeom prst="line">
            <a:avLst/>
          </a:prstGeom>
          <a:ln w="76200">
            <a:solidFill>
              <a:srgbClr val="000066">
                <a:alpha val="50196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BB435AEF-4AC7-4DA0-BF4E-645C2D4EF000}"/>
              </a:ext>
            </a:extLst>
          </p:cNvPr>
          <p:cNvCxnSpPr>
            <a:cxnSpLocks/>
          </p:cNvCxnSpPr>
          <p:nvPr/>
        </p:nvCxnSpPr>
        <p:spPr>
          <a:xfrm flipV="1">
            <a:off x="3597026" y="3053526"/>
            <a:ext cx="711912" cy="3008838"/>
          </a:xfrm>
          <a:prstGeom prst="line">
            <a:avLst/>
          </a:prstGeom>
          <a:ln w="76200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Равнобедренный треугольник 89">
            <a:extLst>
              <a:ext uri="{FF2B5EF4-FFF2-40B4-BE49-F238E27FC236}">
                <a16:creationId xmlns:a16="http://schemas.microsoft.com/office/drawing/2014/main" id="{EB04C2C3-D392-44B0-BAD2-82956BFDBA89}"/>
              </a:ext>
            </a:extLst>
          </p:cNvPr>
          <p:cNvSpPr/>
          <p:nvPr/>
        </p:nvSpPr>
        <p:spPr>
          <a:xfrm rot="10800000" flipV="1">
            <a:off x="3580485" y="3288665"/>
            <a:ext cx="2131174" cy="2874690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Равнобедренный треугольник 91">
            <a:extLst>
              <a:ext uri="{FF2B5EF4-FFF2-40B4-BE49-F238E27FC236}">
                <a16:creationId xmlns:a16="http://schemas.microsoft.com/office/drawing/2014/main" id="{B35F352D-482E-4F6F-A898-73F95B2EA932}"/>
              </a:ext>
            </a:extLst>
          </p:cNvPr>
          <p:cNvSpPr/>
          <p:nvPr/>
        </p:nvSpPr>
        <p:spPr>
          <a:xfrm rot="15794184" flipV="1">
            <a:off x="597135" y="4913532"/>
            <a:ext cx="1403852" cy="1407472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8B00C06F-245C-4109-A1E6-7CF7A2C61F6B}"/>
              </a:ext>
            </a:extLst>
          </p:cNvPr>
          <p:cNvSpPr txBox="1"/>
          <p:nvPr/>
        </p:nvSpPr>
        <p:spPr>
          <a:xfrm>
            <a:off x="5777101" y="1565287"/>
            <a:ext cx="6110099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yoqlari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2B60673E-CB3A-4237-B3AD-9CA0B133F07A}"/>
                  </a:ext>
                </a:extLst>
              </p:cNvPr>
              <p:cNvSpPr txBox="1"/>
              <p:nvPr/>
            </p:nvSpPr>
            <p:spPr>
              <a:xfrm>
                <a:off x="1437046" y="3609980"/>
                <a:ext cx="652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108" name="TextBox 4107">
                <a:extLst>
                  <a:ext uri="{FF2B5EF4-FFF2-40B4-BE49-F238E27FC236}">
                    <a16:creationId xmlns:a16="http://schemas.microsoft.com/office/drawing/2014/main" id="{2B60673E-CB3A-4237-B3AD-9CA0B133F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046" y="3609980"/>
                <a:ext cx="65287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229DF08-6979-4891-B20C-A924EF824FDB}"/>
                  </a:ext>
                </a:extLst>
              </p:cNvPr>
              <p:cNvSpPr txBox="1"/>
              <p:nvPr/>
            </p:nvSpPr>
            <p:spPr>
              <a:xfrm>
                <a:off x="2873792" y="3728432"/>
                <a:ext cx="652871" cy="615553"/>
              </a:xfrm>
              <a:prstGeom prst="rect">
                <a:avLst/>
              </a:prstGeom>
              <a:solidFill>
                <a:srgbClr val="00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C229DF08-6979-4891-B20C-A924EF824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792" y="3728432"/>
                <a:ext cx="65287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B97DE9-E452-40E4-A4D2-535D55EAC1C4}"/>
                  </a:ext>
                </a:extLst>
              </p:cNvPr>
              <p:cNvSpPr txBox="1"/>
              <p:nvPr/>
            </p:nvSpPr>
            <p:spPr>
              <a:xfrm>
                <a:off x="4077877" y="3667609"/>
                <a:ext cx="65287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9B97DE9-E452-40E4-A4D2-535D55EAC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877" y="3667609"/>
                <a:ext cx="65287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B5F898D-9DB9-4E19-BD83-ABF719DB1CDF}"/>
                  </a:ext>
                </a:extLst>
              </p:cNvPr>
              <p:cNvSpPr txBox="1"/>
              <p:nvPr/>
            </p:nvSpPr>
            <p:spPr>
              <a:xfrm>
                <a:off x="5000289" y="4822498"/>
                <a:ext cx="6925515" cy="8987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</a:rPr>
                        <m:t>+ …+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4800" dirty="0">
                  <a:solidFill>
                    <a:srgbClr val="000066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B5F898D-9DB9-4E19-BD83-ABF719DB1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289" y="4822498"/>
                <a:ext cx="6925515" cy="8987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369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D5277-DAF5-4A98-B0F2-86014CEBE5FF}"/>
                  </a:ext>
                </a:extLst>
              </p:cNvPr>
              <p:cNvSpPr txBox="1"/>
              <p:nvPr/>
            </p:nvSpPr>
            <p:spPr>
              <a:xfrm>
                <a:off x="1703606" y="2599919"/>
                <a:ext cx="748622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76D5277-DAF5-4A98-B0F2-86014CEBE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06" y="2599919"/>
                <a:ext cx="7486221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68A76F-E4F0-498B-8828-6049FC830A11}"/>
                  </a:ext>
                </a:extLst>
              </p:cNvPr>
              <p:cNvSpPr txBox="1"/>
              <p:nvPr/>
            </p:nvSpPr>
            <p:spPr>
              <a:xfrm>
                <a:off x="1829669" y="377971"/>
                <a:ext cx="583548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68A76F-E4F0-498B-8828-6049FC830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69" y="377971"/>
                <a:ext cx="5835489" cy="721801"/>
              </a:xfrm>
              <a:prstGeom prst="rect">
                <a:avLst/>
              </a:prstGeom>
              <a:blipFill>
                <a:blip r:embed="rId3"/>
                <a:stretch>
                  <a:fillRect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96DD31-A0C2-41A7-98EC-8C0C143D4EBD}"/>
                  </a:ext>
                </a:extLst>
              </p:cNvPr>
              <p:cNvSpPr txBox="1"/>
              <p:nvPr/>
            </p:nvSpPr>
            <p:spPr>
              <a:xfrm>
                <a:off x="1829669" y="1066894"/>
                <a:ext cx="583548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E96DD31-A0C2-41A7-98EC-8C0C143D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69" y="1066894"/>
                <a:ext cx="5835489" cy="721801"/>
              </a:xfrm>
              <a:prstGeom prst="rect">
                <a:avLst/>
              </a:prstGeom>
              <a:blipFill>
                <a:blip r:embed="rId4"/>
                <a:stretch>
                  <a:fillRect t="-13559" r="-3448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13A850-750F-4883-80BF-34308175EF05}"/>
                  </a:ext>
                </a:extLst>
              </p:cNvPr>
              <p:cNvSpPr txBox="1"/>
              <p:nvPr/>
            </p:nvSpPr>
            <p:spPr>
              <a:xfrm>
                <a:off x="1829669" y="1833406"/>
                <a:ext cx="583548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813A850-750F-4883-80BF-34308175E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669" y="1833406"/>
                <a:ext cx="5835489" cy="721801"/>
              </a:xfrm>
              <a:prstGeom prst="rect">
                <a:avLst/>
              </a:prstGeom>
              <a:blipFill>
                <a:blip r:embed="rId5"/>
                <a:stretch>
                  <a:fillRect t="-13559" r="-3448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2E06CF-8906-4CAE-820A-18C73E1405EF}"/>
                  </a:ext>
                </a:extLst>
              </p:cNvPr>
              <p:cNvSpPr txBox="1"/>
              <p:nvPr/>
            </p:nvSpPr>
            <p:spPr>
              <a:xfrm>
                <a:off x="3031203" y="3539310"/>
                <a:ext cx="6129594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𝟔𝟖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82E06CF-8906-4CAE-820A-18C73E140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1203" y="3539310"/>
                <a:ext cx="6129594" cy="72180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3E0B42-0A45-406A-8E29-C6EAD317A849}"/>
                  </a:ext>
                </a:extLst>
              </p:cNvPr>
              <p:cNvSpPr txBox="1"/>
              <p:nvPr/>
            </p:nvSpPr>
            <p:spPr>
              <a:xfrm>
                <a:off x="1703606" y="4668429"/>
                <a:ext cx="368607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𝟔𝟖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E93E0B42-0A45-406A-8E29-C6EAD317A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3606" y="4668429"/>
                <a:ext cx="3686074" cy="721801"/>
              </a:xfrm>
              <a:prstGeom prst="rect">
                <a:avLst/>
              </a:prstGeom>
              <a:blipFill>
                <a:blip r:embed="rId7"/>
                <a:stretch>
                  <a:fillRect l="-5785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73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Схема 8">
                <a:extLst>
                  <a:ext uri="{FF2B5EF4-FFF2-40B4-BE49-F238E27FC236}">
                    <a16:creationId xmlns:a16="http://schemas.microsoft.com/office/drawing/2014/main" id="{FED195AC-2457-4817-AC5C-E4D200DE5F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6751247"/>
                  </p:ext>
                </p:extLst>
              </p:nvPr>
            </p:nvGraphicFramePr>
            <p:xfrm>
              <a:off x="495178" y="1536114"/>
              <a:ext cx="10904494" cy="1892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9" name="Схема 8">
                <a:extLst>
                  <a:ext uri="{FF2B5EF4-FFF2-40B4-BE49-F238E27FC236}">
                    <a16:creationId xmlns:a16="http://schemas.microsoft.com/office/drawing/2014/main" id="{FED195AC-2457-4817-AC5C-E4D200DE5F6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06751247"/>
                  </p:ext>
                </p:extLst>
              </p:nvPr>
            </p:nvGraphicFramePr>
            <p:xfrm>
              <a:off x="495178" y="1536114"/>
              <a:ext cx="10904494" cy="1892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EBC8BC15-6877-46E8-AA14-59E6686BD0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6475219"/>
                  </p:ext>
                </p:extLst>
              </p:nvPr>
            </p:nvGraphicFramePr>
            <p:xfrm>
              <a:off x="495178" y="3535457"/>
              <a:ext cx="10904494" cy="1892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1" r:lo="rId12" r:qs="rId13" r:cs="rId14"/>
              </a:graphicData>
            </a:graphic>
          </p:graphicFrame>
        </mc:Choice>
        <mc:Fallback xmlns="">
          <p:graphicFrame>
            <p:nvGraphicFramePr>
              <p:cNvPr id="8" name="Схема 7">
                <a:extLst>
                  <a:ext uri="{FF2B5EF4-FFF2-40B4-BE49-F238E27FC236}">
                    <a16:creationId xmlns:a16="http://schemas.microsoft.com/office/drawing/2014/main" id="{EBC8BC15-6877-46E8-AA14-59E6686BD09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96475219"/>
                  </p:ext>
                </p:extLst>
              </p:nvPr>
            </p:nvGraphicFramePr>
            <p:xfrm>
              <a:off x="495178" y="3535457"/>
              <a:ext cx="10904494" cy="189288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6" r:lo="rId17" r:qs="rId18" r:cs="rId19"/>
              </a:graphicData>
            </a:graphic>
          </p:graphicFrame>
        </mc:Fallback>
      </mc:AlternateContent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88D263A-1047-4A26-995F-F98ED27F709D}"/>
              </a:ext>
            </a:extLst>
          </p:cNvPr>
          <p:cNvSpPr/>
          <p:nvPr/>
        </p:nvSpPr>
        <p:spPr>
          <a:xfrm>
            <a:off x="301874" y="4481900"/>
            <a:ext cx="10627383" cy="123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hild, Children, Doing, Drawing, Homewor #189090 - PNG Images - PNGio">
            <a:extLst>
              <a:ext uri="{FF2B5EF4-FFF2-40B4-BE49-F238E27FC236}">
                <a16:creationId xmlns:a16="http://schemas.microsoft.com/office/drawing/2014/main" id="{DC0D16D3-8D8F-4CFC-A24F-B9301FFAF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595560" y="4634398"/>
            <a:ext cx="2101262" cy="15741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48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Призма А В E A1A1 B1B1 D С Призмой называется  многогранник, состоящий из двух плоских многоугольников, совмещаемых  параллельным переносом, и всех отрезков,&quot;. Скачать бесплатно и без  регистрации.">
            <a:extLst>
              <a:ext uri="{FF2B5EF4-FFF2-40B4-BE49-F238E27FC236}">
                <a16:creationId xmlns:a16="http://schemas.microsoft.com/office/drawing/2014/main" id="{D985CDC2-AAB5-49F0-8584-9E0B49AA8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1060" r="52331"/>
          <a:stretch/>
        </p:blipFill>
        <p:spPr bwMode="auto">
          <a:xfrm>
            <a:off x="781472" y="1361522"/>
            <a:ext cx="4437117" cy="51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2465970-82C7-448A-AC6A-8765A8658575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E30CE-B78E-4D10-A00B-96AE0282CC83}"/>
              </a:ext>
            </a:extLst>
          </p:cNvPr>
          <p:cNvSpPr txBox="1"/>
          <p:nvPr/>
        </p:nvSpPr>
        <p:spPr>
          <a:xfrm>
            <a:off x="781472" y="101454"/>
            <a:ext cx="979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мочить людей семенозачатка 3d малый Иллюстрация штока - иллюстрации  насчитывающей людей, малый: 21298209">
            <a:extLst>
              <a:ext uri="{FF2B5EF4-FFF2-40B4-BE49-F238E27FC236}">
                <a16:creationId xmlns:a16="http://schemas.microsoft.com/office/drawing/2014/main" id="{97B0747A-BC1A-45BF-8F7F-4E6DC7AD6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10848083" y="41546"/>
            <a:ext cx="882099" cy="9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E5DA40-0A6F-4A3F-B4C7-A31A75F1BD41}"/>
              </a:ext>
            </a:extLst>
          </p:cNvPr>
          <p:cNvSpPr txBox="1"/>
          <p:nvPr/>
        </p:nvSpPr>
        <p:spPr>
          <a:xfrm>
            <a:off x="5304887" y="1361522"/>
            <a:ext cx="6651026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perimetri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9CB84D-EE1D-49BB-B612-E6D25BD8CF55}"/>
                  </a:ext>
                </a:extLst>
              </p:cNvPr>
              <p:cNvSpPr txBox="1"/>
              <p:nvPr/>
            </p:nvSpPr>
            <p:spPr>
              <a:xfrm>
                <a:off x="6236871" y="4308793"/>
                <a:ext cx="4478393" cy="89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𝑷</m:t>
                          </m:r>
                        </m:e>
                        <m:sub>
                          <m: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800" b="1" i="1" smtClean="0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𝒉</m:t>
                      </m:r>
                    </m:oMath>
                  </m:oMathPara>
                </a14:m>
                <a:endParaRPr lang="ru-RU" sz="48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9CB84D-EE1D-49BB-B612-E6D25BD8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6871" y="4308793"/>
                <a:ext cx="4478393" cy="898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88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1389422-E28A-481B-9C10-A72B5AD4D7E4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3AB85-C9CF-4A35-8957-DC5D6839BC61}"/>
              </a:ext>
            </a:extLst>
          </p:cNvPr>
          <p:cNvSpPr txBox="1"/>
          <p:nvPr/>
        </p:nvSpPr>
        <p:spPr>
          <a:xfrm>
            <a:off x="781472" y="101454"/>
            <a:ext cx="979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 descr="3d People - Man, Person With A Ruler And A Pencil Stock Photo, Picture And  Royalty Free Image. Image 15225856.">
            <a:extLst>
              <a:ext uri="{FF2B5EF4-FFF2-40B4-BE49-F238E27FC236}">
                <a16:creationId xmlns:a16="http://schemas.microsoft.com/office/drawing/2014/main" id="{3FABF359-536C-46BA-A1E9-5F5A6093A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4103" r="17701" b="9488"/>
          <a:stretch/>
        </p:blipFill>
        <p:spPr bwMode="auto">
          <a:xfrm>
            <a:off x="10648950" y="68544"/>
            <a:ext cx="761578" cy="8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BF1C07-5463-4479-9D2F-81D14AD0FFF9}"/>
                  </a:ext>
                </a:extLst>
              </p:cNvPr>
              <p:cNvSpPr txBox="1"/>
              <p:nvPr/>
            </p:nvSpPr>
            <p:spPr>
              <a:xfrm>
                <a:off x="316457" y="5038296"/>
                <a:ext cx="3685327" cy="118474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3BF1C07-5463-4479-9D2F-81D14AD0FF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57" y="5038296"/>
                <a:ext cx="3685327" cy="11847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576EA-F2B5-4B43-9FC1-C9E52676DA77}"/>
                  </a:ext>
                </a:extLst>
              </p:cNvPr>
              <p:cNvSpPr txBox="1"/>
              <p:nvPr/>
            </p:nvSpPr>
            <p:spPr>
              <a:xfrm>
                <a:off x="4468573" y="5148454"/>
                <a:ext cx="2985241" cy="10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58576EA-F2B5-4B43-9FC1-C9E52676D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573" y="5148454"/>
                <a:ext cx="2985241" cy="107459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02334A-DA17-4164-9E00-C2C898CD401C}"/>
                  </a:ext>
                </a:extLst>
              </p:cNvPr>
              <p:cNvSpPr txBox="1"/>
              <p:nvPr/>
            </p:nvSpPr>
            <p:spPr>
              <a:xfrm>
                <a:off x="8452644" y="5166144"/>
                <a:ext cx="3228320" cy="10745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4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num>
                      <m:den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chemeClr val="tx1"/>
                    </a:solidFill>
                  </a:rPr>
                  <a:t> </a:t>
                </a:r>
                <a:endParaRPr lang="ru-RU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D02334A-DA17-4164-9E00-C2C898CD4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2644" y="5166144"/>
                <a:ext cx="3228320" cy="10745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740D772-5C5E-492A-A4D1-2F01E2E28F28}"/>
              </a:ext>
            </a:extLst>
          </p:cNvPr>
          <p:cNvSpPr/>
          <p:nvPr/>
        </p:nvSpPr>
        <p:spPr>
          <a:xfrm>
            <a:off x="941712" y="1591068"/>
            <a:ext cx="10184563" cy="2839558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>
            <a:extLst>
              <a:ext uri="{FF2B5EF4-FFF2-40B4-BE49-F238E27FC236}">
                <a16:creationId xmlns:a16="http://schemas.microsoft.com/office/drawing/2014/main" id="{78662734-D83A-4377-888A-CA159F4EF2CB}"/>
              </a:ext>
            </a:extLst>
          </p:cNvPr>
          <p:cNvSpPr/>
          <p:nvPr/>
        </p:nvSpPr>
        <p:spPr>
          <a:xfrm rot="19787230">
            <a:off x="1030645" y="1153550"/>
            <a:ext cx="1736006" cy="1345925"/>
          </a:xfrm>
          <a:prstGeom prst="triangle">
            <a:avLst>
              <a:gd name="adj" fmla="val 6834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C9AE29EC-7E06-4F6C-9EB3-C3B52ECBF272}"/>
              </a:ext>
            </a:extLst>
          </p:cNvPr>
          <p:cNvSpPr/>
          <p:nvPr/>
        </p:nvSpPr>
        <p:spPr>
          <a:xfrm rot="19787230">
            <a:off x="1030646" y="2790309"/>
            <a:ext cx="1736006" cy="1345925"/>
          </a:xfrm>
          <a:prstGeom prst="triangle">
            <a:avLst>
              <a:gd name="adj" fmla="val 6834"/>
            </a:avLst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5BBF3B1-A1E0-4B4A-9A2E-D8912AE51E4B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912417" y="1591068"/>
            <a:ext cx="16" cy="166774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93062539-4C1B-4D99-9EDB-5521B3477A52}"/>
              </a:ext>
            </a:extLst>
          </p:cNvPr>
          <p:cNvCxnSpPr>
            <a:cxnSpLocks/>
          </p:cNvCxnSpPr>
          <p:nvPr/>
        </p:nvCxnSpPr>
        <p:spPr>
          <a:xfrm>
            <a:off x="883138" y="1591068"/>
            <a:ext cx="2160954" cy="36391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D5EC353-E3AE-46AB-9FB1-A92EB3784F78}"/>
              </a:ext>
            </a:extLst>
          </p:cNvPr>
          <p:cNvCxnSpPr>
            <a:cxnSpLocks/>
          </p:cNvCxnSpPr>
          <p:nvPr/>
        </p:nvCxnSpPr>
        <p:spPr>
          <a:xfrm>
            <a:off x="3015732" y="1954502"/>
            <a:ext cx="16" cy="166774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>
            <a:extLst>
              <a:ext uri="{FF2B5EF4-FFF2-40B4-BE49-F238E27FC236}">
                <a16:creationId xmlns:a16="http://schemas.microsoft.com/office/drawing/2014/main" id="{AD463590-5505-4F04-8F86-665B361FC95D}"/>
              </a:ext>
            </a:extLst>
          </p:cNvPr>
          <p:cNvCxnSpPr>
            <a:cxnSpLocks/>
          </p:cNvCxnSpPr>
          <p:nvPr/>
        </p:nvCxnSpPr>
        <p:spPr>
          <a:xfrm>
            <a:off x="921451" y="1625244"/>
            <a:ext cx="559546" cy="123355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C9021A7B-1B31-4C82-9674-4413FABFA1A6}"/>
              </a:ext>
            </a:extLst>
          </p:cNvPr>
          <p:cNvCxnSpPr>
            <a:cxnSpLocks/>
          </p:cNvCxnSpPr>
          <p:nvPr/>
        </p:nvCxnSpPr>
        <p:spPr>
          <a:xfrm flipH="1">
            <a:off x="1476488" y="1989160"/>
            <a:ext cx="1519919" cy="85297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75D772D2-EB9E-43F2-AAAC-C13C3807E698}"/>
              </a:ext>
            </a:extLst>
          </p:cNvPr>
          <p:cNvCxnSpPr>
            <a:cxnSpLocks/>
            <a:endCxn id="14" idx="2"/>
          </p:cNvCxnSpPr>
          <p:nvPr/>
        </p:nvCxnSpPr>
        <p:spPr>
          <a:xfrm>
            <a:off x="1476488" y="2858798"/>
            <a:ext cx="10710" cy="1622813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8F5D6C74-779E-47F9-9C01-28E63715F02E}"/>
              </a:ext>
            </a:extLst>
          </p:cNvPr>
          <p:cNvCxnSpPr>
            <a:cxnSpLocks/>
          </p:cNvCxnSpPr>
          <p:nvPr/>
        </p:nvCxnSpPr>
        <p:spPr>
          <a:xfrm>
            <a:off x="881184" y="3240245"/>
            <a:ext cx="2160954" cy="36391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9293FBC3-7AAB-4E27-BB9D-7A26B4CEF63F}"/>
              </a:ext>
            </a:extLst>
          </p:cNvPr>
          <p:cNvCxnSpPr>
            <a:cxnSpLocks/>
          </p:cNvCxnSpPr>
          <p:nvPr/>
        </p:nvCxnSpPr>
        <p:spPr>
          <a:xfrm>
            <a:off x="907923" y="3250475"/>
            <a:ext cx="597257" cy="1257500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3DFA9422-F801-46C7-B56B-DB50826E1197}"/>
              </a:ext>
            </a:extLst>
          </p:cNvPr>
          <p:cNvCxnSpPr>
            <a:cxnSpLocks/>
          </p:cNvCxnSpPr>
          <p:nvPr/>
        </p:nvCxnSpPr>
        <p:spPr>
          <a:xfrm flipH="1">
            <a:off x="1476488" y="3608994"/>
            <a:ext cx="1539244" cy="89898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B45E05-109F-4B55-8E65-0EB5B75746D7}"/>
                  </a:ext>
                </a:extLst>
              </p:cNvPr>
              <p:cNvSpPr txBox="1"/>
              <p:nvPr/>
            </p:nvSpPr>
            <p:spPr>
              <a:xfrm>
                <a:off x="1906168" y="299907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9B45E05-109F-4B55-8E65-0EB5B7574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68" y="2999079"/>
                <a:ext cx="259686" cy="369332"/>
              </a:xfrm>
              <a:prstGeom prst="rect">
                <a:avLst/>
              </a:prstGeom>
              <a:blipFill>
                <a:blip r:embed="rId6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2A70E3DA-7205-4C99-AD34-1BE04A327260}"/>
              </a:ext>
            </a:extLst>
          </p:cNvPr>
          <p:cNvCxnSpPr>
            <a:cxnSpLocks/>
          </p:cNvCxnSpPr>
          <p:nvPr/>
        </p:nvCxnSpPr>
        <p:spPr>
          <a:xfrm flipH="1">
            <a:off x="1888051" y="3335856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Равнобедренный треугольник 55">
            <a:extLst>
              <a:ext uri="{FF2B5EF4-FFF2-40B4-BE49-F238E27FC236}">
                <a16:creationId xmlns:a16="http://schemas.microsoft.com/office/drawing/2014/main" id="{CEB2F3AA-AE31-4CB7-9A3B-9B16A2E181D7}"/>
              </a:ext>
            </a:extLst>
          </p:cNvPr>
          <p:cNvSpPr/>
          <p:nvPr/>
        </p:nvSpPr>
        <p:spPr>
          <a:xfrm rot="20876279">
            <a:off x="4692288" y="1350521"/>
            <a:ext cx="2627303" cy="876106"/>
          </a:xfrm>
          <a:prstGeom prst="triangle">
            <a:avLst>
              <a:gd name="adj" fmla="val 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1C1823D5-2176-495D-B3CA-17D577356BC5}"/>
              </a:ext>
            </a:extLst>
          </p:cNvPr>
          <p:cNvCxnSpPr>
            <a:cxnSpLocks/>
          </p:cNvCxnSpPr>
          <p:nvPr/>
        </p:nvCxnSpPr>
        <p:spPr>
          <a:xfrm>
            <a:off x="4588714" y="1591068"/>
            <a:ext cx="12963" cy="197699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Равнобедренный треугольник 58">
            <a:extLst>
              <a:ext uri="{FF2B5EF4-FFF2-40B4-BE49-F238E27FC236}">
                <a16:creationId xmlns:a16="http://schemas.microsoft.com/office/drawing/2014/main" id="{4B7AA9C8-D51C-4523-AD31-F6473CF564F9}"/>
              </a:ext>
            </a:extLst>
          </p:cNvPr>
          <p:cNvSpPr/>
          <p:nvPr/>
        </p:nvSpPr>
        <p:spPr>
          <a:xfrm rot="20876279">
            <a:off x="4692507" y="3302932"/>
            <a:ext cx="2726856" cy="888722"/>
          </a:xfrm>
          <a:prstGeom prst="triangle">
            <a:avLst>
              <a:gd name="adj" fmla="val 0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0" name="Прямая соединительная линия 59">
            <a:extLst>
              <a:ext uri="{FF2B5EF4-FFF2-40B4-BE49-F238E27FC236}">
                <a16:creationId xmlns:a16="http://schemas.microsoft.com/office/drawing/2014/main" id="{5C1AB4ED-805E-408F-A32D-184B17A927CA}"/>
              </a:ext>
            </a:extLst>
          </p:cNvPr>
          <p:cNvCxnSpPr>
            <a:cxnSpLocks/>
          </p:cNvCxnSpPr>
          <p:nvPr/>
        </p:nvCxnSpPr>
        <p:spPr>
          <a:xfrm>
            <a:off x="4573594" y="1615651"/>
            <a:ext cx="2883786" cy="32925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9703111C-EA02-4AF2-A0C8-EF6E2C58A30E}"/>
              </a:ext>
            </a:extLst>
          </p:cNvPr>
          <p:cNvCxnSpPr>
            <a:cxnSpLocks/>
            <a:stCxn id="56" idx="0"/>
            <a:endCxn id="56" idx="2"/>
          </p:cNvCxnSpPr>
          <p:nvPr/>
        </p:nvCxnSpPr>
        <p:spPr>
          <a:xfrm>
            <a:off x="4629751" y="1634707"/>
            <a:ext cx="183080" cy="856763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A441AA8B-9277-4207-806E-BB3B64F9C17F}"/>
              </a:ext>
            </a:extLst>
          </p:cNvPr>
          <p:cNvCxnSpPr>
            <a:cxnSpLocks/>
          </p:cNvCxnSpPr>
          <p:nvPr/>
        </p:nvCxnSpPr>
        <p:spPr>
          <a:xfrm flipH="1">
            <a:off x="4787224" y="1944909"/>
            <a:ext cx="2655924" cy="566331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3020D4A-E0AE-42D7-970C-B785E19E75BE}"/>
              </a:ext>
            </a:extLst>
          </p:cNvPr>
          <p:cNvCxnSpPr>
            <a:cxnSpLocks/>
          </p:cNvCxnSpPr>
          <p:nvPr/>
        </p:nvCxnSpPr>
        <p:spPr>
          <a:xfrm flipH="1">
            <a:off x="7434908" y="1921669"/>
            <a:ext cx="4478" cy="2013812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757644EF-8A07-4C34-AAE3-69780B45467D}"/>
              </a:ext>
            </a:extLst>
          </p:cNvPr>
          <p:cNvCxnSpPr>
            <a:cxnSpLocks/>
          </p:cNvCxnSpPr>
          <p:nvPr/>
        </p:nvCxnSpPr>
        <p:spPr>
          <a:xfrm>
            <a:off x="4599048" y="3569897"/>
            <a:ext cx="2839236" cy="34294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A4B85011-22B3-48B0-9B39-BE46291A664F}"/>
              </a:ext>
            </a:extLst>
          </p:cNvPr>
          <p:cNvCxnSpPr>
            <a:cxnSpLocks/>
          </p:cNvCxnSpPr>
          <p:nvPr/>
        </p:nvCxnSpPr>
        <p:spPr>
          <a:xfrm flipH="1">
            <a:off x="4808726" y="3911209"/>
            <a:ext cx="2645088" cy="577743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225E5CF3-9392-4553-ADE0-6717B81332D1}"/>
              </a:ext>
            </a:extLst>
          </p:cNvPr>
          <p:cNvSpPr/>
          <p:nvPr/>
        </p:nvSpPr>
        <p:spPr>
          <a:xfrm rot="20881180">
            <a:off x="4834709" y="4283884"/>
            <a:ext cx="156480" cy="157712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CB3C9743-2AF2-49BE-8ED9-56F5B699330D}"/>
              </a:ext>
            </a:extLst>
          </p:cNvPr>
          <p:cNvCxnSpPr>
            <a:cxnSpLocks/>
          </p:cNvCxnSpPr>
          <p:nvPr/>
        </p:nvCxnSpPr>
        <p:spPr>
          <a:xfrm>
            <a:off x="4820379" y="2529146"/>
            <a:ext cx="22788" cy="1978829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B83828-3142-4C15-A479-A3C315045ACA}"/>
                  </a:ext>
                </a:extLst>
              </p:cNvPr>
              <p:cNvSpPr txBox="1"/>
              <p:nvPr/>
            </p:nvSpPr>
            <p:spPr>
              <a:xfrm>
                <a:off x="5876647" y="3367493"/>
                <a:ext cx="22442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9B83828-3142-4C15-A479-A3C31504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647" y="3367493"/>
                <a:ext cx="224420" cy="369332"/>
              </a:xfrm>
              <a:prstGeom prst="rect">
                <a:avLst/>
              </a:prstGeom>
              <a:blipFill>
                <a:blip r:embed="rId7"/>
                <a:stretch>
                  <a:fillRect l="-18919" r="-189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6" name="Прямая соединительная линия 95">
            <a:extLst>
              <a:ext uri="{FF2B5EF4-FFF2-40B4-BE49-F238E27FC236}">
                <a16:creationId xmlns:a16="http://schemas.microsoft.com/office/drawing/2014/main" id="{EB0A6BA2-30A2-46B6-A3F2-5F1EB556F539}"/>
              </a:ext>
            </a:extLst>
          </p:cNvPr>
          <p:cNvCxnSpPr>
            <a:cxnSpLocks/>
          </p:cNvCxnSpPr>
          <p:nvPr/>
        </p:nvCxnSpPr>
        <p:spPr>
          <a:xfrm>
            <a:off x="8513691" y="1621301"/>
            <a:ext cx="0" cy="172181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Равнобедренный треугольник 98">
            <a:extLst>
              <a:ext uri="{FF2B5EF4-FFF2-40B4-BE49-F238E27FC236}">
                <a16:creationId xmlns:a16="http://schemas.microsoft.com/office/drawing/2014/main" id="{FB2829FA-28D3-40FE-9B63-45D32D2F051A}"/>
              </a:ext>
            </a:extLst>
          </p:cNvPr>
          <p:cNvSpPr/>
          <p:nvPr/>
        </p:nvSpPr>
        <p:spPr>
          <a:xfrm rot="19766622">
            <a:off x="8850116" y="2769759"/>
            <a:ext cx="1902713" cy="1999505"/>
          </a:xfrm>
          <a:prstGeom prst="triangle">
            <a:avLst>
              <a:gd name="adj" fmla="val 46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0" name="Прямая соединительная линия 99">
            <a:extLst>
              <a:ext uri="{FF2B5EF4-FFF2-40B4-BE49-F238E27FC236}">
                <a16:creationId xmlns:a16="http://schemas.microsoft.com/office/drawing/2014/main" id="{D6861B52-DF81-49AC-8E80-BD8C16AA0772}"/>
              </a:ext>
            </a:extLst>
          </p:cNvPr>
          <p:cNvCxnSpPr>
            <a:cxnSpLocks/>
          </p:cNvCxnSpPr>
          <p:nvPr/>
        </p:nvCxnSpPr>
        <p:spPr>
          <a:xfrm>
            <a:off x="8506853" y="3311991"/>
            <a:ext cx="965271" cy="180002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>
            <a:extLst>
              <a:ext uri="{FF2B5EF4-FFF2-40B4-BE49-F238E27FC236}">
                <a16:creationId xmlns:a16="http://schemas.microsoft.com/office/drawing/2014/main" id="{83B771C2-AAD5-495C-B8FD-B98A02470CA1}"/>
              </a:ext>
            </a:extLst>
          </p:cNvPr>
          <p:cNvCxnSpPr>
            <a:cxnSpLocks/>
            <a:stCxn id="99" idx="4"/>
          </p:cNvCxnSpPr>
          <p:nvPr/>
        </p:nvCxnSpPr>
        <p:spPr>
          <a:xfrm flipH="1">
            <a:off x="9460419" y="4146773"/>
            <a:ext cx="1668554" cy="96731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>
            <a:extLst>
              <a:ext uri="{FF2B5EF4-FFF2-40B4-BE49-F238E27FC236}">
                <a16:creationId xmlns:a16="http://schemas.microsoft.com/office/drawing/2014/main" id="{AAC34529-8F94-4C88-93C2-5E2278571FC9}"/>
              </a:ext>
            </a:extLst>
          </p:cNvPr>
          <p:cNvCxnSpPr>
            <a:cxnSpLocks/>
            <a:endCxn id="99" idx="2"/>
          </p:cNvCxnSpPr>
          <p:nvPr/>
        </p:nvCxnSpPr>
        <p:spPr>
          <a:xfrm>
            <a:off x="9480938" y="3447135"/>
            <a:ext cx="9552" cy="1666949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>
            <a:extLst>
              <a:ext uri="{FF2B5EF4-FFF2-40B4-BE49-F238E27FC236}">
                <a16:creationId xmlns:a16="http://schemas.microsoft.com/office/drawing/2014/main" id="{81EC8036-DA07-40EC-80F9-87E5F74425F2}"/>
              </a:ext>
            </a:extLst>
          </p:cNvPr>
          <p:cNvCxnSpPr>
            <a:cxnSpLocks/>
          </p:cNvCxnSpPr>
          <p:nvPr/>
        </p:nvCxnSpPr>
        <p:spPr>
          <a:xfrm>
            <a:off x="8531174" y="3343113"/>
            <a:ext cx="2578451" cy="799716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6339420D-FA0F-453F-9D05-AC24FBBB8A16}"/>
              </a:ext>
            </a:extLst>
          </p:cNvPr>
          <p:cNvCxnSpPr>
            <a:cxnSpLocks/>
          </p:cNvCxnSpPr>
          <p:nvPr/>
        </p:nvCxnSpPr>
        <p:spPr>
          <a:xfrm>
            <a:off x="11102452" y="2415646"/>
            <a:ext cx="7173" cy="176182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Равнобедренный треугольник 118">
            <a:extLst>
              <a:ext uri="{FF2B5EF4-FFF2-40B4-BE49-F238E27FC236}">
                <a16:creationId xmlns:a16="http://schemas.microsoft.com/office/drawing/2014/main" id="{20772B45-C44A-4889-B2A9-E6D616F51987}"/>
              </a:ext>
            </a:extLst>
          </p:cNvPr>
          <p:cNvSpPr/>
          <p:nvPr/>
        </p:nvSpPr>
        <p:spPr>
          <a:xfrm rot="19766622">
            <a:off x="8840580" y="1064040"/>
            <a:ext cx="1902713" cy="1999505"/>
          </a:xfrm>
          <a:prstGeom prst="triangle">
            <a:avLst>
              <a:gd name="adj" fmla="val 4672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124C1FCB-BF20-4E53-8D55-A9B42153CF2E}"/>
              </a:ext>
            </a:extLst>
          </p:cNvPr>
          <p:cNvCxnSpPr>
            <a:cxnSpLocks/>
          </p:cNvCxnSpPr>
          <p:nvPr/>
        </p:nvCxnSpPr>
        <p:spPr>
          <a:xfrm>
            <a:off x="8532276" y="1653469"/>
            <a:ext cx="948661" cy="179366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A9BD336D-B1C7-46B6-B6A0-BC674E1FE425}"/>
              </a:ext>
            </a:extLst>
          </p:cNvPr>
          <p:cNvCxnSpPr>
            <a:cxnSpLocks/>
            <a:endCxn id="119" idx="4"/>
          </p:cNvCxnSpPr>
          <p:nvPr/>
        </p:nvCxnSpPr>
        <p:spPr>
          <a:xfrm>
            <a:off x="8473971" y="1621302"/>
            <a:ext cx="2645466" cy="81975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06849F0D-06E2-4F49-84C0-5EA94D6452BE}"/>
              </a:ext>
            </a:extLst>
          </p:cNvPr>
          <p:cNvCxnSpPr>
            <a:cxnSpLocks/>
            <a:stCxn id="119" idx="4"/>
          </p:cNvCxnSpPr>
          <p:nvPr/>
        </p:nvCxnSpPr>
        <p:spPr>
          <a:xfrm flipH="1">
            <a:off x="9460419" y="2441054"/>
            <a:ext cx="1659018" cy="1020239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1F655D2-A842-444A-847F-986888873E36}"/>
                  </a:ext>
                </a:extLst>
              </p:cNvPr>
              <p:cNvSpPr txBox="1"/>
              <p:nvPr/>
            </p:nvSpPr>
            <p:spPr>
              <a:xfrm>
                <a:off x="9893141" y="337652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B1F655D2-A842-444A-847F-986888873E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3141" y="3376529"/>
                <a:ext cx="259686" cy="369332"/>
              </a:xfrm>
              <a:prstGeom prst="rect">
                <a:avLst/>
              </a:prstGeom>
              <a:blipFill>
                <a:blip r:embed="rId8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2" name="Прямая соединительная линия 151">
            <a:extLst>
              <a:ext uri="{FF2B5EF4-FFF2-40B4-BE49-F238E27FC236}">
                <a16:creationId xmlns:a16="http://schemas.microsoft.com/office/drawing/2014/main" id="{92F49FBB-AE7F-4556-A6C3-2F24623C0FBB}"/>
              </a:ext>
            </a:extLst>
          </p:cNvPr>
          <p:cNvCxnSpPr>
            <a:cxnSpLocks/>
          </p:cNvCxnSpPr>
          <p:nvPr/>
        </p:nvCxnSpPr>
        <p:spPr>
          <a:xfrm flipH="1">
            <a:off x="9733634" y="3650841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28B1B1C-18B5-45E6-8F26-6F0C6E9D6A7A}"/>
                  </a:ext>
                </a:extLst>
              </p:cNvPr>
              <p:cNvSpPr txBox="1"/>
              <p:nvPr/>
            </p:nvSpPr>
            <p:spPr>
              <a:xfrm>
                <a:off x="10254152" y="4661832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028B1B1C-18B5-45E6-8F26-6F0C6E9D6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152" y="4661832"/>
                <a:ext cx="259686" cy="369332"/>
              </a:xfrm>
              <a:prstGeom prst="rect">
                <a:avLst/>
              </a:prstGeom>
              <a:blipFill>
                <a:blip r:embed="rId9"/>
                <a:stretch>
                  <a:fillRect l="-27907" r="-27907" b="-8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11BC80AF-92AC-48C6-AD1A-1A68687ECCE9}"/>
              </a:ext>
            </a:extLst>
          </p:cNvPr>
          <p:cNvCxnSpPr>
            <a:cxnSpLocks/>
          </p:cNvCxnSpPr>
          <p:nvPr/>
        </p:nvCxnSpPr>
        <p:spPr>
          <a:xfrm>
            <a:off x="8559591" y="3366251"/>
            <a:ext cx="1689051" cy="1264178"/>
          </a:xfrm>
          <a:prstGeom prst="line">
            <a:avLst/>
          </a:prstGeom>
          <a:ln w="3810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C111892-CF29-4221-9B26-476BA5325410}"/>
                  </a:ext>
                </a:extLst>
              </p:cNvPr>
              <p:cNvSpPr txBox="1"/>
              <p:nvPr/>
            </p:nvSpPr>
            <p:spPr>
              <a:xfrm rot="20587733">
                <a:off x="9762346" y="3968869"/>
                <a:ext cx="44314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004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4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𝒉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rgbClr val="0042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</m:sub>
                      </m:sSub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BC111892-CF29-4221-9B26-476BA53254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587733">
                <a:off x="9762346" y="3968869"/>
                <a:ext cx="443144" cy="461665"/>
              </a:xfrm>
              <a:prstGeom prst="rect">
                <a:avLst/>
              </a:prstGeom>
              <a:blipFill>
                <a:blip r:embed="rId10"/>
                <a:stretch>
                  <a:fillRect l="-1087" r="-9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3" name="Равнобедренный треугольник 8212">
            <a:extLst>
              <a:ext uri="{FF2B5EF4-FFF2-40B4-BE49-F238E27FC236}">
                <a16:creationId xmlns:a16="http://schemas.microsoft.com/office/drawing/2014/main" id="{7C1FF368-585B-4E94-BB65-FA8BFF97CE5D}"/>
              </a:ext>
            </a:extLst>
          </p:cNvPr>
          <p:cNvSpPr/>
          <p:nvPr/>
        </p:nvSpPr>
        <p:spPr>
          <a:xfrm>
            <a:off x="898111" y="3305431"/>
            <a:ext cx="550033" cy="118522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AE76BE0-34A1-4FC4-A26E-9625E30B6DA4}"/>
                  </a:ext>
                </a:extLst>
              </p:cNvPr>
              <p:cNvSpPr txBox="1"/>
              <p:nvPr/>
            </p:nvSpPr>
            <p:spPr>
              <a:xfrm>
                <a:off x="826524" y="3785661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3AE76BE0-34A1-4FC4-A26E-9625E30B6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524" y="3785661"/>
                <a:ext cx="259686" cy="369332"/>
              </a:xfrm>
              <a:prstGeom prst="rect">
                <a:avLst/>
              </a:prstGeom>
              <a:blipFill>
                <a:blip r:embed="rId11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3CC85B2D-07AE-49B1-A5E5-3BE513E10F2E}"/>
              </a:ext>
            </a:extLst>
          </p:cNvPr>
          <p:cNvCxnSpPr>
            <a:cxnSpLocks/>
          </p:cNvCxnSpPr>
          <p:nvPr/>
        </p:nvCxnSpPr>
        <p:spPr>
          <a:xfrm flipH="1">
            <a:off x="1118114" y="3762787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Равнобедренный треугольник 161">
            <a:extLst>
              <a:ext uri="{FF2B5EF4-FFF2-40B4-BE49-F238E27FC236}">
                <a16:creationId xmlns:a16="http://schemas.microsoft.com/office/drawing/2014/main" id="{295B451B-A471-407E-80E4-33EC9BEDD506}"/>
              </a:ext>
            </a:extLst>
          </p:cNvPr>
          <p:cNvSpPr/>
          <p:nvPr/>
        </p:nvSpPr>
        <p:spPr>
          <a:xfrm flipH="1">
            <a:off x="1351697" y="3439544"/>
            <a:ext cx="2058207" cy="1169243"/>
          </a:xfrm>
          <a:prstGeom prst="triangle">
            <a:avLst>
              <a:gd name="adj" fmla="val 185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C1C47EA-2FF5-44A1-AC08-FD0CBB73A891}"/>
                  </a:ext>
                </a:extLst>
              </p:cNvPr>
              <p:cNvSpPr txBox="1"/>
              <p:nvPr/>
            </p:nvSpPr>
            <p:spPr>
              <a:xfrm>
                <a:off x="2277289" y="4081690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8C1C47EA-2FF5-44A1-AC08-FD0CBB73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7289" y="4081690"/>
                <a:ext cx="259686" cy="369332"/>
              </a:xfrm>
              <a:prstGeom prst="rect">
                <a:avLst/>
              </a:prstGeom>
              <a:blipFill>
                <a:blip r:embed="rId12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FC7D1D11-4249-46FB-9E1C-3B917F514138}"/>
              </a:ext>
            </a:extLst>
          </p:cNvPr>
          <p:cNvCxnSpPr>
            <a:cxnSpLocks/>
          </p:cNvCxnSpPr>
          <p:nvPr/>
        </p:nvCxnSpPr>
        <p:spPr>
          <a:xfrm flipH="1" flipV="1">
            <a:off x="2159121" y="3982438"/>
            <a:ext cx="140716" cy="200471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Равнобедренный треугольник 164">
            <a:extLst>
              <a:ext uri="{FF2B5EF4-FFF2-40B4-BE49-F238E27FC236}">
                <a16:creationId xmlns:a16="http://schemas.microsoft.com/office/drawing/2014/main" id="{8C02709C-A173-41D7-A468-309F0FAC53B0}"/>
              </a:ext>
            </a:extLst>
          </p:cNvPr>
          <p:cNvSpPr/>
          <p:nvPr/>
        </p:nvSpPr>
        <p:spPr>
          <a:xfrm rot="15448929" flipH="1">
            <a:off x="1632579" y="677138"/>
            <a:ext cx="840942" cy="2126955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6" name="Равнобедренный треугольник 165">
            <a:extLst>
              <a:ext uri="{FF2B5EF4-FFF2-40B4-BE49-F238E27FC236}">
                <a16:creationId xmlns:a16="http://schemas.microsoft.com/office/drawing/2014/main" id="{FDD5334E-C2E2-4BAD-ABE3-F956AA36DA46}"/>
              </a:ext>
            </a:extLst>
          </p:cNvPr>
          <p:cNvSpPr/>
          <p:nvPr/>
        </p:nvSpPr>
        <p:spPr>
          <a:xfrm>
            <a:off x="4325416" y="3586795"/>
            <a:ext cx="550033" cy="1185224"/>
          </a:xfrm>
          <a:prstGeom prst="triangle">
            <a:avLst>
              <a:gd name="adj" fmla="val 4673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Равнобедренный треугольник 167">
            <a:extLst>
              <a:ext uri="{FF2B5EF4-FFF2-40B4-BE49-F238E27FC236}">
                <a16:creationId xmlns:a16="http://schemas.microsoft.com/office/drawing/2014/main" id="{A2AB26B1-1317-4E6A-93C7-9C2D1B1654E5}"/>
              </a:ext>
            </a:extLst>
          </p:cNvPr>
          <p:cNvSpPr/>
          <p:nvPr/>
        </p:nvSpPr>
        <p:spPr>
          <a:xfrm flipH="1">
            <a:off x="5128437" y="3919735"/>
            <a:ext cx="2429592" cy="529628"/>
          </a:xfrm>
          <a:prstGeom prst="triangle">
            <a:avLst>
              <a:gd name="adj" fmla="val 3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48950F1-3EC3-4FC4-A792-DA749E4CFBCA}"/>
                  </a:ext>
                </a:extLst>
              </p:cNvPr>
              <p:cNvSpPr txBox="1"/>
              <p:nvPr/>
            </p:nvSpPr>
            <p:spPr>
              <a:xfrm>
                <a:off x="6008169" y="4224257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69" name="TextBox 168">
                <a:extLst>
                  <a:ext uri="{FF2B5EF4-FFF2-40B4-BE49-F238E27FC236}">
                    <a16:creationId xmlns:a16="http://schemas.microsoft.com/office/drawing/2014/main" id="{948950F1-3EC3-4FC4-A792-DA749E4CF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169" y="4224257"/>
                <a:ext cx="259686" cy="369332"/>
              </a:xfrm>
              <a:prstGeom prst="rect">
                <a:avLst/>
              </a:prstGeom>
              <a:blipFill>
                <a:blip r:embed="rId13"/>
                <a:stretch>
                  <a:fillRect l="-30952" r="-28571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14" name="Прямоугольник 8213">
            <a:extLst>
              <a:ext uri="{FF2B5EF4-FFF2-40B4-BE49-F238E27FC236}">
                <a16:creationId xmlns:a16="http://schemas.microsoft.com/office/drawing/2014/main" id="{F0FA5DED-6888-49EA-824D-BCAF08C12D94}"/>
              </a:ext>
            </a:extLst>
          </p:cNvPr>
          <p:cNvSpPr/>
          <p:nvPr/>
        </p:nvSpPr>
        <p:spPr>
          <a:xfrm>
            <a:off x="3058047" y="1402915"/>
            <a:ext cx="1504262" cy="336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BACEECC-7D82-4F11-8006-8A8B6F9C26B6}"/>
                  </a:ext>
                </a:extLst>
              </p:cNvPr>
              <p:cNvSpPr txBox="1"/>
              <p:nvPr/>
            </p:nvSpPr>
            <p:spPr>
              <a:xfrm>
                <a:off x="4411532" y="3923809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BACEECC-7D82-4F11-8006-8A8B6F9C26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32" y="3923809"/>
                <a:ext cx="259686" cy="369332"/>
              </a:xfrm>
              <a:prstGeom prst="rect">
                <a:avLst/>
              </a:prstGeom>
              <a:blipFill>
                <a:blip r:embed="rId14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Прямоугольник 171">
            <a:extLst>
              <a:ext uri="{FF2B5EF4-FFF2-40B4-BE49-F238E27FC236}">
                <a16:creationId xmlns:a16="http://schemas.microsoft.com/office/drawing/2014/main" id="{11023ED4-3F77-49F0-876D-68C842EF514A}"/>
              </a:ext>
            </a:extLst>
          </p:cNvPr>
          <p:cNvSpPr/>
          <p:nvPr/>
        </p:nvSpPr>
        <p:spPr>
          <a:xfrm>
            <a:off x="7477125" y="1157580"/>
            <a:ext cx="1004335" cy="3369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9" name="Прямая соединительная линия 188">
            <a:extLst>
              <a:ext uri="{FF2B5EF4-FFF2-40B4-BE49-F238E27FC236}">
                <a16:creationId xmlns:a16="http://schemas.microsoft.com/office/drawing/2014/main" id="{24E083F8-A4CA-40AB-996A-DF1D3C17B28E}"/>
              </a:ext>
            </a:extLst>
          </p:cNvPr>
          <p:cNvCxnSpPr>
            <a:cxnSpLocks/>
          </p:cNvCxnSpPr>
          <p:nvPr/>
        </p:nvCxnSpPr>
        <p:spPr>
          <a:xfrm>
            <a:off x="4601867" y="3555951"/>
            <a:ext cx="237280" cy="936427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Равнобедренный треугольник 191">
            <a:extLst>
              <a:ext uri="{FF2B5EF4-FFF2-40B4-BE49-F238E27FC236}">
                <a16:creationId xmlns:a16="http://schemas.microsoft.com/office/drawing/2014/main" id="{2F82F384-E360-4CC4-A91F-2447A582BC37}"/>
              </a:ext>
            </a:extLst>
          </p:cNvPr>
          <p:cNvSpPr/>
          <p:nvPr/>
        </p:nvSpPr>
        <p:spPr>
          <a:xfrm>
            <a:off x="8482562" y="3347397"/>
            <a:ext cx="816745" cy="1524101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1217BD9-D7B1-4887-84D0-0611F5E8D01B}"/>
                  </a:ext>
                </a:extLst>
              </p:cNvPr>
              <p:cNvSpPr txBox="1"/>
              <p:nvPr/>
            </p:nvSpPr>
            <p:spPr>
              <a:xfrm>
                <a:off x="8637264" y="4201963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41217BD9-D7B1-4887-84D0-0611F5E8D0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7264" y="4201963"/>
                <a:ext cx="259686" cy="369332"/>
              </a:xfrm>
              <a:prstGeom prst="rect">
                <a:avLst/>
              </a:prstGeom>
              <a:blipFill>
                <a:blip r:embed="rId15"/>
                <a:stretch>
                  <a:fillRect l="-16667" r="-190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4" name="Прямая соединительная линия 193">
            <a:extLst>
              <a:ext uri="{FF2B5EF4-FFF2-40B4-BE49-F238E27FC236}">
                <a16:creationId xmlns:a16="http://schemas.microsoft.com/office/drawing/2014/main" id="{91030869-2470-48A8-9A0F-0E494BF5430B}"/>
              </a:ext>
            </a:extLst>
          </p:cNvPr>
          <p:cNvCxnSpPr>
            <a:cxnSpLocks/>
          </p:cNvCxnSpPr>
          <p:nvPr/>
        </p:nvCxnSpPr>
        <p:spPr>
          <a:xfrm flipH="1">
            <a:off x="8952412" y="4171724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Равнобедренный треугольник 195">
            <a:extLst>
              <a:ext uri="{FF2B5EF4-FFF2-40B4-BE49-F238E27FC236}">
                <a16:creationId xmlns:a16="http://schemas.microsoft.com/office/drawing/2014/main" id="{5E0E207F-2D15-4F92-8B21-C737CEF5F41E}"/>
              </a:ext>
            </a:extLst>
          </p:cNvPr>
          <p:cNvSpPr/>
          <p:nvPr/>
        </p:nvSpPr>
        <p:spPr>
          <a:xfrm rot="15616210" flipH="1">
            <a:off x="5671482" y="267197"/>
            <a:ext cx="840942" cy="296831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7" name="Равнобедренный треугольник 196">
            <a:extLst>
              <a:ext uri="{FF2B5EF4-FFF2-40B4-BE49-F238E27FC236}">
                <a16:creationId xmlns:a16="http://schemas.microsoft.com/office/drawing/2014/main" id="{2FBED40D-4643-4434-B697-A8FE791ED1F5}"/>
              </a:ext>
            </a:extLst>
          </p:cNvPr>
          <p:cNvSpPr/>
          <p:nvPr/>
        </p:nvSpPr>
        <p:spPr>
          <a:xfrm rot="16200000" flipH="1">
            <a:off x="9146383" y="392868"/>
            <a:ext cx="967308" cy="3100016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8" name="Равнобедренный треугольник 197">
            <a:extLst>
              <a:ext uri="{FF2B5EF4-FFF2-40B4-BE49-F238E27FC236}">
                <a16:creationId xmlns:a16="http://schemas.microsoft.com/office/drawing/2014/main" id="{04CD1FE0-8871-4D36-8757-67C5CB0AB740}"/>
              </a:ext>
            </a:extLst>
          </p:cNvPr>
          <p:cNvSpPr/>
          <p:nvPr/>
        </p:nvSpPr>
        <p:spPr>
          <a:xfrm flipH="1">
            <a:off x="10667316" y="4127585"/>
            <a:ext cx="565368" cy="343497"/>
          </a:xfrm>
          <a:prstGeom prst="triangle">
            <a:avLst>
              <a:gd name="adj" fmla="val 36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95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F0F2ADE3-DF80-47B0-B54F-F0199754EC98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8197C3-0E5D-4A68-9EF5-37A3935B16D9}"/>
              </a:ext>
            </a:extLst>
          </p:cNvPr>
          <p:cNvSpPr txBox="1"/>
          <p:nvPr/>
        </p:nvSpPr>
        <p:spPr>
          <a:xfrm>
            <a:off x="781472" y="101454"/>
            <a:ext cx="979858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3d People - Man, Person With A Ruler And A Pencil Stock Photo, Picture And  Royalty Free Image. Image 15225856.">
            <a:extLst>
              <a:ext uri="{FF2B5EF4-FFF2-40B4-BE49-F238E27FC236}">
                <a16:creationId xmlns:a16="http://schemas.microsoft.com/office/drawing/2014/main" id="{6504A995-8975-496B-ACFA-79F7D1C650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4103" r="17701" b="9488"/>
          <a:stretch/>
        </p:blipFill>
        <p:spPr bwMode="auto">
          <a:xfrm>
            <a:off x="10648950" y="68544"/>
            <a:ext cx="761578" cy="89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1692B8E-D19F-4686-A5D6-11100CFAEF89}"/>
              </a:ext>
            </a:extLst>
          </p:cNvPr>
          <p:cNvSpPr/>
          <p:nvPr/>
        </p:nvSpPr>
        <p:spPr>
          <a:xfrm>
            <a:off x="971650" y="1470817"/>
            <a:ext cx="10627263" cy="4524341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араллелограмм 6">
            <a:extLst>
              <a:ext uri="{FF2B5EF4-FFF2-40B4-BE49-F238E27FC236}">
                <a16:creationId xmlns:a16="http://schemas.microsoft.com/office/drawing/2014/main" id="{E2EA0A72-D564-4836-BFB0-B42EFDC91309}"/>
              </a:ext>
            </a:extLst>
          </p:cNvPr>
          <p:cNvSpPr/>
          <p:nvPr/>
        </p:nvSpPr>
        <p:spPr>
          <a:xfrm>
            <a:off x="981190" y="1442220"/>
            <a:ext cx="2885959" cy="1548115"/>
          </a:xfrm>
          <a:prstGeom prst="parallelogram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араллелограмм 13">
            <a:extLst>
              <a:ext uri="{FF2B5EF4-FFF2-40B4-BE49-F238E27FC236}">
                <a16:creationId xmlns:a16="http://schemas.microsoft.com/office/drawing/2014/main" id="{29F28D39-53BF-4510-B477-3A5799539DA6}"/>
              </a:ext>
            </a:extLst>
          </p:cNvPr>
          <p:cNvSpPr/>
          <p:nvPr/>
        </p:nvSpPr>
        <p:spPr>
          <a:xfrm>
            <a:off x="1024446" y="4420541"/>
            <a:ext cx="2858553" cy="1548115"/>
          </a:xfrm>
          <a:prstGeom prst="parallelogram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954AF923-0025-4AD4-88AA-3BCA1BDF8B0F}"/>
              </a:ext>
            </a:extLst>
          </p:cNvPr>
          <p:cNvCxnSpPr>
            <a:cxnSpLocks/>
          </p:cNvCxnSpPr>
          <p:nvPr/>
        </p:nvCxnSpPr>
        <p:spPr>
          <a:xfrm flipH="1">
            <a:off x="992054" y="2972750"/>
            <a:ext cx="5472" cy="3058643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E381A8AB-BAFD-4D45-82A2-7F4F8BB7ABDF}"/>
              </a:ext>
            </a:extLst>
          </p:cNvPr>
          <p:cNvCxnSpPr>
            <a:cxnSpLocks/>
          </p:cNvCxnSpPr>
          <p:nvPr/>
        </p:nvCxnSpPr>
        <p:spPr>
          <a:xfrm>
            <a:off x="3465516" y="2990335"/>
            <a:ext cx="0" cy="2988406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326C6CDB-72C9-46A1-9CB8-9DF0ED67C7EE}"/>
              </a:ext>
            </a:extLst>
          </p:cNvPr>
          <p:cNvCxnSpPr>
            <a:cxnSpLocks/>
          </p:cNvCxnSpPr>
          <p:nvPr/>
        </p:nvCxnSpPr>
        <p:spPr>
          <a:xfrm>
            <a:off x="1398590" y="3010847"/>
            <a:ext cx="0" cy="1419779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30FEF5-272C-4E1D-B6EC-95056D8F3B0C}"/>
                  </a:ext>
                </a:extLst>
              </p:cNvPr>
              <p:cNvSpPr txBox="1"/>
              <p:nvPr/>
            </p:nvSpPr>
            <p:spPr>
              <a:xfrm rot="20693052">
                <a:off x="1115743" y="1858930"/>
                <a:ext cx="2632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36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530FEF5-272C-4E1D-B6EC-95056D8F3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693052">
                <a:off x="1115743" y="1858930"/>
                <a:ext cx="263206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69F0B9A3-B344-4896-8429-FB71828297DF}"/>
              </a:ext>
            </a:extLst>
          </p:cNvPr>
          <p:cNvCxnSpPr>
            <a:cxnSpLocks/>
          </p:cNvCxnSpPr>
          <p:nvPr/>
        </p:nvCxnSpPr>
        <p:spPr>
          <a:xfrm flipH="1">
            <a:off x="994124" y="1416506"/>
            <a:ext cx="379388" cy="1573829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8493C923-314C-470E-B8A5-494469EDBEAF}"/>
              </a:ext>
            </a:extLst>
          </p:cNvPr>
          <p:cNvCxnSpPr>
            <a:cxnSpLocks/>
          </p:cNvCxnSpPr>
          <p:nvPr/>
        </p:nvCxnSpPr>
        <p:spPr>
          <a:xfrm flipH="1">
            <a:off x="3465516" y="1416506"/>
            <a:ext cx="417484" cy="159434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0FE1AEFE-92D7-40BD-83E7-5E97C50FBB51}"/>
              </a:ext>
            </a:extLst>
          </p:cNvPr>
          <p:cNvCxnSpPr>
            <a:cxnSpLocks/>
          </p:cNvCxnSpPr>
          <p:nvPr/>
        </p:nvCxnSpPr>
        <p:spPr>
          <a:xfrm flipH="1" flipV="1">
            <a:off x="990730" y="3000762"/>
            <a:ext cx="2473171" cy="1008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464E13E0-541F-401C-8D90-53A52EDDF3D0}"/>
              </a:ext>
            </a:extLst>
          </p:cNvPr>
          <p:cNvCxnSpPr>
            <a:cxnSpLocks/>
          </p:cNvCxnSpPr>
          <p:nvPr/>
        </p:nvCxnSpPr>
        <p:spPr>
          <a:xfrm flipH="1" flipV="1">
            <a:off x="1349115" y="1431793"/>
            <a:ext cx="2561225" cy="2612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>
            <a:extLst>
              <a:ext uri="{FF2B5EF4-FFF2-40B4-BE49-F238E27FC236}">
                <a16:creationId xmlns:a16="http://schemas.microsoft.com/office/drawing/2014/main" id="{376263E2-51E9-4A8A-BBE5-C999AFCE8AF5}"/>
              </a:ext>
            </a:extLst>
          </p:cNvPr>
          <p:cNvCxnSpPr>
            <a:cxnSpLocks/>
          </p:cNvCxnSpPr>
          <p:nvPr/>
        </p:nvCxnSpPr>
        <p:spPr>
          <a:xfrm flipH="1">
            <a:off x="996121" y="4430196"/>
            <a:ext cx="402851" cy="154854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48A1A860-1E22-42E3-B248-E40BC5D80D65}"/>
              </a:ext>
            </a:extLst>
          </p:cNvPr>
          <p:cNvCxnSpPr>
            <a:cxnSpLocks/>
          </p:cNvCxnSpPr>
          <p:nvPr/>
        </p:nvCxnSpPr>
        <p:spPr>
          <a:xfrm flipH="1">
            <a:off x="971651" y="6005068"/>
            <a:ext cx="2492250" cy="0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4901E47F-48F6-409E-ADBC-66645D533F86}"/>
              </a:ext>
            </a:extLst>
          </p:cNvPr>
          <p:cNvCxnSpPr>
            <a:cxnSpLocks/>
          </p:cNvCxnSpPr>
          <p:nvPr/>
        </p:nvCxnSpPr>
        <p:spPr>
          <a:xfrm flipH="1">
            <a:off x="1387435" y="4433668"/>
            <a:ext cx="2513366" cy="7385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араллелограмм 54">
            <a:extLst>
              <a:ext uri="{FF2B5EF4-FFF2-40B4-BE49-F238E27FC236}">
                <a16:creationId xmlns:a16="http://schemas.microsoft.com/office/drawing/2014/main" id="{2871B8BA-CE0B-4299-B698-258767BD44EF}"/>
              </a:ext>
            </a:extLst>
          </p:cNvPr>
          <p:cNvSpPr/>
          <p:nvPr/>
        </p:nvSpPr>
        <p:spPr>
          <a:xfrm>
            <a:off x="5139765" y="1416506"/>
            <a:ext cx="2299138" cy="1503376"/>
          </a:xfrm>
          <a:prstGeom prst="parallelogram">
            <a:avLst>
              <a:gd name="adj" fmla="val 2615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араллелограмм 55">
            <a:extLst>
              <a:ext uri="{FF2B5EF4-FFF2-40B4-BE49-F238E27FC236}">
                <a16:creationId xmlns:a16="http://schemas.microsoft.com/office/drawing/2014/main" id="{7DAE4BAE-93F1-4455-B22E-C8CC1AE7883D}"/>
              </a:ext>
            </a:extLst>
          </p:cNvPr>
          <p:cNvSpPr/>
          <p:nvPr/>
        </p:nvSpPr>
        <p:spPr>
          <a:xfrm>
            <a:off x="5155941" y="4430196"/>
            <a:ext cx="2299138" cy="1534637"/>
          </a:xfrm>
          <a:prstGeom prst="parallelogram">
            <a:avLst>
              <a:gd name="adj" fmla="val 26158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B87A79E6-833F-4DF8-821C-0889ECCF1B6F}"/>
              </a:ext>
            </a:extLst>
          </p:cNvPr>
          <p:cNvCxnSpPr>
            <a:cxnSpLocks/>
          </p:cNvCxnSpPr>
          <p:nvPr/>
        </p:nvCxnSpPr>
        <p:spPr>
          <a:xfrm flipH="1">
            <a:off x="5096573" y="1381279"/>
            <a:ext cx="432677" cy="157383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A23BF228-2B0A-447C-BB83-007FADFEF790}"/>
              </a:ext>
            </a:extLst>
          </p:cNvPr>
          <p:cNvCxnSpPr>
            <a:cxnSpLocks/>
          </p:cNvCxnSpPr>
          <p:nvPr/>
        </p:nvCxnSpPr>
        <p:spPr>
          <a:xfrm flipH="1">
            <a:off x="7052235" y="1369039"/>
            <a:ext cx="429860" cy="15860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>
            <a:extLst>
              <a:ext uri="{FF2B5EF4-FFF2-40B4-BE49-F238E27FC236}">
                <a16:creationId xmlns:a16="http://schemas.microsoft.com/office/drawing/2014/main" id="{5AD5B1A6-A3B3-446B-830A-F333B11D93BD}"/>
              </a:ext>
            </a:extLst>
          </p:cNvPr>
          <p:cNvCxnSpPr>
            <a:cxnSpLocks/>
          </p:cNvCxnSpPr>
          <p:nvPr/>
        </p:nvCxnSpPr>
        <p:spPr>
          <a:xfrm flipH="1">
            <a:off x="5133874" y="4395576"/>
            <a:ext cx="432677" cy="157383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BB91702D-7F41-4D9B-ACA9-EBF7FEE61C49}"/>
              </a:ext>
            </a:extLst>
          </p:cNvPr>
          <p:cNvCxnSpPr>
            <a:cxnSpLocks/>
          </p:cNvCxnSpPr>
          <p:nvPr/>
        </p:nvCxnSpPr>
        <p:spPr>
          <a:xfrm flipH="1">
            <a:off x="5090993" y="5964833"/>
            <a:ext cx="2011128" cy="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E0053796-AF99-4BB0-9DB7-C9000AB14B45}"/>
              </a:ext>
            </a:extLst>
          </p:cNvPr>
          <p:cNvCxnSpPr>
            <a:cxnSpLocks/>
          </p:cNvCxnSpPr>
          <p:nvPr/>
        </p:nvCxnSpPr>
        <p:spPr>
          <a:xfrm flipH="1">
            <a:off x="5529250" y="4410833"/>
            <a:ext cx="2011128" cy="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9FE438C5-3A22-480F-B01E-61B5F7A437F8}"/>
              </a:ext>
            </a:extLst>
          </p:cNvPr>
          <p:cNvCxnSpPr>
            <a:cxnSpLocks/>
          </p:cNvCxnSpPr>
          <p:nvPr/>
        </p:nvCxnSpPr>
        <p:spPr>
          <a:xfrm flipH="1">
            <a:off x="5090436" y="2952030"/>
            <a:ext cx="1985552" cy="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9112A0D8-1A74-49AE-B0A1-528047D9EB76}"/>
              </a:ext>
            </a:extLst>
          </p:cNvPr>
          <p:cNvCxnSpPr>
            <a:cxnSpLocks/>
          </p:cNvCxnSpPr>
          <p:nvPr/>
        </p:nvCxnSpPr>
        <p:spPr>
          <a:xfrm>
            <a:off x="5544417" y="2952030"/>
            <a:ext cx="11488" cy="1460856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65D8C861-7C24-423F-9774-0204425E2CB9}"/>
              </a:ext>
            </a:extLst>
          </p:cNvPr>
          <p:cNvCxnSpPr>
            <a:cxnSpLocks/>
          </p:cNvCxnSpPr>
          <p:nvPr/>
        </p:nvCxnSpPr>
        <p:spPr>
          <a:xfrm>
            <a:off x="7052186" y="2944586"/>
            <a:ext cx="0" cy="3031607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B51BB3BC-1510-4EE7-AC35-C5964F002416}"/>
              </a:ext>
            </a:extLst>
          </p:cNvPr>
          <p:cNvCxnSpPr>
            <a:cxnSpLocks/>
          </p:cNvCxnSpPr>
          <p:nvPr/>
        </p:nvCxnSpPr>
        <p:spPr>
          <a:xfrm flipH="1">
            <a:off x="5496543" y="1390752"/>
            <a:ext cx="2009305" cy="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FF7CB76-7C9E-4B13-AD31-18CA40614105}"/>
                  </a:ext>
                </a:extLst>
              </p:cNvPr>
              <p:cNvSpPr txBox="1"/>
              <p:nvPr/>
            </p:nvSpPr>
            <p:spPr>
              <a:xfrm rot="20262091">
                <a:off x="5199016" y="1822687"/>
                <a:ext cx="2237664" cy="5665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3600" b="1" i="1"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36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BFF7CB76-7C9E-4B13-AD31-18CA40614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262091">
                <a:off x="5199016" y="1822687"/>
                <a:ext cx="2237664" cy="5665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47" name="Прямоугольник 9246">
            <a:extLst>
              <a:ext uri="{FF2B5EF4-FFF2-40B4-BE49-F238E27FC236}">
                <a16:creationId xmlns:a16="http://schemas.microsoft.com/office/drawing/2014/main" id="{25ABCEC2-7CA2-484D-8EA8-4E147172EE11}"/>
              </a:ext>
            </a:extLst>
          </p:cNvPr>
          <p:cNvSpPr/>
          <p:nvPr/>
        </p:nvSpPr>
        <p:spPr>
          <a:xfrm rot="21267211">
            <a:off x="8541267" y="4459421"/>
            <a:ext cx="3019477" cy="130443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EEECB605-52DC-4DB8-9764-72D4B66ADE5C}"/>
              </a:ext>
            </a:extLst>
          </p:cNvPr>
          <p:cNvSpPr/>
          <p:nvPr/>
        </p:nvSpPr>
        <p:spPr>
          <a:xfrm rot="21364689">
            <a:off x="8435887" y="1516244"/>
            <a:ext cx="3170548" cy="123015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EAFE8F6D-F23A-4631-AAB8-63DA0264ED1A}"/>
              </a:ext>
            </a:extLst>
          </p:cNvPr>
          <p:cNvCxnSpPr>
            <a:cxnSpLocks/>
          </p:cNvCxnSpPr>
          <p:nvPr/>
        </p:nvCxnSpPr>
        <p:spPr>
          <a:xfrm>
            <a:off x="11556805" y="1920701"/>
            <a:ext cx="2504" cy="285337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>
            <a:extLst>
              <a:ext uri="{FF2B5EF4-FFF2-40B4-BE49-F238E27FC236}">
                <a16:creationId xmlns:a16="http://schemas.microsoft.com/office/drawing/2014/main" id="{1E01BE60-B4F9-4DDA-8A60-A94196FD6008}"/>
              </a:ext>
            </a:extLst>
          </p:cNvPr>
          <p:cNvCxnSpPr>
            <a:cxnSpLocks/>
          </p:cNvCxnSpPr>
          <p:nvPr/>
        </p:nvCxnSpPr>
        <p:spPr>
          <a:xfrm>
            <a:off x="8541305" y="2219430"/>
            <a:ext cx="1095239" cy="573159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113E4EC3-E423-4B39-AD1C-06AB60D6E16A}"/>
              </a:ext>
            </a:extLst>
          </p:cNvPr>
          <p:cNvCxnSpPr>
            <a:cxnSpLocks/>
          </p:cNvCxnSpPr>
          <p:nvPr/>
        </p:nvCxnSpPr>
        <p:spPr>
          <a:xfrm>
            <a:off x="10503674" y="1431793"/>
            <a:ext cx="1064778" cy="51069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EE6D29A1-C836-4CCE-A858-D838BD488495}"/>
              </a:ext>
            </a:extLst>
          </p:cNvPr>
          <p:cNvCxnSpPr>
            <a:cxnSpLocks/>
          </p:cNvCxnSpPr>
          <p:nvPr/>
        </p:nvCxnSpPr>
        <p:spPr>
          <a:xfrm flipH="1">
            <a:off x="9529207" y="2657572"/>
            <a:ext cx="1550140" cy="11440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единительная линия 108">
            <a:extLst>
              <a:ext uri="{FF2B5EF4-FFF2-40B4-BE49-F238E27FC236}">
                <a16:creationId xmlns:a16="http://schemas.microsoft.com/office/drawing/2014/main" id="{4881E4E4-7AB5-42B2-BAAF-D0F861F29B9E}"/>
              </a:ext>
            </a:extLst>
          </p:cNvPr>
          <p:cNvCxnSpPr>
            <a:cxnSpLocks/>
          </p:cNvCxnSpPr>
          <p:nvPr/>
        </p:nvCxnSpPr>
        <p:spPr>
          <a:xfrm flipH="1">
            <a:off x="11076361" y="1939595"/>
            <a:ext cx="476977" cy="71797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>
            <a:extLst>
              <a:ext uri="{FF2B5EF4-FFF2-40B4-BE49-F238E27FC236}">
                <a16:creationId xmlns:a16="http://schemas.microsoft.com/office/drawing/2014/main" id="{F911931B-D351-498D-BA94-0D9E3FF5CB15}"/>
              </a:ext>
            </a:extLst>
          </p:cNvPr>
          <p:cNvCxnSpPr>
            <a:cxnSpLocks/>
          </p:cNvCxnSpPr>
          <p:nvPr/>
        </p:nvCxnSpPr>
        <p:spPr>
          <a:xfrm flipH="1">
            <a:off x="9005080" y="1439651"/>
            <a:ext cx="1522218" cy="14868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>
            <a:extLst>
              <a:ext uri="{FF2B5EF4-FFF2-40B4-BE49-F238E27FC236}">
                <a16:creationId xmlns:a16="http://schemas.microsoft.com/office/drawing/2014/main" id="{CC44A7C2-7875-44FC-ADBA-D376A22A6C87}"/>
              </a:ext>
            </a:extLst>
          </p:cNvPr>
          <p:cNvCxnSpPr>
            <a:cxnSpLocks/>
          </p:cNvCxnSpPr>
          <p:nvPr/>
        </p:nvCxnSpPr>
        <p:spPr>
          <a:xfrm>
            <a:off x="10530278" y="4379034"/>
            <a:ext cx="1011570" cy="40577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>
            <a:extLst>
              <a:ext uri="{FF2B5EF4-FFF2-40B4-BE49-F238E27FC236}">
                <a16:creationId xmlns:a16="http://schemas.microsoft.com/office/drawing/2014/main" id="{85F5C93D-41E7-420C-8882-9AC3C4092B73}"/>
              </a:ext>
            </a:extLst>
          </p:cNvPr>
          <p:cNvCxnSpPr>
            <a:cxnSpLocks/>
          </p:cNvCxnSpPr>
          <p:nvPr/>
        </p:nvCxnSpPr>
        <p:spPr>
          <a:xfrm flipH="1">
            <a:off x="9012029" y="4381669"/>
            <a:ext cx="1522218" cy="14868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>
            <a:extLst>
              <a:ext uri="{FF2B5EF4-FFF2-40B4-BE49-F238E27FC236}">
                <a16:creationId xmlns:a16="http://schemas.microsoft.com/office/drawing/2014/main" id="{D071A96B-9F44-4273-95A9-DB2114ECF8A8}"/>
              </a:ext>
            </a:extLst>
          </p:cNvPr>
          <p:cNvCxnSpPr>
            <a:cxnSpLocks/>
          </p:cNvCxnSpPr>
          <p:nvPr/>
        </p:nvCxnSpPr>
        <p:spPr>
          <a:xfrm flipH="1">
            <a:off x="10517486" y="2718598"/>
            <a:ext cx="4711" cy="1660436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Прямоугольник 138">
            <a:extLst>
              <a:ext uri="{FF2B5EF4-FFF2-40B4-BE49-F238E27FC236}">
                <a16:creationId xmlns:a16="http://schemas.microsoft.com/office/drawing/2014/main" id="{C9DFBE07-0264-4032-A9AC-C1B598B1BC42}"/>
              </a:ext>
            </a:extLst>
          </p:cNvPr>
          <p:cNvSpPr/>
          <p:nvPr/>
        </p:nvSpPr>
        <p:spPr>
          <a:xfrm>
            <a:off x="7511849" y="1052998"/>
            <a:ext cx="1016408" cy="49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0" name="Прямая соединительная линия 139">
            <a:extLst>
              <a:ext uri="{FF2B5EF4-FFF2-40B4-BE49-F238E27FC236}">
                <a16:creationId xmlns:a16="http://schemas.microsoft.com/office/drawing/2014/main" id="{97CB5A8D-9094-4F1C-BE7A-44B9914D36CB}"/>
              </a:ext>
            </a:extLst>
          </p:cNvPr>
          <p:cNvCxnSpPr>
            <a:cxnSpLocks/>
          </p:cNvCxnSpPr>
          <p:nvPr/>
        </p:nvCxnSpPr>
        <p:spPr>
          <a:xfrm>
            <a:off x="7495127" y="1381279"/>
            <a:ext cx="11439" cy="3031607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EC0850BE-ACE0-468B-AD6F-037C4BB05615}"/>
              </a:ext>
            </a:extLst>
          </p:cNvPr>
          <p:cNvSpPr/>
          <p:nvPr/>
        </p:nvSpPr>
        <p:spPr>
          <a:xfrm>
            <a:off x="3896031" y="1172871"/>
            <a:ext cx="1169231" cy="49520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3" name="Прямая соединительная линия 142">
            <a:extLst>
              <a:ext uri="{FF2B5EF4-FFF2-40B4-BE49-F238E27FC236}">
                <a16:creationId xmlns:a16="http://schemas.microsoft.com/office/drawing/2014/main" id="{88B92B9C-60B4-4DA4-A19F-51644B468B51}"/>
              </a:ext>
            </a:extLst>
          </p:cNvPr>
          <p:cNvCxnSpPr>
            <a:cxnSpLocks/>
          </p:cNvCxnSpPr>
          <p:nvPr/>
        </p:nvCxnSpPr>
        <p:spPr>
          <a:xfrm>
            <a:off x="3884615" y="1432135"/>
            <a:ext cx="0" cy="2998491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>
            <a:extLst>
              <a:ext uri="{FF2B5EF4-FFF2-40B4-BE49-F238E27FC236}">
                <a16:creationId xmlns:a16="http://schemas.microsoft.com/office/drawing/2014/main" id="{ABB01BC0-BD91-4F46-8F5C-118E0CBC0691}"/>
              </a:ext>
            </a:extLst>
          </p:cNvPr>
          <p:cNvCxnSpPr>
            <a:cxnSpLocks/>
          </p:cNvCxnSpPr>
          <p:nvPr/>
        </p:nvCxnSpPr>
        <p:spPr>
          <a:xfrm>
            <a:off x="5108795" y="2926804"/>
            <a:ext cx="12857" cy="3051937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Равнобедренный треугольник 144">
            <a:extLst>
              <a:ext uri="{FF2B5EF4-FFF2-40B4-BE49-F238E27FC236}">
                <a16:creationId xmlns:a16="http://schemas.microsoft.com/office/drawing/2014/main" id="{443170EB-2A62-45CB-AEFA-E47A030A17C5}"/>
              </a:ext>
            </a:extLst>
          </p:cNvPr>
          <p:cNvSpPr/>
          <p:nvPr/>
        </p:nvSpPr>
        <p:spPr>
          <a:xfrm rot="10800000" flipH="1">
            <a:off x="779425" y="1407994"/>
            <a:ext cx="550033" cy="2018394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Равнобедренный треугольник 145">
            <a:extLst>
              <a:ext uri="{FF2B5EF4-FFF2-40B4-BE49-F238E27FC236}">
                <a16:creationId xmlns:a16="http://schemas.microsoft.com/office/drawing/2014/main" id="{588EFB83-9D3D-493B-9B44-467564A7E0BE}"/>
              </a:ext>
            </a:extLst>
          </p:cNvPr>
          <p:cNvSpPr/>
          <p:nvPr/>
        </p:nvSpPr>
        <p:spPr>
          <a:xfrm rot="10800000" flipH="1">
            <a:off x="4970203" y="1253632"/>
            <a:ext cx="550033" cy="2018394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7" name="Равнобедренный треугольник 146">
            <a:extLst>
              <a:ext uri="{FF2B5EF4-FFF2-40B4-BE49-F238E27FC236}">
                <a16:creationId xmlns:a16="http://schemas.microsoft.com/office/drawing/2014/main" id="{C1484535-62FB-4B63-B543-21F9462BF189}"/>
              </a:ext>
            </a:extLst>
          </p:cNvPr>
          <p:cNvSpPr/>
          <p:nvPr/>
        </p:nvSpPr>
        <p:spPr>
          <a:xfrm rot="10800000" flipH="1">
            <a:off x="8406010" y="1418416"/>
            <a:ext cx="699586" cy="806536"/>
          </a:xfrm>
          <a:prstGeom prst="triangle">
            <a:avLst>
              <a:gd name="adj" fmla="val 1312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Равнобедренный треугольник 148">
            <a:extLst>
              <a:ext uri="{FF2B5EF4-FFF2-40B4-BE49-F238E27FC236}">
                <a16:creationId xmlns:a16="http://schemas.microsoft.com/office/drawing/2014/main" id="{2986CAFC-0300-4F3C-A544-864058972499}"/>
              </a:ext>
            </a:extLst>
          </p:cNvPr>
          <p:cNvSpPr/>
          <p:nvPr/>
        </p:nvSpPr>
        <p:spPr>
          <a:xfrm rot="13660872" flipH="1">
            <a:off x="9115081" y="1073463"/>
            <a:ext cx="667805" cy="806536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Равнобедренный треугольник 149">
            <a:extLst>
              <a:ext uri="{FF2B5EF4-FFF2-40B4-BE49-F238E27FC236}">
                <a16:creationId xmlns:a16="http://schemas.microsoft.com/office/drawing/2014/main" id="{FA9AC458-BDB1-4C4B-A0D2-722B1B54276F}"/>
              </a:ext>
            </a:extLst>
          </p:cNvPr>
          <p:cNvSpPr/>
          <p:nvPr/>
        </p:nvSpPr>
        <p:spPr>
          <a:xfrm rot="15593353" flipH="1">
            <a:off x="10742592" y="1144278"/>
            <a:ext cx="885840" cy="1045224"/>
          </a:xfrm>
          <a:prstGeom prst="triangle">
            <a:avLst>
              <a:gd name="adj" fmla="val 1561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>
            <a:extLst>
              <a:ext uri="{FF2B5EF4-FFF2-40B4-BE49-F238E27FC236}">
                <a16:creationId xmlns:a16="http://schemas.microsoft.com/office/drawing/2014/main" id="{A058CF9A-E8F3-4989-827E-5AA05C3CBEC3}"/>
              </a:ext>
            </a:extLst>
          </p:cNvPr>
          <p:cNvSpPr/>
          <p:nvPr/>
        </p:nvSpPr>
        <p:spPr>
          <a:xfrm rot="18963751" flipH="1">
            <a:off x="10508153" y="2222398"/>
            <a:ext cx="2179404" cy="227201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Равнобедренный треугольник 151">
            <a:extLst>
              <a:ext uri="{FF2B5EF4-FFF2-40B4-BE49-F238E27FC236}">
                <a16:creationId xmlns:a16="http://schemas.microsoft.com/office/drawing/2014/main" id="{4C81DBE1-2A36-4180-882E-6141C778BE07}"/>
              </a:ext>
            </a:extLst>
          </p:cNvPr>
          <p:cNvSpPr/>
          <p:nvPr/>
        </p:nvSpPr>
        <p:spPr>
          <a:xfrm rot="21165043" flipH="1">
            <a:off x="10803669" y="4813830"/>
            <a:ext cx="885840" cy="1254527"/>
          </a:xfrm>
          <a:prstGeom prst="triangle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3" name="Равнобедренный треугольник 152">
            <a:extLst>
              <a:ext uri="{FF2B5EF4-FFF2-40B4-BE49-F238E27FC236}">
                <a16:creationId xmlns:a16="http://schemas.microsoft.com/office/drawing/2014/main" id="{EC50DECF-EF21-4620-9120-BBCE2907401F}"/>
              </a:ext>
            </a:extLst>
          </p:cNvPr>
          <p:cNvSpPr/>
          <p:nvPr/>
        </p:nvSpPr>
        <p:spPr>
          <a:xfrm rot="267732" flipH="1">
            <a:off x="7754830" y="5571670"/>
            <a:ext cx="3511079" cy="588193"/>
          </a:xfrm>
          <a:prstGeom prst="triangle">
            <a:avLst>
              <a:gd name="adj" fmla="val 4600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4" name="Равнобедренный треугольник 153">
            <a:extLst>
              <a:ext uri="{FF2B5EF4-FFF2-40B4-BE49-F238E27FC236}">
                <a16:creationId xmlns:a16="http://schemas.microsoft.com/office/drawing/2014/main" id="{6315E9B6-330B-41F0-B65B-7231E5996217}"/>
              </a:ext>
            </a:extLst>
          </p:cNvPr>
          <p:cNvSpPr/>
          <p:nvPr/>
        </p:nvSpPr>
        <p:spPr>
          <a:xfrm rot="10800000" flipV="1">
            <a:off x="3475724" y="4316553"/>
            <a:ext cx="550033" cy="1844930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5" name="Прямая соединительная линия 154">
            <a:extLst>
              <a:ext uri="{FF2B5EF4-FFF2-40B4-BE49-F238E27FC236}">
                <a16:creationId xmlns:a16="http://schemas.microsoft.com/office/drawing/2014/main" id="{0D3E2697-6A3B-4F88-BD20-9EC93B793C39}"/>
              </a:ext>
            </a:extLst>
          </p:cNvPr>
          <p:cNvCxnSpPr>
            <a:cxnSpLocks/>
          </p:cNvCxnSpPr>
          <p:nvPr/>
        </p:nvCxnSpPr>
        <p:spPr>
          <a:xfrm flipH="1">
            <a:off x="3461893" y="4420540"/>
            <a:ext cx="421106" cy="1605784"/>
          </a:xfrm>
          <a:prstGeom prst="line">
            <a:avLst/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Равнобедренный треугольник 155">
            <a:extLst>
              <a:ext uri="{FF2B5EF4-FFF2-40B4-BE49-F238E27FC236}">
                <a16:creationId xmlns:a16="http://schemas.microsoft.com/office/drawing/2014/main" id="{7401F7CD-086F-45CD-8BA6-EE3DA5477D49}"/>
              </a:ext>
            </a:extLst>
          </p:cNvPr>
          <p:cNvSpPr/>
          <p:nvPr/>
        </p:nvSpPr>
        <p:spPr>
          <a:xfrm rot="10800000" flipV="1">
            <a:off x="7079574" y="4354029"/>
            <a:ext cx="550033" cy="1844930"/>
          </a:xfrm>
          <a:prstGeom prst="triangle">
            <a:avLst>
              <a:gd name="adj" fmla="val 1187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7" name="Прямая соединительная линия 156">
            <a:extLst>
              <a:ext uri="{FF2B5EF4-FFF2-40B4-BE49-F238E27FC236}">
                <a16:creationId xmlns:a16="http://schemas.microsoft.com/office/drawing/2014/main" id="{82F5EB3E-2F54-468C-B070-00B6403EFDA9}"/>
              </a:ext>
            </a:extLst>
          </p:cNvPr>
          <p:cNvCxnSpPr>
            <a:cxnSpLocks/>
          </p:cNvCxnSpPr>
          <p:nvPr/>
        </p:nvCxnSpPr>
        <p:spPr>
          <a:xfrm flipH="1">
            <a:off x="7075988" y="4395576"/>
            <a:ext cx="429860" cy="15860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Равнобедренный треугольник 157">
            <a:extLst>
              <a:ext uri="{FF2B5EF4-FFF2-40B4-BE49-F238E27FC236}">
                <a16:creationId xmlns:a16="http://schemas.microsoft.com/office/drawing/2014/main" id="{30B158C8-4828-4773-B179-7500D6DF2172}"/>
              </a:ext>
            </a:extLst>
          </p:cNvPr>
          <p:cNvSpPr/>
          <p:nvPr/>
        </p:nvSpPr>
        <p:spPr>
          <a:xfrm rot="1811651" flipV="1">
            <a:off x="8101739" y="5485425"/>
            <a:ext cx="1274886" cy="1049196"/>
          </a:xfrm>
          <a:prstGeom prst="triangle">
            <a:avLst>
              <a:gd name="adj" fmla="val 43837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Равнобедренный треугольник 158">
            <a:extLst>
              <a:ext uri="{FF2B5EF4-FFF2-40B4-BE49-F238E27FC236}">
                <a16:creationId xmlns:a16="http://schemas.microsoft.com/office/drawing/2014/main" id="{D9B247B7-11B7-4B9B-BE7D-BBF542C174AE}"/>
              </a:ext>
            </a:extLst>
          </p:cNvPr>
          <p:cNvSpPr/>
          <p:nvPr/>
        </p:nvSpPr>
        <p:spPr>
          <a:xfrm rot="1618548" flipV="1">
            <a:off x="8281933" y="2516933"/>
            <a:ext cx="1284809" cy="1061359"/>
          </a:xfrm>
          <a:prstGeom prst="triangle">
            <a:avLst>
              <a:gd name="adj" fmla="val 43000"/>
            </a:avLst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0" name="Равнобедренный треугольник 159">
            <a:extLst>
              <a:ext uri="{FF2B5EF4-FFF2-40B4-BE49-F238E27FC236}">
                <a16:creationId xmlns:a16="http://schemas.microsoft.com/office/drawing/2014/main" id="{E8215AED-A94D-42C2-AB3C-A26FD88CE3F5}"/>
              </a:ext>
            </a:extLst>
          </p:cNvPr>
          <p:cNvSpPr/>
          <p:nvPr/>
        </p:nvSpPr>
        <p:spPr>
          <a:xfrm rot="836206" flipV="1">
            <a:off x="8518633" y="4463301"/>
            <a:ext cx="418797" cy="682713"/>
          </a:xfrm>
          <a:prstGeom prst="triangle">
            <a:avLst>
              <a:gd name="adj" fmla="val 41294"/>
            </a:avLst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1" name="Прямая соединительная линия 160">
            <a:extLst>
              <a:ext uri="{FF2B5EF4-FFF2-40B4-BE49-F238E27FC236}">
                <a16:creationId xmlns:a16="http://schemas.microsoft.com/office/drawing/2014/main" id="{7845E0BB-5BB3-44F0-8D8E-D19255BDBD31}"/>
              </a:ext>
            </a:extLst>
          </p:cNvPr>
          <p:cNvCxnSpPr>
            <a:cxnSpLocks/>
          </p:cNvCxnSpPr>
          <p:nvPr/>
        </p:nvCxnSpPr>
        <p:spPr>
          <a:xfrm flipH="1">
            <a:off x="9039111" y="2476394"/>
            <a:ext cx="8810" cy="2041395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Прямая соединительная линия 161">
            <a:extLst>
              <a:ext uri="{FF2B5EF4-FFF2-40B4-BE49-F238E27FC236}">
                <a16:creationId xmlns:a16="http://schemas.microsoft.com/office/drawing/2014/main" id="{36C4436C-6FCA-480E-8776-390334B344E0}"/>
              </a:ext>
            </a:extLst>
          </p:cNvPr>
          <p:cNvCxnSpPr>
            <a:cxnSpLocks/>
          </p:cNvCxnSpPr>
          <p:nvPr/>
        </p:nvCxnSpPr>
        <p:spPr>
          <a:xfrm flipH="1">
            <a:off x="8583572" y="4517789"/>
            <a:ext cx="456682" cy="705643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единительная линия 162">
            <a:extLst>
              <a:ext uri="{FF2B5EF4-FFF2-40B4-BE49-F238E27FC236}">
                <a16:creationId xmlns:a16="http://schemas.microsoft.com/office/drawing/2014/main" id="{E7CA0B70-2CC3-41A3-9E81-BE7CD2D48486}"/>
              </a:ext>
            </a:extLst>
          </p:cNvPr>
          <p:cNvCxnSpPr>
            <a:cxnSpLocks/>
          </p:cNvCxnSpPr>
          <p:nvPr/>
        </p:nvCxnSpPr>
        <p:spPr>
          <a:xfrm>
            <a:off x="8556010" y="2203420"/>
            <a:ext cx="19113" cy="3077232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>
            <a:extLst>
              <a:ext uri="{FF2B5EF4-FFF2-40B4-BE49-F238E27FC236}">
                <a16:creationId xmlns:a16="http://schemas.microsoft.com/office/drawing/2014/main" id="{3097B0EF-4AAE-482F-BDBF-C84273617BA8}"/>
              </a:ext>
            </a:extLst>
          </p:cNvPr>
          <p:cNvCxnSpPr>
            <a:cxnSpLocks/>
          </p:cNvCxnSpPr>
          <p:nvPr/>
        </p:nvCxnSpPr>
        <p:spPr>
          <a:xfrm flipH="1">
            <a:off x="8541305" y="1577348"/>
            <a:ext cx="490931" cy="647604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единительная линия 164">
            <a:extLst>
              <a:ext uri="{FF2B5EF4-FFF2-40B4-BE49-F238E27FC236}">
                <a16:creationId xmlns:a16="http://schemas.microsoft.com/office/drawing/2014/main" id="{E9D35255-808B-4218-8C1C-72ADB279118F}"/>
              </a:ext>
            </a:extLst>
          </p:cNvPr>
          <p:cNvCxnSpPr>
            <a:cxnSpLocks/>
          </p:cNvCxnSpPr>
          <p:nvPr/>
        </p:nvCxnSpPr>
        <p:spPr>
          <a:xfrm>
            <a:off x="9601164" y="2745290"/>
            <a:ext cx="1" cy="3120476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Равнобедренный треугольник 180">
            <a:extLst>
              <a:ext uri="{FF2B5EF4-FFF2-40B4-BE49-F238E27FC236}">
                <a16:creationId xmlns:a16="http://schemas.microsoft.com/office/drawing/2014/main" id="{BD2A611C-451C-405A-9FE0-F6F7F8B35EC5}"/>
              </a:ext>
            </a:extLst>
          </p:cNvPr>
          <p:cNvSpPr/>
          <p:nvPr/>
        </p:nvSpPr>
        <p:spPr>
          <a:xfrm rot="11751556" flipV="1">
            <a:off x="11196304" y="2026994"/>
            <a:ext cx="432936" cy="720146"/>
          </a:xfrm>
          <a:prstGeom prst="triangle">
            <a:avLst>
              <a:gd name="adj" fmla="val 47548"/>
            </a:avLst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5" name="Равнобедренный треугольник 184">
            <a:extLst>
              <a:ext uri="{FF2B5EF4-FFF2-40B4-BE49-F238E27FC236}">
                <a16:creationId xmlns:a16="http://schemas.microsoft.com/office/drawing/2014/main" id="{49B59634-FEAC-4FEB-87B8-120AF4861E0D}"/>
              </a:ext>
            </a:extLst>
          </p:cNvPr>
          <p:cNvSpPr/>
          <p:nvPr/>
        </p:nvSpPr>
        <p:spPr>
          <a:xfrm rot="5400000" flipV="1">
            <a:off x="10838383" y="4062097"/>
            <a:ext cx="509142" cy="859647"/>
          </a:xfrm>
          <a:prstGeom prst="triangle">
            <a:avLst>
              <a:gd name="adj" fmla="val 30118"/>
            </a:avLst>
          </a:prstGeom>
          <a:solidFill>
            <a:srgbClr val="99FF99"/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6" name="Прямая соединительная линия 185">
            <a:extLst>
              <a:ext uri="{FF2B5EF4-FFF2-40B4-BE49-F238E27FC236}">
                <a16:creationId xmlns:a16="http://schemas.microsoft.com/office/drawing/2014/main" id="{43333D1F-1CAD-4C03-971B-716A5917BDF0}"/>
              </a:ext>
            </a:extLst>
          </p:cNvPr>
          <p:cNvCxnSpPr>
            <a:cxnSpLocks/>
          </p:cNvCxnSpPr>
          <p:nvPr/>
        </p:nvCxnSpPr>
        <p:spPr>
          <a:xfrm>
            <a:off x="11070081" y="2631588"/>
            <a:ext cx="21106" cy="3027187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BD7D35A-C0BA-4F81-B51B-BACEA648C265}"/>
                  </a:ext>
                </a:extLst>
              </p:cNvPr>
              <p:cNvSpPr txBox="1"/>
              <p:nvPr/>
            </p:nvSpPr>
            <p:spPr>
              <a:xfrm rot="275524">
                <a:off x="8780208" y="1720618"/>
                <a:ext cx="2523704" cy="7897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𝒂𝒔𝒐𝒔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3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chemeClr val="tx1"/>
                    </a:solidFill>
                  </a:rPr>
                  <a:t> </a:t>
                </a:r>
                <a:endParaRPr lang="ru-RU" sz="3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CBD7D35A-C0BA-4F81-B51B-BACEA648C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75524">
                <a:off x="8780208" y="1720618"/>
                <a:ext cx="2523704" cy="7897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8ACD168-07A2-4B28-9B8A-4CC58E8B31AA}"/>
                  </a:ext>
                </a:extLst>
              </p:cNvPr>
              <p:cNvSpPr txBox="1"/>
              <p:nvPr/>
            </p:nvSpPr>
            <p:spPr>
              <a:xfrm>
                <a:off x="2047818" y="5983516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8" name="TextBox 187">
                <a:extLst>
                  <a:ext uri="{FF2B5EF4-FFF2-40B4-BE49-F238E27FC236}">
                    <a16:creationId xmlns:a16="http://schemas.microsoft.com/office/drawing/2014/main" id="{28ACD168-07A2-4B28-9B8A-4CC58E8B31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818" y="5983516"/>
                <a:ext cx="34600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8687B23-FC91-42DF-86AA-5C9936453A9B}"/>
                  </a:ext>
                </a:extLst>
              </p:cNvPr>
              <p:cNvSpPr txBox="1"/>
              <p:nvPr/>
            </p:nvSpPr>
            <p:spPr>
              <a:xfrm>
                <a:off x="3727806" y="5061050"/>
                <a:ext cx="30457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78687B23-FC91-42DF-86AA-5C9936453A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806" y="5061050"/>
                <a:ext cx="30457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A0B5EC5-DADC-41F5-9878-370B9703C3B2}"/>
                  </a:ext>
                </a:extLst>
              </p:cNvPr>
              <p:cNvSpPr txBox="1"/>
              <p:nvPr/>
            </p:nvSpPr>
            <p:spPr>
              <a:xfrm>
                <a:off x="7391267" y="5065838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0" name="TextBox 189">
                <a:extLst>
                  <a:ext uri="{FF2B5EF4-FFF2-40B4-BE49-F238E27FC236}">
                    <a16:creationId xmlns:a16="http://schemas.microsoft.com/office/drawing/2014/main" id="{1A0B5EC5-DADC-41F5-9878-370B9703C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267" y="5065838"/>
                <a:ext cx="346003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357CE03-3CE9-4067-B70D-B87A290E3A02}"/>
                  </a:ext>
                </a:extLst>
              </p:cNvPr>
              <p:cNvSpPr txBox="1"/>
              <p:nvPr/>
            </p:nvSpPr>
            <p:spPr>
              <a:xfrm>
                <a:off x="5905061" y="6010023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1" name="TextBox 190">
                <a:extLst>
                  <a:ext uri="{FF2B5EF4-FFF2-40B4-BE49-F238E27FC236}">
                    <a16:creationId xmlns:a16="http://schemas.microsoft.com/office/drawing/2014/main" id="{E357CE03-3CE9-4067-B70D-B87A290E3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061" y="6010023"/>
                <a:ext cx="346003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/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FC758E07-EA0A-44D6-A5A1-67DA60DD7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8920" y="5168314"/>
                <a:ext cx="346003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/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id="{F7711878-9C70-491E-B18C-321612834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6405" y="5774947"/>
                <a:ext cx="305531" cy="4430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6" name="Прямая соединительная линия 195">
            <a:extLst>
              <a:ext uri="{FF2B5EF4-FFF2-40B4-BE49-F238E27FC236}">
                <a16:creationId xmlns:a16="http://schemas.microsoft.com/office/drawing/2014/main" id="{5E090B2C-99C5-49F5-B2EB-A0BF54A90E1B}"/>
              </a:ext>
            </a:extLst>
          </p:cNvPr>
          <p:cNvCxnSpPr>
            <a:cxnSpLocks/>
          </p:cNvCxnSpPr>
          <p:nvPr/>
        </p:nvCxnSpPr>
        <p:spPr>
          <a:xfrm flipH="1">
            <a:off x="9587528" y="5664777"/>
            <a:ext cx="1505351" cy="188081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>
            <a:extLst>
              <a:ext uri="{FF2B5EF4-FFF2-40B4-BE49-F238E27FC236}">
                <a16:creationId xmlns:a16="http://schemas.microsoft.com/office/drawing/2014/main" id="{74160015-09B9-44A0-9059-32E2B1A051D7}"/>
              </a:ext>
            </a:extLst>
          </p:cNvPr>
          <p:cNvCxnSpPr>
            <a:cxnSpLocks/>
          </p:cNvCxnSpPr>
          <p:nvPr/>
        </p:nvCxnSpPr>
        <p:spPr>
          <a:xfrm flipH="1">
            <a:off x="11086271" y="4757997"/>
            <a:ext cx="488767" cy="906780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>
            <a:extLst>
              <a:ext uri="{FF2B5EF4-FFF2-40B4-BE49-F238E27FC236}">
                <a16:creationId xmlns:a16="http://schemas.microsoft.com/office/drawing/2014/main" id="{AFED89B2-507F-4F0F-9806-465B7EE11519}"/>
              </a:ext>
            </a:extLst>
          </p:cNvPr>
          <p:cNvCxnSpPr>
            <a:cxnSpLocks/>
            <a:stCxn id="9247" idx="1"/>
          </p:cNvCxnSpPr>
          <p:nvPr/>
        </p:nvCxnSpPr>
        <p:spPr>
          <a:xfrm>
            <a:off x="8548335" y="5257560"/>
            <a:ext cx="1048358" cy="595298"/>
          </a:xfrm>
          <a:prstGeom prst="line">
            <a:avLst/>
          </a:prstGeom>
          <a:ln w="571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/>
              <p:nvPr/>
            </p:nvSpPr>
            <p:spPr>
              <a:xfrm>
                <a:off x="10761272" y="4096144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52106EA6-E293-450F-8A29-E03C08054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1272" y="4096144"/>
                <a:ext cx="346003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/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23E1CAE8-9C0E-4554-BB02-07FF6565D2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3468" y="4006473"/>
                <a:ext cx="346003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/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2" name="TextBox 211">
                <a:extLst>
                  <a:ext uri="{FF2B5EF4-FFF2-40B4-BE49-F238E27FC236}">
                    <a16:creationId xmlns:a16="http://schemas.microsoft.com/office/drawing/2014/main" id="{EF6F3F8F-FAA0-409D-BD0D-0DB7C8D231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1918" y="5510076"/>
                <a:ext cx="346003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/>
              <p:nvPr/>
            </p:nvSpPr>
            <p:spPr>
              <a:xfrm>
                <a:off x="8494400" y="4432505"/>
                <a:ext cx="346003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213" name="TextBox 212">
                <a:extLst>
                  <a:ext uri="{FF2B5EF4-FFF2-40B4-BE49-F238E27FC236}">
                    <a16:creationId xmlns:a16="http://schemas.microsoft.com/office/drawing/2014/main" id="{04B4B077-166A-4E71-BDF5-8E9577526A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4400" y="4432505"/>
                <a:ext cx="346003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4" name="Прямая соединительная линия 213">
            <a:extLst>
              <a:ext uri="{FF2B5EF4-FFF2-40B4-BE49-F238E27FC236}">
                <a16:creationId xmlns:a16="http://schemas.microsoft.com/office/drawing/2014/main" id="{BF345987-0ABD-4CEB-AF6E-21CB68DCD5B0}"/>
              </a:ext>
            </a:extLst>
          </p:cNvPr>
          <p:cNvCxnSpPr>
            <a:cxnSpLocks/>
          </p:cNvCxnSpPr>
          <p:nvPr/>
        </p:nvCxnSpPr>
        <p:spPr>
          <a:xfrm flipH="1">
            <a:off x="9023006" y="5471498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075A176C-D46E-4DA8-8CC2-85CBF622ACDF}"/>
              </a:ext>
            </a:extLst>
          </p:cNvPr>
          <p:cNvCxnSpPr>
            <a:cxnSpLocks/>
          </p:cNvCxnSpPr>
          <p:nvPr/>
        </p:nvCxnSpPr>
        <p:spPr>
          <a:xfrm flipH="1">
            <a:off x="10913236" y="4490274"/>
            <a:ext cx="130370" cy="172694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>
            <a:extLst>
              <a:ext uri="{FF2B5EF4-FFF2-40B4-BE49-F238E27FC236}">
                <a16:creationId xmlns:a16="http://schemas.microsoft.com/office/drawing/2014/main" id="{B64ACC26-BAB1-4213-8C14-646D252BB346}"/>
              </a:ext>
            </a:extLst>
          </p:cNvPr>
          <p:cNvCxnSpPr>
            <a:cxnSpLocks/>
          </p:cNvCxnSpPr>
          <p:nvPr/>
        </p:nvCxnSpPr>
        <p:spPr>
          <a:xfrm>
            <a:off x="8694095" y="4836537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F84BAFDA-89BF-4D89-920A-9F52B92B358D}"/>
              </a:ext>
            </a:extLst>
          </p:cNvPr>
          <p:cNvCxnSpPr>
            <a:cxnSpLocks/>
          </p:cNvCxnSpPr>
          <p:nvPr/>
        </p:nvCxnSpPr>
        <p:spPr>
          <a:xfrm>
            <a:off x="9722861" y="4350113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>
            <a:extLst>
              <a:ext uri="{FF2B5EF4-FFF2-40B4-BE49-F238E27FC236}">
                <a16:creationId xmlns:a16="http://schemas.microsoft.com/office/drawing/2014/main" id="{0B6C3808-5652-4F38-A2AE-C9D44C150AA7}"/>
              </a:ext>
            </a:extLst>
          </p:cNvPr>
          <p:cNvCxnSpPr>
            <a:cxnSpLocks/>
          </p:cNvCxnSpPr>
          <p:nvPr/>
        </p:nvCxnSpPr>
        <p:spPr>
          <a:xfrm>
            <a:off x="10367234" y="5637297"/>
            <a:ext cx="15515" cy="226508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Прямая соединительная линия 220">
            <a:extLst>
              <a:ext uri="{FF2B5EF4-FFF2-40B4-BE49-F238E27FC236}">
                <a16:creationId xmlns:a16="http://schemas.microsoft.com/office/drawing/2014/main" id="{D8B0827C-F00E-4A66-BAF6-56FDCDC3F8EB}"/>
              </a:ext>
            </a:extLst>
          </p:cNvPr>
          <p:cNvCxnSpPr>
            <a:cxnSpLocks/>
          </p:cNvCxnSpPr>
          <p:nvPr/>
        </p:nvCxnSpPr>
        <p:spPr>
          <a:xfrm>
            <a:off x="11245504" y="5135826"/>
            <a:ext cx="209044" cy="110170"/>
          </a:xfrm>
          <a:prstGeom prst="line">
            <a:avLst/>
          </a:prstGeom>
          <a:ln w="57150">
            <a:solidFill>
              <a:srgbClr val="004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>
            <a:extLst>
              <a:ext uri="{FF2B5EF4-FFF2-40B4-BE49-F238E27FC236}">
                <a16:creationId xmlns:a16="http://schemas.microsoft.com/office/drawing/2014/main" id="{BF7A906F-1810-4D3C-909F-A572D722D05F}"/>
              </a:ext>
            </a:extLst>
          </p:cNvPr>
          <p:cNvCxnSpPr>
            <a:cxnSpLocks/>
          </p:cNvCxnSpPr>
          <p:nvPr/>
        </p:nvCxnSpPr>
        <p:spPr>
          <a:xfrm>
            <a:off x="7214365" y="5067558"/>
            <a:ext cx="209044" cy="1101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>
            <a:extLst>
              <a:ext uri="{FF2B5EF4-FFF2-40B4-BE49-F238E27FC236}">
                <a16:creationId xmlns:a16="http://schemas.microsoft.com/office/drawing/2014/main" id="{071A9736-7070-471C-A87F-42FA30041856}"/>
              </a:ext>
            </a:extLst>
          </p:cNvPr>
          <p:cNvCxnSpPr>
            <a:cxnSpLocks/>
          </p:cNvCxnSpPr>
          <p:nvPr/>
        </p:nvCxnSpPr>
        <p:spPr>
          <a:xfrm>
            <a:off x="5272434" y="5032260"/>
            <a:ext cx="209044" cy="11017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id="{739D0ED1-35BD-47A5-B232-F360F6A2629B}"/>
              </a:ext>
            </a:extLst>
          </p:cNvPr>
          <p:cNvCxnSpPr>
            <a:cxnSpLocks/>
          </p:cNvCxnSpPr>
          <p:nvPr/>
        </p:nvCxnSpPr>
        <p:spPr>
          <a:xfrm flipV="1">
            <a:off x="6066492" y="5869450"/>
            <a:ext cx="53302" cy="2152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Прямая соединительная линия 225">
            <a:extLst>
              <a:ext uri="{FF2B5EF4-FFF2-40B4-BE49-F238E27FC236}">
                <a16:creationId xmlns:a16="http://schemas.microsoft.com/office/drawing/2014/main" id="{B792B7AF-16EF-40F2-A48F-6E22B2E453BC}"/>
              </a:ext>
            </a:extLst>
          </p:cNvPr>
          <p:cNvCxnSpPr>
            <a:cxnSpLocks/>
          </p:cNvCxnSpPr>
          <p:nvPr/>
        </p:nvCxnSpPr>
        <p:spPr>
          <a:xfrm flipV="1">
            <a:off x="6417383" y="4291162"/>
            <a:ext cx="53302" cy="21524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6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резентация на тему: &quot;Призма А В E A1A1 B1B1 D С Призмой называется  многогранник, состоящий из двух плоских многоугольников, совмещаемых  параллельным переносом, и всех отрезков,&quot;. Скачать бесплатно и без  регистрации.">
            <a:extLst>
              <a:ext uri="{FF2B5EF4-FFF2-40B4-BE49-F238E27FC236}">
                <a16:creationId xmlns:a16="http://schemas.microsoft.com/office/drawing/2014/main" id="{D985CDC2-AAB5-49F0-8584-9E0B49AA8C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31" t="31060" r="52331"/>
          <a:stretch/>
        </p:blipFill>
        <p:spPr bwMode="auto">
          <a:xfrm>
            <a:off x="781472" y="1361522"/>
            <a:ext cx="4437117" cy="510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22465970-82C7-448A-AC6A-8765A8658575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6E30CE-B78E-4D10-A00B-96AE0282CC83}"/>
              </a:ext>
            </a:extLst>
          </p:cNvPr>
          <p:cNvSpPr txBox="1"/>
          <p:nvPr/>
        </p:nvSpPr>
        <p:spPr>
          <a:xfrm>
            <a:off x="2703721" y="59836"/>
            <a:ext cx="6779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мочить людей семенозачатка 3d малый Иллюстрация штока - иллюстрации  насчитывающей людей, малый: 21298209">
            <a:extLst>
              <a:ext uri="{FF2B5EF4-FFF2-40B4-BE49-F238E27FC236}">
                <a16:creationId xmlns:a16="http://schemas.microsoft.com/office/drawing/2014/main" id="{97B0747A-BC1A-45BF-8F7F-4E6DC7AD62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0"/>
          <a:stretch/>
        </p:blipFill>
        <p:spPr bwMode="auto">
          <a:xfrm>
            <a:off x="10848083" y="41546"/>
            <a:ext cx="882099" cy="95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E5DA40-0A6F-4A3F-B4C7-A31A75F1BD41}"/>
              </a:ext>
            </a:extLst>
          </p:cNvPr>
          <p:cNvSpPr txBox="1"/>
          <p:nvPr/>
        </p:nvSpPr>
        <p:spPr>
          <a:xfrm>
            <a:off x="5680766" y="1385046"/>
            <a:ext cx="6651026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Prizmaning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ikkita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endParaRPr lang="ru-RU" sz="4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9CB84D-EE1D-49BB-B612-E6D25BD8CF55}"/>
                  </a:ext>
                </a:extLst>
              </p:cNvPr>
              <p:cNvSpPr txBox="1"/>
              <p:nvPr/>
            </p:nvSpPr>
            <p:spPr>
              <a:xfrm>
                <a:off x="5218589" y="4413535"/>
                <a:ext cx="6651026" cy="898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800" b="1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800" b="1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800" b="1" i="1">
                          <a:solidFill>
                            <a:srgbClr val="00006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b>
                        <m:sSubPr>
                          <m:ctrlP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800" b="1" i="1">
                              <a:solidFill>
                                <a:srgbClr val="000066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</m:oMath>
                  </m:oMathPara>
                </a14:m>
                <a:endParaRPr lang="ru-RU" sz="4800" b="1" dirty="0">
                  <a:solidFill>
                    <a:srgbClr val="00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D9CB84D-EE1D-49BB-B612-E6D25BD8C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589" y="4413535"/>
                <a:ext cx="6651026" cy="8987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879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22960F3-5CB0-4957-80BD-3AC114D74C9B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0F9CAC65-1ED6-4C22-AEA6-48E410D4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A5552-7B99-451D-8044-CAAC62A1F30C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A9FC6D-0685-47B9-89AB-05A229D78F18}"/>
                  </a:ext>
                </a:extLst>
              </p:cNvPr>
              <p:cNvSpPr txBox="1"/>
              <p:nvPr/>
            </p:nvSpPr>
            <p:spPr>
              <a:xfrm>
                <a:off x="875189" y="1094609"/>
                <a:ext cx="10436703" cy="13373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Tetraedr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yog‘ining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A9FC6D-0685-47B9-89AB-05A229D7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9" y="1094609"/>
                <a:ext cx="10436703" cy="1337354"/>
              </a:xfrm>
              <a:prstGeom prst="rect">
                <a:avLst/>
              </a:prstGeom>
              <a:blipFill>
                <a:blip r:embed="rId3"/>
                <a:stretch>
                  <a:fillRect l="-2103" t="-7306" r="-1051" b="-187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D806C30-C14B-4291-9479-78268AAE60D1}"/>
              </a:ext>
            </a:extLst>
          </p:cNvPr>
          <p:cNvSpPr txBox="1"/>
          <p:nvPr/>
        </p:nvSpPr>
        <p:spPr>
          <a:xfrm>
            <a:off x="4643262" y="2594603"/>
            <a:ext cx="48526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r>
              <a:rPr lang="en-US" sz="36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6BBDA4-9B5D-47D1-ACA4-3BD91521243A}"/>
              </a:ext>
            </a:extLst>
          </p:cNvPr>
          <p:cNvCxnSpPr/>
          <p:nvPr/>
        </p:nvCxnSpPr>
        <p:spPr>
          <a:xfrm>
            <a:off x="663844" y="2548791"/>
            <a:ext cx="10864312" cy="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17CB1-C5CF-425B-A41A-15382FC12ADA}"/>
                  </a:ext>
                </a:extLst>
              </p:cNvPr>
              <p:cNvSpPr txBox="1"/>
              <p:nvPr/>
            </p:nvSpPr>
            <p:spPr>
              <a:xfrm>
                <a:off x="875189" y="3243779"/>
                <a:ext cx="247510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17CB1-C5CF-425B-A41A-15382FC1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9" y="3243779"/>
                <a:ext cx="2475101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9B674-418D-4F4D-AFA3-F93B7D705C15}"/>
                  </a:ext>
                </a:extLst>
              </p:cNvPr>
              <p:cNvSpPr txBox="1"/>
              <p:nvPr/>
            </p:nvSpPr>
            <p:spPr>
              <a:xfrm>
                <a:off x="875189" y="3873247"/>
                <a:ext cx="14150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9B674-418D-4F4D-AFA3-F93B7D705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9" y="3873247"/>
                <a:ext cx="141506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6975DE-B2AD-4B0D-BB33-E4CD98661B3F}"/>
                  </a:ext>
                </a:extLst>
              </p:cNvPr>
              <p:cNvSpPr txBox="1"/>
              <p:nvPr/>
            </p:nvSpPr>
            <p:spPr>
              <a:xfrm>
                <a:off x="875189" y="5159385"/>
                <a:ext cx="240048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6975DE-B2AD-4B0D-BB33-E4CD986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189" y="5159385"/>
                <a:ext cx="2400486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ABCD2E5-CFF3-459D-8A55-54B5D9873DF8}"/>
              </a:ext>
            </a:extLst>
          </p:cNvPr>
          <p:cNvSpPr txBox="1"/>
          <p:nvPr/>
        </p:nvSpPr>
        <p:spPr>
          <a:xfrm>
            <a:off x="875189" y="4508152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456188-7071-41F2-9630-26DEDC8794A1}"/>
                  </a:ext>
                </a:extLst>
              </p:cNvPr>
              <p:cNvSpPr txBox="1"/>
              <p:nvPr/>
            </p:nvSpPr>
            <p:spPr>
              <a:xfrm>
                <a:off x="4643262" y="3216620"/>
                <a:ext cx="31760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F456188-7071-41F2-9630-26DEDC8794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262" y="3216620"/>
                <a:ext cx="317609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24DAB62-F42E-4B90-BEF2-1BB312E42E10}"/>
              </a:ext>
            </a:extLst>
          </p:cNvPr>
          <p:cNvSpPr txBox="1"/>
          <p:nvPr/>
        </p:nvSpPr>
        <p:spPr>
          <a:xfrm>
            <a:off x="867643" y="2551001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722A89BB-07A2-4DE9-A607-9B1DAAB8411C}"/>
              </a:ext>
            </a:extLst>
          </p:cNvPr>
          <p:cNvCxnSpPr>
            <a:cxnSpLocks/>
          </p:cNvCxnSpPr>
          <p:nvPr/>
        </p:nvCxnSpPr>
        <p:spPr>
          <a:xfrm>
            <a:off x="4411548" y="2695367"/>
            <a:ext cx="0" cy="3046466"/>
          </a:xfrm>
          <a:prstGeom prst="line">
            <a:avLst/>
          </a:prstGeom>
          <a:ln w="28575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ACF595-B29C-4F87-9CC2-E5F766B4D988}"/>
                  </a:ext>
                </a:extLst>
              </p:cNvPr>
              <p:cNvSpPr txBox="1"/>
              <p:nvPr/>
            </p:nvSpPr>
            <p:spPr>
              <a:xfrm>
                <a:off x="4580098" y="4127987"/>
                <a:ext cx="456566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3ACF595-B29C-4F87-9CC2-E5F766B4D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0098" y="4127987"/>
                <a:ext cx="4565669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C5B4C7-3192-4811-93B8-39CE2C44FD70}"/>
                  </a:ext>
                </a:extLst>
              </p:cNvPr>
              <p:cNvSpPr txBox="1"/>
              <p:nvPr/>
            </p:nvSpPr>
            <p:spPr>
              <a:xfrm>
                <a:off x="4689805" y="5194012"/>
                <a:ext cx="368607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FF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AC5B4C7-3192-4811-93B8-39CE2C44FD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9805" y="5194012"/>
                <a:ext cx="3686074" cy="721801"/>
              </a:xfrm>
              <a:prstGeom prst="rect">
                <a:avLst/>
              </a:prstGeom>
              <a:blipFill>
                <a:blip r:embed="rId10"/>
                <a:stretch>
                  <a:fillRect l="-5785" t="-13559" b="-355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nsegrity Structures">
            <a:extLst>
              <a:ext uri="{FF2B5EF4-FFF2-40B4-BE49-F238E27FC236}">
                <a16:creationId xmlns:a16="http://schemas.microsoft.com/office/drawing/2014/main" id="{6CDE9400-B607-4936-BEED-ADED4EDF8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767" y="2999410"/>
            <a:ext cx="2805163" cy="2742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3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22960F3-5CB0-4957-80BD-3AC114D74C9B}"/>
              </a:ext>
            </a:extLst>
          </p:cNvPr>
          <p:cNvSpPr/>
          <p:nvPr/>
        </p:nvSpPr>
        <p:spPr>
          <a:xfrm>
            <a:off x="-4918" y="0"/>
            <a:ext cx="12196918" cy="103390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ᐈ Чертёж человека фотографии, картинки 3d человек чертеж | скачать на  Depositphotos®">
            <a:extLst>
              <a:ext uri="{FF2B5EF4-FFF2-40B4-BE49-F238E27FC236}">
                <a16:creationId xmlns:a16="http://schemas.microsoft.com/office/drawing/2014/main" id="{0F9CAC65-1ED6-4C22-AEA6-48E410D472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3872" y="60702"/>
            <a:ext cx="982506" cy="92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6A5552-7B99-451D-8044-CAAC62A1F30C}"/>
              </a:ext>
            </a:extLst>
          </p:cNvPr>
          <p:cNvSpPr txBox="1"/>
          <p:nvPr/>
        </p:nvSpPr>
        <p:spPr>
          <a:xfrm>
            <a:off x="3966653" y="24704"/>
            <a:ext cx="425377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5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A9FC6D-0685-47B9-89AB-05A229D78F18}"/>
                  </a:ext>
                </a:extLst>
              </p:cNvPr>
              <p:cNvSpPr txBox="1"/>
              <p:nvPr/>
            </p:nvSpPr>
            <p:spPr>
              <a:xfrm>
                <a:off x="867643" y="962045"/>
                <a:ext cx="11028084" cy="19970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Oktaedr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𝟑𝟐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yog‘i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yuzini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qirrasining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uzunligini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FA9FC6D-0685-47B9-89AB-05A229D78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3" y="962045"/>
                <a:ext cx="11028084" cy="1997022"/>
              </a:xfrm>
              <a:prstGeom prst="rect">
                <a:avLst/>
              </a:prstGeom>
              <a:blipFill>
                <a:blip r:embed="rId3"/>
                <a:stretch>
                  <a:fillRect l="-1935" t="-2446" r="-1050" b="-122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26BBDA4-9B5D-47D1-ACA4-3BD91521243A}"/>
              </a:ext>
            </a:extLst>
          </p:cNvPr>
          <p:cNvCxnSpPr/>
          <p:nvPr/>
        </p:nvCxnSpPr>
        <p:spPr>
          <a:xfrm>
            <a:off x="661383" y="2989115"/>
            <a:ext cx="10864312" cy="0"/>
          </a:xfrm>
          <a:prstGeom prst="line">
            <a:avLst/>
          </a:prstGeom>
          <a:ln w="28575">
            <a:solidFill>
              <a:srgbClr val="0070C0"/>
            </a:solidFill>
          </a:ln>
          <a:effectLst>
            <a:reflection blurRad="6350" stA="50000" endA="300" endPos="90000" dist="508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17CB1-C5CF-425B-A41A-15382FC12ADA}"/>
                  </a:ext>
                </a:extLst>
              </p:cNvPr>
              <p:cNvSpPr txBox="1"/>
              <p:nvPr/>
            </p:nvSpPr>
            <p:spPr>
              <a:xfrm>
                <a:off x="993091" y="3754026"/>
                <a:ext cx="4272772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</a:rPr>
                        <m:t>𝟑𝟐</m:t>
                      </m:r>
                      <m:rad>
                        <m:radPr>
                          <m:degHide m:val="on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𝒄𝒎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F17CB1-C5CF-425B-A41A-15382FC12A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3091" y="3754026"/>
                <a:ext cx="4272772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9B674-418D-4F4D-AFA3-F93B7D705C15}"/>
                  </a:ext>
                </a:extLst>
              </p:cNvPr>
              <p:cNvSpPr txBox="1"/>
              <p:nvPr/>
            </p:nvSpPr>
            <p:spPr>
              <a:xfrm>
                <a:off x="973150" y="4503877"/>
                <a:ext cx="141506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D9B674-418D-4F4D-AFA3-F93B7D705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150" y="4503877"/>
                <a:ext cx="1415066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6975DE-B2AD-4B0D-BB33-E4CD98661B3F}"/>
                  </a:ext>
                </a:extLst>
              </p:cNvPr>
              <p:cNvSpPr txBox="1"/>
              <p:nvPr/>
            </p:nvSpPr>
            <p:spPr>
              <a:xfrm>
                <a:off x="865492" y="5741833"/>
                <a:ext cx="163038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E6975DE-B2AD-4B0D-BB33-E4CD9866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92" y="5741833"/>
                <a:ext cx="1630382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CABCD2E5-CFF3-459D-8A55-54B5D9873DF8}"/>
              </a:ext>
            </a:extLst>
          </p:cNvPr>
          <p:cNvSpPr txBox="1"/>
          <p:nvPr/>
        </p:nvSpPr>
        <p:spPr>
          <a:xfrm>
            <a:off x="895410" y="5033947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4DAB62-F42E-4B90-BEF2-1BB312E42E10}"/>
              </a:ext>
            </a:extLst>
          </p:cNvPr>
          <p:cNvSpPr txBox="1"/>
          <p:nvPr/>
        </p:nvSpPr>
        <p:spPr>
          <a:xfrm>
            <a:off x="887864" y="3076796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 descr="Октаэдр. Основные формулы. | Правильный многогранник, Геометрические  фигуры, Геометрия">
            <a:extLst>
              <a:ext uri="{FF2B5EF4-FFF2-40B4-BE49-F238E27FC236}">
                <a16:creationId xmlns:a16="http://schemas.microsoft.com/office/drawing/2014/main" id="{B63A8049-E791-4DC8-90AF-B0F902EC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579" y="3266647"/>
            <a:ext cx="3153750" cy="30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98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509</Words>
  <Application>Microsoft Office PowerPoint</Application>
  <PresentationFormat>Широкоэкранный</PresentationFormat>
  <Paragraphs>263</Paragraphs>
  <Slides>31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220</cp:revision>
  <dcterms:created xsi:type="dcterms:W3CDTF">2020-10-24T18:50:01Z</dcterms:created>
  <dcterms:modified xsi:type="dcterms:W3CDTF">2020-11-25T14:29:24Z</dcterms:modified>
</cp:coreProperties>
</file>