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397" r:id="rId2"/>
    <p:sldId id="1386" r:id="rId3"/>
    <p:sldId id="256" r:id="rId4"/>
    <p:sldId id="1426" r:id="rId5"/>
    <p:sldId id="1400" r:id="rId6"/>
    <p:sldId id="1402" r:id="rId7"/>
    <p:sldId id="1404" r:id="rId8"/>
    <p:sldId id="1403" r:id="rId9"/>
    <p:sldId id="1405" r:id="rId10"/>
    <p:sldId id="1406" r:id="rId11"/>
    <p:sldId id="1408" r:id="rId12"/>
    <p:sldId id="1437" r:id="rId13"/>
    <p:sldId id="1411" r:id="rId14"/>
    <p:sldId id="1415" r:id="rId15"/>
    <p:sldId id="1409" r:id="rId16"/>
    <p:sldId id="1438" r:id="rId17"/>
    <p:sldId id="1436" r:id="rId18"/>
    <p:sldId id="1421" r:id="rId19"/>
    <p:sldId id="1419" r:id="rId20"/>
    <p:sldId id="1420" r:id="rId21"/>
    <p:sldId id="1413" r:id="rId22"/>
    <p:sldId id="1424" r:id="rId23"/>
    <p:sldId id="1417" r:id="rId24"/>
    <p:sldId id="1429" r:id="rId25"/>
    <p:sldId id="1432" r:id="rId26"/>
    <p:sldId id="1431" r:id="rId27"/>
    <p:sldId id="1434" r:id="rId28"/>
    <p:sldId id="1435" r:id="rId29"/>
    <p:sldId id="32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FF99"/>
    <a:srgbClr val="00FF00"/>
    <a:srgbClr val="005800"/>
    <a:srgbClr val="FF0066"/>
    <a:srgbClr val="FF99CC"/>
    <a:srgbClr val="0031CC"/>
    <a:srgbClr val="006000"/>
    <a:srgbClr val="FFFF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E5064-4976-4AD2-B960-79C1E49DD237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B4FCA34-C00D-40FC-A1F9-F6542698B7DB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158-sahifa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B34AA-0DC8-42C1-99DA-1B5CEED03B76}" type="par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5D126-38A2-41E1-B08F-D19C34779344}" type="sib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6AB9C-8944-4081-9F5B-7D6429880994}">
      <dgm:prSet phldrT="[Текст]"/>
      <dgm:spPr>
        <a:solidFill>
          <a:srgbClr val="00FF00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159-sahifa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EB86D-4E5F-4CC1-8826-47A6CB6E85D7}" type="par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DEDEE-44FF-411F-B789-DB732A895A7A}" type="sib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E894C-5AB9-4AC3-8EA1-AEC76C913F74}">
      <dgm:prSet phldrT="[Текст]"/>
      <dgm:spPr>
        <a:solidFill>
          <a:srgbClr val="66FF99">
            <a:alpha val="89804"/>
          </a:srgb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194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6A7ED-772F-4F7B-8A49-CF126B4C57F6}" type="par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DA429-BD0B-493C-B180-172FD6DA69E3}" type="sib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F247B-1782-4112-BB19-A2E468DF3C5D}">
      <dgm:prSet phldrT="[Текст]"/>
      <dgm:spPr>
        <a:solidFill>
          <a:srgbClr val="00B0F0">
            <a:alpha val="90000"/>
          </a:srgb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182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FC258-28F4-4DE6-A917-37B97B458F05}" type="sib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4E194-9C90-480F-94F1-ED6E1F93BA52}" type="par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C6B54-5C80-4C6D-BCBB-EAADD25EF80C}" type="pres">
      <dgm:prSet presAssocID="{026E5064-4976-4AD2-B960-79C1E49DD2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B8CB48-5AB5-49BE-8D0E-C50C5BB41EAF}" type="pres">
      <dgm:prSet presAssocID="{4B4FCA34-C00D-40FC-A1F9-F6542698B7DB}" presName="linNode" presStyleCnt="0"/>
      <dgm:spPr/>
    </dgm:pt>
    <dgm:pt modelId="{2FA74F04-0ED1-42C4-B58E-34D923116D36}" type="pres">
      <dgm:prSet presAssocID="{4B4FCA34-C00D-40FC-A1F9-F6542698B7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7A486-167B-4679-AE73-C57836AE5665}" type="pres">
      <dgm:prSet presAssocID="{4B4FCA34-C00D-40FC-A1F9-F6542698B7DB}" presName="childShp" presStyleLbl="bgAccFollowNode1" presStyleIdx="0" presStyleCnt="2" custScaleX="7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8C8AE-D7CF-4703-80E0-661C85EFF2E2}" type="pres">
      <dgm:prSet presAssocID="{5E25D126-38A2-41E1-B08F-D19C34779344}" presName="spacing" presStyleCnt="0"/>
      <dgm:spPr/>
    </dgm:pt>
    <dgm:pt modelId="{236B581C-D6E9-44C2-9C9D-F0AA2DA7D3D3}" type="pres">
      <dgm:prSet presAssocID="{F746AB9C-8944-4081-9F5B-7D6429880994}" presName="linNode" presStyleCnt="0"/>
      <dgm:spPr/>
    </dgm:pt>
    <dgm:pt modelId="{8E727DFA-63B5-4449-96BC-E468913CEA3A}" type="pres">
      <dgm:prSet presAssocID="{F746AB9C-8944-4081-9F5B-7D642988099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420F3-D25E-4DB5-A8BA-5A595920AEC2}" type="pres">
      <dgm:prSet presAssocID="{F746AB9C-8944-4081-9F5B-7D6429880994}" presName="childShp" presStyleLbl="bgAccFollowNode1" presStyleIdx="1" presStyleCnt="2" custScaleX="7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DB989C-25D5-4141-B1DD-5BB22A20AAA3}" type="presOf" srcId="{4B4FCA34-C00D-40FC-A1F9-F6542698B7DB}" destId="{2FA74F04-0ED1-42C4-B58E-34D923116D36}" srcOrd="0" destOrd="0" presId="urn:microsoft.com/office/officeart/2005/8/layout/vList6"/>
    <dgm:cxn modelId="{1E51FD26-8595-4136-81F5-44DD045EE229}" srcId="{026E5064-4976-4AD2-B960-79C1E49DD237}" destId="{4B4FCA34-C00D-40FC-A1F9-F6542698B7DB}" srcOrd="0" destOrd="0" parTransId="{D4AB34AA-0DC8-42C1-99DA-1B5CEED03B76}" sibTransId="{5E25D126-38A2-41E1-B08F-D19C34779344}"/>
    <dgm:cxn modelId="{5F0AFC6A-BDAF-497E-BB55-5824B9E446FC}" type="presOf" srcId="{796E894C-5AB9-4AC3-8EA1-AEC76C913F74}" destId="{0CA420F3-D25E-4DB5-A8BA-5A595920AEC2}" srcOrd="0" destOrd="0" presId="urn:microsoft.com/office/officeart/2005/8/layout/vList6"/>
    <dgm:cxn modelId="{1A6367AB-CD1B-4245-9D7E-82578D9DF743}" type="presOf" srcId="{F746AB9C-8944-4081-9F5B-7D6429880994}" destId="{8E727DFA-63B5-4449-96BC-E468913CEA3A}" srcOrd="0" destOrd="0" presId="urn:microsoft.com/office/officeart/2005/8/layout/vList6"/>
    <dgm:cxn modelId="{C944362E-0EB4-418F-98BC-43371338F5B6}" type="presOf" srcId="{026E5064-4976-4AD2-B960-79C1E49DD237}" destId="{DE7C6B54-5C80-4C6D-BCBB-EAADD25EF80C}" srcOrd="0" destOrd="0" presId="urn:microsoft.com/office/officeart/2005/8/layout/vList6"/>
    <dgm:cxn modelId="{041F436B-A20E-416B-A429-8298933FBB43}" type="presOf" srcId="{1D0F247B-1782-4112-BB19-A2E468DF3C5D}" destId="{DD97A486-167B-4679-AE73-C57836AE5665}" srcOrd="0" destOrd="0" presId="urn:microsoft.com/office/officeart/2005/8/layout/vList6"/>
    <dgm:cxn modelId="{DDD037F3-E813-46A4-AB6D-367D58991692}" srcId="{F746AB9C-8944-4081-9F5B-7D6429880994}" destId="{796E894C-5AB9-4AC3-8EA1-AEC76C913F74}" srcOrd="0" destOrd="0" parTransId="{C636A7ED-772F-4F7B-8A49-CF126B4C57F6}" sibTransId="{21FDA429-BD0B-493C-B180-172FD6DA69E3}"/>
    <dgm:cxn modelId="{4DF4C186-6A44-4A94-8D39-9D57BF32F6F7}" srcId="{4B4FCA34-C00D-40FC-A1F9-F6542698B7DB}" destId="{1D0F247B-1782-4112-BB19-A2E468DF3C5D}" srcOrd="0" destOrd="0" parTransId="{2E54E194-9C90-480F-94F1-ED6E1F93BA52}" sibTransId="{816FC258-28F4-4DE6-A917-37B97B458F05}"/>
    <dgm:cxn modelId="{52A9E43A-997C-4FD7-9175-FE05B1D92CA4}" srcId="{026E5064-4976-4AD2-B960-79C1E49DD237}" destId="{F746AB9C-8944-4081-9F5B-7D6429880994}" srcOrd="1" destOrd="0" parTransId="{045EB86D-4E5F-4CC1-8826-47A6CB6E85D7}" sibTransId="{170DEDEE-44FF-411F-B789-DB732A895A7A}"/>
    <dgm:cxn modelId="{36EAE9DB-21BE-4D1C-BD07-0BE7782ED5D7}" type="presParOf" srcId="{DE7C6B54-5C80-4C6D-BCBB-EAADD25EF80C}" destId="{86B8CB48-5AB5-49BE-8D0E-C50C5BB41EAF}" srcOrd="0" destOrd="0" presId="urn:microsoft.com/office/officeart/2005/8/layout/vList6"/>
    <dgm:cxn modelId="{4B2F4F3D-8E15-40DE-93B4-9C9068FB1B81}" type="presParOf" srcId="{86B8CB48-5AB5-49BE-8D0E-C50C5BB41EAF}" destId="{2FA74F04-0ED1-42C4-B58E-34D923116D36}" srcOrd="0" destOrd="0" presId="urn:microsoft.com/office/officeart/2005/8/layout/vList6"/>
    <dgm:cxn modelId="{64F7F8B2-9025-4818-9EA4-1BC0C39A5CCA}" type="presParOf" srcId="{86B8CB48-5AB5-49BE-8D0E-C50C5BB41EAF}" destId="{DD97A486-167B-4679-AE73-C57836AE5665}" srcOrd="1" destOrd="0" presId="urn:microsoft.com/office/officeart/2005/8/layout/vList6"/>
    <dgm:cxn modelId="{BFC1BBAF-61C7-4F56-BF6E-619E566B91CB}" type="presParOf" srcId="{DE7C6B54-5C80-4C6D-BCBB-EAADD25EF80C}" destId="{95A8C8AE-D7CF-4703-80E0-661C85EFF2E2}" srcOrd="1" destOrd="0" presId="urn:microsoft.com/office/officeart/2005/8/layout/vList6"/>
    <dgm:cxn modelId="{08AB984F-7153-48D8-90C4-7AA958BE8D6D}" type="presParOf" srcId="{DE7C6B54-5C80-4C6D-BCBB-EAADD25EF80C}" destId="{236B581C-D6E9-44C2-9C9D-F0AA2DA7D3D3}" srcOrd="2" destOrd="0" presId="urn:microsoft.com/office/officeart/2005/8/layout/vList6"/>
    <dgm:cxn modelId="{5953A1EC-D418-44C7-80B7-03BBBEFCBA0F}" type="presParOf" srcId="{236B581C-D6E9-44C2-9C9D-F0AA2DA7D3D3}" destId="{8E727DFA-63B5-4449-96BC-E468913CEA3A}" srcOrd="0" destOrd="0" presId="urn:microsoft.com/office/officeart/2005/8/layout/vList6"/>
    <dgm:cxn modelId="{AAAD324F-89B9-45D9-B0D3-F55DBFCB9FEA}" type="presParOf" srcId="{236B581C-D6E9-44C2-9C9D-F0AA2DA7D3D3}" destId="{0CA420F3-D25E-4DB5-A8BA-5A595920AE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7A486-167B-4679-AE73-C57836AE5665}">
      <dsp:nvSpPr>
        <dsp:cNvPr id="0" name=""/>
        <dsp:cNvSpPr/>
      </dsp:nvSpPr>
      <dsp:spPr>
        <a:xfrm>
          <a:off x="5208978" y="462"/>
          <a:ext cx="4848334" cy="1802307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182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8978" y="225750"/>
        <a:ext cx="4172469" cy="1351731"/>
      </dsp:txXfrm>
    </dsp:sp>
    <dsp:sp modelId="{2FA74F04-0ED1-42C4-B58E-34D923116D36}">
      <dsp:nvSpPr>
        <dsp:cNvPr id="0" name=""/>
        <dsp:cNvSpPr/>
      </dsp:nvSpPr>
      <dsp:spPr>
        <a:xfrm>
          <a:off x="847181" y="462"/>
          <a:ext cx="4361797" cy="18023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158-sahifa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5162" y="88443"/>
        <a:ext cx="4185835" cy="1626345"/>
      </dsp:txXfrm>
    </dsp:sp>
    <dsp:sp modelId="{0CA420F3-D25E-4DB5-A8BA-5A595920AEC2}">
      <dsp:nvSpPr>
        <dsp:cNvPr id="0" name=""/>
        <dsp:cNvSpPr/>
      </dsp:nvSpPr>
      <dsp:spPr>
        <a:xfrm>
          <a:off x="5208978" y="1983000"/>
          <a:ext cx="4848334" cy="1802307"/>
        </a:xfrm>
        <a:prstGeom prst="rightArrow">
          <a:avLst>
            <a:gd name="adj1" fmla="val 75000"/>
            <a:gd name="adj2" fmla="val 50000"/>
          </a:avLst>
        </a:prstGeom>
        <a:solidFill>
          <a:srgbClr val="66FF99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194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8978" y="2208288"/>
        <a:ext cx="4172469" cy="1351731"/>
      </dsp:txXfrm>
    </dsp:sp>
    <dsp:sp modelId="{8E727DFA-63B5-4449-96BC-E468913CEA3A}">
      <dsp:nvSpPr>
        <dsp:cNvPr id="0" name=""/>
        <dsp:cNvSpPr/>
      </dsp:nvSpPr>
      <dsp:spPr>
        <a:xfrm>
          <a:off x="847181" y="1983000"/>
          <a:ext cx="4361797" cy="1802307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159-sahifa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5162" y="2070981"/>
        <a:ext cx="4185835" cy="162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6ACF-197C-4935-AD96-C392EC8BBD08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0D95A-56A4-4126-A06C-00164AA1D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2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0289-23AD-41A5-A693-3E3DD7F2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E4B9-B035-4B82-829A-50134D549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BDCF7A-7D49-4A66-8E2C-FD422EAC3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CB121-D391-417B-B7A9-D6F5406A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14E04-F6C9-4B7D-92D8-153A3EC3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1404A-BDC9-4BE2-A4E7-197091CF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6D402-C01D-46CC-8BDA-53CA177E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ACAF49-343B-4737-8148-ADB6C9E42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76A2CE-B894-4A6A-A23A-ED580E9C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BE8F0-212E-46B1-AECF-96C434A0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78F99-A7EE-42B7-9970-01CF9052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9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4C07B1-7E85-4F09-94D4-C9797A413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071420-6627-420D-A323-958A943B7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1CE073-63BC-423E-BEEE-31D8A358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FADD3-782E-416B-9469-53DE5840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E8561-E6E4-42E8-A34A-8A5B227B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1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2576-CE19-4749-AA70-8D4A15EB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939A1-D74C-48FE-9FE5-6F125D6DE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9E4D4-98F7-461E-9658-7311CF59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2A620-9A05-407E-AF50-2D7DE5E2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C4BCB-105E-41AF-866D-ED764F69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4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696B1-957D-4559-9EB8-6ACD40EB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3FB3A-319B-454F-A985-C44D925EE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07965-289B-4584-B816-19773926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73C6D-7477-4300-8BD4-54024DC9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5E673-EFA1-449C-8018-040C788A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D7205-BF11-4296-9510-674DD3D3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1F3E8-FE5C-4383-AFD5-1ADBC3EBC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6E5B6C-8959-4AD6-8B9A-7EE5F7BE0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53CD7B-5138-4D59-930E-DC398636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284A88-C833-4DF5-B5CD-8B7DC8D9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CA291B-33AF-4F73-81EE-C77479E3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9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F06BB-9123-407D-8886-8C189C54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C1D8DD-4371-4559-9D79-2FE42A24E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9238A7-56CD-4587-AEF3-92E177E0A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FB1181-1366-4184-8118-66D81BB50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427F16-F5CB-47FA-92F8-DE2917B9B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AF6214-1F33-406D-A79C-CF79725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69E42A-7B06-4789-9435-A4270BC4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00CC7E-B2C0-456B-AE58-2550EAF2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4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B7FB4-91F1-41A3-A5DE-CA3096AD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5C638B-BC62-4313-A968-9D2C273A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FB6C24-5AF7-4EE4-882D-C9E1B60B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254012-830B-4286-9083-28882AA9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1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12C2D8-CF3C-45E1-91A3-61E8047E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9D5C0C-84D2-4397-8A0E-E8B9A09E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614F7A-196F-4C18-AC2D-6AB4CFD9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4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5902D-00E5-418C-9360-482EF7A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FCEE4-3E5A-47E3-B12C-70AC6A08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1B5E51-9ED8-4E93-8173-80FAC69E1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A5CAD-1EC8-4C6B-8407-736FCBDB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4A383-53E3-4B37-BA1B-5B5A2B38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540978-777E-4DC1-8568-6859CC4B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0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94579-9FB8-4657-92C0-39DB321C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8FEF8-AA20-469E-B534-611874E0D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95B517-3D89-4925-97F4-84A4F9326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627541-7BC7-44FF-8EAF-CABC3DC0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DD0F4C-3F07-4167-A394-C0240F50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60B45F-D2A9-46FF-AFA0-425B5417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7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60F0-C82D-4006-AAAB-B06B3000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7B7958-42B7-425A-9C39-7D6B9A7D0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53EE4-1562-47FA-9CFD-20904096F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00A27-62ED-4267-9695-5C50FE42B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8B7B4-BFE6-4309-A775-DE6F8345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9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2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1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9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83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58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81.png"/><Relationship Id="rId5" Type="http://schemas.openxmlformats.org/officeDocument/2006/relationships/image" Target="../media/image61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65.png"/><Relationship Id="rId1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3247"/>
            <a:ext cx="12173957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81519" y="2473251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81521" y="3800521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pic>
        <p:nvPicPr>
          <p:cNvPr id="19464" name="Picture 8" descr="Параллелепипед | Многогранники | Главная">
            <a:extLst>
              <a:ext uri="{FF2B5EF4-FFF2-40B4-BE49-F238E27FC236}">
                <a16:creationId xmlns:a16="http://schemas.microsoft.com/office/drawing/2014/main" id="{4DA6EA70-30C7-4876-AD1D-BAB2CAA1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55" y="2683553"/>
            <a:ext cx="4399662" cy="4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872870" y="2386843"/>
            <a:ext cx="10679349" cy="86081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  <a:spcAft>
                <a:spcPts val="600"/>
              </a:spcAft>
            </a:pPr>
            <a:r>
              <a:rPr sz="54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54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54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endParaRPr lang="en-US" sz="5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6" name="Picture 10" descr="Cuboid - SimpleMinecraft.Ru - Форум">
            <a:extLst>
              <a:ext uri="{FF2B5EF4-FFF2-40B4-BE49-F238E27FC236}">
                <a16:creationId xmlns:a16="http://schemas.microsoft.com/office/drawing/2014/main" id="{D4C3C1E4-F79E-4B56-B6A9-FF05E815D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11" y="2488353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0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817FFE-44B4-4FA5-A382-16A7851BEC9E}"/>
              </a:ext>
            </a:extLst>
          </p:cNvPr>
          <p:cNvSpPr/>
          <p:nvPr/>
        </p:nvSpPr>
        <p:spPr>
          <a:xfrm>
            <a:off x="3644537" y="1229193"/>
            <a:ext cx="4510112" cy="4991725"/>
          </a:xfrm>
          <a:prstGeom prst="rect">
            <a:avLst/>
          </a:prstGeom>
          <a:gradFill>
            <a:gsLst>
              <a:gs pos="0">
                <a:srgbClr val="00FF99">
                  <a:alpha val="62745"/>
                </a:srgbClr>
              </a:gs>
              <a:gs pos="54000">
                <a:schemeClr val="bg1">
                  <a:alpha val="52000"/>
                </a:schemeClr>
              </a:gs>
              <a:gs pos="100000">
                <a:srgbClr val="00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C7A7E70-4E59-418C-9875-6CC6602BDFBB}"/>
              </a:ext>
            </a:extLst>
          </p:cNvPr>
          <p:cNvCxnSpPr>
            <a:cxnSpLocks/>
          </p:cNvCxnSpPr>
          <p:nvPr/>
        </p:nvCxnSpPr>
        <p:spPr>
          <a:xfrm>
            <a:off x="3690589" y="1229193"/>
            <a:ext cx="504862" cy="3267856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EECA0A3-FD52-47FF-8C2E-752834C21AE4}"/>
              </a:ext>
            </a:extLst>
          </p:cNvPr>
          <p:cNvCxnSpPr>
            <a:cxnSpLocks/>
          </p:cNvCxnSpPr>
          <p:nvPr/>
        </p:nvCxnSpPr>
        <p:spPr>
          <a:xfrm>
            <a:off x="5320483" y="6194684"/>
            <a:ext cx="2791244" cy="0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63F1122-7ABA-4170-B6E0-0898587FE8C1}"/>
              </a:ext>
            </a:extLst>
          </p:cNvPr>
          <p:cNvCxnSpPr>
            <a:cxnSpLocks/>
          </p:cNvCxnSpPr>
          <p:nvPr/>
        </p:nvCxnSpPr>
        <p:spPr>
          <a:xfrm>
            <a:off x="4177909" y="4480184"/>
            <a:ext cx="1159201" cy="1734004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2712D63-4B37-402E-A586-77AB8F15BB5B}"/>
              </a:ext>
            </a:extLst>
          </p:cNvPr>
          <p:cNvCxnSpPr>
            <a:cxnSpLocks/>
          </p:cNvCxnSpPr>
          <p:nvPr/>
        </p:nvCxnSpPr>
        <p:spPr>
          <a:xfrm>
            <a:off x="4865047" y="2993347"/>
            <a:ext cx="2006472" cy="1467333"/>
          </a:xfrm>
          <a:prstGeom prst="line">
            <a:avLst/>
          </a:prstGeom>
          <a:ln w="76200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225E9E97-4F27-42CD-825A-859780D31FBC}"/>
              </a:ext>
            </a:extLst>
          </p:cNvPr>
          <p:cNvCxnSpPr>
            <a:cxnSpLocks/>
          </p:cNvCxnSpPr>
          <p:nvPr/>
        </p:nvCxnSpPr>
        <p:spPr>
          <a:xfrm flipH="1">
            <a:off x="5310202" y="1208412"/>
            <a:ext cx="1064975" cy="4966769"/>
          </a:xfrm>
          <a:prstGeom prst="line">
            <a:avLst/>
          </a:prstGeom>
          <a:ln w="76200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552C21F9-9F39-4982-AEC7-3993AFDAC2BE}"/>
              </a:ext>
            </a:extLst>
          </p:cNvPr>
          <p:cNvCxnSpPr>
            <a:cxnSpLocks/>
          </p:cNvCxnSpPr>
          <p:nvPr/>
        </p:nvCxnSpPr>
        <p:spPr>
          <a:xfrm>
            <a:off x="3754221" y="1274587"/>
            <a:ext cx="4242330" cy="4900594"/>
          </a:xfrm>
          <a:prstGeom prst="line">
            <a:avLst/>
          </a:prstGeom>
          <a:ln w="76200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A7AF0AA-2C28-4444-8EFF-F5FA66CE4111}"/>
              </a:ext>
            </a:extLst>
          </p:cNvPr>
          <p:cNvCxnSpPr>
            <a:cxnSpLocks/>
          </p:cNvCxnSpPr>
          <p:nvPr/>
        </p:nvCxnSpPr>
        <p:spPr>
          <a:xfrm flipH="1">
            <a:off x="4177909" y="2993347"/>
            <a:ext cx="3391409" cy="1483088"/>
          </a:xfrm>
          <a:prstGeom prst="line">
            <a:avLst/>
          </a:prstGeom>
          <a:ln w="76200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4F86883-288B-4EB3-A8A6-7FFC78811E7F}"/>
              </a:ext>
            </a:extLst>
          </p:cNvPr>
          <p:cNvCxnSpPr>
            <a:cxnSpLocks/>
          </p:cNvCxnSpPr>
          <p:nvPr/>
        </p:nvCxnSpPr>
        <p:spPr>
          <a:xfrm>
            <a:off x="3683682" y="1225446"/>
            <a:ext cx="1142220" cy="1731365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0D298A76-AEDE-46F3-9744-7963E17E2EE9}"/>
              </a:ext>
            </a:extLst>
          </p:cNvPr>
          <p:cNvCxnSpPr>
            <a:cxnSpLocks/>
          </p:cNvCxnSpPr>
          <p:nvPr/>
        </p:nvCxnSpPr>
        <p:spPr>
          <a:xfrm>
            <a:off x="6377745" y="1221697"/>
            <a:ext cx="504862" cy="3267856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810D12DF-B428-42A0-9426-9EBFB02455DD}"/>
              </a:ext>
            </a:extLst>
          </p:cNvPr>
          <p:cNvCxnSpPr>
            <a:cxnSpLocks/>
          </p:cNvCxnSpPr>
          <p:nvPr/>
        </p:nvCxnSpPr>
        <p:spPr>
          <a:xfrm>
            <a:off x="3644537" y="1221697"/>
            <a:ext cx="2775498" cy="1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293FB0F-6088-4F29-BCBE-CFA2B520008E}"/>
              </a:ext>
            </a:extLst>
          </p:cNvPr>
          <p:cNvCxnSpPr>
            <a:cxnSpLocks/>
          </p:cNvCxnSpPr>
          <p:nvPr/>
        </p:nvCxnSpPr>
        <p:spPr>
          <a:xfrm>
            <a:off x="4825902" y="2953062"/>
            <a:ext cx="2781317" cy="0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936A4CA-BBD1-411C-A414-40687909378E}"/>
              </a:ext>
            </a:extLst>
          </p:cNvPr>
          <p:cNvCxnSpPr>
            <a:cxnSpLocks/>
          </p:cNvCxnSpPr>
          <p:nvPr/>
        </p:nvCxnSpPr>
        <p:spPr>
          <a:xfrm>
            <a:off x="7597033" y="2926829"/>
            <a:ext cx="493763" cy="3287359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CB2F72F0-FBAE-4976-8851-E21BC76AD195}"/>
              </a:ext>
            </a:extLst>
          </p:cNvPr>
          <p:cNvCxnSpPr>
            <a:cxnSpLocks/>
          </p:cNvCxnSpPr>
          <p:nvPr/>
        </p:nvCxnSpPr>
        <p:spPr>
          <a:xfrm>
            <a:off x="4177909" y="4476436"/>
            <a:ext cx="2694417" cy="20613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8165DDC-9D83-4597-A634-6E756AAA7B4E}"/>
              </a:ext>
            </a:extLst>
          </p:cNvPr>
          <p:cNvCxnSpPr>
            <a:cxnSpLocks/>
          </p:cNvCxnSpPr>
          <p:nvPr/>
        </p:nvCxnSpPr>
        <p:spPr>
          <a:xfrm>
            <a:off x="6872326" y="4476436"/>
            <a:ext cx="1181365" cy="1718248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3E5AF015-15E8-4447-9BAE-EF93B4D36CAC}"/>
              </a:ext>
            </a:extLst>
          </p:cNvPr>
          <p:cNvCxnSpPr>
            <a:cxnSpLocks/>
          </p:cNvCxnSpPr>
          <p:nvPr/>
        </p:nvCxnSpPr>
        <p:spPr>
          <a:xfrm>
            <a:off x="4815621" y="2926829"/>
            <a:ext cx="504862" cy="3267856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>
            <a:extLst>
              <a:ext uri="{FF2B5EF4-FFF2-40B4-BE49-F238E27FC236}">
                <a16:creationId xmlns:a16="http://schemas.microsoft.com/office/drawing/2014/main" id="{E5F0F0DB-A67C-4930-ADEB-4D0D22489B0B}"/>
              </a:ext>
            </a:extLst>
          </p:cNvPr>
          <p:cNvSpPr/>
          <p:nvPr/>
        </p:nvSpPr>
        <p:spPr>
          <a:xfrm>
            <a:off x="5788258" y="3631929"/>
            <a:ext cx="187575" cy="1859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>
            <a:extLst>
              <a:ext uri="{FF2B5EF4-FFF2-40B4-BE49-F238E27FC236}">
                <a16:creationId xmlns:a16="http://schemas.microsoft.com/office/drawing/2014/main" id="{BB178F22-15DA-44AE-9B0E-AB7E81D5EA5D}"/>
              </a:ext>
            </a:extLst>
          </p:cNvPr>
          <p:cNvSpPr/>
          <p:nvPr/>
        </p:nvSpPr>
        <p:spPr>
          <a:xfrm rot="21382243">
            <a:off x="3238196" y="1061191"/>
            <a:ext cx="1060704" cy="5513293"/>
          </a:xfrm>
          <a:prstGeom prst="triangle">
            <a:avLst>
              <a:gd name="adj" fmla="val 51265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:a16="http://schemas.microsoft.com/office/drawing/2014/main" id="{69AAEFB5-1A18-493F-BE4E-9E9819A880AB}"/>
              </a:ext>
            </a:extLst>
          </p:cNvPr>
          <p:cNvSpPr/>
          <p:nvPr/>
        </p:nvSpPr>
        <p:spPr>
          <a:xfrm rot="21382243" flipH="1" flipV="1">
            <a:off x="7549815" y="1061190"/>
            <a:ext cx="1060704" cy="5513293"/>
          </a:xfrm>
          <a:prstGeom prst="triangle">
            <a:avLst>
              <a:gd name="adj" fmla="val 5498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:a16="http://schemas.microsoft.com/office/drawing/2014/main" id="{4B668B4F-B451-4A88-A4D6-E701ED9248CA}"/>
              </a:ext>
            </a:extLst>
          </p:cNvPr>
          <p:cNvSpPr/>
          <p:nvPr/>
        </p:nvSpPr>
        <p:spPr>
          <a:xfrm rot="20650105">
            <a:off x="4024346" y="4525217"/>
            <a:ext cx="1141779" cy="2139062"/>
          </a:xfrm>
          <a:prstGeom prst="triangle">
            <a:avLst>
              <a:gd name="adj" fmla="val 379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id="{34928A88-7C56-451B-8618-3B5BA5D1E895}"/>
              </a:ext>
            </a:extLst>
          </p:cNvPr>
          <p:cNvSpPr/>
          <p:nvPr/>
        </p:nvSpPr>
        <p:spPr>
          <a:xfrm rot="18826471">
            <a:off x="6518248" y="297351"/>
            <a:ext cx="2094855" cy="2139062"/>
          </a:xfrm>
          <a:prstGeom prst="triangle">
            <a:avLst>
              <a:gd name="adj" fmla="val 21195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717BD834-36F2-416A-8608-B7B06B915B96}"/>
              </a:ext>
            </a:extLst>
          </p:cNvPr>
          <p:cNvCxnSpPr>
            <a:cxnSpLocks/>
          </p:cNvCxnSpPr>
          <p:nvPr/>
        </p:nvCxnSpPr>
        <p:spPr>
          <a:xfrm>
            <a:off x="6400175" y="1208923"/>
            <a:ext cx="1221319" cy="1783558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bject 2">
            <a:extLst>
              <a:ext uri="{FF2B5EF4-FFF2-40B4-BE49-F238E27FC236}">
                <a16:creationId xmlns:a16="http://schemas.microsoft.com/office/drawing/2014/main" id="{1F67D9CB-FDC7-46BA-8D19-15FCA82D9E92}"/>
              </a:ext>
            </a:extLst>
          </p:cNvPr>
          <p:cNvSpPr/>
          <p:nvPr/>
        </p:nvSpPr>
        <p:spPr>
          <a:xfrm>
            <a:off x="-4918" y="1"/>
            <a:ext cx="12196918" cy="7058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уб 9">
            <a:extLst>
              <a:ext uri="{FF2B5EF4-FFF2-40B4-BE49-F238E27FC236}">
                <a16:creationId xmlns:a16="http://schemas.microsoft.com/office/drawing/2014/main" id="{85CE31ED-76ED-4897-9527-D54657EF4C62}"/>
              </a:ext>
            </a:extLst>
          </p:cNvPr>
          <p:cNvSpPr/>
          <p:nvPr/>
        </p:nvSpPr>
        <p:spPr>
          <a:xfrm>
            <a:off x="848022" y="1078992"/>
            <a:ext cx="4404845" cy="5169407"/>
          </a:xfrm>
          <a:prstGeom prst="cube">
            <a:avLst>
              <a:gd name="adj" fmla="val 26172"/>
            </a:avLst>
          </a:prstGeom>
          <a:gradFill>
            <a:gsLst>
              <a:gs pos="0">
                <a:srgbClr val="99FF99"/>
              </a:gs>
              <a:gs pos="54000">
                <a:schemeClr val="bg1"/>
              </a:gs>
              <a:gs pos="100000">
                <a:srgbClr val="99FF99"/>
              </a:gs>
            </a:gsLst>
            <a:lin ang="5400000" scaled="1"/>
          </a:gradFill>
          <a:ln w="76200">
            <a:solidFill>
              <a:srgbClr val="00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748EC58-07BE-4462-A4F1-9C03E0173488}"/>
              </a:ext>
            </a:extLst>
          </p:cNvPr>
          <p:cNvCxnSpPr>
            <a:cxnSpLocks/>
          </p:cNvCxnSpPr>
          <p:nvPr/>
        </p:nvCxnSpPr>
        <p:spPr>
          <a:xfrm>
            <a:off x="2005323" y="1065750"/>
            <a:ext cx="0" cy="4032493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E8CBA73-D8C6-4C64-A0DD-A3435CFCF3AC}"/>
              </a:ext>
            </a:extLst>
          </p:cNvPr>
          <p:cNvCxnSpPr>
            <a:cxnSpLocks/>
          </p:cNvCxnSpPr>
          <p:nvPr/>
        </p:nvCxnSpPr>
        <p:spPr>
          <a:xfrm flipV="1">
            <a:off x="874190" y="5098244"/>
            <a:ext cx="1147872" cy="1150155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FC9CBB7-43BC-49C0-BD7A-1244220057C5}"/>
              </a:ext>
            </a:extLst>
          </p:cNvPr>
          <p:cNvCxnSpPr>
            <a:cxnSpLocks/>
          </p:cNvCxnSpPr>
          <p:nvPr/>
        </p:nvCxnSpPr>
        <p:spPr>
          <a:xfrm>
            <a:off x="2005323" y="5098244"/>
            <a:ext cx="3247544" cy="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EE575C-E4FE-481C-8099-7BAC096082E7}"/>
              </a:ext>
            </a:extLst>
          </p:cNvPr>
          <p:cNvSpPr/>
          <p:nvPr/>
        </p:nvSpPr>
        <p:spPr>
          <a:xfrm>
            <a:off x="901578" y="1027177"/>
            <a:ext cx="4351289" cy="52212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B4EBDFF5-BD56-46EB-B89B-3CBAB8106D07}"/>
              </a:ext>
            </a:extLst>
          </p:cNvPr>
          <p:cNvSpPr/>
          <p:nvPr/>
        </p:nvSpPr>
        <p:spPr>
          <a:xfrm rot="12315513">
            <a:off x="8430" y="-221446"/>
            <a:ext cx="4870335" cy="39822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807C8BF0-080F-4D42-AD99-98D2CF428349}"/>
              </a:ext>
            </a:extLst>
          </p:cNvPr>
          <p:cNvSpPr/>
          <p:nvPr/>
        </p:nvSpPr>
        <p:spPr>
          <a:xfrm rot="12315513" flipH="1" flipV="1">
            <a:off x="732465" y="3682208"/>
            <a:ext cx="4870335" cy="39822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378B6940-0940-438B-9A44-4B02CB8581A2}"/>
              </a:ext>
            </a:extLst>
          </p:cNvPr>
          <p:cNvCxnSpPr>
            <a:cxnSpLocks/>
          </p:cNvCxnSpPr>
          <p:nvPr/>
        </p:nvCxnSpPr>
        <p:spPr>
          <a:xfrm flipH="1">
            <a:off x="818268" y="1065748"/>
            <a:ext cx="4460767" cy="1162213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C7DFA99-A5A7-4F00-B927-FE9978BF35DC}"/>
              </a:ext>
            </a:extLst>
          </p:cNvPr>
          <p:cNvCxnSpPr>
            <a:cxnSpLocks/>
          </p:cNvCxnSpPr>
          <p:nvPr/>
        </p:nvCxnSpPr>
        <p:spPr>
          <a:xfrm flipH="1">
            <a:off x="874190" y="5086188"/>
            <a:ext cx="4404846" cy="1125569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97C6DEB7-F7F4-4296-82DD-A7336D079206}"/>
              </a:ext>
            </a:extLst>
          </p:cNvPr>
          <p:cNvCxnSpPr>
            <a:cxnSpLocks/>
          </p:cNvCxnSpPr>
          <p:nvPr/>
        </p:nvCxnSpPr>
        <p:spPr>
          <a:xfrm flipV="1">
            <a:off x="838681" y="2215905"/>
            <a:ext cx="9341" cy="4014411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B0B1661F-EF48-436A-A146-FA4EE7A219F6}"/>
              </a:ext>
            </a:extLst>
          </p:cNvPr>
          <p:cNvCxnSpPr>
            <a:cxnSpLocks/>
          </p:cNvCxnSpPr>
          <p:nvPr/>
        </p:nvCxnSpPr>
        <p:spPr>
          <a:xfrm flipV="1">
            <a:off x="5252867" y="1065749"/>
            <a:ext cx="0" cy="4032494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8ADEB86-8774-42C4-8600-FA4D539C76BD}"/>
              </a:ext>
            </a:extLst>
          </p:cNvPr>
          <p:cNvCxnSpPr>
            <a:cxnSpLocks/>
          </p:cNvCxnSpPr>
          <p:nvPr/>
        </p:nvCxnSpPr>
        <p:spPr>
          <a:xfrm flipH="1" flipV="1">
            <a:off x="874190" y="2215905"/>
            <a:ext cx="3212035" cy="1205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4CA26B3-3219-4319-B1D5-E264B2BA96B1}"/>
              </a:ext>
            </a:extLst>
          </p:cNvPr>
          <p:cNvCxnSpPr>
            <a:cxnSpLocks/>
          </p:cNvCxnSpPr>
          <p:nvPr/>
        </p:nvCxnSpPr>
        <p:spPr>
          <a:xfrm flipH="1" flipV="1">
            <a:off x="800970" y="6230316"/>
            <a:ext cx="3285255" cy="30139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78A9399-060C-4189-A0D2-2B1011196F78}"/>
              </a:ext>
            </a:extLst>
          </p:cNvPr>
          <p:cNvCxnSpPr>
            <a:cxnSpLocks/>
          </p:cNvCxnSpPr>
          <p:nvPr/>
        </p:nvCxnSpPr>
        <p:spPr>
          <a:xfrm flipV="1">
            <a:off x="4086225" y="2215905"/>
            <a:ext cx="20413" cy="407106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3068FB32-4C80-432E-8306-C7AD86880517}"/>
              </a:ext>
            </a:extLst>
          </p:cNvPr>
          <p:cNvCxnSpPr>
            <a:cxnSpLocks/>
          </p:cNvCxnSpPr>
          <p:nvPr/>
        </p:nvCxnSpPr>
        <p:spPr>
          <a:xfrm flipV="1">
            <a:off x="4086224" y="5086189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B85F63D1-9DE8-49D0-9780-95045C533238}"/>
              </a:ext>
            </a:extLst>
          </p:cNvPr>
          <p:cNvCxnSpPr>
            <a:cxnSpLocks/>
          </p:cNvCxnSpPr>
          <p:nvPr/>
        </p:nvCxnSpPr>
        <p:spPr>
          <a:xfrm flipV="1">
            <a:off x="848021" y="5068105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4DA69791-1E72-43B4-A3C1-08264525EA10}"/>
              </a:ext>
            </a:extLst>
          </p:cNvPr>
          <p:cNvCxnSpPr>
            <a:cxnSpLocks/>
          </p:cNvCxnSpPr>
          <p:nvPr/>
        </p:nvCxnSpPr>
        <p:spPr>
          <a:xfrm flipV="1">
            <a:off x="2001174" y="1027177"/>
            <a:ext cx="0" cy="4052509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13C95E2D-4392-4F5D-8D93-4B7EBD9406D0}"/>
              </a:ext>
            </a:extLst>
          </p:cNvPr>
          <p:cNvCxnSpPr>
            <a:cxnSpLocks/>
          </p:cNvCxnSpPr>
          <p:nvPr/>
        </p:nvCxnSpPr>
        <p:spPr>
          <a:xfrm>
            <a:off x="2005322" y="5098243"/>
            <a:ext cx="3247545" cy="1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E22BAFB7-6130-4BD8-80DF-E710067AF037}"/>
              </a:ext>
            </a:extLst>
          </p:cNvPr>
          <p:cNvCxnSpPr>
            <a:cxnSpLocks/>
          </p:cNvCxnSpPr>
          <p:nvPr/>
        </p:nvCxnSpPr>
        <p:spPr>
          <a:xfrm flipV="1">
            <a:off x="4076884" y="1066937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AA8BF2ED-7F62-499D-A829-B3DC75B985F5}"/>
              </a:ext>
            </a:extLst>
          </p:cNvPr>
          <p:cNvCxnSpPr>
            <a:cxnSpLocks/>
          </p:cNvCxnSpPr>
          <p:nvPr/>
        </p:nvCxnSpPr>
        <p:spPr>
          <a:xfrm flipV="1">
            <a:off x="838681" y="1048853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09F7CA82-FF92-4C4E-AB9E-363798364ABA}"/>
              </a:ext>
            </a:extLst>
          </p:cNvPr>
          <p:cNvCxnSpPr>
            <a:cxnSpLocks/>
          </p:cNvCxnSpPr>
          <p:nvPr/>
        </p:nvCxnSpPr>
        <p:spPr>
          <a:xfrm>
            <a:off x="2025735" y="1066850"/>
            <a:ext cx="3247545" cy="1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bject 2">
            <a:extLst>
              <a:ext uri="{FF2B5EF4-FFF2-40B4-BE49-F238E27FC236}">
                <a16:creationId xmlns:a16="http://schemas.microsoft.com/office/drawing/2014/main" id="{B48EEFDE-5EB7-4E4B-BA61-A0DDC58560E2}"/>
              </a:ext>
            </a:extLst>
          </p:cNvPr>
          <p:cNvSpPr/>
          <p:nvPr/>
        </p:nvSpPr>
        <p:spPr>
          <a:xfrm>
            <a:off x="0" y="0"/>
            <a:ext cx="12196918" cy="7058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diagonal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A070168-19A7-43A0-ACF5-AB8FCF0F8112}"/>
              </a:ext>
            </a:extLst>
          </p:cNvPr>
          <p:cNvSpPr/>
          <p:nvPr/>
        </p:nvSpPr>
        <p:spPr>
          <a:xfrm>
            <a:off x="7884357" y="1125168"/>
            <a:ext cx="2780612" cy="5078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A772E183-FCD8-4AC1-A258-DCB899F7CBE1}"/>
              </a:ext>
            </a:extLst>
          </p:cNvPr>
          <p:cNvSpPr/>
          <p:nvPr/>
        </p:nvSpPr>
        <p:spPr>
          <a:xfrm>
            <a:off x="10208506" y="897538"/>
            <a:ext cx="1754667" cy="568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F55F66D6-6122-4C08-9CB5-46208206F240}"/>
              </a:ext>
            </a:extLst>
          </p:cNvPr>
          <p:cNvCxnSpPr>
            <a:cxnSpLocks/>
          </p:cNvCxnSpPr>
          <p:nvPr/>
        </p:nvCxnSpPr>
        <p:spPr>
          <a:xfrm flipV="1">
            <a:off x="11329051" y="1065749"/>
            <a:ext cx="0" cy="4032494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E51B9849-D778-4F46-B8DA-6070EB5B18EE}"/>
              </a:ext>
            </a:extLst>
          </p:cNvPr>
          <p:cNvCxnSpPr>
            <a:cxnSpLocks/>
          </p:cNvCxnSpPr>
          <p:nvPr/>
        </p:nvCxnSpPr>
        <p:spPr>
          <a:xfrm>
            <a:off x="8081506" y="5098243"/>
            <a:ext cx="3247545" cy="1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F78C12F6-C4E1-4318-AA65-7279A3EF2E8D}"/>
              </a:ext>
            </a:extLst>
          </p:cNvPr>
          <p:cNvCxnSpPr>
            <a:cxnSpLocks/>
          </p:cNvCxnSpPr>
          <p:nvPr/>
        </p:nvCxnSpPr>
        <p:spPr>
          <a:xfrm flipV="1">
            <a:off x="10166569" y="5075336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31E3454F-B3FE-493E-ADEA-D0D86C8B1800}"/>
              </a:ext>
            </a:extLst>
          </p:cNvPr>
          <p:cNvCxnSpPr>
            <a:cxnSpLocks/>
          </p:cNvCxnSpPr>
          <p:nvPr/>
        </p:nvCxnSpPr>
        <p:spPr>
          <a:xfrm flipV="1">
            <a:off x="10162409" y="2215905"/>
            <a:ext cx="20413" cy="407106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ый треугольник 127">
            <a:extLst>
              <a:ext uri="{FF2B5EF4-FFF2-40B4-BE49-F238E27FC236}">
                <a16:creationId xmlns:a16="http://schemas.microsoft.com/office/drawing/2014/main" id="{F885E252-7CC5-4915-A520-AF07D1862F3C}"/>
              </a:ext>
            </a:extLst>
          </p:cNvPr>
          <p:cNvSpPr/>
          <p:nvPr/>
        </p:nvSpPr>
        <p:spPr>
          <a:xfrm rot="5400000" flipV="1">
            <a:off x="8526109" y="547259"/>
            <a:ext cx="1214026" cy="217386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id="{12FC670A-2E7E-448C-8444-FA627D9A06E5}"/>
              </a:ext>
            </a:extLst>
          </p:cNvPr>
          <p:cNvCxnSpPr>
            <a:cxnSpLocks/>
          </p:cNvCxnSpPr>
          <p:nvPr/>
        </p:nvCxnSpPr>
        <p:spPr>
          <a:xfrm>
            <a:off x="8032217" y="1048853"/>
            <a:ext cx="2134048" cy="1157371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id="{7BB57013-6CF9-443D-AAAE-B1D995CB0DA6}"/>
              </a:ext>
            </a:extLst>
          </p:cNvPr>
          <p:cNvCxnSpPr>
            <a:cxnSpLocks/>
          </p:cNvCxnSpPr>
          <p:nvPr/>
        </p:nvCxnSpPr>
        <p:spPr>
          <a:xfrm flipV="1">
            <a:off x="10162409" y="1066936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58125EDD-1956-4619-AE00-B8135D0DA12A}"/>
              </a:ext>
            </a:extLst>
          </p:cNvPr>
          <p:cNvCxnSpPr>
            <a:cxnSpLocks/>
          </p:cNvCxnSpPr>
          <p:nvPr/>
        </p:nvCxnSpPr>
        <p:spPr>
          <a:xfrm>
            <a:off x="8077358" y="1054896"/>
            <a:ext cx="3300552" cy="0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256D1165-83AB-4217-BD7E-D195A541DAF2}"/>
              </a:ext>
            </a:extLst>
          </p:cNvPr>
          <p:cNvSpPr/>
          <p:nvPr/>
        </p:nvSpPr>
        <p:spPr>
          <a:xfrm>
            <a:off x="6301642" y="897538"/>
            <a:ext cx="1754667" cy="568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7CC10FF4-82D6-47C4-8125-F88C53CDB582}"/>
              </a:ext>
            </a:extLst>
          </p:cNvPr>
          <p:cNvCxnSpPr>
            <a:cxnSpLocks/>
          </p:cNvCxnSpPr>
          <p:nvPr/>
        </p:nvCxnSpPr>
        <p:spPr>
          <a:xfrm flipV="1">
            <a:off x="6914865" y="2215905"/>
            <a:ext cx="9341" cy="4014411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EC0A4700-2058-44AE-ACB5-20A803863334}"/>
              </a:ext>
            </a:extLst>
          </p:cNvPr>
          <p:cNvCxnSpPr>
            <a:cxnSpLocks/>
          </p:cNvCxnSpPr>
          <p:nvPr/>
        </p:nvCxnSpPr>
        <p:spPr>
          <a:xfrm flipH="1" flipV="1">
            <a:off x="6950374" y="2215905"/>
            <a:ext cx="3212035" cy="1205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5FD0CC54-91B2-4575-AB75-C69449A49892}"/>
              </a:ext>
            </a:extLst>
          </p:cNvPr>
          <p:cNvCxnSpPr>
            <a:cxnSpLocks/>
          </p:cNvCxnSpPr>
          <p:nvPr/>
        </p:nvCxnSpPr>
        <p:spPr>
          <a:xfrm flipV="1">
            <a:off x="6924205" y="5068105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1EAB967B-6885-44F5-B71C-0B6012C5A02B}"/>
              </a:ext>
            </a:extLst>
          </p:cNvPr>
          <p:cNvCxnSpPr>
            <a:cxnSpLocks/>
          </p:cNvCxnSpPr>
          <p:nvPr/>
        </p:nvCxnSpPr>
        <p:spPr>
          <a:xfrm flipV="1">
            <a:off x="8077358" y="1027177"/>
            <a:ext cx="0" cy="4052509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B183F47A-50C4-498C-8DD8-A4871F58E067}"/>
              </a:ext>
            </a:extLst>
          </p:cNvPr>
          <p:cNvCxnSpPr>
            <a:cxnSpLocks/>
          </p:cNvCxnSpPr>
          <p:nvPr/>
        </p:nvCxnSpPr>
        <p:spPr>
          <a:xfrm flipV="1">
            <a:off x="6914865" y="1048853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ый треугольник 139">
            <a:extLst>
              <a:ext uri="{FF2B5EF4-FFF2-40B4-BE49-F238E27FC236}">
                <a16:creationId xmlns:a16="http://schemas.microsoft.com/office/drawing/2014/main" id="{FB95E052-FB38-4F88-BB02-945423D82E46}"/>
              </a:ext>
            </a:extLst>
          </p:cNvPr>
          <p:cNvSpPr/>
          <p:nvPr/>
        </p:nvSpPr>
        <p:spPr>
          <a:xfrm rot="16200000" flipV="1">
            <a:off x="8545617" y="4683229"/>
            <a:ext cx="1086405" cy="204633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201780C3-C61F-47AB-97AF-84E63BDFC9BC}"/>
              </a:ext>
            </a:extLst>
          </p:cNvPr>
          <p:cNvCxnSpPr>
            <a:cxnSpLocks/>
          </p:cNvCxnSpPr>
          <p:nvPr/>
        </p:nvCxnSpPr>
        <p:spPr>
          <a:xfrm>
            <a:off x="8048363" y="5126320"/>
            <a:ext cx="2104705" cy="1116050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7D99E56E-F46F-4B69-B974-0BF911EEBF5C}"/>
              </a:ext>
            </a:extLst>
          </p:cNvPr>
          <p:cNvCxnSpPr>
            <a:cxnSpLocks/>
          </p:cNvCxnSpPr>
          <p:nvPr/>
        </p:nvCxnSpPr>
        <p:spPr>
          <a:xfrm flipH="1" flipV="1">
            <a:off x="6877154" y="6230316"/>
            <a:ext cx="3285255" cy="30139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EE575C-E4FE-481C-8099-7BAC096082E7}"/>
              </a:ext>
            </a:extLst>
          </p:cNvPr>
          <p:cNvSpPr/>
          <p:nvPr/>
        </p:nvSpPr>
        <p:spPr>
          <a:xfrm>
            <a:off x="4208355" y="1240714"/>
            <a:ext cx="4351289" cy="52212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B4EBDFF5-BD56-46EB-B89B-3CBAB8106D07}"/>
              </a:ext>
            </a:extLst>
          </p:cNvPr>
          <p:cNvSpPr/>
          <p:nvPr/>
        </p:nvSpPr>
        <p:spPr>
          <a:xfrm rot="16200000">
            <a:off x="4065743" y="767224"/>
            <a:ext cx="4870335" cy="39822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807C8BF0-080F-4D42-AD99-98D2CF428349}"/>
              </a:ext>
            </a:extLst>
          </p:cNvPr>
          <p:cNvSpPr/>
          <p:nvPr/>
        </p:nvSpPr>
        <p:spPr>
          <a:xfrm rot="16200000" flipH="1" flipV="1">
            <a:off x="2959734" y="2096469"/>
            <a:ext cx="4870335" cy="39822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378B6940-0940-438B-9A44-4B02CB8581A2}"/>
              </a:ext>
            </a:extLst>
          </p:cNvPr>
          <p:cNvCxnSpPr>
            <a:cxnSpLocks/>
          </p:cNvCxnSpPr>
          <p:nvPr/>
        </p:nvCxnSpPr>
        <p:spPr>
          <a:xfrm flipH="1" flipV="1">
            <a:off x="5294755" y="1262303"/>
            <a:ext cx="3181251" cy="4000781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C7DFA99-A5A7-4F00-B927-FE9978BF35DC}"/>
              </a:ext>
            </a:extLst>
          </p:cNvPr>
          <p:cNvCxnSpPr>
            <a:cxnSpLocks/>
          </p:cNvCxnSpPr>
          <p:nvPr/>
        </p:nvCxnSpPr>
        <p:spPr>
          <a:xfrm flipH="1" flipV="1">
            <a:off x="4131168" y="2454740"/>
            <a:ext cx="3218683" cy="4064733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97C6DEB7-F7F4-4296-82DD-A7336D079206}"/>
              </a:ext>
            </a:extLst>
          </p:cNvPr>
          <p:cNvCxnSpPr>
            <a:cxnSpLocks/>
          </p:cNvCxnSpPr>
          <p:nvPr/>
        </p:nvCxnSpPr>
        <p:spPr>
          <a:xfrm flipV="1">
            <a:off x="4145458" y="2429442"/>
            <a:ext cx="9341" cy="4014411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B0B1661F-EF48-436A-A146-FA4EE7A219F6}"/>
              </a:ext>
            </a:extLst>
          </p:cNvPr>
          <p:cNvCxnSpPr>
            <a:cxnSpLocks/>
          </p:cNvCxnSpPr>
          <p:nvPr/>
        </p:nvCxnSpPr>
        <p:spPr>
          <a:xfrm flipV="1">
            <a:off x="8559644" y="1279286"/>
            <a:ext cx="0" cy="4032494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8ADEB86-8774-42C4-8600-FA4D539C76BD}"/>
              </a:ext>
            </a:extLst>
          </p:cNvPr>
          <p:cNvCxnSpPr>
            <a:cxnSpLocks/>
          </p:cNvCxnSpPr>
          <p:nvPr/>
        </p:nvCxnSpPr>
        <p:spPr>
          <a:xfrm flipH="1" flipV="1">
            <a:off x="4180967" y="2429442"/>
            <a:ext cx="3212035" cy="1205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4CA26B3-3219-4319-B1D5-E264B2BA96B1}"/>
              </a:ext>
            </a:extLst>
          </p:cNvPr>
          <p:cNvCxnSpPr>
            <a:cxnSpLocks/>
          </p:cNvCxnSpPr>
          <p:nvPr/>
        </p:nvCxnSpPr>
        <p:spPr>
          <a:xfrm flipH="1" flipV="1">
            <a:off x="4107747" y="6443853"/>
            <a:ext cx="3285255" cy="30139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78A9399-060C-4189-A0D2-2B1011196F78}"/>
              </a:ext>
            </a:extLst>
          </p:cNvPr>
          <p:cNvCxnSpPr>
            <a:cxnSpLocks/>
          </p:cNvCxnSpPr>
          <p:nvPr/>
        </p:nvCxnSpPr>
        <p:spPr>
          <a:xfrm flipV="1">
            <a:off x="7393002" y="2429442"/>
            <a:ext cx="20413" cy="407106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3068FB32-4C80-432E-8306-C7AD86880517}"/>
              </a:ext>
            </a:extLst>
          </p:cNvPr>
          <p:cNvCxnSpPr>
            <a:cxnSpLocks/>
          </p:cNvCxnSpPr>
          <p:nvPr/>
        </p:nvCxnSpPr>
        <p:spPr>
          <a:xfrm flipV="1">
            <a:off x="7393001" y="5299726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B85F63D1-9DE8-49D0-9780-95045C533238}"/>
              </a:ext>
            </a:extLst>
          </p:cNvPr>
          <p:cNvCxnSpPr>
            <a:cxnSpLocks/>
          </p:cNvCxnSpPr>
          <p:nvPr/>
        </p:nvCxnSpPr>
        <p:spPr>
          <a:xfrm flipV="1">
            <a:off x="4154798" y="5281642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4DA69791-1E72-43B4-A3C1-08264525EA10}"/>
              </a:ext>
            </a:extLst>
          </p:cNvPr>
          <p:cNvCxnSpPr>
            <a:cxnSpLocks/>
          </p:cNvCxnSpPr>
          <p:nvPr/>
        </p:nvCxnSpPr>
        <p:spPr>
          <a:xfrm flipV="1">
            <a:off x="5294755" y="1262303"/>
            <a:ext cx="0" cy="4052509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13C95E2D-4392-4F5D-8D93-4B7EBD9406D0}"/>
              </a:ext>
            </a:extLst>
          </p:cNvPr>
          <p:cNvCxnSpPr>
            <a:cxnSpLocks/>
          </p:cNvCxnSpPr>
          <p:nvPr/>
        </p:nvCxnSpPr>
        <p:spPr>
          <a:xfrm>
            <a:off x="5312099" y="5311780"/>
            <a:ext cx="3247545" cy="1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E22BAFB7-6130-4BD8-80DF-E710067AF037}"/>
              </a:ext>
            </a:extLst>
          </p:cNvPr>
          <p:cNvCxnSpPr>
            <a:cxnSpLocks/>
          </p:cNvCxnSpPr>
          <p:nvPr/>
        </p:nvCxnSpPr>
        <p:spPr>
          <a:xfrm flipV="1">
            <a:off x="7383661" y="1280474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AA8BF2ED-7F62-499D-A829-B3DC75B985F5}"/>
              </a:ext>
            </a:extLst>
          </p:cNvPr>
          <p:cNvCxnSpPr>
            <a:cxnSpLocks/>
          </p:cNvCxnSpPr>
          <p:nvPr/>
        </p:nvCxnSpPr>
        <p:spPr>
          <a:xfrm flipV="1">
            <a:off x="4145458" y="1262390"/>
            <a:ext cx="1174041" cy="1174266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09F7CA82-FF92-4C4E-AB9E-363798364ABA}"/>
              </a:ext>
            </a:extLst>
          </p:cNvPr>
          <p:cNvCxnSpPr>
            <a:cxnSpLocks/>
          </p:cNvCxnSpPr>
          <p:nvPr/>
        </p:nvCxnSpPr>
        <p:spPr>
          <a:xfrm>
            <a:off x="5332512" y="1280387"/>
            <a:ext cx="3247545" cy="1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bject 2">
            <a:extLst>
              <a:ext uri="{FF2B5EF4-FFF2-40B4-BE49-F238E27FC236}">
                <a16:creationId xmlns:a16="http://schemas.microsoft.com/office/drawing/2014/main" id="{B48EEFDE-5EB7-4E4B-BA61-A0DDC58560E2}"/>
              </a:ext>
            </a:extLst>
          </p:cNvPr>
          <p:cNvSpPr/>
          <p:nvPr/>
        </p:nvSpPr>
        <p:spPr>
          <a:xfrm>
            <a:off x="0" y="0"/>
            <a:ext cx="12196918" cy="7058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diagonal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id="{50A00572-CE8A-4ABB-A9EB-73218D91F848}"/>
              </a:ext>
            </a:extLst>
          </p:cNvPr>
          <p:cNvSpPr/>
          <p:nvPr/>
        </p:nvSpPr>
        <p:spPr>
          <a:xfrm rot="11905876" flipV="1">
            <a:off x="7702919" y="4692403"/>
            <a:ext cx="1086405" cy="204633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23F6498F-A5F8-4597-B9E1-2412C0199517}"/>
              </a:ext>
            </a:extLst>
          </p:cNvPr>
          <p:cNvSpPr/>
          <p:nvPr/>
        </p:nvSpPr>
        <p:spPr>
          <a:xfrm rot="837048" flipV="1">
            <a:off x="3759473" y="828234"/>
            <a:ext cx="1500644" cy="233848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2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28E89-E402-4B61-B2B8-BAAEF06B43CC}"/>
              </a:ext>
            </a:extLst>
          </p:cNvPr>
          <p:cNvSpPr txBox="1"/>
          <p:nvPr/>
        </p:nvSpPr>
        <p:spPr>
          <a:xfrm>
            <a:off x="1274789" y="200693"/>
            <a:ext cx="4006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8D334-62D7-4D3F-8E1A-2A44653EA948}"/>
              </a:ext>
            </a:extLst>
          </p:cNvPr>
          <p:cNvSpPr txBox="1"/>
          <p:nvPr/>
        </p:nvSpPr>
        <p:spPr>
          <a:xfrm>
            <a:off x="6733080" y="200693"/>
            <a:ext cx="5006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Диагональные сечения - online presentation">
            <a:extLst>
              <a:ext uri="{FF2B5EF4-FFF2-40B4-BE49-F238E27FC236}">
                <a16:creationId xmlns:a16="http://schemas.microsoft.com/office/drawing/2014/main" id="{6085C345-E3ED-4E45-B346-3FF4CDD0C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29" r="46941" b="8753"/>
          <a:stretch/>
        </p:blipFill>
        <p:spPr bwMode="auto">
          <a:xfrm>
            <a:off x="452419" y="919622"/>
            <a:ext cx="5045761" cy="5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8C0C226-EC6C-4B4B-9040-3E4D6953F427}"/>
              </a:ext>
            </a:extLst>
          </p:cNvPr>
          <p:cNvCxnSpPr>
            <a:cxnSpLocks/>
          </p:cNvCxnSpPr>
          <p:nvPr/>
        </p:nvCxnSpPr>
        <p:spPr>
          <a:xfrm>
            <a:off x="2975299" y="1188576"/>
            <a:ext cx="0" cy="5340299"/>
          </a:xfrm>
          <a:prstGeom prst="line">
            <a:avLst/>
          </a:prstGeom>
          <a:ln w="762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уб 9">
            <a:extLst>
              <a:ext uri="{FF2B5EF4-FFF2-40B4-BE49-F238E27FC236}">
                <a16:creationId xmlns:a16="http://schemas.microsoft.com/office/drawing/2014/main" id="{5DFD32E8-019C-45C3-AB04-10D740F4AC49}"/>
              </a:ext>
            </a:extLst>
          </p:cNvPr>
          <p:cNvSpPr/>
          <p:nvPr/>
        </p:nvSpPr>
        <p:spPr>
          <a:xfrm>
            <a:off x="7138405" y="1188576"/>
            <a:ext cx="4156592" cy="4998704"/>
          </a:xfrm>
          <a:prstGeom prst="cube">
            <a:avLst>
              <a:gd name="adj" fmla="val 35223"/>
            </a:avLst>
          </a:prstGeom>
          <a:gradFill>
            <a:gsLst>
              <a:gs pos="0">
                <a:srgbClr val="00B0F0"/>
              </a:gs>
              <a:gs pos="57000">
                <a:schemeClr val="bg1">
                  <a:lumMod val="86000"/>
                  <a:lumOff val="14000"/>
                  <a:alpha val="39000"/>
                </a:schemeClr>
              </a:gs>
              <a:gs pos="100000">
                <a:srgbClr val="00B0F0"/>
              </a:gs>
            </a:gsLst>
            <a:lin ang="5400000" scaled="1"/>
          </a:gradFill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C2FCD38D-79D6-48E5-A9FD-7EB61A872DCD}"/>
              </a:ext>
            </a:extLst>
          </p:cNvPr>
          <p:cNvSpPr/>
          <p:nvPr/>
        </p:nvSpPr>
        <p:spPr>
          <a:xfrm>
            <a:off x="7287613" y="3325089"/>
            <a:ext cx="3948424" cy="977530"/>
          </a:xfrm>
          <a:prstGeom prst="parallelogram">
            <a:avLst>
              <a:gd name="adj" fmla="val 131051"/>
            </a:avLst>
          </a:prstGeom>
          <a:solidFill>
            <a:srgbClr val="FF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2C46509-42D4-4C42-87D9-C685C5810637}"/>
              </a:ext>
            </a:extLst>
          </p:cNvPr>
          <p:cNvCxnSpPr>
            <a:cxnSpLocks/>
          </p:cNvCxnSpPr>
          <p:nvPr/>
        </p:nvCxnSpPr>
        <p:spPr>
          <a:xfrm>
            <a:off x="8599970" y="1188576"/>
            <a:ext cx="0" cy="3544233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AB3C9D3-7503-4CED-8504-794D1C0DC9EB}"/>
              </a:ext>
            </a:extLst>
          </p:cNvPr>
          <p:cNvCxnSpPr>
            <a:cxnSpLocks/>
          </p:cNvCxnSpPr>
          <p:nvPr/>
        </p:nvCxnSpPr>
        <p:spPr>
          <a:xfrm>
            <a:off x="8599970" y="4732809"/>
            <a:ext cx="2681908" cy="0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8D05FDA-A056-4497-A452-46DAD6AD8F94}"/>
              </a:ext>
            </a:extLst>
          </p:cNvPr>
          <p:cNvCxnSpPr>
            <a:cxnSpLocks/>
          </p:cNvCxnSpPr>
          <p:nvPr/>
        </p:nvCxnSpPr>
        <p:spPr>
          <a:xfrm flipV="1">
            <a:off x="7138403" y="4732809"/>
            <a:ext cx="1461567" cy="1454472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87F2FAE-A1E0-4941-B2F5-E1B8E4615818}"/>
              </a:ext>
            </a:extLst>
          </p:cNvPr>
          <p:cNvCxnSpPr>
            <a:cxnSpLocks/>
          </p:cNvCxnSpPr>
          <p:nvPr/>
        </p:nvCxnSpPr>
        <p:spPr>
          <a:xfrm flipV="1">
            <a:off x="7138403" y="3325091"/>
            <a:ext cx="1503336" cy="997019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C2DC32-CFF0-44D3-B7D5-D9CC0ACB3C01}"/>
              </a:ext>
            </a:extLst>
          </p:cNvPr>
          <p:cNvCxnSpPr>
            <a:cxnSpLocks/>
          </p:cNvCxnSpPr>
          <p:nvPr/>
        </p:nvCxnSpPr>
        <p:spPr>
          <a:xfrm flipV="1">
            <a:off x="9834637" y="3325090"/>
            <a:ext cx="1488001" cy="1010211"/>
          </a:xfrm>
          <a:prstGeom prst="line">
            <a:avLst/>
          </a:prstGeom>
          <a:ln w="7620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86CCB7-48E6-46D8-96C7-F054A793FBF9}"/>
              </a:ext>
            </a:extLst>
          </p:cNvPr>
          <p:cNvCxnSpPr>
            <a:cxnSpLocks/>
          </p:cNvCxnSpPr>
          <p:nvPr/>
        </p:nvCxnSpPr>
        <p:spPr>
          <a:xfrm>
            <a:off x="7138403" y="4335300"/>
            <a:ext cx="2722670" cy="0"/>
          </a:xfrm>
          <a:prstGeom prst="line">
            <a:avLst/>
          </a:prstGeom>
          <a:ln w="7620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CF59B86-60A7-42A6-A766-4DFE6DFDF2F7}"/>
              </a:ext>
            </a:extLst>
          </p:cNvPr>
          <p:cNvCxnSpPr>
            <a:cxnSpLocks/>
          </p:cNvCxnSpPr>
          <p:nvPr/>
        </p:nvCxnSpPr>
        <p:spPr>
          <a:xfrm flipV="1">
            <a:off x="8599970" y="3325091"/>
            <a:ext cx="2681908" cy="705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Learn Surface Area of Cuboid and Cube in 3 minutes.">
            <a:extLst>
              <a:ext uri="{FF2B5EF4-FFF2-40B4-BE49-F238E27FC236}">
                <a16:creationId xmlns:a16="http://schemas.microsoft.com/office/drawing/2014/main" id="{861D2983-05D0-433E-A665-08929DDF57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68D064C1-DA91-4A57-93EA-5435E86179E4}"/>
              </a:ext>
            </a:extLst>
          </p:cNvPr>
          <p:cNvSpPr/>
          <p:nvPr/>
        </p:nvSpPr>
        <p:spPr>
          <a:xfrm>
            <a:off x="0" y="0"/>
            <a:ext cx="12196918" cy="7058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parallelepiped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1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D7EE1A5-6E75-4CC2-ADA1-63D2C6857D4C}"/>
              </a:ext>
            </a:extLst>
          </p:cNvPr>
          <p:cNvSpPr/>
          <p:nvPr/>
        </p:nvSpPr>
        <p:spPr>
          <a:xfrm>
            <a:off x="0" y="-1"/>
            <a:ext cx="12196918" cy="13491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Куб 1">
            <a:extLst>
              <a:ext uri="{FF2B5EF4-FFF2-40B4-BE49-F238E27FC236}">
                <a16:creationId xmlns:a16="http://schemas.microsoft.com/office/drawing/2014/main" id="{4CA98D20-952A-484F-8FBD-0974D3E80DB0}"/>
              </a:ext>
            </a:extLst>
          </p:cNvPr>
          <p:cNvSpPr/>
          <p:nvPr/>
        </p:nvSpPr>
        <p:spPr>
          <a:xfrm>
            <a:off x="1316182" y="2168236"/>
            <a:ext cx="2563092" cy="3276600"/>
          </a:xfrm>
          <a:prstGeom prst="cube">
            <a:avLst>
              <a:gd name="adj" fmla="val 26648"/>
            </a:avLst>
          </a:prstGeom>
          <a:gradFill>
            <a:gsLst>
              <a:gs pos="0">
                <a:srgbClr val="FF99CC"/>
              </a:gs>
              <a:gs pos="57000">
                <a:schemeClr val="bg1">
                  <a:lumMod val="86000"/>
                  <a:lumOff val="14000"/>
                  <a:alpha val="39000"/>
                </a:schemeClr>
              </a:gs>
              <a:gs pos="100000">
                <a:srgbClr val="FF99CC"/>
              </a:gs>
            </a:gsLst>
            <a:lin ang="5400000" scaled="1"/>
          </a:gradFill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D4ACABA-7150-46CD-BD08-208D2428E5B3}"/>
              </a:ext>
            </a:extLst>
          </p:cNvPr>
          <p:cNvCxnSpPr>
            <a:cxnSpLocks/>
          </p:cNvCxnSpPr>
          <p:nvPr/>
        </p:nvCxnSpPr>
        <p:spPr>
          <a:xfrm>
            <a:off x="1980997" y="2168236"/>
            <a:ext cx="0" cy="2626762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DE7DC81-BF0D-4618-943A-519A8194D1FB}"/>
              </a:ext>
            </a:extLst>
          </p:cNvPr>
          <p:cNvCxnSpPr>
            <a:cxnSpLocks/>
          </p:cNvCxnSpPr>
          <p:nvPr/>
        </p:nvCxnSpPr>
        <p:spPr>
          <a:xfrm>
            <a:off x="1946292" y="4781487"/>
            <a:ext cx="1932982" cy="0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948E6D3-C270-4F35-BD8C-1D4BA739E92B}"/>
              </a:ext>
            </a:extLst>
          </p:cNvPr>
          <p:cNvCxnSpPr>
            <a:cxnSpLocks/>
          </p:cNvCxnSpPr>
          <p:nvPr/>
        </p:nvCxnSpPr>
        <p:spPr>
          <a:xfrm flipV="1">
            <a:off x="1316182" y="4781487"/>
            <a:ext cx="652091" cy="663349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6484F19-9B6C-4379-A41C-645335EADF24}"/>
              </a:ext>
            </a:extLst>
          </p:cNvPr>
          <p:cNvCxnSpPr>
            <a:cxnSpLocks/>
          </p:cNvCxnSpPr>
          <p:nvPr/>
        </p:nvCxnSpPr>
        <p:spPr>
          <a:xfrm flipV="1">
            <a:off x="1316181" y="2228485"/>
            <a:ext cx="630111" cy="3216351"/>
          </a:xfrm>
          <a:prstGeom prst="line">
            <a:avLst/>
          </a:prstGeom>
          <a:ln w="76200">
            <a:solidFill>
              <a:srgbClr val="005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DF5A3C6-8821-499F-8AC1-E19B0B587CFE}"/>
              </a:ext>
            </a:extLst>
          </p:cNvPr>
          <p:cNvCxnSpPr>
            <a:cxnSpLocks/>
          </p:cNvCxnSpPr>
          <p:nvPr/>
        </p:nvCxnSpPr>
        <p:spPr>
          <a:xfrm>
            <a:off x="464695" y="3743329"/>
            <a:ext cx="3837482" cy="0"/>
          </a:xfrm>
          <a:prstGeom prst="line">
            <a:avLst/>
          </a:prstGeom>
          <a:ln w="76200">
            <a:solidFill>
              <a:srgbClr val="0031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EA16A8-5425-4D6D-92DA-F2ADB2589108}"/>
              </a:ext>
            </a:extLst>
          </p:cNvPr>
          <p:cNvCxnSpPr>
            <a:cxnSpLocks/>
          </p:cNvCxnSpPr>
          <p:nvPr/>
        </p:nvCxnSpPr>
        <p:spPr>
          <a:xfrm>
            <a:off x="1309118" y="2890646"/>
            <a:ext cx="671879" cy="1904352"/>
          </a:xfrm>
          <a:prstGeom prst="line">
            <a:avLst/>
          </a:prstGeom>
          <a:ln w="76200">
            <a:solidFill>
              <a:srgbClr val="005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уб 22">
            <a:extLst>
              <a:ext uri="{FF2B5EF4-FFF2-40B4-BE49-F238E27FC236}">
                <a16:creationId xmlns:a16="http://schemas.microsoft.com/office/drawing/2014/main" id="{311D0469-7C80-481A-A51C-4477BEF42F68}"/>
              </a:ext>
            </a:extLst>
          </p:cNvPr>
          <p:cNvSpPr/>
          <p:nvPr/>
        </p:nvSpPr>
        <p:spPr>
          <a:xfrm>
            <a:off x="4773311" y="2201194"/>
            <a:ext cx="2563092" cy="3276600"/>
          </a:xfrm>
          <a:prstGeom prst="cube">
            <a:avLst>
              <a:gd name="adj" fmla="val 26648"/>
            </a:avLst>
          </a:prstGeom>
          <a:gradFill>
            <a:gsLst>
              <a:gs pos="0">
                <a:srgbClr val="FF99CC"/>
              </a:gs>
              <a:gs pos="57000">
                <a:schemeClr val="bg1">
                  <a:lumMod val="86000"/>
                  <a:lumOff val="14000"/>
                  <a:alpha val="39000"/>
                </a:schemeClr>
              </a:gs>
              <a:gs pos="100000">
                <a:srgbClr val="FF99CC"/>
              </a:gs>
            </a:gsLst>
            <a:lin ang="5400000" scaled="1"/>
          </a:gradFill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76701B0-9AF7-4628-8B2F-FAB0777DD9E3}"/>
              </a:ext>
            </a:extLst>
          </p:cNvPr>
          <p:cNvCxnSpPr>
            <a:cxnSpLocks/>
          </p:cNvCxnSpPr>
          <p:nvPr/>
        </p:nvCxnSpPr>
        <p:spPr>
          <a:xfrm>
            <a:off x="5429871" y="4794998"/>
            <a:ext cx="1932982" cy="0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A34F815-38D2-48E8-9CD5-6FFA7F69BAE6}"/>
              </a:ext>
            </a:extLst>
          </p:cNvPr>
          <p:cNvCxnSpPr>
            <a:cxnSpLocks/>
          </p:cNvCxnSpPr>
          <p:nvPr/>
        </p:nvCxnSpPr>
        <p:spPr>
          <a:xfrm>
            <a:off x="5451350" y="2191780"/>
            <a:ext cx="1885053" cy="2589707"/>
          </a:xfrm>
          <a:prstGeom prst="line">
            <a:avLst/>
          </a:prstGeom>
          <a:ln w="76200">
            <a:solidFill>
              <a:srgbClr val="005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8AD955A-6962-467C-A672-7A76DEAFEBC3}"/>
              </a:ext>
            </a:extLst>
          </p:cNvPr>
          <p:cNvCxnSpPr>
            <a:cxnSpLocks/>
          </p:cNvCxnSpPr>
          <p:nvPr/>
        </p:nvCxnSpPr>
        <p:spPr>
          <a:xfrm flipV="1">
            <a:off x="4786535" y="4805031"/>
            <a:ext cx="652091" cy="663349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Куб 32">
            <a:extLst>
              <a:ext uri="{FF2B5EF4-FFF2-40B4-BE49-F238E27FC236}">
                <a16:creationId xmlns:a16="http://schemas.microsoft.com/office/drawing/2014/main" id="{B4CF1059-6008-47AA-AC93-CB53215FEE0A}"/>
              </a:ext>
            </a:extLst>
          </p:cNvPr>
          <p:cNvSpPr/>
          <p:nvPr/>
        </p:nvSpPr>
        <p:spPr>
          <a:xfrm>
            <a:off x="8210253" y="2219108"/>
            <a:ext cx="2563092" cy="3276600"/>
          </a:xfrm>
          <a:prstGeom prst="cube">
            <a:avLst>
              <a:gd name="adj" fmla="val 26648"/>
            </a:avLst>
          </a:prstGeom>
          <a:gradFill>
            <a:gsLst>
              <a:gs pos="0">
                <a:srgbClr val="FF99CC"/>
              </a:gs>
              <a:gs pos="57000">
                <a:schemeClr val="bg1">
                  <a:lumMod val="86000"/>
                  <a:lumOff val="14000"/>
                  <a:alpha val="39000"/>
                </a:schemeClr>
              </a:gs>
              <a:gs pos="100000">
                <a:srgbClr val="FF99CC"/>
              </a:gs>
            </a:gsLst>
            <a:lin ang="5400000" scaled="1"/>
          </a:gradFill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04C1636-6A32-4AE0-AB3A-72D03AF02FD6}"/>
              </a:ext>
            </a:extLst>
          </p:cNvPr>
          <p:cNvCxnSpPr>
            <a:cxnSpLocks/>
          </p:cNvCxnSpPr>
          <p:nvPr/>
        </p:nvCxnSpPr>
        <p:spPr>
          <a:xfrm>
            <a:off x="8868648" y="4831703"/>
            <a:ext cx="1932982" cy="0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6D1C082-74C2-4879-8C2D-ADA8E03EFC54}"/>
              </a:ext>
            </a:extLst>
          </p:cNvPr>
          <p:cNvCxnSpPr>
            <a:cxnSpLocks/>
          </p:cNvCxnSpPr>
          <p:nvPr/>
        </p:nvCxnSpPr>
        <p:spPr>
          <a:xfrm>
            <a:off x="8890127" y="2228485"/>
            <a:ext cx="0" cy="2626762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722A298-6E81-43B0-B95C-DCECA2B4C7AD}"/>
              </a:ext>
            </a:extLst>
          </p:cNvPr>
          <p:cNvCxnSpPr>
            <a:cxnSpLocks/>
          </p:cNvCxnSpPr>
          <p:nvPr/>
        </p:nvCxnSpPr>
        <p:spPr>
          <a:xfrm flipV="1">
            <a:off x="8225312" y="4841736"/>
            <a:ext cx="652091" cy="663349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C9E624E-C991-43F1-B3D2-AD537D51E086}"/>
              </a:ext>
            </a:extLst>
          </p:cNvPr>
          <p:cNvCxnSpPr>
            <a:cxnSpLocks/>
          </p:cNvCxnSpPr>
          <p:nvPr/>
        </p:nvCxnSpPr>
        <p:spPr>
          <a:xfrm flipV="1">
            <a:off x="4762495" y="2882856"/>
            <a:ext cx="1873027" cy="2601595"/>
          </a:xfrm>
          <a:prstGeom prst="line">
            <a:avLst/>
          </a:prstGeom>
          <a:ln w="7620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807A5A1E-2EE1-4208-BFC9-60AEDA3C597E}"/>
              </a:ext>
            </a:extLst>
          </p:cNvPr>
          <p:cNvCxnSpPr>
            <a:cxnSpLocks/>
          </p:cNvCxnSpPr>
          <p:nvPr/>
        </p:nvCxnSpPr>
        <p:spPr>
          <a:xfrm flipV="1">
            <a:off x="5476194" y="2173903"/>
            <a:ext cx="1860209" cy="2587777"/>
          </a:xfrm>
          <a:prstGeom prst="line">
            <a:avLst/>
          </a:prstGeom>
          <a:ln w="76200">
            <a:solidFill>
              <a:srgbClr val="005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2D83201-B3EF-4DFC-BD4F-F755D854A978}"/>
              </a:ext>
            </a:extLst>
          </p:cNvPr>
          <p:cNvCxnSpPr>
            <a:cxnSpLocks/>
          </p:cNvCxnSpPr>
          <p:nvPr/>
        </p:nvCxnSpPr>
        <p:spPr>
          <a:xfrm>
            <a:off x="5466823" y="2178269"/>
            <a:ext cx="0" cy="2626762"/>
          </a:xfrm>
          <a:prstGeom prst="line">
            <a:avLst/>
          </a:prstGeom>
          <a:ln w="762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282D72F1-BC6B-4D99-BA6E-E433C76A14AF}"/>
              </a:ext>
            </a:extLst>
          </p:cNvPr>
          <p:cNvCxnSpPr>
            <a:cxnSpLocks/>
          </p:cNvCxnSpPr>
          <p:nvPr/>
        </p:nvCxnSpPr>
        <p:spPr>
          <a:xfrm>
            <a:off x="4773311" y="2890646"/>
            <a:ext cx="1854484" cy="2554190"/>
          </a:xfrm>
          <a:prstGeom prst="line">
            <a:avLst/>
          </a:prstGeom>
          <a:ln w="7620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FFFBB2E-E0CB-4DE1-A440-D2C763AE80AA}"/>
              </a:ext>
            </a:extLst>
          </p:cNvPr>
          <p:cNvCxnSpPr>
            <a:cxnSpLocks/>
          </p:cNvCxnSpPr>
          <p:nvPr/>
        </p:nvCxnSpPr>
        <p:spPr>
          <a:xfrm>
            <a:off x="8890127" y="2228485"/>
            <a:ext cx="1228234" cy="634870"/>
          </a:xfrm>
          <a:prstGeom prst="line">
            <a:avLst/>
          </a:prstGeom>
          <a:ln w="7620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C24AA824-BDE7-4D47-A469-B99433631576}"/>
              </a:ext>
            </a:extLst>
          </p:cNvPr>
          <p:cNvCxnSpPr>
            <a:cxnSpLocks/>
          </p:cNvCxnSpPr>
          <p:nvPr/>
        </p:nvCxnSpPr>
        <p:spPr>
          <a:xfrm flipH="1">
            <a:off x="8225312" y="2228484"/>
            <a:ext cx="2548033" cy="634871"/>
          </a:xfrm>
          <a:prstGeom prst="line">
            <a:avLst/>
          </a:prstGeom>
          <a:ln w="7620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FFFADD49-0C27-480C-8018-9536AD917924}"/>
              </a:ext>
            </a:extLst>
          </p:cNvPr>
          <p:cNvCxnSpPr>
            <a:cxnSpLocks/>
          </p:cNvCxnSpPr>
          <p:nvPr/>
        </p:nvCxnSpPr>
        <p:spPr>
          <a:xfrm flipV="1">
            <a:off x="3223829" y="2201194"/>
            <a:ext cx="630111" cy="3216351"/>
          </a:xfrm>
          <a:prstGeom prst="line">
            <a:avLst/>
          </a:prstGeom>
          <a:ln w="7620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4FF227A2-FE4E-411D-9D59-904704A25348}"/>
              </a:ext>
            </a:extLst>
          </p:cNvPr>
          <p:cNvCxnSpPr>
            <a:cxnSpLocks/>
          </p:cNvCxnSpPr>
          <p:nvPr/>
        </p:nvCxnSpPr>
        <p:spPr>
          <a:xfrm>
            <a:off x="3216766" y="2863355"/>
            <a:ext cx="671879" cy="1904352"/>
          </a:xfrm>
          <a:prstGeom prst="line">
            <a:avLst/>
          </a:prstGeom>
          <a:ln w="7620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0A179850-52AF-4843-AE36-D037057BBF7E}"/>
              </a:ext>
            </a:extLst>
          </p:cNvPr>
          <p:cNvCxnSpPr>
            <a:cxnSpLocks/>
          </p:cNvCxnSpPr>
          <p:nvPr/>
        </p:nvCxnSpPr>
        <p:spPr>
          <a:xfrm flipV="1">
            <a:off x="4120077" y="2413416"/>
            <a:ext cx="3449956" cy="3160452"/>
          </a:xfrm>
          <a:prstGeom prst="line">
            <a:avLst/>
          </a:prstGeom>
          <a:ln w="76200">
            <a:solidFill>
              <a:srgbClr val="0031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061AFA1A-5C43-445C-8439-E455931457BA}"/>
              </a:ext>
            </a:extLst>
          </p:cNvPr>
          <p:cNvCxnSpPr>
            <a:cxnSpLocks/>
          </p:cNvCxnSpPr>
          <p:nvPr/>
        </p:nvCxnSpPr>
        <p:spPr>
          <a:xfrm>
            <a:off x="8875068" y="4854674"/>
            <a:ext cx="1228234" cy="634870"/>
          </a:xfrm>
          <a:prstGeom prst="line">
            <a:avLst/>
          </a:prstGeom>
          <a:ln w="76200">
            <a:solidFill>
              <a:srgbClr val="005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97F49C7F-B235-44C7-8958-FC802FEBF520}"/>
              </a:ext>
            </a:extLst>
          </p:cNvPr>
          <p:cNvCxnSpPr>
            <a:cxnSpLocks/>
          </p:cNvCxnSpPr>
          <p:nvPr/>
        </p:nvCxnSpPr>
        <p:spPr>
          <a:xfrm flipH="1">
            <a:off x="8210253" y="4854673"/>
            <a:ext cx="2548033" cy="634871"/>
          </a:xfrm>
          <a:prstGeom prst="line">
            <a:avLst/>
          </a:prstGeom>
          <a:ln w="76200">
            <a:solidFill>
              <a:srgbClr val="005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86B4B8C6-3A22-4F50-91CB-CD7E8A30D204}"/>
              </a:ext>
            </a:extLst>
          </p:cNvPr>
          <p:cNvCxnSpPr>
            <a:cxnSpLocks/>
          </p:cNvCxnSpPr>
          <p:nvPr/>
        </p:nvCxnSpPr>
        <p:spPr>
          <a:xfrm flipV="1">
            <a:off x="9499328" y="1723870"/>
            <a:ext cx="18295" cy="4107304"/>
          </a:xfrm>
          <a:prstGeom prst="line">
            <a:avLst/>
          </a:prstGeom>
          <a:ln w="76200">
            <a:solidFill>
              <a:srgbClr val="0031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Овал 13328">
            <a:extLst>
              <a:ext uri="{FF2B5EF4-FFF2-40B4-BE49-F238E27FC236}">
                <a16:creationId xmlns:a16="http://schemas.microsoft.com/office/drawing/2014/main" id="{FA7D2C8A-7AE6-483C-9A9E-DA4AE946FD59}"/>
              </a:ext>
            </a:extLst>
          </p:cNvPr>
          <p:cNvSpPr/>
          <p:nvPr/>
        </p:nvSpPr>
        <p:spPr>
          <a:xfrm>
            <a:off x="1530240" y="3652801"/>
            <a:ext cx="193338" cy="183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6DAFD52C-FCFF-4281-AF9B-2306648A41BA}"/>
              </a:ext>
            </a:extLst>
          </p:cNvPr>
          <p:cNvSpPr/>
          <p:nvPr/>
        </p:nvSpPr>
        <p:spPr>
          <a:xfrm>
            <a:off x="6309629" y="3389687"/>
            <a:ext cx="193338" cy="183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22DC42EE-5C31-4A2C-872C-8B87B179AEE9}"/>
              </a:ext>
            </a:extLst>
          </p:cNvPr>
          <p:cNvSpPr/>
          <p:nvPr/>
        </p:nvSpPr>
        <p:spPr>
          <a:xfrm>
            <a:off x="5601125" y="4053231"/>
            <a:ext cx="193338" cy="183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5FBC0619-5F6A-472C-B900-0401BBC33D89}"/>
              </a:ext>
            </a:extLst>
          </p:cNvPr>
          <p:cNvSpPr/>
          <p:nvPr/>
        </p:nvSpPr>
        <p:spPr>
          <a:xfrm>
            <a:off x="3466421" y="3652801"/>
            <a:ext cx="193338" cy="183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58AAC170-7B4D-4A40-B267-94256BB83518}"/>
              </a:ext>
            </a:extLst>
          </p:cNvPr>
          <p:cNvSpPr/>
          <p:nvPr/>
        </p:nvSpPr>
        <p:spPr>
          <a:xfrm>
            <a:off x="9411806" y="2453989"/>
            <a:ext cx="193338" cy="183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53CDE957-2610-464F-967E-738CEE526DCB}"/>
              </a:ext>
            </a:extLst>
          </p:cNvPr>
          <p:cNvSpPr/>
          <p:nvPr/>
        </p:nvSpPr>
        <p:spPr>
          <a:xfrm>
            <a:off x="9387600" y="5057911"/>
            <a:ext cx="193338" cy="183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5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D7EE1A5-6E75-4CC2-ADA1-63D2C6857D4C}"/>
              </a:ext>
            </a:extLst>
          </p:cNvPr>
          <p:cNvSpPr/>
          <p:nvPr/>
        </p:nvSpPr>
        <p:spPr>
          <a:xfrm>
            <a:off x="0" y="-1"/>
            <a:ext cx="12196918" cy="13491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Куб 1">
            <a:extLst>
              <a:ext uri="{FF2B5EF4-FFF2-40B4-BE49-F238E27FC236}">
                <a16:creationId xmlns:a16="http://schemas.microsoft.com/office/drawing/2014/main" id="{4CA98D20-952A-484F-8FBD-0974D3E80DB0}"/>
              </a:ext>
            </a:extLst>
          </p:cNvPr>
          <p:cNvSpPr/>
          <p:nvPr/>
        </p:nvSpPr>
        <p:spPr>
          <a:xfrm>
            <a:off x="1316182" y="2168236"/>
            <a:ext cx="2563092" cy="3276600"/>
          </a:xfrm>
          <a:prstGeom prst="cube">
            <a:avLst>
              <a:gd name="adj" fmla="val 26648"/>
            </a:avLst>
          </a:prstGeom>
          <a:gradFill>
            <a:gsLst>
              <a:gs pos="0">
                <a:srgbClr val="00FF00"/>
              </a:gs>
              <a:gs pos="57000">
                <a:schemeClr val="bg1">
                  <a:lumMod val="86000"/>
                  <a:lumOff val="14000"/>
                  <a:alpha val="39000"/>
                </a:schemeClr>
              </a:gs>
              <a:gs pos="100000">
                <a:srgbClr val="00FF00"/>
              </a:gs>
            </a:gsLst>
            <a:lin ang="5400000" scaled="1"/>
          </a:gradFill>
          <a:ln w="57150">
            <a:solidFill>
              <a:srgbClr val="00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8CCAEE08-D8A5-45F0-A819-D2CB29022AEA}"/>
              </a:ext>
            </a:extLst>
          </p:cNvPr>
          <p:cNvSpPr/>
          <p:nvPr/>
        </p:nvSpPr>
        <p:spPr>
          <a:xfrm>
            <a:off x="1392383" y="3600149"/>
            <a:ext cx="2410690" cy="514518"/>
          </a:xfrm>
          <a:prstGeom prst="parallelogram">
            <a:avLst>
              <a:gd name="adj" fmla="val 101989"/>
            </a:avLst>
          </a:prstGeom>
          <a:solidFill>
            <a:srgbClr val="FF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D4ACABA-7150-46CD-BD08-208D2428E5B3}"/>
              </a:ext>
            </a:extLst>
          </p:cNvPr>
          <p:cNvCxnSpPr>
            <a:cxnSpLocks/>
          </p:cNvCxnSpPr>
          <p:nvPr/>
        </p:nvCxnSpPr>
        <p:spPr>
          <a:xfrm>
            <a:off x="1980997" y="2168236"/>
            <a:ext cx="0" cy="2626762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DE7DC81-BF0D-4618-943A-519A8194D1FB}"/>
              </a:ext>
            </a:extLst>
          </p:cNvPr>
          <p:cNvCxnSpPr>
            <a:cxnSpLocks/>
          </p:cNvCxnSpPr>
          <p:nvPr/>
        </p:nvCxnSpPr>
        <p:spPr>
          <a:xfrm>
            <a:off x="1946292" y="4781487"/>
            <a:ext cx="1932982" cy="0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948E6D3-C270-4F35-BD8C-1D4BA739E92B}"/>
              </a:ext>
            </a:extLst>
          </p:cNvPr>
          <p:cNvCxnSpPr>
            <a:cxnSpLocks/>
          </p:cNvCxnSpPr>
          <p:nvPr/>
        </p:nvCxnSpPr>
        <p:spPr>
          <a:xfrm flipV="1">
            <a:off x="1316182" y="4781487"/>
            <a:ext cx="652091" cy="663349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6484F19-9B6C-4379-A41C-645335EADF24}"/>
              </a:ext>
            </a:extLst>
          </p:cNvPr>
          <p:cNvCxnSpPr>
            <a:cxnSpLocks/>
          </p:cNvCxnSpPr>
          <p:nvPr/>
        </p:nvCxnSpPr>
        <p:spPr>
          <a:xfrm flipV="1">
            <a:off x="1316181" y="3586639"/>
            <a:ext cx="630111" cy="505711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139AF3E-AB17-4F9E-A53F-06F174558E34}"/>
              </a:ext>
            </a:extLst>
          </p:cNvPr>
          <p:cNvCxnSpPr>
            <a:cxnSpLocks/>
          </p:cNvCxnSpPr>
          <p:nvPr/>
        </p:nvCxnSpPr>
        <p:spPr>
          <a:xfrm flipV="1">
            <a:off x="3242100" y="3592253"/>
            <a:ext cx="630111" cy="505711"/>
          </a:xfrm>
          <a:prstGeom prst="line">
            <a:avLst/>
          </a:prstGeom>
          <a:ln w="7620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DF5A3C6-8821-499F-8AC1-E19B0B587CFE}"/>
              </a:ext>
            </a:extLst>
          </p:cNvPr>
          <p:cNvCxnSpPr>
            <a:cxnSpLocks/>
          </p:cNvCxnSpPr>
          <p:nvPr/>
        </p:nvCxnSpPr>
        <p:spPr>
          <a:xfrm>
            <a:off x="1316181" y="4123469"/>
            <a:ext cx="1932982" cy="0"/>
          </a:xfrm>
          <a:prstGeom prst="line">
            <a:avLst/>
          </a:prstGeom>
          <a:ln w="7620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EA16A8-5425-4D6D-92DA-F2ADB2589108}"/>
              </a:ext>
            </a:extLst>
          </p:cNvPr>
          <p:cNvCxnSpPr>
            <a:cxnSpLocks/>
          </p:cNvCxnSpPr>
          <p:nvPr/>
        </p:nvCxnSpPr>
        <p:spPr>
          <a:xfrm>
            <a:off x="1939229" y="3571165"/>
            <a:ext cx="1932982" cy="0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уб 22">
            <a:extLst>
              <a:ext uri="{FF2B5EF4-FFF2-40B4-BE49-F238E27FC236}">
                <a16:creationId xmlns:a16="http://schemas.microsoft.com/office/drawing/2014/main" id="{311D0469-7C80-481A-A51C-4477BEF42F68}"/>
              </a:ext>
            </a:extLst>
          </p:cNvPr>
          <p:cNvSpPr/>
          <p:nvPr/>
        </p:nvSpPr>
        <p:spPr>
          <a:xfrm>
            <a:off x="4773311" y="2201194"/>
            <a:ext cx="2563092" cy="3276600"/>
          </a:xfrm>
          <a:prstGeom prst="cube">
            <a:avLst>
              <a:gd name="adj" fmla="val 26648"/>
            </a:avLst>
          </a:prstGeom>
          <a:gradFill>
            <a:gsLst>
              <a:gs pos="0">
                <a:srgbClr val="00FF00"/>
              </a:gs>
              <a:gs pos="57000">
                <a:schemeClr val="bg1">
                  <a:lumMod val="86000"/>
                  <a:lumOff val="14000"/>
                  <a:alpha val="39000"/>
                </a:schemeClr>
              </a:gs>
              <a:gs pos="100000">
                <a:srgbClr val="00FF00"/>
              </a:gs>
            </a:gsLst>
            <a:lin ang="5400000" scaled="1"/>
          </a:gradFill>
          <a:ln w="57150">
            <a:solidFill>
              <a:srgbClr val="00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76701B0-9AF7-4628-8B2F-FAB0777DD9E3}"/>
              </a:ext>
            </a:extLst>
          </p:cNvPr>
          <p:cNvCxnSpPr>
            <a:cxnSpLocks/>
          </p:cNvCxnSpPr>
          <p:nvPr/>
        </p:nvCxnSpPr>
        <p:spPr>
          <a:xfrm>
            <a:off x="5429871" y="4794998"/>
            <a:ext cx="1932982" cy="0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A34F815-38D2-48E8-9CD5-6FFA7F69BAE6}"/>
              </a:ext>
            </a:extLst>
          </p:cNvPr>
          <p:cNvCxnSpPr>
            <a:cxnSpLocks/>
          </p:cNvCxnSpPr>
          <p:nvPr/>
        </p:nvCxnSpPr>
        <p:spPr>
          <a:xfrm>
            <a:off x="5451350" y="2191780"/>
            <a:ext cx="0" cy="2626762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8AD955A-6962-467C-A672-7A76DEAFEBC3}"/>
              </a:ext>
            </a:extLst>
          </p:cNvPr>
          <p:cNvCxnSpPr>
            <a:cxnSpLocks/>
          </p:cNvCxnSpPr>
          <p:nvPr/>
        </p:nvCxnSpPr>
        <p:spPr>
          <a:xfrm flipV="1">
            <a:off x="4786535" y="4805031"/>
            <a:ext cx="652091" cy="663349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Куб 32">
            <a:extLst>
              <a:ext uri="{FF2B5EF4-FFF2-40B4-BE49-F238E27FC236}">
                <a16:creationId xmlns:a16="http://schemas.microsoft.com/office/drawing/2014/main" id="{B4CF1059-6008-47AA-AC93-CB53215FEE0A}"/>
              </a:ext>
            </a:extLst>
          </p:cNvPr>
          <p:cNvSpPr/>
          <p:nvPr/>
        </p:nvSpPr>
        <p:spPr>
          <a:xfrm>
            <a:off x="8210253" y="2219108"/>
            <a:ext cx="2563092" cy="3276600"/>
          </a:xfrm>
          <a:prstGeom prst="cube">
            <a:avLst>
              <a:gd name="adj" fmla="val 26648"/>
            </a:avLst>
          </a:prstGeom>
          <a:gradFill>
            <a:gsLst>
              <a:gs pos="0">
                <a:srgbClr val="00FF00"/>
              </a:gs>
              <a:gs pos="57000">
                <a:schemeClr val="bg1">
                  <a:lumMod val="86000"/>
                  <a:lumOff val="14000"/>
                  <a:alpha val="39000"/>
                </a:schemeClr>
              </a:gs>
              <a:gs pos="100000">
                <a:srgbClr val="00FF00"/>
              </a:gs>
            </a:gsLst>
            <a:lin ang="5400000" scaled="1"/>
          </a:gradFill>
          <a:ln w="57150">
            <a:solidFill>
              <a:srgbClr val="00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04C1636-6A32-4AE0-AB3A-72D03AF02FD6}"/>
              </a:ext>
            </a:extLst>
          </p:cNvPr>
          <p:cNvCxnSpPr>
            <a:cxnSpLocks/>
          </p:cNvCxnSpPr>
          <p:nvPr/>
        </p:nvCxnSpPr>
        <p:spPr>
          <a:xfrm>
            <a:off x="8868648" y="4831703"/>
            <a:ext cx="1932982" cy="0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6D1C082-74C2-4879-8C2D-ADA8E03EFC54}"/>
              </a:ext>
            </a:extLst>
          </p:cNvPr>
          <p:cNvCxnSpPr>
            <a:cxnSpLocks/>
          </p:cNvCxnSpPr>
          <p:nvPr/>
        </p:nvCxnSpPr>
        <p:spPr>
          <a:xfrm>
            <a:off x="8890127" y="2228485"/>
            <a:ext cx="0" cy="2626762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722A298-6E81-43B0-B95C-DCECA2B4C7AD}"/>
              </a:ext>
            </a:extLst>
          </p:cNvPr>
          <p:cNvCxnSpPr>
            <a:cxnSpLocks/>
          </p:cNvCxnSpPr>
          <p:nvPr/>
        </p:nvCxnSpPr>
        <p:spPr>
          <a:xfrm flipV="1">
            <a:off x="8225312" y="4841736"/>
            <a:ext cx="652091" cy="663349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C205602-FDA5-42C2-9329-2DB3A09D8B06}"/>
              </a:ext>
            </a:extLst>
          </p:cNvPr>
          <p:cNvSpPr/>
          <p:nvPr/>
        </p:nvSpPr>
        <p:spPr>
          <a:xfrm>
            <a:off x="8637215" y="2545920"/>
            <a:ext cx="1774270" cy="2560226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id="{68FACE45-D82D-41D0-8D6C-9427F25453DF}"/>
              </a:ext>
            </a:extLst>
          </p:cNvPr>
          <p:cNvSpPr/>
          <p:nvPr/>
        </p:nvSpPr>
        <p:spPr>
          <a:xfrm rot="16200000" flipV="1">
            <a:off x="4457700" y="3487192"/>
            <a:ext cx="3276599" cy="678559"/>
          </a:xfrm>
          <a:prstGeom prst="parallelogram">
            <a:avLst>
              <a:gd name="adj" fmla="val 101989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C9E624E-C991-43F1-B3D2-AD537D51E086}"/>
              </a:ext>
            </a:extLst>
          </p:cNvPr>
          <p:cNvCxnSpPr>
            <a:cxnSpLocks/>
          </p:cNvCxnSpPr>
          <p:nvPr/>
        </p:nvCxnSpPr>
        <p:spPr>
          <a:xfrm flipV="1">
            <a:off x="5756720" y="2201194"/>
            <a:ext cx="639643" cy="689452"/>
          </a:xfrm>
          <a:prstGeom prst="line">
            <a:avLst/>
          </a:prstGeom>
          <a:ln w="7620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807A5A1E-2EE1-4208-BFC9-60AEDA3C597E}"/>
              </a:ext>
            </a:extLst>
          </p:cNvPr>
          <p:cNvCxnSpPr>
            <a:cxnSpLocks/>
          </p:cNvCxnSpPr>
          <p:nvPr/>
        </p:nvCxnSpPr>
        <p:spPr>
          <a:xfrm flipV="1">
            <a:off x="5756719" y="4796132"/>
            <a:ext cx="639643" cy="689452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2D83201-B3EF-4DFC-BD4F-F755D854A978}"/>
              </a:ext>
            </a:extLst>
          </p:cNvPr>
          <p:cNvCxnSpPr>
            <a:cxnSpLocks/>
          </p:cNvCxnSpPr>
          <p:nvPr/>
        </p:nvCxnSpPr>
        <p:spPr>
          <a:xfrm>
            <a:off x="6443987" y="2191780"/>
            <a:ext cx="0" cy="2626762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282D72F1-BC6B-4D99-BA6E-E433C76A14AF}"/>
              </a:ext>
            </a:extLst>
          </p:cNvPr>
          <p:cNvCxnSpPr>
            <a:cxnSpLocks/>
          </p:cNvCxnSpPr>
          <p:nvPr/>
        </p:nvCxnSpPr>
        <p:spPr>
          <a:xfrm>
            <a:off x="5756719" y="2858822"/>
            <a:ext cx="0" cy="2626762"/>
          </a:xfrm>
          <a:prstGeom prst="line">
            <a:avLst/>
          </a:prstGeom>
          <a:ln w="7620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9CD5304B-D2EF-4D3B-B733-F792DA226DF1}"/>
              </a:ext>
            </a:extLst>
          </p:cNvPr>
          <p:cNvCxnSpPr>
            <a:cxnSpLocks/>
          </p:cNvCxnSpPr>
          <p:nvPr/>
        </p:nvCxnSpPr>
        <p:spPr>
          <a:xfrm>
            <a:off x="8637215" y="2544403"/>
            <a:ext cx="0" cy="2561743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FFFBB2E-E0CB-4DE1-A440-D2C763AE80AA}"/>
              </a:ext>
            </a:extLst>
          </p:cNvPr>
          <p:cNvCxnSpPr>
            <a:cxnSpLocks/>
          </p:cNvCxnSpPr>
          <p:nvPr/>
        </p:nvCxnSpPr>
        <p:spPr>
          <a:xfrm>
            <a:off x="10411485" y="2545920"/>
            <a:ext cx="0" cy="2626762"/>
          </a:xfrm>
          <a:prstGeom prst="line">
            <a:avLst/>
          </a:prstGeom>
          <a:ln w="7620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B5B4CC2-D798-4685-A6A9-31FDE530CF2E}"/>
              </a:ext>
            </a:extLst>
          </p:cNvPr>
          <p:cNvCxnSpPr>
            <a:cxnSpLocks/>
          </p:cNvCxnSpPr>
          <p:nvPr/>
        </p:nvCxnSpPr>
        <p:spPr>
          <a:xfrm flipH="1">
            <a:off x="8570043" y="5106146"/>
            <a:ext cx="1841442" cy="0"/>
          </a:xfrm>
          <a:prstGeom prst="line">
            <a:avLst/>
          </a:prstGeom>
          <a:ln w="7620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C24AA824-BDE7-4D47-A469-B99433631576}"/>
              </a:ext>
            </a:extLst>
          </p:cNvPr>
          <p:cNvCxnSpPr>
            <a:cxnSpLocks/>
          </p:cNvCxnSpPr>
          <p:nvPr/>
        </p:nvCxnSpPr>
        <p:spPr>
          <a:xfrm flipH="1">
            <a:off x="8570042" y="2544403"/>
            <a:ext cx="1841442" cy="0"/>
          </a:xfrm>
          <a:prstGeom prst="line">
            <a:avLst/>
          </a:prstGeom>
          <a:ln w="7620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:a16="http://schemas.microsoft.com/office/drawing/2014/main" id="{FC66C774-9713-449F-8752-4714828CAE4D}"/>
              </a:ext>
            </a:extLst>
          </p:cNvPr>
          <p:cNvSpPr/>
          <p:nvPr/>
        </p:nvSpPr>
        <p:spPr>
          <a:xfrm>
            <a:off x="675114" y="1270976"/>
            <a:ext cx="3967567" cy="5005952"/>
          </a:xfrm>
          <a:prstGeom prst="cube">
            <a:avLst>
              <a:gd name="adj" fmla="val 26172"/>
            </a:avLst>
          </a:prstGeom>
          <a:gradFill>
            <a:gsLst>
              <a:gs pos="0">
                <a:srgbClr val="00B0F0"/>
              </a:gs>
              <a:gs pos="54000">
                <a:schemeClr val="bg1"/>
              </a:gs>
              <a:gs pos="100000">
                <a:srgbClr val="00B0F0"/>
              </a:gs>
            </a:gsLst>
            <a:lin ang="5400000" scaled="1"/>
          </a:gra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377375AF-31B4-4540-82C1-155916D67455}"/>
              </a:ext>
            </a:extLst>
          </p:cNvPr>
          <p:cNvSpPr/>
          <p:nvPr/>
        </p:nvSpPr>
        <p:spPr>
          <a:xfrm>
            <a:off x="740230" y="1309885"/>
            <a:ext cx="3826573" cy="975360"/>
          </a:xfrm>
          <a:prstGeom prst="parallelogram">
            <a:avLst>
              <a:gd name="adj" fmla="val 10198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4E4B0FFD-BF1E-481B-9FF3-736C046137F8}"/>
              </a:ext>
            </a:extLst>
          </p:cNvPr>
          <p:cNvSpPr/>
          <p:nvPr/>
        </p:nvSpPr>
        <p:spPr>
          <a:xfrm>
            <a:off x="740230" y="5238265"/>
            <a:ext cx="3826573" cy="975360"/>
          </a:xfrm>
          <a:prstGeom prst="parallelogram">
            <a:avLst>
              <a:gd name="adj" fmla="val 10198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05541F2-15D2-45B9-A710-1C542F2DAA80}"/>
              </a:ext>
            </a:extLst>
          </p:cNvPr>
          <p:cNvCxnSpPr>
            <a:cxnSpLocks/>
          </p:cNvCxnSpPr>
          <p:nvPr/>
        </p:nvCxnSpPr>
        <p:spPr>
          <a:xfrm>
            <a:off x="1719439" y="1238941"/>
            <a:ext cx="0" cy="3968058"/>
          </a:xfrm>
          <a:prstGeom prst="line">
            <a:avLst/>
          </a:prstGeom>
          <a:ln w="762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97CE09C-D703-4B41-8F2D-B58740018A39}"/>
              </a:ext>
            </a:extLst>
          </p:cNvPr>
          <p:cNvCxnSpPr>
            <a:cxnSpLocks/>
          </p:cNvCxnSpPr>
          <p:nvPr/>
        </p:nvCxnSpPr>
        <p:spPr>
          <a:xfrm flipV="1">
            <a:off x="675114" y="5206999"/>
            <a:ext cx="1022344" cy="1037896"/>
          </a:xfrm>
          <a:prstGeom prst="line">
            <a:avLst/>
          </a:prstGeom>
          <a:ln w="762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BD45050-BC71-4FFC-9AA9-7C6D1E7B1FA8}"/>
              </a:ext>
            </a:extLst>
          </p:cNvPr>
          <p:cNvCxnSpPr>
            <a:cxnSpLocks/>
          </p:cNvCxnSpPr>
          <p:nvPr/>
        </p:nvCxnSpPr>
        <p:spPr>
          <a:xfrm>
            <a:off x="1697458" y="5206999"/>
            <a:ext cx="2945223" cy="1"/>
          </a:xfrm>
          <a:prstGeom prst="line">
            <a:avLst/>
          </a:prstGeom>
          <a:ln w="762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39913DC-2D42-4AB2-8B00-91391E02DFDC}"/>
              </a:ext>
            </a:extLst>
          </p:cNvPr>
          <p:cNvCxnSpPr>
            <a:cxnSpLocks/>
          </p:cNvCxnSpPr>
          <p:nvPr/>
        </p:nvCxnSpPr>
        <p:spPr>
          <a:xfrm flipV="1">
            <a:off x="3594212" y="5206999"/>
            <a:ext cx="0" cy="1006626"/>
          </a:xfrm>
          <a:prstGeom prst="line">
            <a:avLst/>
          </a:prstGeom>
          <a:ln w="762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2">
            <a:extLst>
              <a:ext uri="{FF2B5EF4-FFF2-40B4-BE49-F238E27FC236}">
                <a16:creationId xmlns:a16="http://schemas.microsoft.com/office/drawing/2014/main" id="{AF68FA11-3B49-40E5-B1F0-142F37E75A60}"/>
              </a:ext>
            </a:extLst>
          </p:cNvPr>
          <p:cNvSpPr/>
          <p:nvPr/>
        </p:nvSpPr>
        <p:spPr>
          <a:xfrm>
            <a:off x="0" y="0"/>
            <a:ext cx="12196918" cy="7058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o‘lchamlari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91E3B9-518B-4C23-967B-7B0F7339761D}"/>
                  </a:ext>
                </a:extLst>
              </p:cNvPr>
              <p:cNvSpPr txBox="1"/>
              <p:nvPr/>
            </p:nvSpPr>
            <p:spPr>
              <a:xfrm>
                <a:off x="5351490" y="896864"/>
                <a:ext cx="6490740" cy="5064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Xossa: </a:t>
                </a:r>
              </a:p>
              <a:p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parallelepiped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diagonali-ning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kvadrati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o‘lchamlari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kvadratlari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91E3B9-518B-4C23-967B-7B0F73397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490" y="896864"/>
                <a:ext cx="6490740" cy="5064271"/>
              </a:xfrm>
              <a:prstGeom prst="rect">
                <a:avLst/>
              </a:prstGeom>
              <a:blipFill>
                <a:blip r:embed="rId2"/>
                <a:stretch>
                  <a:fillRect l="-4789" t="-3008" r="-3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5C77D26-19F8-417F-8F27-BA961D6CDE2F}"/>
              </a:ext>
            </a:extLst>
          </p:cNvPr>
          <p:cNvCxnSpPr>
            <a:cxnSpLocks/>
          </p:cNvCxnSpPr>
          <p:nvPr/>
        </p:nvCxnSpPr>
        <p:spPr>
          <a:xfrm flipH="1">
            <a:off x="675114" y="1238940"/>
            <a:ext cx="1072962" cy="1046304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E11D359-C778-475A-A089-8E99F54165BC}"/>
              </a:ext>
            </a:extLst>
          </p:cNvPr>
          <p:cNvCxnSpPr>
            <a:cxnSpLocks/>
          </p:cNvCxnSpPr>
          <p:nvPr/>
        </p:nvCxnSpPr>
        <p:spPr>
          <a:xfrm flipH="1">
            <a:off x="633828" y="2317279"/>
            <a:ext cx="2960384" cy="0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D48D70D-9065-44CD-8EBC-8B4A942A9DCB}"/>
              </a:ext>
            </a:extLst>
          </p:cNvPr>
          <p:cNvCxnSpPr>
            <a:cxnSpLocks/>
          </p:cNvCxnSpPr>
          <p:nvPr/>
        </p:nvCxnSpPr>
        <p:spPr>
          <a:xfrm flipV="1">
            <a:off x="670971" y="2285246"/>
            <a:ext cx="0" cy="4029493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7C2BAC47-3B0E-459B-8991-AF8284A102B6}"/>
              </a:ext>
            </a:extLst>
          </p:cNvPr>
          <p:cNvSpPr/>
          <p:nvPr/>
        </p:nvSpPr>
        <p:spPr>
          <a:xfrm>
            <a:off x="559579" y="2187643"/>
            <a:ext cx="193338" cy="183859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D26290-EF60-4C63-B835-2B5A12583136}"/>
                  </a:ext>
                </a:extLst>
              </p:cNvPr>
              <p:cNvSpPr txBox="1"/>
              <p:nvPr/>
            </p:nvSpPr>
            <p:spPr>
              <a:xfrm>
                <a:off x="2085181" y="1701299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D26290-EF60-4C63-B835-2B5A12583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181" y="1701299"/>
                <a:ext cx="43441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38B649-861B-4846-9CC4-721BFB9A4645}"/>
                  </a:ext>
                </a:extLst>
              </p:cNvPr>
              <p:cNvSpPr txBox="1"/>
              <p:nvPr/>
            </p:nvSpPr>
            <p:spPr>
              <a:xfrm>
                <a:off x="670971" y="1203641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38B649-861B-4846-9CC4-721BFB9A4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71" y="1203641"/>
                <a:ext cx="43441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2F2E35-8C38-48B8-ACD9-28C81EA9FC5C}"/>
                  </a:ext>
                </a:extLst>
              </p:cNvPr>
              <p:cNvSpPr txBox="1"/>
              <p:nvPr/>
            </p:nvSpPr>
            <p:spPr>
              <a:xfrm>
                <a:off x="719489" y="3762374"/>
                <a:ext cx="3751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2F2E35-8C38-48B8-ACD9-28C81EA9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89" y="3762374"/>
                <a:ext cx="37510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4CEE37D-D354-4E29-AD11-A7AA885E9076}"/>
              </a:ext>
            </a:extLst>
          </p:cNvPr>
          <p:cNvCxnSpPr>
            <a:cxnSpLocks/>
          </p:cNvCxnSpPr>
          <p:nvPr/>
        </p:nvCxnSpPr>
        <p:spPr>
          <a:xfrm flipH="1" flipV="1">
            <a:off x="739069" y="2334352"/>
            <a:ext cx="3903612" cy="2866102"/>
          </a:xfrm>
          <a:prstGeom prst="line">
            <a:avLst/>
          </a:prstGeom>
          <a:ln w="7620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D76AC7-096B-4FF1-9659-CF205B906EB4}"/>
                  </a:ext>
                </a:extLst>
              </p:cNvPr>
              <p:cNvSpPr txBox="1"/>
              <p:nvPr/>
            </p:nvSpPr>
            <p:spPr>
              <a:xfrm>
                <a:off x="2481442" y="3072451"/>
                <a:ext cx="4456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D76AC7-096B-4FF1-9659-CF205B906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442" y="3072451"/>
                <a:ext cx="44563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54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/>
      <p:bldP spid="25" grpId="0"/>
      <p:bldP spid="26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ube Spinning Sticker by Nubis Digital Agency for iOS &amp; Android | GIPHY">
            <a:extLst>
              <a:ext uri="{FF2B5EF4-FFF2-40B4-BE49-F238E27FC236}">
                <a16:creationId xmlns:a16="http://schemas.microsoft.com/office/drawing/2014/main" id="{EC0BD23B-6282-484D-B419-0C37C874C7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389"/>
            <a:ext cx="5115697" cy="49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4BBD107-AF87-4B74-B49F-C1CA4DCE4A1B}"/>
              </a:ext>
            </a:extLst>
          </p:cNvPr>
          <p:cNvSpPr/>
          <p:nvPr/>
        </p:nvSpPr>
        <p:spPr>
          <a:xfrm>
            <a:off x="0" y="0"/>
            <a:ext cx="12196918" cy="929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4" descr="OSNOVNO - matematika 9">
            <a:extLst>
              <a:ext uri="{FF2B5EF4-FFF2-40B4-BE49-F238E27FC236}">
                <a16:creationId xmlns:a16="http://schemas.microsoft.com/office/drawing/2014/main" id="{EB38EE5C-006B-4B75-9B3C-D44AAD1F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43" y="1638487"/>
            <a:ext cx="6870357" cy="42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3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>
            <a:extLst>
              <a:ext uri="{FF2B5EF4-FFF2-40B4-BE49-F238E27FC236}">
                <a16:creationId xmlns:a16="http://schemas.microsoft.com/office/drawing/2014/main" id="{92847A30-B640-4C9D-9738-22D042592FE4}"/>
              </a:ext>
            </a:extLst>
          </p:cNvPr>
          <p:cNvSpPr/>
          <p:nvPr/>
        </p:nvSpPr>
        <p:spPr>
          <a:xfrm>
            <a:off x="1804586" y="1351806"/>
            <a:ext cx="4527029" cy="4497048"/>
          </a:xfrm>
          <a:prstGeom prst="cube">
            <a:avLst/>
          </a:prstGeom>
          <a:gradFill>
            <a:gsLst>
              <a:gs pos="9000">
                <a:srgbClr val="00FF00"/>
              </a:gs>
              <a:gs pos="53000">
                <a:schemeClr val="bg1">
                  <a:alpha val="52000"/>
                </a:schemeClr>
              </a:gs>
              <a:gs pos="96000">
                <a:srgbClr val="00FF00"/>
              </a:gs>
            </a:gsLst>
            <a:lin ang="5400000" scaled="1"/>
          </a:gra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5426D88-81B8-49A0-8F05-28E57FBCD3F4}"/>
              </a:ext>
            </a:extLst>
          </p:cNvPr>
          <p:cNvSpPr/>
          <p:nvPr/>
        </p:nvSpPr>
        <p:spPr>
          <a:xfrm>
            <a:off x="0" y="0"/>
            <a:ext cx="12196918" cy="929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BAA1F53-5695-42CB-917D-4BD77AD71D9A}"/>
              </a:ext>
            </a:extLst>
          </p:cNvPr>
          <p:cNvSpPr/>
          <p:nvPr/>
        </p:nvSpPr>
        <p:spPr>
          <a:xfrm>
            <a:off x="1699655" y="2401117"/>
            <a:ext cx="194872" cy="19487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ECBFA0C-BD1F-4E4A-935D-6147EAC07256}"/>
              </a:ext>
            </a:extLst>
          </p:cNvPr>
          <p:cNvSpPr/>
          <p:nvPr/>
        </p:nvSpPr>
        <p:spPr>
          <a:xfrm>
            <a:off x="6229791" y="1254370"/>
            <a:ext cx="194872" cy="19487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2DCF720-FF36-49F4-8A9B-13E2E473B195}"/>
              </a:ext>
            </a:extLst>
          </p:cNvPr>
          <p:cNvSpPr/>
          <p:nvPr/>
        </p:nvSpPr>
        <p:spPr>
          <a:xfrm>
            <a:off x="5109445" y="2365330"/>
            <a:ext cx="194872" cy="19487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0F93B78-2448-470E-A706-7D354EA11F2F}"/>
              </a:ext>
            </a:extLst>
          </p:cNvPr>
          <p:cNvSpPr/>
          <p:nvPr/>
        </p:nvSpPr>
        <p:spPr>
          <a:xfrm>
            <a:off x="5109445" y="5751418"/>
            <a:ext cx="194872" cy="19487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9B59631-6ECE-4012-BA19-8AD07EE05C72}"/>
              </a:ext>
            </a:extLst>
          </p:cNvPr>
          <p:cNvCxnSpPr>
            <a:cxnSpLocks/>
            <a:stCxn id="33" idx="4"/>
          </p:cNvCxnSpPr>
          <p:nvPr/>
        </p:nvCxnSpPr>
        <p:spPr>
          <a:xfrm>
            <a:off x="2957951" y="1449242"/>
            <a:ext cx="3545" cy="3176282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E367A4B-4A01-42A1-BF77-5A5B7AEFDCD5}"/>
              </a:ext>
            </a:extLst>
          </p:cNvPr>
          <p:cNvCxnSpPr>
            <a:cxnSpLocks/>
          </p:cNvCxnSpPr>
          <p:nvPr/>
        </p:nvCxnSpPr>
        <p:spPr>
          <a:xfrm>
            <a:off x="3055387" y="4674242"/>
            <a:ext cx="325093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F26BF21-56F5-4056-8702-777853D3FC10}"/>
              </a:ext>
            </a:extLst>
          </p:cNvPr>
          <p:cNvCxnSpPr>
            <a:cxnSpLocks/>
          </p:cNvCxnSpPr>
          <p:nvPr/>
        </p:nvCxnSpPr>
        <p:spPr>
          <a:xfrm flipV="1">
            <a:off x="1789596" y="4702107"/>
            <a:ext cx="1160860" cy="114674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34620071-72C3-4D2D-BD50-1E6E97CDB488}"/>
              </a:ext>
            </a:extLst>
          </p:cNvPr>
          <p:cNvSpPr/>
          <p:nvPr/>
        </p:nvSpPr>
        <p:spPr>
          <a:xfrm>
            <a:off x="2860515" y="1254370"/>
            <a:ext cx="194872" cy="19487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70A2CDA2-3723-4868-BB09-FDFC3E7038B8}"/>
              </a:ext>
            </a:extLst>
          </p:cNvPr>
          <p:cNvSpPr/>
          <p:nvPr/>
        </p:nvSpPr>
        <p:spPr>
          <a:xfrm>
            <a:off x="2860515" y="4576806"/>
            <a:ext cx="194872" cy="19487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9B0EF2F-9C0F-4769-B934-642211592018}"/>
              </a:ext>
            </a:extLst>
          </p:cNvPr>
          <p:cNvSpPr/>
          <p:nvPr/>
        </p:nvSpPr>
        <p:spPr>
          <a:xfrm>
            <a:off x="1699655" y="5723553"/>
            <a:ext cx="194872" cy="19487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CAAEE20-3DA7-4D6D-B92F-5F79F521A137}"/>
              </a:ext>
            </a:extLst>
          </p:cNvPr>
          <p:cNvSpPr/>
          <p:nvPr/>
        </p:nvSpPr>
        <p:spPr>
          <a:xfrm>
            <a:off x="6241674" y="4604671"/>
            <a:ext cx="194872" cy="19487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745364-007B-4825-8555-9F86E0776231}"/>
                  </a:ext>
                </a:extLst>
              </p:cNvPr>
              <p:cNvSpPr txBox="1"/>
              <p:nvPr/>
            </p:nvSpPr>
            <p:spPr>
              <a:xfrm>
                <a:off x="7444279" y="2134324"/>
                <a:ext cx="43011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745364-007B-4825-8555-9F86E077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279" y="2134324"/>
                <a:ext cx="4301177" cy="923330"/>
              </a:xfrm>
              <a:prstGeom prst="rect">
                <a:avLst/>
              </a:prstGeom>
              <a:blipFill>
                <a:blip r:embed="rId2"/>
                <a:stretch>
                  <a:fillRect t="-18421" r="-7365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8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9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E426D8-6019-4762-95B6-88ECEDB38E51}"/>
              </a:ext>
            </a:extLst>
          </p:cNvPr>
          <p:cNvSpPr txBox="1"/>
          <p:nvPr/>
        </p:nvSpPr>
        <p:spPr>
          <a:xfrm>
            <a:off x="557733" y="19025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-4918" y="1"/>
            <a:ext cx="12196918" cy="1256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9AB97-C47C-45B7-8B93-2FD4D9834707}"/>
              </a:ext>
            </a:extLst>
          </p:cNvPr>
          <p:cNvSpPr txBox="1"/>
          <p:nvPr/>
        </p:nvSpPr>
        <p:spPr>
          <a:xfrm>
            <a:off x="487332" y="1668169"/>
            <a:ext cx="10901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Parallelepiped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6B703-DDB3-499D-BC5D-856483E29C0B}"/>
              </a:ext>
            </a:extLst>
          </p:cNvPr>
          <p:cNvSpPr txBox="1"/>
          <p:nvPr/>
        </p:nvSpPr>
        <p:spPr>
          <a:xfrm>
            <a:off x="487332" y="4126731"/>
            <a:ext cx="11206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CBB3AB03-829A-4342-A3D0-78B382A68232}"/>
              </a:ext>
            </a:extLst>
          </p:cNvPr>
          <p:cNvSpPr/>
          <p:nvPr/>
        </p:nvSpPr>
        <p:spPr>
          <a:xfrm>
            <a:off x="114300" y="1417007"/>
            <a:ext cx="11952514" cy="5310364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87FE1-59B7-4416-8823-D675CE470C74}"/>
              </a:ext>
            </a:extLst>
          </p:cNvPr>
          <p:cNvSpPr txBox="1"/>
          <p:nvPr/>
        </p:nvSpPr>
        <p:spPr>
          <a:xfrm>
            <a:off x="487332" y="2858224"/>
            <a:ext cx="8696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0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>
            <a:extLst>
              <a:ext uri="{FF2B5EF4-FFF2-40B4-BE49-F238E27FC236}">
                <a16:creationId xmlns:a16="http://schemas.microsoft.com/office/drawing/2014/main" id="{92847A30-B640-4C9D-9738-22D042592FE4}"/>
              </a:ext>
            </a:extLst>
          </p:cNvPr>
          <p:cNvSpPr/>
          <p:nvPr/>
        </p:nvSpPr>
        <p:spPr>
          <a:xfrm>
            <a:off x="1127930" y="1388382"/>
            <a:ext cx="4527029" cy="4497048"/>
          </a:xfrm>
          <a:prstGeom prst="cube">
            <a:avLst/>
          </a:prstGeom>
          <a:gradFill>
            <a:gsLst>
              <a:gs pos="9000">
                <a:srgbClr val="00FF00"/>
              </a:gs>
              <a:gs pos="53000">
                <a:schemeClr val="bg1">
                  <a:alpha val="52000"/>
                </a:schemeClr>
              </a:gs>
              <a:gs pos="96000">
                <a:srgbClr val="00FF00"/>
              </a:gs>
            </a:gsLst>
            <a:lin ang="5400000" scaled="1"/>
          </a:gra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5426D88-81B8-49A0-8F05-28E57FBCD3F4}"/>
              </a:ext>
            </a:extLst>
          </p:cNvPr>
          <p:cNvSpPr/>
          <p:nvPr/>
        </p:nvSpPr>
        <p:spPr>
          <a:xfrm>
            <a:off x="0" y="0"/>
            <a:ext cx="12196918" cy="929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9B59631-6ECE-4012-BA19-8AD07EE05C72}"/>
              </a:ext>
            </a:extLst>
          </p:cNvPr>
          <p:cNvCxnSpPr>
            <a:cxnSpLocks/>
          </p:cNvCxnSpPr>
          <p:nvPr/>
        </p:nvCxnSpPr>
        <p:spPr>
          <a:xfrm>
            <a:off x="2273800" y="1388382"/>
            <a:ext cx="7495" cy="3350301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E367A4B-4A01-42A1-BF77-5A5B7AEFDCD5}"/>
              </a:ext>
            </a:extLst>
          </p:cNvPr>
          <p:cNvCxnSpPr>
            <a:cxnSpLocks/>
          </p:cNvCxnSpPr>
          <p:nvPr/>
        </p:nvCxnSpPr>
        <p:spPr>
          <a:xfrm>
            <a:off x="2281295" y="4710818"/>
            <a:ext cx="3348366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F26BF21-56F5-4056-8702-777853D3FC10}"/>
              </a:ext>
            </a:extLst>
          </p:cNvPr>
          <p:cNvCxnSpPr>
            <a:cxnSpLocks/>
          </p:cNvCxnSpPr>
          <p:nvPr/>
        </p:nvCxnSpPr>
        <p:spPr>
          <a:xfrm flipV="1">
            <a:off x="1112940" y="4738683"/>
            <a:ext cx="1160860" cy="114674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745364-007B-4825-8555-9F86E0776231}"/>
                  </a:ext>
                </a:extLst>
              </p:cNvPr>
              <p:cNvSpPr txBox="1"/>
              <p:nvPr/>
            </p:nvSpPr>
            <p:spPr>
              <a:xfrm>
                <a:off x="6096000" y="1910706"/>
                <a:ext cx="543610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745364-007B-4825-8555-9F86E077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10706"/>
                <a:ext cx="5436104" cy="923330"/>
              </a:xfrm>
              <a:prstGeom prst="rect">
                <a:avLst/>
              </a:prstGeom>
              <a:blipFill>
                <a:blip r:embed="rId2"/>
                <a:stretch>
                  <a:fillRect t="-18421" r="-4933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0F6CF62-68CA-419D-9635-7652EC79A59A}"/>
              </a:ext>
            </a:extLst>
          </p:cNvPr>
          <p:cNvCxnSpPr>
            <a:cxnSpLocks/>
          </p:cNvCxnSpPr>
          <p:nvPr/>
        </p:nvCxnSpPr>
        <p:spPr>
          <a:xfrm>
            <a:off x="1127930" y="2525841"/>
            <a:ext cx="0" cy="3397341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8A2F284-DA7B-4A04-8F41-636201289507}"/>
              </a:ext>
            </a:extLst>
          </p:cNvPr>
          <p:cNvCxnSpPr>
            <a:cxnSpLocks/>
          </p:cNvCxnSpPr>
          <p:nvPr/>
        </p:nvCxnSpPr>
        <p:spPr>
          <a:xfrm>
            <a:off x="4529819" y="2535129"/>
            <a:ext cx="7495" cy="3350301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F667B68-5698-4623-A919-0DA2BDFC75E5}"/>
              </a:ext>
            </a:extLst>
          </p:cNvPr>
          <p:cNvCxnSpPr>
            <a:cxnSpLocks/>
          </p:cNvCxnSpPr>
          <p:nvPr/>
        </p:nvCxnSpPr>
        <p:spPr>
          <a:xfrm>
            <a:off x="5652880" y="1360371"/>
            <a:ext cx="10787" cy="3396961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B289F67-E9A1-4E4C-B289-5F4E2856E99F}"/>
              </a:ext>
            </a:extLst>
          </p:cNvPr>
          <p:cNvCxnSpPr>
            <a:cxnSpLocks/>
          </p:cNvCxnSpPr>
          <p:nvPr/>
        </p:nvCxnSpPr>
        <p:spPr>
          <a:xfrm>
            <a:off x="2277547" y="1379238"/>
            <a:ext cx="7495" cy="3350301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147FE48-684A-48DC-B877-561CC5739C93}"/>
              </a:ext>
            </a:extLst>
          </p:cNvPr>
          <p:cNvCxnSpPr>
            <a:cxnSpLocks/>
          </p:cNvCxnSpPr>
          <p:nvPr/>
        </p:nvCxnSpPr>
        <p:spPr>
          <a:xfrm>
            <a:off x="1101698" y="2525841"/>
            <a:ext cx="343561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3325CF7-CCB4-4FC8-AD9F-57269085F1E7}"/>
              </a:ext>
            </a:extLst>
          </p:cNvPr>
          <p:cNvCxnSpPr>
            <a:cxnSpLocks/>
          </p:cNvCxnSpPr>
          <p:nvPr/>
        </p:nvCxnSpPr>
        <p:spPr>
          <a:xfrm>
            <a:off x="2237670" y="1388381"/>
            <a:ext cx="343561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0136D4F-E8A4-4444-9276-BEAD9A67E0CB}"/>
              </a:ext>
            </a:extLst>
          </p:cNvPr>
          <p:cNvCxnSpPr>
            <a:cxnSpLocks/>
          </p:cNvCxnSpPr>
          <p:nvPr/>
        </p:nvCxnSpPr>
        <p:spPr>
          <a:xfrm flipV="1">
            <a:off x="1103573" y="1376810"/>
            <a:ext cx="1158985" cy="1167463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AECCA29-16E3-415E-AAAC-D44CD020FE3D}"/>
              </a:ext>
            </a:extLst>
          </p:cNvPr>
          <p:cNvCxnSpPr>
            <a:cxnSpLocks/>
          </p:cNvCxnSpPr>
          <p:nvPr/>
        </p:nvCxnSpPr>
        <p:spPr>
          <a:xfrm flipV="1">
            <a:off x="4495769" y="1399953"/>
            <a:ext cx="1157111" cy="1146602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2B73EC4-6A22-44CC-A672-3295AD1B7D0E}"/>
              </a:ext>
            </a:extLst>
          </p:cNvPr>
          <p:cNvCxnSpPr>
            <a:cxnSpLocks/>
          </p:cNvCxnSpPr>
          <p:nvPr/>
        </p:nvCxnSpPr>
        <p:spPr>
          <a:xfrm flipV="1">
            <a:off x="4519255" y="4729539"/>
            <a:ext cx="1154031" cy="1165179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1310C6E-DBAF-456F-A529-B42169FC7845}"/>
              </a:ext>
            </a:extLst>
          </p:cNvPr>
          <p:cNvCxnSpPr>
            <a:cxnSpLocks/>
          </p:cNvCxnSpPr>
          <p:nvPr/>
        </p:nvCxnSpPr>
        <p:spPr>
          <a:xfrm>
            <a:off x="2260684" y="4710818"/>
            <a:ext cx="343561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E6454AE-5517-43D8-8EE2-66371C6EEBB8}"/>
              </a:ext>
            </a:extLst>
          </p:cNvPr>
          <p:cNvCxnSpPr>
            <a:cxnSpLocks/>
          </p:cNvCxnSpPr>
          <p:nvPr/>
        </p:nvCxnSpPr>
        <p:spPr>
          <a:xfrm>
            <a:off x="1112940" y="5885430"/>
            <a:ext cx="343561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904F88A-2A2D-41D8-928C-EC1A49984C66}"/>
              </a:ext>
            </a:extLst>
          </p:cNvPr>
          <p:cNvCxnSpPr>
            <a:cxnSpLocks/>
          </p:cNvCxnSpPr>
          <p:nvPr/>
        </p:nvCxnSpPr>
        <p:spPr>
          <a:xfrm flipV="1">
            <a:off x="1147198" y="4719963"/>
            <a:ext cx="1145338" cy="1127953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5B58A7-A55D-46FF-B60B-3A0A0972553C}"/>
                  </a:ext>
                </a:extLst>
              </p:cNvPr>
              <p:cNvSpPr txBox="1"/>
              <p:nvPr/>
            </p:nvSpPr>
            <p:spPr>
              <a:xfrm>
                <a:off x="6096000" y="3054388"/>
                <a:ext cx="468750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yog‘i</a:t>
                </a:r>
                <a:r>
                  <a:rPr lang="en-US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endParaRPr lang="ru-RU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5B58A7-A55D-46FF-B60B-3A0A09725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54388"/>
                <a:ext cx="4687502" cy="923330"/>
              </a:xfrm>
              <a:prstGeom prst="rect">
                <a:avLst/>
              </a:prstGeom>
              <a:blipFill>
                <a:blip r:embed="rId3"/>
                <a:stretch>
                  <a:fillRect t="-18421" r="-2471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229B83E8-8AA1-4319-81F7-E0F55612D7C8}"/>
              </a:ext>
            </a:extLst>
          </p:cNvPr>
          <p:cNvSpPr/>
          <p:nvPr/>
        </p:nvSpPr>
        <p:spPr>
          <a:xfrm>
            <a:off x="0" y="0"/>
            <a:ext cx="12196918" cy="7058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Куб 13">
            <a:extLst>
              <a:ext uri="{FF2B5EF4-FFF2-40B4-BE49-F238E27FC236}">
                <a16:creationId xmlns:a16="http://schemas.microsoft.com/office/drawing/2014/main" id="{FF9B0646-CB9E-4D52-AABD-32405930986D}"/>
              </a:ext>
            </a:extLst>
          </p:cNvPr>
          <p:cNvSpPr/>
          <p:nvPr/>
        </p:nvSpPr>
        <p:spPr>
          <a:xfrm>
            <a:off x="3324228" y="953503"/>
            <a:ext cx="5543544" cy="5580647"/>
          </a:xfrm>
          <a:prstGeom prst="cube">
            <a:avLst/>
          </a:prstGeom>
          <a:gradFill>
            <a:gsLst>
              <a:gs pos="0">
                <a:srgbClr val="00B0F0"/>
              </a:gs>
              <a:gs pos="53000">
                <a:schemeClr val="bg1">
                  <a:alpha val="52000"/>
                </a:schemeClr>
              </a:gs>
              <a:gs pos="100000">
                <a:srgbClr val="00B0F0"/>
              </a:gs>
            </a:gsLst>
            <a:lin ang="5400000" scaled="1"/>
          </a:gradFill>
          <a:ln w="76200">
            <a:solidFill>
              <a:srgbClr val="003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3D97681-CE1F-4874-90D6-D16ED12989C7}"/>
              </a:ext>
            </a:extLst>
          </p:cNvPr>
          <p:cNvCxnSpPr>
            <a:cxnSpLocks/>
          </p:cNvCxnSpPr>
          <p:nvPr/>
        </p:nvCxnSpPr>
        <p:spPr>
          <a:xfrm flipV="1">
            <a:off x="4753691" y="953504"/>
            <a:ext cx="0" cy="4170949"/>
          </a:xfrm>
          <a:prstGeom prst="line">
            <a:avLst/>
          </a:prstGeom>
          <a:ln w="76200">
            <a:solidFill>
              <a:srgbClr val="003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CB44351-8B45-499B-B00E-A2181274B055}"/>
              </a:ext>
            </a:extLst>
          </p:cNvPr>
          <p:cNvCxnSpPr>
            <a:cxnSpLocks/>
          </p:cNvCxnSpPr>
          <p:nvPr/>
        </p:nvCxnSpPr>
        <p:spPr>
          <a:xfrm>
            <a:off x="4753691" y="5124453"/>
            <a:ext cx="4166470" cy="0"/>
          </a:xfrm>
          <a:prstGeom prst="line">
            <a:avLst/>
          </a:prstGeom>
          <a:ln w="76200">
            <a:solidFill>
              <a:srgbClr val="003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F8A2FCF-BB47-4034-884D-1CC7721F1065}"/>
              </a:ext>
            </a:extLst>
          </p:cNvPr>
          <p:cNvCxnSpPr>
            <a:cxnSpLocks/>
          </p:cNvCxnSpPr>
          <p:nvPr/>
        </p:nvCxnSpPr>
        <p:spPr>
          <a:xfrm flipH="1">
            <a:off x="3376617" y="5124453"/>
            <a:ext cx="1377074" cy="1390650"/>
          </a:xfrm>
          <a:prstGeom prst="line">
            <a:avLst/>
          </a:prstGeom>
          <a:ln w="76200">
            <a:solidFill>
              <a:srgbClr val="003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F1BFAF1-1325-4AF4-A5A2-450DD36E1466}"/>
              </a:ext>
            </a:extLst>
          </p:cNvPr>
          <p:cNvCxnSpPr>
            <a:cxnSpLocks/>
          </p:cNvCxnSpPr>
          <p:nvPr/>
        </p:nvCxnSpPr>
        <p:spPr>
          <a:xfrm flipH="1" flipV="1">
            <a:off x="3317443" y="2362208"/>
            <a:ext cx="5543544" cy="2743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7B6F38F-4B6E-4119-9115-BA666C65D636}"/>
              </a:ext>
            </a:extLst>
          </p:cNvPr>
          <p:cNvCxnSpPr>
            <a:cxnSpLocks/>
          </p:cNvCxnSpPr>
          <p:nvPr/>
        </p:nvCxnSpPr>
        <p:spPr>
          <a:xfrm flipH="1" flipV="1">
            <a:off x="4694517" y="953509"/>
            <a:ext cx="2756769" cy="55515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A9984C9C-0AC1-4CF4-9353-C153E4806A88}"/>
              </a:ext>
            </a:extLst>
          </p:cNvPr>
          <p:cNvSpPr/>
          <p:nvPr/>
        </p:nvSpPr>
        <p:spPr>
          <a:xfrm>
            <a:off x="5946336" y="3612065"/>
            <a:ext cx="194872" cy="19487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25554EA-DAD5-4148-85CA-7E86F19074E7}"/>
              </a:ext>
            </a:extLst>
          </p:cNvPr>
          <p:cNvSpPr/>
          <p:nvPr/>
        </p:nvSpPr>
        <p:spPr>
          <a:xfrm>
            <a:off x="0" y="0"/>
            <a:ext cx="12196918" cy="929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ta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Picture 4" descr="Презентация на тему: &quot;Выполнил: Соколов Дмитрий, 10а класс МОУ СОШ 3  г.Мантурово, 2009 год. Учитель: Малышева С.Ю., учитель математики.&quot;.  Скачать бесплатно и без регистрации.">
            <a:extLst>
              <a:ext uri="{FF2B5EF4-FFF2-40B4-BE49-F238E27FC236}">
                <a16:creationId xmlns:a16="http://schemas.microsoft.com/office/drawing/2014/main" id="{FB267EE4-1FDE-4281-B97E-DB884046C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52446" r="38791"/>
          <a:stretch/>
        </p:blipFill>
        <p:spPr bwMode="auto">
          <a:xfrm>
            <a:off x="1771650" y="1143000"/>
            <a:ext cx="8648700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2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9C399-893D-4163-AC2B-2D5DF6FE4456}"/>
                  </a:ext>
                </a:extLst>
              </p:cNvPr>
              <p:cNvSpPr txBox="1"/>
              <p:nvPr/>
            </p:nvSpPr>
            <p:spPr>
              <a:xfrm>
                <a:off x="466725" y="90354"/>
                <a:ext cx="11258550" cy="2568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1-masala.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parallelepiped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5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4000" b="1" i="1" dirty="0" smtClean="0">
                        <a:solidFill>
                          <a:srgbClr val="005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1" i="1" dirty="0" smtClean="0">
                        <a:solidFill>
                          <a:srgbClr val="005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</m:oMath>
                </a14:m>
                <a:r>
                  <a:rPr lang="en-US" sz="4000" b="1" dirty="0">
                    <a:solidFill>
                      <a:srgbClr val="0058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nisbatda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diagonal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rgbClr val="0058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0058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58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58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58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Yon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9C399-893D-4163-AC2B-2D5DF6FE4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90354"/>
                <a:ext cx="11258550" cy="2568460"/>
              </a:xfrm>
              <a:prstGeom prst="rect">
                <a:avLst/>
              </a:prstGeom>
              <a:blipFill>
                <a:blip r:embed="rId2"/>
                <a:stretch>
                  <a:fillRect l="-1950" t="-4276" r="-1950" b="-9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0456E3F-945A-42C3-BA11-AD2B9929F24B}"/>
              </a:ext>
            </a:extLst>
          </p:cNvPr>
          <p:cNvSpPr txBox="1"/>
          <p:nvPr/>
        </p:nvSpPr>
        <p:spPr>
          <a:xfrm>
            <a:off x="513142" y="2632024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80AB05-CA61-48C2-B26A-61ED3BF9555C}"/>
              </a:ext>
            </a:extLst>
          </p:cNvPr>
          <p:cNvSpPr/>
          <p:nvPr/>
        </p:nvSpPr>
        <p:spPr>
          <a:xfrm>
            <a:off x="8228684" y="2885835"/>
            <a:ext cx="979970" cy="2802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14E9B275-660F-43B8-9CA5-D2A5DB0D2F95}"/>
              </a:ext>
            </a:extLst>
          </p:cNvPr>
          <p:cNvSpPr/>
          <p:nvPr/>
        </p:nvSpPr>
        <p:spPr>
          <a:xfrm rot="5400000" flipV="1">
            <a:off x="8014318" y="2148956"/>
            <a:ext cx="1214026" cy="217386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DAA06A74-F5AB-408E-B670-B34BB6591FC0}"/>
              </a:ext>
            </a:extLst>
          </p:cNvPr>
          <p:cNvSpPr/>
          <p:nvPr/>
        </p:nvSpPr>
        <p:spPr>
          <a:xfrm rot="16431279" flipV="1">
            <a:off x="8196660" y="4467253"/>
            <a:ext cx="1086405" cy="204633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5B45B6D-911D-46DB-89B2-47E8F4702E3F}"/>
              </a:ext>
            </a:extLst>
          </p:cNvPr>
          <p:cNvCxnSpPr>
            <a:cxnSpLocks/>
          </p:cNvCxnSpPr>
          <p:nvPr/>
        </p:nvCxnSpPr>
        <p:spPr>
          <a:xfrm flipH="1" flipV="1">
            <a:off x="9771690" y="2964406"/>
            <a:ext cx="2053" cy="2156576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2980653-6C26-4665-BD51-0E2BA622D764}"/>
              </a:ext>
            </a:extLst>
          </p:cNvPr>
          <p:cNvCxnSpPr>
            <a:cxnSpLocks/>
          </p:cNvCxnSpPr>
          <p:nvPr/>
        </p:nvCxnSpPr>
        <p:spPr>
          <a:xfrm>
            <a:off x="8234698" y="3000038"/>
            <a:ext cx="998993" cy="599637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3976300-ABAD-4C3E-95C0-E0CD18BAAB6B}"/>
              </a:ext>
            </a:extLst>
          </p:cNvPr>
          <p:cNvCxnSpPr>
            <a:cxnSpLocks/>
          </p:cNvCxnSpPr>
          <p:nvPr/>
        </p:nvCxnSpPr>
        <p:spPr>
          <a:xfrm flipV="1">
            <a:off x="9179784" y="2957369"/>
            <a:ext cx="609213" cy="640634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F613DA4-835E-4C90-B23B-D8FD43803921}"/>
              </a:ext>
            </a:extLst>
          </p:cNvPr>
          <p:cNvCxnSpPr>
            <a:cxnSpLocks/>
          </p:cNvCxnSpPr>
          <p:nvPr/>
        </p:nvCxnSpPr>
        <p:spPr>
          <a:xfrm flipV="1">
            <a:off x="8209661" y="2974121"/>
            <a:ext cx="1569963" cy="1080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A0BB02E-6DB7-4507-9385-34934B59BB7D}"/>
              </a:ext>
            </a:extLst>
          </p:cNvPr>
          <p:cNvCxnSpPr>
            <a:cxnSpLocks/>
          </p:cNvCxnSpPr>
          <p:nvPr/>
        </p:nvCxnSpPr>
        <p:spPr>
          <a:xfrm flipH="1" flipV="1">
            <a:off x="8219210" y="2974121"/>
            <a:ext cx="9474" cy="2142559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10B5A54-129B-4087-95FA-3E6F3D71FE24}"/>
              </a:ext>
            </a:extLst>
          </p:cNvPr>
          <p:cNvCxnSpPr>
            <a:cxnSpLocks/>
          </p:cNvCxnSpPr>
          <p:nvPr/>
        </p:nvCxnSpPr>
        <p:spPr>
          <a:xfrm flipV="1">
            <a:off x="7682614" y="2964406"/>
            <a:ext cx="550479" cy="593590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642B256-A712-4E84-998A-5D1DD7E35CF7}"/>
              </a:ext>
            </a:extLst>
          </p:cNvPr>
          <p:cNvCxnSpPr>
            <a:cxnSpLocks/>
          </p:cNvCxnSpPr>
          <p:nvPr/>
        </p:nvCxnSpPr>
        <p:spPr>
          <a:xfrm>
            <a:off x="7652389" y="3571876"/>
            <a:ext cx="1549624" cy="10686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543424D-4680-44A4-9099-4C1AEDFA5867}"/>
                  </a:ext>
                </a:extLst>
              </p:cNvPr>
              <p:cNvSpPr txBox="1"/>
              <p:nvPr/>
            </p:nvSpPr>
            <p:spPr>
              <a:xfrm>
                <a:off x="7662650" y="2506859"/>
                <a:ext cx="5861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543424D-4680-44A4-9099-4C1AEDFA5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650" y="2506859"/>
                <a:ext cx="58612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C4DA9D-852B-4283-8B2B-63F977047727}"/>
                  </a:ext>
                </a:extLst>
              </p:cNvPr>
              <p:cNvSpPr txBox="1"/>
              <p:nvPr/>
            </p:nvSpPr>
            <p:spPr>
              <a:xfrm>
                <a:off x="9728815" y="2535042"/>
                <a:ext cx="5476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C4DA9D-852B-4283-8B2B-63F977047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815" y="2535042"/>
                <a:ext cx="54765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81DD1D-5A20-4769-BD60-9987AE3807B1}"/>
                  </a:ext>
                </a:extLst>
              </p:cNvPr>
              <p:cNvSpPr txBox="1"/>
              <p:nvPr/>
            </p:nvSpPr>
            <p:spPr>
              <a:xfrm>
                <a:off x="7071680" y="3221645"/>
                <a:ext cx="5604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81DD1D-5A20-4769-BD60-9987AE380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680" y="3221645"/>
                <a:ext cx="56047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276BAF-6D47-4DB6-9A8D-DCD7587D50D2}"/>
                  </a:ext>
                </a:extLst>
              </p:cNvPr>
              <p:cNvSpPr txBox="1"/>
              <p:nvPr/>
            </p:nvSpPr>
            <p:spPr>
              <a:xfrm>
                <a:off x="9247648" y="3249291"/>
                <a:ext cx="5973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276BAF-6D47-4DB6-9A8D-DCD7587D5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648" y="3249291"/>
                <a:ext cx="59734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59173E-899D-4A10-8D01-4717E8F41C53}"/>
                  </a:ext>
                </a:extLst>
              </p:cNvPr>
              <p:cNvSpPr txBox="1"/>
              <p:nvPr/>
            </p:nvSpPr>
            <p:spPr>
              <a:xfrm>
                <a:off x="7310449" y="5532157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59173E-899D-4A10-8D01-4717E8F41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49" y="5532157"/>
                <a:ext cx="36388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CB6F54-8D7D-479E-8739-D8A4A763EC33}"/>
                  </a:ext>
                </a:extLst>
              </p:cNvPr>
              <p:cNvSpPr txBox="1"/>
              <p:nvPr/>
            </p:nvSpPr>
            <p:spPr>
              <a:xfrm>
                <a:off x="7805299" y="4773521"/>
                <a:ext cx="3895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CB6F54-8D7D-479E-8739-D8A4A763E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299" y="4773521"/>
                <a:ext cx="38952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40D41C-1B6C-4164-8E4F-8BBBCCC7A7A3}"/>
                  </a:ext>
                </a:extLst>
              </p:cNvPr>
              <p:cNvSpPr txBox="1"/>
              <p:nvPr/>
            </p:nvSpPr>
            <p:spPr>
              <a:xfrm>
                <a:off x="9812899" y="4773521"/>
                <a:ext cx="351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40D41C-1B6C-4164-8E4F-8BBBCCC7A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899" y="4773521"/>
                <a:ext cx="35105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DEEB5B-5A44-442E-BA08-5781DAF0B442}"/>
                  </a:ext>
                </a:extLst>
              </p:cNvPr>
              <p:cNvSpPr txBox="1"/>
              <p:nvPr/>
            </p:nvSpPr>
            <p:spPr>
              <a:xfrm>
                <a:off x="9233305" y="5535407"/>
                <a:ext cx="43418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DEEB5B-5A44-442E-BA08-5781DAF0B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305" y="5535407"/>
                <a:ext cx="43418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Рамка 50">
            <a:extLst>
              <a:ext uri="{FF2B5EF4-FFF2-40B4-BE49-F238E27FC236}">
                <a16:creationId xmlns:a16="http://schemas.microsoft.com/office/drawing/2014/main" id="{0DB861DE-51CE-44CE-B254-3D7EDAA34CE9}"/>
              </a:ext>
            </a:extLst>
          </p:cNvPr>
          <p:cNvSpPr/>
          <p:nvPr/>
        </p:nvSpPr>
        <p:spPr>
          <a:xfrm>
            <a:off x="52754" y="105677"/>
            <a:ext cx="12043825" cy="6637017"/>
          </a:xfrm>
          <a:prstGeom prst="frame">
            <a:avLst>
              <a:gd name="adj1" fmla="val 62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B14AB214-70FA-4B8E-80D3-F8252A1CCA8F}"/>
              </a:ext>
            </a:extLst>
          </p:cNvPr>
          <p:cNvCxnSpPr>
            <a:cxnSpLocks/>
          </p:cNvCxnSpPr>
          <p:nvPr/>
        </p:nvCxnSpPr>
        <p:spPr>
          <a:xfrm flipH="1" flipV="1">
            <a:off x="7674631" y="3584777"/>
            <a:ext cx="9474" cy="2142559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C9CB3761-FE2F-4444-AF0F-959B7BD61BBF}"/>
              </a:ext>
            </a:extLst>
          </p:cNvPr>
          <p:cNvCxnSpPr>
            <a:cxnSpLocks/>
          </p:cNvCxnSpPr>
          <p:nvPr/>
        </p:nvCxnSpPr>
        <p:spPr>
          <a:xfrm>
            <a:off x="8244348" y="5132111"/>
            <a:ext cx="987439" cy="605702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B9790843-9E21-4354-A11F-46C3A07494AD}"/>
              </a:ext>
            </a:extLst>
          </p:cNvPr>
          <p:cNvCxnSpPr>
            <a:cxnSpLocks/>
          </p:cNvCxnSpPr>
          <p:nvPr/>
        </p:nvCxnSpPr>
        <p:spPr>
          <a:xfrm flipV="1">
            <a:off x="9183318" y="5110288"/>
            <a:ext cx="596306" cy="627525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C5CB141-5844-406B-8FC5-7CFCDE9D68DE}"/>
              </a:ext>
            </a:extLst>
          </p:cNvPr>
          <p:cNvCxnSpPr>
            <a:cxnSpLocks/>
          </p:cNvCxnSpPr>
          <p:nvPr/>
        </p:nvCxnSpPr>
        <p:spPr>
          <a:xfrm>
            <a:off x="8219311" y="5107274"/>
            <a:ext cx="1472140" cy="9406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51AD60EB-1424-4EBC-922B-7A31D5FEC8D5}"/>
              </a:ext>
            </a:extLst>
          </p:cNvPr>
          <p:cNvCxnSpPr>
            <a:cxnSpLocks/>
          </p:cNvCxnSpPr>
          <p:nvPr/>
        </p:nvCxnSpPr>
        <p:spPr>
          <a:xfrm flipV="1">
            <a:off x="7692264" y="5096479"/>
            <a:ext cx="550479" cy="593590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86E2EDD9-C60F-43CF-834B-70A153D798B1}"/>
              </a:ext>
            </a:extLst>
          </p:cNvPr>
          <p:cNvCxnSpPr>
            <a:cxnSpLocks/>
          </p:cNvCxnSpPr>
          <p:nvPr/>
        </p:nvCxnSpPr>
        <p:spPr>
          <a:xfrm>
            <a:off x="7662039" y="5703949"/>
            <a:ext cx="1546615" cy="10295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1B3E49DD-D6BA-4ABA-A0FE-E5EAE8555DB0}"/>
              </a:ext>
            </a:extLst>
          </p:cNvPr>
          <p:cNvCxnSpPr>
            <a:cxnSpLocks/>
          </p:cNvCxnSpPr>
          <p:nvPr/>
        </p:nvCxnSpPr>
        <p:spPr>
          <a:xfrm flipH="1" flipV="1">
            <a:off x="9202013" y="3599444"/>
            <a:ext cx="9474" cy="2142559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4802589-C09B-4DE4-9F74-0E28837C3468}"/>
                  </a:ext>
                </a:extLst>
              </p:cNvPr>
              <p:cNvSpPr txBox="1"/>
              <p:nvPr/>
            </p:nvSpPr>
            <p:spPr>
              <a:xfrm>
                <a:off x="576632" y="3399364"/>
                <a:ext cx="21107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4802589-C09B-4DE4-9F74-0E28837C3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2" y="3399364"/>
                <a:ext cx="2110771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24D2D8A-74D7-4C23-8FAD-414264909163}"/>
                  </a:ext>
                </a:extLst>
              </p:cNvPr>
              <p:cNvSpPr txBox="1"/>
              <p:nvPr/>
            </p:nvSpPr>
            <p:spPr>
              <a:xfrm>
                <a:off x="515879" y="4014917"/>
                <a:ext cx="24169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24D2D8A-74D7-4C23-8FAD-414264909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9" y="4014917"/>
                <a:ext cx="2416944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F700D64-F44D-42E7-A199-F655C5901075}"/>
                  </a:ext>
                </a:extLst>
              </p:cNvPr>
              <p:cNvSpPr txBox="1"/>
              <p:nvPr/>
            </p:nvSpPr>
            <p:spPr>
              <a:xfrm>
                <a:off x="512751" y="4567530"/>
                <a:ext cx="4364465" cy="696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50 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𝒅𝒎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F700D64-F44D-42E7-A199-F655C5901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1" y="4567530"/>
                <a:ext cx="4364465" cy="6966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1657371-C1EF-4A4B-9C75-26F9FB27BA3E}"/>
                  </a:ext>
                </a:extLst>
              </p:cNvPr>
              <p:cNvSpPr txBox="1"/>
              <p:nvPr/>
            </p:nvSpPr>
            <p:spPr>
              <a:xfrm>
                <a:off x="576632" y="5893340"/>
                <a:ext cx="196553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1657371-C1EF-4A4B-9C75-26F9FB27B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2" y="5893340"/>
                <a:ext cx="1965538" cy="6721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EAC4A8B-1553-4D56-B620-163DA30FC67B}"/>
              </a:ext>
            </a:extLst>
          </p:cNvPr>
          <p:cNvSpPr txBox="1"/>
          <p:nvPr/>
        </p:nvSpPr>
        <p:spPr>
          <a:xfrm>
            <a:off x="476504" y="5242537"/>
            <a:ext cx="362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701AAF-E696-4F10-A25F-B92AA7CDA59B}"/>
              </a:ext>
            </a:extLst>
          </p:cNvPr>
          <p:cNvSpPr/>
          <p:nvPr/>
        </p:nvSpPr>
        <p:spPr>
          <a:xfrm>
            <a:off x="6754091" y="2223655"/>
            <a:ext cx="3969327" cy="3877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1" grpId="0"/>
      <p:bldP spid="72" grpId="0"/>
      <p:bldP spid="83" grpId="0"/>
      <p:bldP spid="86" grpId="0"/>
      <p:bldP spid="34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0F5B5D-9824-4275-BA16-4345E2F17714}"/>
              </a:ext>
            </a:extLst>
          </p:cNvPr>
          <p:cNvSpPr txBox="1"/>
          <p:nvPr/>
        </p:nvSpPr>
        <p:spPr>
          <a:xfrm>
            <a:off x="589360" y="91588"/>
            <a:ext cx="5344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0F248A3D-0F93-49FB-8AFF-D4B5C8844A8D}"/>
              </a:ext>
            </a:extLst>
          </p:cNvPr>
          <p:cNvSpPr/>
          <p:nvPr/>
        </p:nvSpPr>
        <p:spPr>
          <a:xfrm>
            <a:off x="52754" y="105677"/>
            <a:ext cx="12043825" cy="6637017"/>
          </a:xfrm>
          <a:prstGeom prst="frame">
            <a:avLst>
              <a:gd name="adj1" fmla="val 62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4391E7-7775-4DC4-9A23-51F4E7B69947}"/>
              </a:ext>
            </a:extLst>
          </p:cNvPr>
          <p:cNvSpPr/>
          <p:nvPr/>
        </p:nvSpPr>
        <p:spPr>
          <a:xfrm>
            <a:off x="9530872" y="813394"/>
            <a:ext cx="979970" cy="2802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24EB533F-335A-4DBD-90AD-8D70F6CC5555}"/>
              </a:ext>
            </a:extLst>
          </p:cNvPr>
          <p:cNvSpPr/>
          <p:nvPr/>
        </p:nvSpPr>
        <p:spPr>
          <a:xfrm rot="5400000" flipV="1">
            <a:off x="9316506" y="76515"/>
            <a:ext cx="1214026" cy="217386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68C79169-19CD-41BA-898D-8BA6AF537719}"/>
              </a:ext>
            </a:extLst>
          </p:cNvPr>
          <p:cNvSpPr/>
          <p:nvPr/>
        </p:nvSpPr>
        <p:spPr>
          <a:xfrm rot="16431279" flipV="1">
            <a:off x="9498848" y="2394812"/>
            <a:ext cx="1086405" cy="204633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31CAFB-6000-4199-B1EA-BB37510DFBE4}"/>
                  </a:ext>
                </a:extLst>
              </p:cNvPr>
              <p:cNvSpPr txBox="1"/>
              <p:nvPr/>
            </p:nvSpPr>
            <p:spPr>
              <a:xfrm>
                <a:off x="8964838" y="434418"/>
                <a:ext cx="5861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31CAFB-6000-4199-B1EA-BB37510DF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838" y="434418"/>
                <a:ext cx="58612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E9292B-9B9A-48B9-A65A-7B0913AF8435}"/>
                  </a:ext>
                </a:extLst>
              </p:cNvPr>
              <p:cNvSpPr txBox="1"/>
              <p:nvPr/>
            </p:nvSpPr>
            <p:spPr>
              <a:xfrm>
                <a:off x="11054990" y="464958"/>
                <a:ext cx="5476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E9292B-9B9A-48B9-A65A-7B0913AF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990" y="464958"/>
                <a:ext cx="54765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BB114C-5C1A-4431-BF7D-B3769B2136D3}"/>
                  </a:ext>
                </a:extLst>
              </p:cNvPr>
              <p:cNvSpPr txBox="1"/>
              <p:nvPr/>
            </p:nvSpPr>
            <p:spPr>
              <a:xfrm>
                <a:off x="8373868" y="1149204"/>
                <a:ext cx="5604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BB114C-5C1A-4431-BF7D-B3769B21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868" y="1149204"/>
                <a:ext cx="56047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1C2825-670A-46D0-81C4-9BD55E01FFE6}"/>
                  </a:ext>
                </a:extLst>
              </p:cNvPr>
              <p:cNvSpPr txBox="1"/>
              <p:nvPr/>
            </p:nvSpPr>
            <p:spPr>
              <a:xfrm>
                <a:off x="10552926" y="1186547"/>
                <a:ext cx="5973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1C2825-670A-46D0-81C4-9BD55E01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926" y="1186547"/>
                <a:ext cx="59734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3E55E7-54A3-4A5B-93AA-8643925BF5ED}"/>
                  </a:ext>
                </a:extLst>
              </p:cNvPr>
              <p:cNvSpPr txBox="1"/>
              <p:nvPr/>
            </p:nvSpPr>
            <p:spPr>
              <a:xfrm>
                <a:off x="8496980" y="3357877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3E55E7-54A3-4A5B-93AA-8643925BF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980" y="3357877"/>
                <a:ext cx="36388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8F7DF8-901C-4FDF-AD90-6A4920E7E184}"/>
                  </a:ext>
                </a:extLst>
              </p:cNvPr>
              <p:cNvSpPr txBox="1"/>
              <p:nvPr/>
            </p:nvSpPr>
            <p:spPr>
              <a:xfrm>
                <a:off x="9107487" y="2701080"/>
                <a:ext cx="3895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8F7DF8-901C-4FDF-AD90-6A4920E7E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487" y="2701080"/>
                <a:ext cx="38952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3127A2-452D-41F4-BEE6-36C0047994A3}"/>
                  </a:ext>
                </a:extLst>
              </p:cNvPr>
              <p:cNvSpPr txBox="1"/>
              <p:nvPr/>
            </p:nvSpPr>
            <p:spPr>
              <a:xfrm>
                <a:off x="11118826" y="2715753"/>
                <a:ext cx="351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3127A2-452D-41F4-BEE6-36C00479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826" y="2715753"/>
                <a:ext cx="35105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E43F1D-0665-40DD-852B-A97B91D444DD}"/>
                  </a:ext>
                </a:extLst>
              </p:cNvPr>
              <p:cNvSpPr txBox="1"/>
              <p:nvPr/>
            </p:nvSpPr>
            <p:spPr>
              <a:xfrm>
                <a:off x="10566567" y="3370960"/>
                <a:ext cx="43418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E43F1D-0665-40DD-852B-A97B91D44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567" y="3370960"/>
                <a:ext cx="43418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9205DF4-C648-47AE-B31A-CEA26FFBD87C}"/>
              </a:ext>
            </a:extLst>
          </p:cNvPr>
          <p:cNvCxnSpPr>
            <a:cxnSpLocks/>
          </p:cNvCxnSpPr>
          <p:nvPr/>
        </p:nvCxnSpPr>
        <p:spPr>
          <a:xfrm flipH="1" flipV="1">
            <a:off x="11073878" y="921185"/>
            <a:ext cx="2053" cy="2156576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3D9BB5E-7F21-489C-940E-524B52D262A9}"/>
              </a:ext>
            </a:extLst>
          </p:cNvPr>
          <p:cNvCxnSpPr>
            <a:cxnSpLocks/>
          </p:cNvCxnSpPr>
          <p:nvPr/>
        </p:nvCxnSpPr>
        <p:spPr>
          <a:xfrm>
            <a:off x="9511849" y="922953"/>
            <a:ext cx="998993" cy="599637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9F1B965-C113-4F36-B85E-D6449C896256}"/>
              </a:ext>
            </a:extLst>
          </p:cNvPr>
          <p:cNvCxnSpPr>
            <a:cxnSpLocks/>
          </p:cNvCxnSpPr>
          <p:nvPr/>
        </p:nvCxnSpPr>
        <p:spPr>
          <a:xfrm flipV="1">
            <a:off x="10481972" y="914148"/>
            <a:ext cx="609213" cy="640634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B783F5C-A94A-46D8-B846-3AFC83A196D9}"/>
              </a:ext>
            </a:extLst>
          </p:cNvPr>
          <p:cNvCxnSpPr>
            <a:cxnSpLocks/>
          </p:cNvCxnSpPr>
          <p:nvPr/>
        </p:nvCxnSpPr>
        <p:spPr>
          <a:xfrm flipV="1">
            <a:off x="9511849" y="930900"/>
            <a:ext cx="1569963" cy="1080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36B155E-9153-4CB0-BECF-D09AD99E65F0}"/>
              </a:ext>
            </a:extLst>
          </p:cNvPr>
          <p:cNvCxnSpPr>
            <a:cxnSpLocks/>
          </p:cNvCxnSpPr>
          <p:nvPr/>
        </p:nvCxnSpPr>
        <p:spPr>
          <a:xfrm flipH="1" flipV="1">
            <a:off x="9521398" y="930900"/>
            <a:ext cx="9474" cy="2142559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A585169-A7F0-4C32-A701-7505ED5CC8B4}"/>
              </a:ext>
            </a:extLst>
          </p:cNvPr>
          <p:cNvCxnSpPr>
            <a:cxnSpLocks/>
          </p:cNvCxnSpPr>
          <p:nvPr/>
        </p:nvCxnSpPr>
        <p:spPr>
          <a:xfrm flipV="1">
            <a:off x="8984802" y="921185"/>
            <a:ext cx="550479" cy="593590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9E11F47-6735-4A12-96F2-30A74D8BF98B}"/>
              </a:ext>
            </a:extLst>
          </p:cNvPr>
          <p:cNvCxnSpPr>
            <a:cxnSpLocks/>
          </p:cNvCxnSpPr>
          <p:nvPr/>
        </p:nvCxnSpPr>
        <p:spPr>
          <a:xfrm>
            <a:off x="8954577" y="1528655"/>
            <a:ext cx="1549624" cy="10686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C4A8162-207F-4467-8332-26B5D38910AD}"/>
              </a:ext>
            </a:extLst>
          </p:cNvPr>
          <p:cNvCxnSpPr>
            <a:cxnSpLocks/>
          </p:cNvCxnSpPr>
          <p:nvPr/>
        </p:nvCxnSpPr>
        <p:spPr>
          <a:xfrm flipH="1" flipV="1">
            <a:off x="8976819" y="1541556"/>
            <a:ext cx="9474" cy="2142559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C6199F1-DA90-45B2-8DD2-6309520D5FB2}"/>
              </a:ext>
            </a:extLst>
          </p:cNvPr>
          <p:cNvCxnSpPr>
            <a:cxnSpLocks/>
          </p:cNvCxnSpPr>
          <p:nvPr/>
        </p:nvCxnSpPr>
        <p:spPr>
          <a:xfrm flipV="1">
            <a:off x="10485506" y="3067067"/>
            <a:ext cx="596306" cy="627525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AC32E23-AF99-46DF-9FD2-E2E609B213B9}"/>
              </a:ext>
            </a:extLst>
          </p:cNvPr>
          <p:cNvCxnSpPr>
            <a:cxnSpLocks/>
          </p:cNvCxnSpPr>
          <p:nvPr/>
        </p:nvCxnSpPr>
        <p:spPr>
          <a:xfrm>
            <a:off x="9521499" y="3064053"/>
            <a:ext cx="1472140" cy="9406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B1EA9A7-BB90-4C7D-BFD0-D5B5C1F0CAC1}"/>
              </a:ext>
            </a:extLst>
          </p:cNvPr>
          <p:cNvCxnSpPr>
            <a:cxnSpLocks/>
          </p:cNvCxnSpPr>
          <p:nvPr/>
        </p:nvCxnSpPr>
        <p:spPr>
          <a:xfrm flipV="1">
            <a:off x="8994452" y="3053258"/>
            <a:ext cx="550479" cy="593590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24E9CEB-5F78-45CB-A76B-C14D71DD145E}"/>
              </a:ext>
            </a:extLst>
          </p:cNvPr>
          <p:cNvCxnSpPr>
            <a:cxnSpLocks/>
          </p:cNvCxnSpPr>
          <p:nvPr/>
        </p:nvCxnSpPr>
        <p:spPr>
          <a:xfrm>
            <a:off x="8964227" y="3660728"/>
            <a:ext cx="1546615" cy="10295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D6B80AD-0E02-4207-9424-E64EF648044D}"/>
              </a:ext>
            </a:extLst>
          </p:cNvPr>
          <p:cNvCxnSpPr>
            <a:cxnSpLocks/>
          </p:cNvCxnSpPr>
          <p:nvPr/>
        </p:nvCxnSpPr>
        <p:spPr>
          <a:xfrm flipH="1" flipV="1">
            <a:off x="10504201" y="1556223"/>
            <a:ext cx="9474" cy="2142559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7EFE2E-160F-473F-9084-272434643DD3}"/>
                  </a:ext>
                </a:extLst>
              </p:cNvPr>
              <p:cNvSpPr txBox="1"/>
              <p:nvPr/>
            </p:nvSpPr>
            <p:spPr>
              <a:xfrm>
                <a:off x="583479" y="822072"/>
                <a:ext cx="3890296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7EFE2E-160F-473F-9084-272434643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9" y="822072"/>
                <a:ext cx="3890296" cy="566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96C47E-ED7A-49D1-B343-C06C4838E6F3}"/>
                  </a:ext>
                </a:extLst>
              </p:cNvPr>
              <p:cNvSpPr txBox="1"/>
              <p:nvPr/>
            </p:nvSpPr>
            <p:spPr>
              <a:xfrm>
                <a:off x="552734" y="1432768"/>
                <a:ext cx="4723986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96C47E-ED7A-49D1-B343-C06C4838E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34" y="1432768"/>
                <a:ext cx="4723986" cy="5665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F023B4-B6B2-4A37-BC13-15FBA8B9BEA2}"/>
                  </a:ext>
                </a:extLst>
              </p:cNvPr>
              <p:cNvSpPr txBox="1"/>
              <p:nvPr/>
            </p:nvSpPr>
            <p:spPr>
              <a:xfrm>
                <a:off x="551506" y="2015246"/>
                <a:ext cx="2920543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𝟔𝟐𝟓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F023B4-B6B2-4A37-BC13-15FBA8B9B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6" y="2015246"/>
                <a:ext cx="2920543" cy="5665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887845-B77F-44DA-A428-43817E62A67E}"/>
                  </a:ext>
                </a:extLst>
              </p:cNvPr>
              <p:cNvSpPr txBox="1"/>
              <p:nvPr/>
            </p:nvSpPr>
            <p:spPr>
              <a:xfrm>
                <a:off x="4676624" y="1999333"/>
                <a:ext cx="22025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887845-B77F-44DA-A428-43817E62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24" y="1999333"/>
                <a:ext cx="220252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6944B25-50CB-45DE-8311-A3E1ECE2587B}"/>
                  </a:ext>
                </a:extLst>
              </p:cNvPr>
              <p:cNvSpPr txBox="1"/>
              <p:nvPr/>
            </p:nvSpPr>
            <p:spPr>
              <a:xfrm>
                <a:off x="520619" y="2715829"/>
                <a:ext cx="4240520" cy="601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𝑩𝑩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6944B25-50CB-45DE-8311-A3E1ECE25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19" y="2715829"/>
                <a:ext cx="4240520" cy="6016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D8B76B-9C6B-4F2B-9E0C-4B2862F4F0F8}"/>
                  </a:ext>
                </a:extLst>
              </p:cNvPr>
              <p:cNvSpPr txBox="1"/>
              <p:nvPr/>
            </p:nvSpPr>
            <p:spPr>
              <a:xfrm>
                <a:off x="552592" y="3426960"/>
                <a:ext cx="32973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𝑩𝑩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D8B76B-9C6B-4F2B-9E0C-4B2862F4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92" y="3426960"/>
                <a:ext cx="3297313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84D0389-296C-4551-AAEC-DEE3E38C9658}"/>
                  </a:ext>
                </a:extLst>
              </p:cNvPr>
              <p:cNvSpPr txBox="1"/>
              <p:nvPr/>
            </p:nvSpPr>
            <p:spPr>
              <a:xfrm>
                <a:off x="4612374" y="3380829"/>
                <a:ext cx="24701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𝑩𝑩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84D0389-296C-4551-AAEC-DEE3E38C9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74" y="3380829"/>
                <a:ext cx="247016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7E72B92-F7C4-4381-9726-B3A309DF5C58}"/>
                  </a:ext>
                </a:extLst>
              </p:cNvPr>
              <p:cNvSpPr txBox="1"/>
              <p:nvPr/>
            </p:nvSpPr>
            <p:spPr>
              <a:xfrm>
                <a:off x="614221" y="4246014"/>
                <a:ext cx="3037563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𝑩𝑩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7E72B92-F7C4-4381-9726-B3A309DF5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1" y="4246014"/>
                <a:ext cx="3037563" cy="6047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D785007-16DD-4EC3-A2CF-2604613574F9}"/>
                  </a:ext>
                </a:extLst>
              </p:cNvPr>
              <p:cNvSpPr txBox="1"/>
              <p:nvPr/>
            </p:nvSpPr>
            <p:spPr>
              <a:xfrm>
                <a:off x="3707083" y="4274623"/>
                <a:ext cx="50061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d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𝑩𝑩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D785007-16DD-4EC3-A2CF-260461357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83" y="4274623"/>
                <a:ext cx="5006179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03ECBA-8116-4770-9C39-28B3F8FF5F19}"/>
                  </a:ext>
                </a:extLst>
              </p:cNvPr>
              <p:cNvSpPr txBox="1"/>
              <p:nvPr/>
            </p:nvSpPr>
            <p:spPr>
              <a:xfrm>
                <a:off x="625711" y="4861057"/>
                <a:ext cx="50735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𝑩𝑩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03ECBA-8116-4770-9C39-28B3F8FF5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11" y="4861057"/>
                <a:ext cx="5073505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441D851-2867-4560-9FCF-BC2A044BAEA0}"/>
                  </a:ext>
                </a:extLst>
              </p:cNvPr>
              <p:cNvSpPr txBox="1"/>
              <p:nvPr/>
            </p:nvSpPr>
            <p:spPr>
              <a:xfrm>
                <a:off x="5777887" y="4861057"/>
                <a:ext cx="61795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𝟑𝟏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𝑩𝑩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𝟏𝟐𝟒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441D851-2867-4560-9FCF-BC2A044BA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887" y="4861057"/>
                <a:ext cx="6179512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AED6B5-4C79-4DED-875B-AE3CC5208670}"/>
                  </a:ext>
                </a:extLst>
              </p:cNvPr>
              <p:cNvSpPr txBox="1"/>
              <p:nvPr/>
            </p:nvSpPr>
            <p:spPr>
              <a:xfrm>
                <a:off x="3977052" y="5559450"/>
                <a:ext cx="3802579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AED6B5-4C79-4DED-875B-AE3CC5208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052" y="5559450"/>
                <a:ext cx="3802579" cy="658898"/>
              </a:xfrm>
              <a:prstGeom prst="rect">
                <a:avLst/>
              </a:prstGeom>
              <a:blipFill>
                <a:blip r:embed="rId21"/>
                <a:stretch>
                  <a:fillRect l="-4808" t="-12963" b="-34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араллелограмм 53">
            <a:extLst>
              <a:ext uri="{FF2B5EF4-FFF2-40B4-BE49-F238E27FC236}">
                <a16:creationId xmlns:a16="http://schemas.microsoft.com/office/drawing/2014/main" id="{FFF9597C-40E9-4A65-B0E1-6210CA54CA56}"/>
              </a:ext>
            </a:extLst>
          </p:cNvPr>
          <p:cNvSpPr/>
          <p:nvPr/>
        </p:nvSpPr>
        <p:spPr>
          <a:xfrm>
            <a:off x="9036429" y="3094745"/>
            <a:ext cx="1980031" cy="536772"/>
          </a:xfrm>
          <a:prstGeom prst="parallelogram">
            <a:avLst>
              <a:gd name="adj" fmla="val 90484"/>
            </a:avLst>
          </a:prstGeom>
          <a:gradFill>
            <a:gsLst>
              <a:gs pos="7000">
                <a:srgbClr val="00B0F0"/>
              </a:gs>
              <a:gs pos="54000">
                <a:schemeClr val="bg1">
                  <a:alpha val="52000"/>
                </a:schemeClr>
              </a:gs>
              <a:gs pos="89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58E219F-3104-4E18-B3BC-11548A4FB6E2}"/>
              </a:ext>
            </a:extLst>
          </p:cNvPr>
          <p:cNvCxnSpPr>
            <a:cxnSpLocks/>
          </p:cNvCxnSpPr>
          <p:nvPr/>
        </p:nvCxnSpPr>
        <p:spPr>
          <a:xfrm>
            <a:off x="9521499" y="3055026"/>
            <a:ext cx="987439" cy="605702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  <p:bldP spid="45" grpId="0"/>
      <p:bldP spid="46" grpId="0"/>
      <p:bldP spid="47" grpId="0"/>
      <p:bldP spid="36" grpId="0"/>
      <p:bldP spid="48" grpId="0"/>
      <p:bldP spid="49" grpId="0"/>
      <p:bldP spid="50" grpId="0"/>
      <p:bldP spid="51" grpId="0"/>
      <p:bldP spid="52" grpId="0"/>
      <p:bldP spid="5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00823-FFDE-4DC2-9133-3C8BA77C85BD}"/>
                  </a:ext>
                </a:extLst>
              </p:cNvPr>
              <p:cNvSpPr txBox="1"/>
              <p:nvPr/>
            </p:nvSpPr>
            <p:spPr>
              <a:xfrm>
                <a:off x="356045" y="308640"/>
                <a:ext cx="11479909" cy="5279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2-masala.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parallelepiped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005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800" b="1" i="1" dirty="0" smtClean="0">
                        <a:solidFill>
                          <a:srgbClr val="005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dirty="0" smtClean="0">
                        <a:solidFill>
                          <a:srgbClr val="005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  <a:r>
                  <a:rPr lang="en-US" sz="4800" b="1" dirty="0">
                    <a:solidFill>
                      <a:srgbClr val="0058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005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800" b="1" i="1" dirty="0">
                        <a:solidFill>
                          <a:srgbClr val="005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dirty="0">
                        <a:solidFill>
                          <a:srgbClr val="0058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diagonallaridan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006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800" b="1" i="1" dirty="0" smtClean="0">
                        <a:solidFill>
                          <a:srgbClr val="006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dirty="0" smtClean="0">
                        <a:solidFill>
                          <a:srgbClr val="006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Parallelepiped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diagonallaridan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6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6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6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6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etadi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00823-FFDE-4DC2-9133-3C8BA77C8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45" y="308640"/>
                <a:ext cx="11479909" cy="5279715"/>
              </a:xfrm>
              <a:prstGeom prst="rect">
                <a:avLst/>
              </a:prstGeom>
              <a:blipFill>
                <a:blip r:embed="rId2"/>
                <a:stretch>
                  <a:fillRect l="-2389" t="-2771" r="-2389" b="-5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мка 4">
            <a:extLst>
              <a:ext uri="{FF2B5EF4-FFF2-40B4-BE49-F238E27FC236}">
                <a16:creationId xmlns:a16="http://schemas.microsoft.com/office/drawing/2014/main" id="{31E54164-3A9B-427D-8AC7-2D6CAD4ED88A}"/>
              </a:ext>
            </a:extLst>
          </p:cNvPr>
          <p:cNvSpPr/>
          <p:nvPr/>
        </p:nvSpPr>
        <p:spPr>
          <a:xfrm>
            <a:off x="52754" y="105677"/>
            <a:ext cx="12043825" cy="6637017"/>
          </a:xfrm>
          <a:prstGeom prst="frame">
            <a:avLst>
              <a:gd name="adj1" fmla="val 62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70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00962-4A2F-40A3-9989-5FB0FC7D1311}"/>
              </a:ext>
            </a:extLst>
          </p:cNvPr>
          <p:cNvSpPr txBox="1"/>
          <p:nvPr/>
        </p:nvSpPr>
        <p:spPr>
          <a:xfrm>
            <a:off x="471219" y="87835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9E9605-E307-4026-9EA3-9EE1E2E4A29F}"/>
                  </a:ext>
                </a:extLst>
              </p:cNvPr>
              <p:cNvSpPr txBox="1"/>
              <p:nvPr/>
            </p:nvSpPr>
            <p:spPr>
              <a:xfrm>
                <a:off x="552175" y="748606"/>
                <a:ext cx="2382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9E9605-E307-4026-9EA3-9EE1E2E4A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75" y="748606"/>
                <a:ext cx="238206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EC3AF5-B1E3-4316-B9F1-CFD94ADA1888}"/>
                  </a:ext>
                </a:extLst>
              </p:cNvPr>
              <p:cNvSpPr txBox="1"/>
              <p:nvPr/>
            </p:nvSpPr>
            <p:spPr>
              <a:xfrm>
                <a:off x="3425026" y="732750"/>
                <a:ext cx="23660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EC3AF5-B1E3-4316-B9F1-CFD94ADA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26" y="732750"/>
                <a:ext cx="236603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9AA9F0-1F99-4EA8-AA56-CCAC0BE9BC58}"/>
                  </a:ext>
                </a:extLst>
              </p:cNvPr>
              <p:cNvSpPr txBox="1"/>
              <p:nvPr/>
            </p:nvSpPr>
            <p:spPr>
              <a:xfrm>
                <a:off x="525748" y="1296908"/>
                <a:ext cx="23387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9AA9F0-1F99-4EA8-AA56-CCAC0BE9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48" y="1296908"/>
                <a:ext cx="233878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5D96-09C8-4CF2-8125-47AD4A03251E}"/>
                  </a:ext>
                </a:extLst>
              </p:cNvPr>
              <p:cNvSpPr txBox="1"/>
              <p:nvPr/>
            </p:nvSpPr>
            <p:spPr>
              <a:xfrm>
                <a:off x="562551" y="2512103"/>
                <a:ext cx="16911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65D96-09C8-4CF2-8125-47AD4A032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51" y="2512103"/>
                <a:ext cx="169110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Рамка 8">
            <a:extLst>
              <a:ext uri="{FF2B5EF4-FFF2-40B4-BE49-F238E27FC236}">
                <a16:creationId xmlns:a16="http://schemas.microsoft.com/office/drawing/2014/main" id="{8DE94C84-2AF3-4457-8EA8-F82468C36F23}"/>
              </a:ext>
            </a:extLst>
          </p:cNvPr>
          <p:cNvSpPr/>
          <p:nvPr/>
        </p:nvSpPr>
        <p:spPr>
          <a:xfrm>
            <a:off x="52754" y="105677"/>
            <a:ext cx="12043825" cy="6637017"/>
          </a:xfrm>
          <a:prstGeom prst="frame">
            <a:avLst>
              <a:gd name="adj1" fmla="val 62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24CFE90-B2B5-4427-B301-46AED56F9BE9}"/>
              </a:ext>
            </a:extLst>
          </p:cNvPr>
          <p:cNvCxnSpPr>
            <a:cxnSpLocks/>
          </p:cNvCxnSpPr>
          <p:nvPr/>
        </p:nvCxnSpPr>
        <p:spPr>
          <a:xfrm flipV="1">
            <a:off x="10097649" y="671077"/>
            <a:ext cx="609213" cy="640634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C244F3B-CB76-44D5-9952-3714991B5E4B}"/>
              </a:ext>
            </a:extLst>
          </p:cNvPr>
          <p:cNvCxnSpPr>
            <a:cxnSpLocks/>
          </p:cNvCxnSpPr>
          <p:nvPr/>
        </p:nvCxnSpPr>
        <p:spPr>
          <a:xfrm flipV="1">
            <a:off x="9127526" y="687829"/>
            <a:ext cx="1569963" cy="1080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AD81EEF-2042-4304-B732-E702BB080963}"/>
              </a:ext>
            </a:extLst>
          </p:cNvPr>
          <p:cNvCxnSpPr>
            <a:cxnSpLocks/>
          </p:cNvCxnSpPr>
          <p:nvPr/>
        </p:nvCxnSpPr>
        <p:spPr>
          <a:xfrm flipH="1" flipV="1">
            <a:off x="9137075" y="687829"/>
            <a:ext cx="9474" cy="2142559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BBD3431-9EDA-4520-9234-ADA8B2413D50}"/>
              </a:ext>
            </a:extLst>
          </p:cNvPr>
          <p:cNvCxnSpPr>
            <a:cxnSpLocks/>
          </p:cNvCxnSpPr>
          <p:nvPr/>
        </p:nvCxnSpPr>
        <p:spPr>
          <a:xfrm flipV="1">
            <a:off x="8600479" y="678114"/>
            <a:ext cx="550479" cy="593590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A9C576-2A77-467F-A2F3-B5117AD3BCD0}"/>
              </a:ext>
            </a:extLst>
          </p:cNvPr>
          <p:cNvCxnSpPr>
            <a:cxnSpLocks/>
          </p:cNvCxnSpPr>
          <p:nvPr/>
        </p:nvCxnSpPr>
        <p:spPr>
          <a:xfrm>
            <a:off x="8570254" y="1285584"/>
            <a:ext cx="1549624" cy="10686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6AC0B-02D1-4850-BA15-72EBB0C31A6B}"/>
                  </a:ext>
                </a:extLst>
              </p:cNvPr>
              <p:cNvSpPr txBox="1"/>
              <p:nvPr/>
            </p:nvSpPr>
            <p:spPr>
              <a:xfrm>
                <a:off x="8580515" y="220567"/>
                <a:ext cx="5861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6AC0B-02D1-4850-BA15-72EBB0C31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515" y="220567"/>
                <a:ext cx="58612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B4EDD7-4AA8-4617-A425-8820EC078A42}"/>
                  </a:ext>
                </a:extLst>
              </p:cNvPr>
              <p:cNvSpPr txBox="1"/>
              <p:nvPr/>
            </p:nvSpPr>
            <p:spPr>
              <a:xfrm>
                <a:off x="10646680" y="248750"/>
                <a:ext cx="5476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B4EDD7-4AA8-4617-A425-8820EC078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680" y="248750"/>
                <a:ext cx="54765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9F57D9-C373-402B-AD9E-EC51C5805E5C}"/>
                  </a:ext>
                </a:extLst>
              </p:cNvPr>
              <p:cNvSpPr txBox="1"/>
              <p:nvPr/>
            </p:nvSpPr>
            <p:spPr>
              <a:xfrm>
                <a:off x="8051429" y="846932"/>
                <a:ext cx="5604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9F57D9-C373-402B-AD9E-EC51C5805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429" y="846932"/>
                <a:ext cx="56047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78A7F-641C-4A5B-A566-F4EEDEFF04CD}"/>
                  </a:ext>
                </a:extLst>
              </p:cNvPr>
              <p:cNvSpPr txBox="1"/>
              <p:nvPr/>
            </p:nvSpPr>
            <p:spPr>
              <a:xfrm>
                <a:off x="10165513" y="962999"/>
                <a:ext cx="5973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78A7F-641C-4A5B-A566-F4EEDEFF0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513" y="962999"/>
                <a:ext cx="59734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880484-2A59-4A58-B0D4-0FBB03D09E61}"/>
                  </a:ext>
                </a:extLst>
              </p:cNvPr>
              <p:cNvSpPr txBox="1"/>
              <p:nvPr/>
            </p:nvSpPr>
            <p:spPr>
              <a:xfrm>
                <a:off x="8228314" y="3245865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880484-2A59-4A58-B0D4-0FBB03D09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14" y="3245865"/>
                <a:ext cx="363882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261E16-5F39-4F69-BFD0-3D51AFB838E3}"/>
                  </a:ext>
                </a:extLst>
              </p:cNvPr>
              <p:cNvSpPr txBox="1"/>
              <p:nvPr/>
            </p:nvSpPr>
            <p:spPr>
              <a:xfrm>
                <a:off x="10730764" y="2487229"/>
                <a:ext cx="351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261E16-5F39-4F69-BFD0-3D51AFB8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764" y="2487229"/>
                <a:ext cx="35105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AA4F91-1D31-4621-B8EF-B6DFBCDBC6FB}"/>
                  </a:ext>
                </a:extLst>
              </p:cNvPr>
              <p:cNvSpPr txBox="1"/>
              <p:nvPr/>
            </p:nvSpPr>
            <p:spPr>
              <a:xfrm>
                <a:off x="10151170" y="3249115"/>
                <a:ext cx="43418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AA4F91-1D31-4621-B8EF-B6DFBCDBC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70" y="3249115"/>
                <a:ext cx="43418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C08FB54-4FFA-4B91-9473-5167A47AB7D0}"/>
              </a:ext>
            </a:extLst>
          </p:cNvPr>
          <p:cNvCxnSpPr>
            <a:cxnSpLocks/>
          </p:cNvCxnSpPr>
          <p:nvPr/>
        </p:nvCxnSpPr>
        <p:spPr>
          <a:xfrm flipH="1" flipV="1">
            <a:off x="10100675" y="1318649"/>
            <a:ext cx="19902" cy="2095304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EA2733F-2BA1-43A7-A8F5-BF5C7757B0A1}"/>
              </a:ext>
            </a:extLst>
          </p:cNvPr>
          <p:cNvCxnSpPr>
            <a:cxnSpLocks/>
          </p:cNvCxnSpPr>
          <p:nvPr/>
        </p:nvCxnSpPr>
        <p:spPr>
          <a:xfrm>
            <a:off x="9137176" y="2820982"/>
            <a:ext cx="1472140" cy="9406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62E53AE-1941-44B5-8F2F-CBC886D15A6B}"/>
              </a:ext>
            </a:extLst>
          </p:cNvPr>
          <p:cNvCxnSpPr>
            <a:cxnSpLocks/>
          </p:cNvCxnSpPr>
          <p:nvPr/>
        </p:nvCxnSpPr>
        <p:spPr>
          <a:xfrm>
            <a:off x="8579904" y="3417657"/>
            <a:ext cx="1546615" cy="10295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0034FC3-BB6E-4E9D-9857-831B6B5C39CF}"/>
              </a:ext>
            </a:extLst>
          </p:cNvPr>
          <p:cNvCxnSpPr>
            <a:cxnSpLocks/>
          </p:cNvCxnSpPr>
          <p:nvPr/>
        </p:nvCxnSpPr>
        <p:spPr>
          <a:xfrm flipV="1">
            <a:off x="8610129" y="2810187"/>
            <a:ext cx="550479" cy="593590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7A483A6-4AA2-42BA-AC13-DC3A4417EC90}"/>
              </a:ext>
            </a:extLst>
          </p:cNvPr>
          <p:cNvCxnSpPr>
            <a:cxnSpLocks/>
          </p:cNvCxnSpPr>
          <p:nvPr/>
        </p:nvCxnSpPr>
        <p:spPr>
          <a:xfrm flipH="1" flipV="1">
            <a:off x="10689555" y="678114"/>
            <a:ext cx="2053" cy="2156576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8CEEAD7-23FF-4046-9F36-87FA62006F89}"/>
              </a:ext>
            </a:extLst>
          </p:cNvPr>
          <p:cNvCxnSpPr>
            <a:cxnSpLocks/>
          </p:cNvCxnSpPr>
          <p:nvPr/>
        </p:nvCxnSpPr>
        <p:spPr>
          <a:xfrm flipV="1">
            <a:off x="10102033" y="2820025"/>
            <a:ext cx="595456" cy="618052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BD81A959-FFBA-479E-8CE9-C213E59B3200}"/>
              </a:ext>
            </a:extLst>
          </p:cNvPr>
          <p:cNvSpPr/>
          <p:nvPr/>
        </p:nvSpPr>
        <p:spPr>
          <a:xfrm rot="20692800">
            <a:off x="8330403" y="1093815"/>
            <a:ext cx="2150948" cy="2014577"/>
          </a:xfrm>
          <a:prstGeom prst="triangle">
            <a:avLst>
              <a:gd name="adj" fmla="val 24036"/>
            </a:avLst>
          </a:prstGeom>
          <a:gradFill>
            <a:gsLst>
              <a:gs pos="15000">
                <a:srgbClr val="00FF00">
                  <a:lumMod val="90000"/>
                </a:srgbClr>
              </a:gs>
              <a:gs pos="51000">
                <a:schemeClr val="bg1">
                  <a:lumMod val="96000"/>
                  <a:alpha val="43000"/>
                </a:schemeClr>
              </a:gs>
              <a:gs pos="100000">
                <a:srgbClr val="00FF00"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CCAEC-90D9-41CA-8D12-8E32AC699253}"/>
                  </a:ext>
                </a:extLst>
              </p:cNvPr>
              <p:cNvSpPr txBox="1"/>
              <p:nvPr/>
            </p:nvSpPr>
            <p:spPr>
              <a:xfrm>
                <a:off x="8723164" y="2487229"/>
                <a:ext cx="3895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CCAEC-90D9-41CA-8D12-8E32AC69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164" y="2487229"/>
                <a:ext cx="38952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E530700-6695-4EB2-B8F4-18A5F48A731E}"/>
              </a:ext>
            </a:extLst>
          </p:cNvPr>
          <p:cNvCxnSpPr>
            <a:cxnSpLocks/>
          </p:cNvCxnSpPr>
          <p:nvPr/>
        </p:nvCxnSpPr>
        <p:spPr>
          <a:xfrm flipH="1" flipV="1">
            <a:off x="8598018" y="1295518"/>
            <a:ext cx="9474" cy="2142559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168596-299B-4C20-A1EF-6968FB87FD2B}"/>
                  </a:ext>
                </a:extLst>
              </p:cNvPr>
              <p:cNvSpPr txBox="1"/>
              <p:nvPr/>
            </p:nvSpPr>
            <p:spPr>
              <a:xfrm>
                <a:off x="9928829" y="2618975"/>
                <a:ext cx="444682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168596-299B-4C20-A1EF-6968FB87F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829" y="2618975"/>
                <a:ext cx="444682" cy="314766"/>
              </a:xfrm>
              <a:prstGeom prst="rect">
                <a:avLst/>
              </a:prstGeom>
              <a:blipFill>
                <a:blip r:embed="rId14"/>
                <a:stretch>
                  <a:fillRect l="-19178" t="-1961" r="-1095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Дуга 31">
            <a:extLst>
              <a:ext uri="{FF2B5EF4-FFF2-40B4-BE49-F238E27FC236}">
                <a16:creationId xmlns:a16="http://schemas.microsoft.com/office/drawing/2014/main" id="{92FCA2AD-1102-4DDD-8B08-A1EC2B6D13A4}"/>
              </a:ext>
            </a:extLst>
          </p:cNvPr>
          <p:cNvSpPr/>
          <p:nvPr/>
        </p:nvSpPr>
        <p:spPr>
          <a:xfrm rot="281974" flipV="1">
            <a:off x="8305722" y="1100622"/>
            <a:ext cx="624351" cy="470978"/>
          </a:xfrm>
          <a:prstGeom prst="arc">
            <a:avLst>
              <a:gd name="adj1" fmla="val 16602659"/>
              <a:gd name="adj2" fmla="val 1969434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CD296A-FB0C-4AFA-A22A-7B8163E3F2EA}"/>
                  </a:ext>
                </a:extLst>
              </p:cNvPr>
              <p:cNvSpPr txBox="1"/>
              <p:nvPr/>
            </p:nvSpPr>
            <p:spPr>
              <a:xfrm>
                <a:off x="8607851" y="1538639"/>
                <a:ext cx="444682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CD296A-FB0C-4AFA-A22A-7B8163E3F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851" y="1538639"/>
                <a:ext cx="444682" cy="314766"/>
              </a:xfrm>
              <a:prstGeom prst="rect">
                <a:avLst/>
              </a:prstGeom>
              <a:blipFill>
                <a:blip r:embed="rId15"/>
                <a:stretch>
                  <a:fillRect l="-17808" r="-10959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D204317-8D15-4D92-AF14-7BF1365FC91B}"/>
              </a:ext>
            </a:extLst>
          </p:cNvPr>
          <p:cNvCxnSpPr>
            <a:cxnSpLocks/>
          </p:cNvCxnSpPr>
          <p:nvPr/>
        </p:nvCxnSpPr>
        <p:spPr>
          <a:xfrm flipV="1">
            <a:off x="8628574" y="2823562"/>
            <a:ext cx="2055100" cy="556483"/>
          </a:xfrm>
          <a:prstGeom prst="line">
            <a:avLst/>
          </a:prstGeom>
          <a:ln w="5715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13114B3-2A11-4F3F-B8F1-21BE2E508A95}"/>
              </a:ext>
            </a:extLst>
          </p:cNvPr>
          <p:cNvSpPr/>
          <p:nvPr/>
        </p:nvSpPr>
        <p:spPr>
          <a:xfrm>
            <a:off x="8632143" y="3194664"/>
            <a:ext cx="152717" cy="160611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C881098-9589-43AA-992E-B5617923EB50}"/>
              </a:ext>
            </a:extLst>
          </p:cNvPr>
          <p:cNvCxnSpPr>
            <a:cxnSpLocks/>
          </p:cNvCxnSpPr>
          <p:nvPr/>
        </p:nvCxnSpPr>
        <p:spPr>
          <a:xfrm>
            <a:off x="8610749" y="1295254"/>
            <a:ext cx="2046903" cy="1514933"/>
          </a:xfrm>
          <a:prstGeom prst="line">
            <a:avLst/>
          </a:prstGeom>
          <a:ln w="5715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Дуга 36">
            <a:extLst>
              <a:ext uri="{FF2B5EF4-FFF2-40B4-BE49-F238E27FC236}">
                <a16:creationId xmlns:a16="http://schemas.microsoft.com/office/drawing/2014/main" id="{A0BA0525-0B65-4679-ACDE-EAA1EF8080EA}"/>
              </a:ext>
            </a:extLst>
          </p:cNvPr>
          <p:cNvSpPr/>
          <p:nvPr/>
        </p:nvSpPr>
        <p:spPr>
          <a:xfrm rot="15287735">
            <a:off x="10334437" y="2599689"/>
            <a:ext cx="624351" cy="452571"/>
          </a:xfrm>
          <a:prstGeom prst="arc">
            <a:avLst>
              <a:gd name="adj1" fmla="val 16299142"/>
              <a:gd name="adj2" fmla="val 192048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50DCD-18F3-4352-AB3C-45249867AE03}"/>
                  </a:ext>
                </a:extLst>
              </p:cNvPr>
              <p:cNvSpPr txBox="1"/>
              <p:nvPr/>
            </p:nvSpPr>
            <p:spPr>
              <a:xfrm>
                <a:off x="3429078" y="1254381"/>
                <a:ext cx="1787284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50DCD-18F3-4352-AB3C-45249867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78" y="1254381"/>
                <a:ext cx="1787284" cy="5665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471A86-237A-4300-AD93-AA06828BE7EB}"/>
                  </a:ext>
                </a:extLst>
              </p:cNvPr>
              <p:cNvSpPr txBox="1"/>
              <p:nvPr/>
            </p:nvSpPr>
            <p:spPr>
              <a:xfrm>
                <a:off x="6142589" y="4157415"/>
                <a:ext cx="32860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471A86-237A-4300-AD93-AA06828B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589" y="4157415"/>
                <a:ext cx="3286091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EDA753-6D06-424B-944D-F69D9C6720D7}"/>
                  </a:ext>
                </a:extLst>
              </p:cNvPr>
              <p:cNvSpPr txBox="1"/>
              <p:nvPr/>
            </p:nvSpPr>
            <p:spPr>
              <a:xfrm>
                <a:off x="2761306" y="2512103"/>
                <a:ext cx="17744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EDA753-6D06-424B-944D-F69D9C672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06" y="2512103"/>
                <a:ext cx="177446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45F8D4-6CF8-4642-B813-F996E08079D3}"/>
                  </a:ext>
                </a:extLst>
              </p:cNvPr>
              <p:cNvSpPr txBox="1"/>
              <p:nvPr/>
            </p:nvSpPr>
            <p:spPr>
              <a:xfrm>
                <a:off x="562551" y="4201303"/>
                <a:ext cx="160454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45F8D4-6CF8-4642-B813-F996E0807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51" y="4201303"/>
                <a:ext cx="1604542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780E2B-FAF6-407F-BA7E-0AFD2A18B865}"/>
                  </a:ext>
                </a:extLst>
              </p:cNvPr>
              <p:cNvSpPr txBox="1"/>
              <p:nvPr/>
            </p:nvSpPr>
            <p:spPr>
              <a:xfrm>
                <a:off x="3187526" y="3932831"/>
                <a:ext cx="1798505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780E2B-FAF6-407F-BA7E-0AFD2A18B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526" y="3932831"/>
                <a:ext cx="1798505" cy="10371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1CF30485-4611-4114-9232-11A528B4B631}"/>
              </a:ext>
            </a:extLst>
          </p:cNvPr>
          <p:cNvSpPr txBox="1"/>
          <p:nvPr/>
        </p:nvSpPr>
        <p:spPr>
          <a:xfrm>
            <a:off x="546800" y="3092649"/>
            <a:ext cx="548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2248D8A-F0B8-41F4-830F-16887E4D4C94}"/>
                  </a:ext>
                </a:extLst>
              </p:cNvPr>
              <p:cNvSpPr txBox="1"/>
              <p:nvPr/>
            </p:nvSpPr>
            <p:spPr>
              <a:xfrm>
                <a:off x="4218259" y="5417385"/>
                <a:ext cx="5205079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𝒕𝒈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2248D8A-F0B8-41F4-830F-16887E4D4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5417385"/>
                <a:ext cx="5205079" cy="61933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2C4C98-FF30-4B8D-9ED7-A864C67A1024}"/>
                  </a:ext>
                </a:extLst>
              </p:cNvPr>
              <p:cNvSpPr txBox="1"/>
              <p:nvPr/>
            </p:nvSpPr>
            <p:spPr>
              <a:xfrm>
                <a:off x="539437" y="5156069"/>
                <a:ext cx="2817951" cy="10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2C4C98-FF30-4B8D-9ED7-A864C67A1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7" y="5156069"/>
                <a:ext cx="2817951" cy="103868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86A466-E3DF-4824-8F44-E78EDD8582B2}"/>
              </a:ext>
            </a:extLst>
          </p:cNvPr>
          <p:cNvSpPr txBox="1"/>
          <p:nvPr/>
        </p:nvSpPr>
        <p:spPr>
          <a:xfrm>
            <a:off x="482514" y="1791327"/>
            <a:ext cx="362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FA7D07C-10B5-474B-A378-FDC146169060}"/>
              </a:ext>
            </a:extLst>
          </p:cNvPr>
          <p:cNvSpPr/>
          <p:nvPr/>
        </p:nvSpPr>
        <p:spPr>
          <a:xfrm>
            <a:off x="7788918" y="187371"/>
            <a:ext cx="3969327" cy="3877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9" grpId="0"/>
      <p:bldP spid="41" grpId="0"/>
      <p:bldP spid="42" grpId="0"/>
      <p:bldP spid="46" grpId="0"/>
      <p:bldP spid="48" grpId="0"/>
      <p:bldP spid="50" grpId="0"/>
      <p:bldP spid="51" grpId="0"/>
      <p:bldP spid="52" grpId="0"/>
      <p:bldP spid="53" grpId="0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9E9605-E307-4026-9EA3-9EE1E2E4A29F}"/>
                  </a:ext>
                </a:extLst>
              </p:cNvPr>
              <p:cNvSpPr txBox="1"/>
              <p:nvPr/>
            </p:nvSpPr>
            <p:spPr>
              <a:xfrm>
                <a:off x="432974" y="527841"/>
                <a:ext cx="7067832" cy="717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𝑩𝑪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9E9605-E307-4026-9EA3-9EE1E2E4A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74" y="527841"/>
                <a:ext cx="7067832" cy="717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Рамка 8">
            <a:extLst>
              <a:ext uri="{FF2B5EF4-FFF2-40B4-BE49-F238E27FC236}">
                <a16:creationId xmlns:a16="http://schemas.microsoft.com/office/drawing/2014/main" id="{8DE94C84-2AF3-4457-8EA8-F82468C36F23}"/>
              </a:ext>
            </a:extLst>
          </p:cNvPr>
          <p:cNvSpPr/>
          <p:nvPr/>
        </p:nvSpPr>
        <p:spPr>
          <a:xfrm>
            <a:off x="52754" y="105677"/>
            <a:ext cx="12043825" cy="6637017"/>
          </a:xfrm>
          <a:prstGeom prst="frame">
            <a:avLst>
              <a:gd name="adj1" fmla="val 62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24CFE90-B2B5-4427-B301-46AED56F9BE9}"/>
              </a:ext>
            </a:extLst>
          </p:cNvPr>
          <p:cNvCxnSpPr>
            <a:cxnSpLocks/>
          </p:cNvCxnSpPr>
          <p:nvPr/>
        </p:nvCxnSpPr>
        <p:spPr>
          <a:xfrm flipV="1">
            <a:off x="10097649" y="671077"/>
            <a:ext cx="609213" cy="640634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C244F3B-CB76-44D5-9952-3714991B5E4B}"/>
              </a:ext>
            </a:extLst>
          </p:cNvPr>
          <p:cNvCxnSpPr>
            <a:cxnSpLocks/>
          </p:cNvCxnSpPr>
          <p:nvPr/>
        </p:nvCxnSpPr>
        <p:spPr>
          <a:xfrm flipV="1">
            <a:off x="9127526" y="687829"/>
            <a:ext cx="1569963" cy="1080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AD81EEF-2042-4304-B732-E702BB080963}"/>
              </a:ext>
            </a:extLst>
          </p:cNvPr>
          <p:cNvCxnSpPr>
            <a:cxnSpLocks/>
          </p:cNvCxnSpPr>
          <p:nvPr/>
        </p:nvCxnSpPr>
        <p:spPr>
          <a:xfrm flipH="1" flipV="1">
            <a:off x="9137075" y="687829"/>
            <a:ext cx="9474" cy="2142559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BBD3431-9EDA-4520-9234-ADA8B2413D50}"/>
              </a:ext>
            </a:extLst>
          </p:cNvPr>
          <p:cNvCxnSpPr>
            <a:cxnSpLocks/>
          </p:cNvCxnSpPr>
          <p:nvPr/>
        </p:nvCxnSpPr>
        <p:spPr>
          <a:xfrm flipV="1">
            <a:off x="8600479" y="678114"/>
            <a:ext cx="550479" cy="593590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A9C576-2A77-467F-A2F3-B5117AD3BCD0}"/>
              </a:ext>
            </a:extLst>
          </p:cNvPr>
          <p:cNvCxnSpPr>
            <a:cxnSpLocks/>
          </p:cNvCxnSpPr>
          <p:nvPr/>
        </p:nvCxnSpPr>
        <p:spPr>
          <a:xfrm>
            <a:off x="8570254" y="1285584"/>
            <a:ext cx="1549624" cy="10686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6AC0B-02D1-4850-BA15-72EBB0C31A6B}"/>
                  </a:ext>
                </a:extLst>
              </p:cNvPr>
              <p:cNvSpPr txBox="1"/>
              <p:nvPr/>
            </p:nvSpPr>
            <p:spPr>
              <a:xfrm>
                <a:off x="8580515" y="220567"/>
                <a:ext cx="5861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6AC0B-02D1-4850-BA15-72EBB0C31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515" y="220567"/>
                <a:ext cx="58612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B4EDD7-4AA8-4617-A425-8820EC078A42}"/>
                  </a:ext>
                </a:extLst>
              </p:cNvPr>
              <p:cNvSpPr txBox="1"/>
              <p:nvPr/>
            </p:nvSpPr>
            <p:spPr>
              <a:xfrm>
                <a:off x="10646680" y="248750"/>
                <a:ext cx="5476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B4EDD7-4AA8-4617-A425-8820EC078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680" y="248750"/>
                <a:ext cx="54765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9F57D9-C373-402B-AD9E-EC51C5805E5C}"/>
                  </a:ext>
                </a:extLst>
              </p:cNvPr>
              <p:cNvSpPr txBox="1"/>
              <p:nvPr/>
            </p:nvSpPr>
            <p:spPr>
              <a:xfrm>
                <a:off x="7989545" y="935353"/>
                <a:ext cx="5604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9F57D9-C373-402B-AD9E-EC51C5805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545" y="935353"/>
                <a:ext cx="56047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78A7F-641C-4A5B-A566-F4EEDEFF04CD}"/>
                  </a:ext>
                </a:extLst>
              </p:cNvPr>
              <p:cNvSpPr txBox="1"/>
              <p:nvPr/>
            </p:nvSpPr>
            <p:spPr>
              <a:xfrm>
                <a:off x="10165513" y="962999"/>
                <a:ext cx="5973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78A7F-641C-4A5B-A566-F4EEDEFF0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513" y="962999"/>
                <a:ext cx="59734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880484-2A59-4A58-B0D4-0FBB03D09E61}"/>
                  </a:ext>
                </a:extLst>
              </p:cNvPr>
              <p:cNvSpPr txBox="1"/>
              <p:nvPr/>
            </p:nvSpPr>
            <p:spPr>
              <a:xfrm>
                <a:off x="8228314" y="3245865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880484-2A59-4A58-B0D4-0FBB03D09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14" y="3245865"/>
                <a:ext cx="36388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261E16-5F39-4F69-BFD0-3D51AFB838E3}"/>
                  </a:ext>
                </a:extLst>
              </p:cNvPr>
              <p:cNvSpPr txBox="1"/>
              <p:nvPr/>
            </p:nvSpPr>
            <p:spPr>
              <a:xfrm>
                <a:off x="10730764" y="2487229"/>
                <a:ext cx="351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261E16-5F39-4F69-BFD0-3D51AFB8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764" y="2487229"/>
                <a:ext cx="35105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AA4F91-1D31-4621-B8EF-B6DFBCDBC6FB}"/>
                  </a:ext>
                </a:extLst>
              </p:cNvPr>
              <p:cNvSpPr txBox="1"/>
              <p:nvPr/>
            </p:nvSpPr>
            <p:spPr>
              <a:xfrm>
                <a:off x="10151170" y="3249115"/>
                <a:ext cx="43418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AA4F91-1D31-4621-B8EF-B6DFBCDBC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70" y="3249115"/>
                <a:ext cx="43418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C08FB54-4FFA-4B91-9473-5167A47AB7D0}"/>
              </a:ext>
            </a:extLst>
          </p:cNvPr>
          <p:cNvCxnSpPr>
            <a:cxnSpLocks/>
          </p:cNvCxnSpPr>
          <p:nvPr/>
        </p:nvCxnSpPr>
        <p:spPr>
          <a:xfrm flipH="1" flipV="1">
            <a:off x="10100675" y="1318649"/>
            <a:ext cx="19902" cy="2095304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EA2733F-2BA1-43A7-A8F5-BF5C7757B0A1}"/>
              </a:ext>
            </a:extLst>
          </p:cNvPr>
          <p:cNvCxnSpPr>
            <a:cxnSpLocks/>
          </p:cNvCxnSpPr>
          <p:nvPr/>
        </p:nvCxnSpPr>
        <p:spPr>
          <a:xfrm>
            <a:off x="9137176" y="2820982"/>
            <a:ext cx="1472140" cy="9406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62E53AE-1941-44B5-8F2F-CBC886D15A6B}"/>
              </a:ext>
            </a:extLst>
          </p:cNvPr>
          <p:cNvCxnSpPr>
            <a:cxnSpLocks/>
          </p:cNvCxnSpPr>
          <p:nvPr/>
        </p:nvCxnSpPr>
        <p:spPr>
          <a:xfrm>
            <a:off x="8579904" y="3417657"/>
            <a:ext cx="1546615" cy="10295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7A483A6-4AA2-42BA-AC13-DC3A4417EC90}"/>
              </a:ext>
            </a:extLst>
          </p:cNvPr>
          <p:cNvCxnSpPr>
            <a:cxnSpLocks/>
          </p:cNvCxnSpPr>
          <p:nvPr/>
        </p:nvCxnSpPr>
        <p:spPr>
          <a:xfrm flipH="1" flipV="1">
            <a:off x="10689555" y="678114"/>
            <a:ext cx="2053" cy="2156576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CCAEC-90D9-41CA-8D12-8E32AC699253}"/>
                  </a:ext>
                </a:extLst>
              </p:cNvPr>
              <p:cNvSpPr txBox="1"/>
              <p:nvPr/>
            </p:nvSpPr>
            <p:spPr>
              <a:xfrm>
                <a:off x="8723164" y="2487229"/>
                <a:ext cx="3895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CCAEC-90D9-41CA-8D12-8E32AC69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164" y="2487229"/>
                <a:ext cx="38952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E530700-6695-4EB2-B8F4-18A5F48A731E}"/>
              </a:ext>
            </a:extLst>
          </p:cNvPr>
          <p:cNvCxnSpPr>
            <a:cxnSpLocks/>
          </p:cNvCxnSpPr>
          <p:nvPr/>
        </p:nvCxnSpPr>
        <p:spPr>
          <a:xfrm flipH="1" flipV="1">
            <a:off x="8598018" y="1295518"/>
            <a:ext cx="9474" cy="2142559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араллелограмм 37">
            <a:extLst>
              <a:ext uri="{FF2B5EF4-FFF2-40B4-BE49-F238E27FC236}">
                <a16:creationId xmlns:a16="http://schemas.microsoft.com/office/drawing/2014/main" id="{0055A701-4AC6-4F8E-88EA-0363139EAA28}"/>
              </a:ext>
            </a:extLst>
          </p:cNvPr>
          <p:cNvSpPr/>
          <p:nvPr/>
        </p:nvSpPr>
        <p:spPr>
          <a:xfrm>
            <a:off x="8631352" y="2841363"/>
            <a:ext cx="1997297" cy="555636"/>
          </a:xfrm>
          <a:prstGeom prst="parallelogram">
            <a:avLst>
              <a:gd name="adj" fmla="val 84486"/>
            </a:avLst>
          </a:prstGeom>
          <a:gradFill>
            <a:gsLst>
              <a:gs pos="7000">
                <a:srgbClr val="00B0F0"/>
              </a:gs>
              <a:gs pos="54000">
                <a:schemeClr val="bg1">
                  <a:alpha val="52000"/>
                </a:schemeClr>
              </a:gs>
              <a:gs pos="89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31B9573-CD23-4378-9AA0-FF2EF5100E40}"/>
              </a:ext>
            </a:extLst>
          </p:cNvPr>
          <p:cNvCxnSpPr>
            <a:cxnSpLocks/>
          </p:cNvCxnSpPr>
          <p:nvPr/>
        </p:nvCxnSpPr>
        <p:spPr>
          <a:xfrm flipV="1">
            <a:off x="8628574" y="2851688"/>
            <a:ext cx="2003263" cy="528358"/>
          </a:xfrm>
          <a:prstGeom prst="line">
            <a:avLst/>
          </a:prstGeom>
          <a:ln w="5715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C3A6F9C-1373-4D7F-BBA0-BABFFF98A4C3}"/>
              </a:ext>
            </a:extLst>
          </p:cNvPr>
          <p:cNvCxnSpPr>
            <a:cxnSpLocks/>
          </p:cNvCxnSpPr>
          <p:nvPr/>
        </p:nvCxnSpPr>
        <p:spPr>
          <a:xfrm flipV="1">
            <a:off x="8610129" y="2810187"/>
            <a:ext cx="550479" cy="593590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B207EB80-DB3C-457D-AE1E-6FFE94FC62C1}"/>
              </a:ext>
            </a:extLst>
          </p:cNvPr>
          <p:cNvCxnSpPr>
            <a:cxnSpLocks/>
          </p:cNvCxnSpPr>
          <p:nvPr/>
        </p:nvCxnSpPr>
        <p:spPr>
          <a:xfrm flipV="1">
            <a:off x="10102033" y="2820025"/>
            <a:ext cx="595456" cy="618052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CFC9A81-09A0-4C38-BA18-F3274CFF6539}"/>
                  </a:ext>
                </a:extLst>
              </p:cNvPr>
              <p:cNvSpPr txBox="1"/>
              <p:nvPr/>
            </p:nvSpPr>
            <p:spPr>
              <a:xfrm>
                <a:off x="514690" y="1349266"/>
                <a:ext cx="5801460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CFC9A81-09A0-4C38-BA18-F3274CFF6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0" y="1349266"/>
                <a:ext cx="5801460" cy="6948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94C63CD-FCCD-462D-A474-D882A12B243F}"/>
                  </a:ext>
                </a:extLst>
              </p:cNvPr>
              <p:cNvSpPr txBox="1"/>
              <p:nvPr/>
            </p:nvSpPr>
            <p:spPr>
              <a:xfrm>
                <a:off x="568958" y="2149569"/>
                <a:ext cx="239655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94C63CD-FCCD-462D-A474-D882A12B2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58" y="2149569"/>
                <a:ext cx="2396554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C85C58A-45F9-43AC-955E-AC88FD5DDA09}"/>
              </a:ext>
            </a:extLst>
          </p:cNvPr>
          <p:cNvCxnSpPr>
            <a:cxnSpLocks/>
          </p:cNvCxnSpPr>
          <p:nvPr/>
        </p:nvCxnSpPr>
        <p:spPr>
          <a:xfrm>
            <a:off x="9160608" y="2832784"/>
            <a:ext cx="937041" cy="586389"/>
          </a:xfrm>
          <a:prstGeom prst="line">
            <a:avLst/>
          </a:prstGeom>
          <a:ln w="5715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02AF81-D08F-4398-A731-9CF1D899723F}"/>
                  </a:ext>
                </a:extLst>
              </p:cNvPr>
              <p:cNvSpPr txBox="1"/>
              <p:nvPr/>
            </p:nvSpPr>
            <p:spPr>
              <a:xfrm>
                <a:off x="568958" y="2863046"/>
                <a:ext cx="2487732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𝟓𝟐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02AF81-D08F-4398-A731-9CF1D8997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58" y="2863046"/>
                <a:ext cx="2487732" cy="7006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5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  <p:bldP spid="44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>
            <a:extLst>
              <a:ext uri="{FF2B5EF4-FFF2-40B4-BE49-F238E27FC236}">
                <a16:creationId xmlns:a16="http://schemas.microsoft.com/office/drawing/2014/main" id="{8DE94C84-2AF3-4457-8EA8-F82468C36F23}"/>
              </a:ext>
            </a:extLst>
          </p:cNvPr>
          <p:cNvSpPr/>
          <p:nvPr/>
        </p:nvSpPr>
        <p:spPr>
          <a:xfrm>
            <a:off x="52754" y="105677"/>
            <a:ext cx="12043825" cy="6637017"/>
          </a:xfrm>
          <a:prstGeom prst="frame">
            <a:avLst>
              <a:gd name="adj1" fmla="val 62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24CFE90-B2B5-4427-B301-46AED56F9BE9}"/>
              </a:ext>
            </a:extLst>
          </p:cNvPr>
          <p:cNvCxnSpPr>
            <a:cxnSpLocks/>
          </p:cNvCxnSpPr>
          <p:nvPr/>
        </p:nvCxnSpPr>
        <p:spPr>
          <a:xfrm flipV="1">
            <a:off x="10097649" y="671077"/>
            <a:ext cx="609213" cy="640634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C244F3B-CB76-44D5-9952-3714991B5E4B}"/>
              </a:ext>
            </a:extLst>
          </p:cNvPr>
          <p:cNvCxnSpPr>
            <a:cxnSpLocks/>
          </p:cNvCxnSpPr>
          <p:nvPr/>
        </p:nvCxnSpPr>
        <p:spPr>
          <a:xfrm flipV="1">
            <a:off x="9127526" y="687829"/>
            <a:ext cx="1569963" cy="1080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BBD3431-9EDA-4520-9234-ADA8B2413D50}"/>
              </a:ext>
            </a:extLst>
          </p:cNvPr>
          <p:cNvCxnSpPr>
            <a:cxnSpLocks/>
          </p:cNvCxnSpPr>
          <p:nvPr/>
        </p:nvCxnSpPr>
        <p:spPr>
          <a:xfrm flipV="1">
            <a:off x="8600479" y="678114"/>
            <a:ext cx="550479" cy="593590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A9C576-2A77-467F-A2F3-B5117AD3BCD0}"/>
              </a:ext>
            </a:extLst>
          </p:cNvPr>
          <p:cNvCxnSpPr>
            <a:cxnSpLocks/>
          </p:cNvCxnSpPr>
          <p:nvPr/>
        </p:nvCxnSpPr>
        <p:spPr>
          <a:xfrm>
            <a:off x="8570254" y="1285584"/>
            <a:ext cx="1549624" cy="10686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6AC0B-02D1-4850-BA15-72EBB0C31A6B}"/>
                  </a:ext>
                </a:extLst>
              </p:cNvPr>
              <p:cNvSpPr txBox="1"/>
              <p:nvPr/>
            </p:nvSpPr>
            <p:spPr>
              <a:xfrm>
                <a:off x="8580515" y="220567"/>
                <a:ext cx="5861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6AC0B-02D1-4850-BA15-72EBB0C31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515" y="220567"/>
                <a:ext cx="58612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B4EDD7-4AA8-4617-A425-8820EC078A42}"/>
                  </a:ext>
                </a:extLst>
              </p:cNvPr>
              <p:cNvSpPr txBox="1"/>
              <p:nvPr/>
            </p:nvSpPr>
            <p:spPr>
              <a:xfrm>
                <a:off x="10646680" y="248750"/>
                <a:ext cx="5476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B4EDD7-4AA8-4617-A425-8820EC078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680" y="248750"/>
                <a:ext cx="54765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9F57D9-C373-402B-AD9E-EC51C5805E5C}"/>
                  </a:ext>
                </a:extLst>
              </p:cNvPr>
              <p:cNvSpPr txBox="1"/>
              <p:nvPr/>
            </p:nvSpPr>
            <p:spPr>
              <a:xfrm>
                <a:off x="7989545" y="935353"/>
                <a:ext cx="5604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9F57D9-C373-402B-AD9E-EC51C5805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545" y="935353"/>
                <a:ext cx="56047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78A7F-641C-4A5B-A566-F4EEDEFF04CD}"/>
                  </a:ext>
                </a:extLst>
              </p:cNvPr>
              <p:cNvSpPr txBox="1"/>
              <p:nvPr/>
            </p:nvSpPr>
            <p:spPr>
              <a:xfrm>
                <a:off x="10165513" y="962999"/>
                <a:ext cx="5973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78A7F-641C-4A5B-A566-F4EEDEFF0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513" y="962999"/>
                <a:ext cx="59734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880484-2A59-4A58-B0D4-0FBB03D09E61}"/>
                  </a:ext>
                </a:extLst>
              </p:cNvPr>
              <p:cNvSpPr txBox="1"/>
              <p:nvPr/>
            </p:nvSpPr>
            <p:spPr>
              <a:xfrm>
                <a:off x="8228314" y="3245865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880484-2A59-4A58-B0D4-0FBB03D09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14" y="3245865"/>
                <a:ext cx="36388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261E16-5F39-4F69-BFD0-3D51AFB838E3}"/>
                  </a:ext>
                </a:extLst>
              </p:cNvPr>
              <p:cNvSpPr txBox="1"/>
              <p:nvPr/>
            </p:nvSpPr>
            <p:spPr>
              <a:xfrm>
                <a:off x="10730764" y="2487229"/>
                <a:ext cx="351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261E16-5F39-4F69-BFD0-3D51AFB8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764" y="2487229"/>
                <a:ext cx="35105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AA4F91-1D31-4621-B8EF-B6DFBCDBC6FB}"/>
                  </a:ext>
                </a:extLst>
              </p:cNvPr>
              <p:cNvSpPr txBox="1"/>
              <p:nvPr/>
            </p:nvSpPr>
            <p:spPr>
              <a:xfrm>
                <a:off x="10151170" y="3249115"/>
                <a:ext cx="43418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AA4F91-1D31-4621-B8EF-B6DFBCDBC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70" y="3249115"/>
                <a:ext cx="43418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C08FB54-4FFA-4B91-9473-5167A47AB7D0}"/>
              </a:ext>
            </a:extLst>
          </p:cNvPr>
          <p:cNvCxnSpPr>
            <a:cxnSpLocks/>
          </p:cNvCxnSpPr>
          <p:nvPr/>
        </p:nvCxnSpPr>
        <p:spPr>
          <a:xfrm flipH="1" flipV="1">
            <a:off x="10100675" y="1318649"/>
            <a:ext cx="19902" cy="2095304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EA2733F-2BA1-43A7-A8F5-BF5C7757B0A1}"/>
              </a:ext>
            </a:extLst>
          </p:cNvPr>
          <p:cNvCxnSpPr>
            <a:cxnSpLocks/>
          </p:cNvCxnSpPr>
          <p:nvPr/>
        </p:nvCxnSpPr>
        <p:spPr>
          <a:xfrm>
            <a:off x="9137176" y="2820982"/>
            <a:ext cx="1472140" cy="9406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7A483A6-4AA2-42BA-AC13-DC3A4417EC90}"/>
              </a:ext>
            </a:extLst>
          </p:cNvPr>
          <p:cNvCxnSpPr>
            <a:cxnSpLocks/>
          </p:cNvCxnSpPr>
          <p:nvPr/>
        </p:nvCxnSpPr>
        <p:spPr>
          <a:xfrm flipH="1" flipV="1">
            <a:off x="10689555" y="678114"/>
            <a:ext cx="2053" cy="2156576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CCAEC-90D9-41CA-8D12-8E32AC699253}"/>
                  </a:ext>
                </a:extLst>
              </p:cNvPr>
              <p:cNvSpPr txBox="1"/>
              <p:nvPr/>
            </p:nvSpPr>
            <p:spPr>
              <a:xfrm>
                <a:off x="8723164" y="2487229"/>
                <a:ext cx="3895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CCAEC-90D9-41CA-8D12-8E32AC69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164" y="2487229"/>
                <a:ext cx="38952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E530700-6695-4EB2-B8F4-18A5F48A731E}"/>
              </a:ext>
            </a:extLst>
          </p:cNvPr>
          <p:cNvCxnSpPr>
            <a:cxnSpLocks/>
          </p:cNvCxnSpPr>
          <p:nvPr/>
        </p:nvCxnSpPr>
        <p:spPr>
          <a:xfrm flipH="1" flipV="1">
            <a:off x="8598018" y="1295518"/>
            <a:ext cx="9474" cy="2142559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C3A6F9C-1373-4D7F-BBA0-BABFFF98A4C3}"/>
              </a:ext>
            </a:extLst>
          </p:cNvPr>
          <p:cNvCxnSpPr>
            <a:cxnSpLocks/>
          </p:cNvCxnSpPr>
          <p:nvPr/>
        </p:nvCxnSpPr>
        <p:spPr>
          <a:xfrm flipV="1">
            <a:off x="8610129" y="2810187"/>
            <a:ext cx="550479" cy="593590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B207EB80-DB3C-457D-AE1E-6FFE94FC62C1}"/>
              </a:ext>
            </a:extLst>
          </p:cNvPr>
          <p:cNvCxnSpPr>
            <a:cxnSpLocks/>
          </p:cNvCxnSpPr>
          <p:nvPr/>
        </p:nvCxnSpPr>
        <p:spPr>
          <a:xfrm flipV="1">
            <a:off x="10102033" y="2820025"/>
            <a:ext cx="595456" cy="618052"/>
          </a:xfrm>
          <a:prstGeom prst="line">
            <a:avLst/>
          </a:prstGeom>
          <a:ln w="57150">
            <a:solidFill>
              <a:srgbClr val="006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8B34CD00-8351-433B-94FD-7C7829C33AD9}"/>
              </a:ext>
            </a:extLst>
          </p:cNvPr>
          <p:cNvSpPr/>
          <p:nvPr/>
        </p:nvSpPr>
        <p:spPr>
          <a:xfrm rot="15030892">
            <a:off x="7851307" y="1760739"/>
            <a:ext cx="2700241" cy="879705"/>
          </a:xfrm>
          <a:prstGeom prst="triangle">
            <a:avLst>
              <a:gd name="adj" fmla="val 13074"/>
            </a:avLst>
          </a:prstGeom>
          <a:gradFill>
            <a:gsLst>
              <a:gs pos="15000">
                <a:srgbClr val="00FF00">
                  <a:lumMod val="90000"/>
                </a:srgbClr>
              </a:gs>
              <a:gs pos="51000">
                <a:schemeClr val="bg1">
                  <a:lumMod val="96000"/>
                  <a:alpha val="43000"/>
                </a:schemeClr>
              </a:gs>
              <a:gs pos="100000">
                <a:srgbClr val="00FF00"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F91CB3CB-7E29-43BC-9148-C20E68B1B81E}"/>
              </a:ext>
            </a:extLst>
          </p:cNvPr>
          <p:cNvSpPr/>
          <p:nvPr/>
        </p:nvSpPr>
        <p:spPr>
          <a:xfrm rot="12695082">
            <a:off x="8561372" y="3008758"/>
            <a:ext cx="1102642" cy="1868614"/>
          </a:xfrm>
          <a:prstGeom prst="triangle">
            <a:avLst>
              <a:gd name="adj" fmla="val 1307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C9EE6D0-6CEE-4BD0-B0F1-16061388AE3A}"/>
              </a:ext>
            </a:extLst>
          </p:cNvPr>
          <p:cNvCxnSpPr>
            <a:cxnSpLocks/>
          </p:cNvCxnSpPr>
          <p:nvPr/>
        </p:nvCxnSpPr>
        <p:spPr>
          <a:xfrm>
            <a:off x="8579904" y="3417657"/>
            <a:ext cx="1546615" cy="10295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1FC1EEE-80FF-42E6-9A7E-B3195CBD5671}"/>
              </a:ext>
            </a:extLst>
          </p:cNvPr>
          <p:cNvCxnSpPr>
            <a:cxnSpLocks/>
          </p:cNvCxnSpPr>
          <p:nvPr/>
        </p:nvCxnSpPr>
        <p:spPr>
          <a:xfrm flipH="1" flipV="1">
            <a:off x="9160608" y="2830388"/>
            <a:ext cx="937041" cy="573389"/>
          </a:xfrm>
          <a:prstGeom prst="line">
            <a:avLst/>
          </a:prstGeom>
          <a:ln w="5715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F56360A-26F5-460C-BBEE-D2906D5CB5F4}"/>
              </a:ext>
            </a:extLst>
          </p:cNvPr>
          <p:cNvCxnSpPr>
            <a:cxnSpLocks/>
          </p:cNvCxnSpPr>
          <p:nvPr/>
        </p:nvCxnSpPr>
        <p:spPr>
          <a:xfrm>
            <a:off x="9150958" y="685576"/>
            <a:ext cx="959668" cy="2732081"/>
          </a:xfrm>
          <a:prstGeom prst="line">
            <a:avLst/>
          </a:prstGeom>
          <a:ln w="57150">
            <a:solidFill>
              <a:srgbClr val="005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BCA8AFE4-AE70-474D-8F58-E08AE74B8D52}"/>
              </a:ext>
            </a:extLst>
          </p:cNvPr>
          <p:cNvCxnSpPr>
            <a:cxnSpLocks/>
          </p:cNvCxnSpPr>
          <p:nvPr/>
        </p:nvCxnSpPr>
        <p:spPr>
          <a:xfrm flipH="1" flipV="1">
            <a:off x="9137075" y="687829"/>
            <a:ext cx="9474" cy="2142559"/>
          </a:xfrm>
          <a:prstGeom prst="line">
            <a:avLst/>
          </a:prstGeom>
          <a:ln w="57150">
            <a:solidFill>
              <a:srgbClr val="006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9A9E8AD-490E-4FE1-87F1-C6EFEEAC6CFD}"/>
              </a:ext>
            </a:extLst>
          </p:cNvPr>
          <p:cNvSpPr/>
          <p:nvPr/>
        </p:nvSpPr>
        <p:spPr>
          <a:xfrm>
            <a:off x="9139656" y="2690539"/>
            <a:ext cx="152717" cy="160611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03463B-9228-417B-9EC3-1B5EFF8FEC0C}"/>
                  </a:ext>
                </a:extLst>
              </p:cNvPr>
              <p:cNvSpPr txBox="1"/>
              <p:nvPr/>
            </p:nvSpPr>
            <p:spPr>
              <a:xfrm>
                <a:off x="632725" y="266448"/>
                <a:ext cx="2393476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03463B-9228-417B-9EC3-1B5EFF8F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25" y="266448"/>
                <a:ext cx="2393476" cy="619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230DC5-56C0-4576-8E0E-2EB5D819886A}"/>
                  </a:ext>
                </a:extLst>
              </p:cNvPr>
              <p:cNvSpPr txBox="1"/>
              <p:nvPr/>
            </p:nvSpPr>
            <p:spPr>
              <a:xfrm>
                <a:off x="632725" y="975915"/>
                <a:ext cx="3882601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230DC5-56C0-4576-8E0E-2EB5D8198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25" y="975915"/>
                <a:ext cx="3882601" cy="6193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F562F-ABBB-4DD3-BA48-32C84CA550B0}"/>
                  </a:ext>
                </a:extLst>
              </p:cNvPr>
              <p:cNvSpPr txBox="1"/>
              <p:nvPr/>
            </p:nvSpPr>
            <p:spPr>
              <a:xfrm>
                <a:off x="632725" y="1786588"/>
                <a:ext cx="2487732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𝟓𝟐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F562F-ABBB-4DD3-BA48-32C84CA55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25" y="1786588"/>
                <a:ext cx="2487732" cy="7006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05EFBA-FDE6-4824-A00A-0E7B625EAEC0}"/>
                  </a:ext>
                </a:extLst>
              </p:cNvPr>
              <p:cNvSpPr txBox="1"/>
              <p:nvPr/>
            </p:nvSpPr>
            <p:spPr>
              <a:xfrm>
                <a:off x="584779" y="3299094"/>
                <a:ext cx="4494500" cy="601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05EFBA-FDE6-4824-A00A-0E7B625EA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79" y="3299094"/>
                <a:ext cx="4494500" cy="601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314A93-92F3-424F-BA80-00D85320FBF6}"/>
                  </a:ext>
                </a:extLst>
              </p:cNvPr>
              <p:cNvSpPr txBox="1"/>
              <p:nvPr/>
            </p:nvSpPr>
            <p:spPr>
              <a:xfrm>
                <a:off x="588833" y="3976914"/>
                <a:ext cx="9040295" cy="798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𝟓𝟐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314A93-92F3-424F-BA80-00D85320F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33" y="3976914"/>
                <a:ext cx="9040295" cy="7985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82E8179-C2F7-4286-8ACA-65B4DAE4A3DF}"/>
                  </a:ext>
                </a:extLst>
              </p:cNvPr>
              <p:cNvSpPr txBox="1"/>
              <p:nvPr/>
            </p:nvSpPr>
            <p:spPr>
              <a:xfrm>
                <a:off x="634021" y="4928083"/>
                <a:ext cx="21575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82E8179-C2F7-4286-8ACA-65B4DAE4A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1" y="4928083"/>
                <a:ext cx="2157578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13C1C1D-F8A6-451D-AB12-859E2DBC667A}"/>
                  </a:ext>
                </a:extLst>
              </p:cNvPr>
              <p:cNvSpPr txBox="1"/>
              <p:nvPr/>
            </p:nvSpPr>
            <p:spPr>
              <a:xfrm>
                <a:off x="632725" y="2616162"/>
                <a:ext cx="16590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13C1C1D-F8A6-451D-AB12-859E2DBC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25" y="2616162"/>
                <a:ext cx="1659044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5D7A20-D9C5-4FEE-86A3-17A9215F6361}"/>
                  </a:ext>
                </a:extLst>
              </p:cNvPr>
              <p:cNvSpPr txBox="1"/>
              <p:nvPr/>
            </p:nvSpPr>
            <p:spPr>
              <a:xfrm>
                <a:off x="3804421" y="5688178"/>
                <a:ext cx="43492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36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5D7A20-D9C5-4FEE-86A3-17A9215F6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21" y="5688178"/>
                <a:ext cx="4349268" cy="646331"/>
              </a:xfrm>
              <a:prstGeom prst="rect">
                <a:avLst/>
              </a:prstGeom>
              <a:blipFill>
                <a:blip r:embed="rId17"/>
                <a:stretch>
                  <a:fillRect l="-4202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B0DCD3AF-2A8F-44A1-BE7E-8069226E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1046" y="4971830"/>
            <a:ext cx="2101262" cy="15741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ED195AC-2457-4817-AC5C-E4D200DE5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065729"/>
              </p:ext>
            </p:extLst>
          </p:nvPr>
        </p:nvGraphicFramePr>
        <p:xfrm>
          <a:off x="301874" y="1536114"/>
          <a:ext cx="10904494" cy="378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48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0B91FDC-92F8-4B8B-8AFB-16122127E111}"/>
              </a:ext>
            </a:extLst>
          </p:cNvPr>
          <p:cNvSpPr/>
          <p:nvPr/>
        </p:nvSpPr>
        <p:spPr>
          <a:xfrm>
            <a:off x="-4918" y="1"/>
            <a:ext cx="12196918" cy="7964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Куб 1">
            <a:extLst>
              <a:ext uri="{FF2B5EF4-FFF2-40B4-BE49-F238E27FC236}">
                <a16:creationId xmlns:a16="http://schemas.microsoft.com/office/drawing/2014/main" id="{FC66C774-9713-449F-8752-4714828CAE4D}"/>
              </a:ext>
            </a:extLst>
          </p:cNvPr>
          <p:cNvSpPr/>
          <p:nvPr/>
        </p:nvSpPr>
        <p:spPr>
          <a:xfrm>
            <a:off x="1270860" y="1286225"/>
            <a:ext cx="3967567" cy="5005952"/>
          </a:xfrm>
          <a:prstGeom prst="cube">
            <a:avLst>
              <a:gd name="adj" fmla="val 26172"/>
            </a:avLst>
          </a:prstGeom>
          <a:gradFill>
            <a:gsLst>
              <a:gs pos="0">
                <a:srgbClr val="00B0F0"/>
              </a:gs>
              <a:gs pos="54000">
                <a:schemeClr val="bg1"/>
              </a:gs>
              <a:gs pos="100000">
                <a:srgbClr val="00B0F0"/>
              </a:gs>
            </a:gsLst>
            <a:lin ang="5400000" scaled="1"/>
          </a:gra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377375AF-31B4-4540-82C1-155916D67455}"/>
              </a:ext>
            </a:extLst>
          </p:cNvPr>
          <p:cNvSpPr/>
          <p:nvPr/>
        </p:nvSpPr>
        <p:spPr>
          <a:xfrm>
            <a:off x="1335977" y="1318260"/>
            <a:ext cx="3826573" cy="975360"/>
          </a:xfrm>
          <a:prstGeom prst="parallelogram">
            <a:avLst>
              <a:gd name="adj" fmla="val 10198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4E4B0FFD-BF1E-481B-9FF3-736C046137F8}"/>
              </a:ext>
            </a:extLst>
          </p:cNvPr>
          <p:cNvSpPr/>
          <p:nvPr/>
        </p:nvSpPr>
        <p:spPr>
          <a:xfrm>
            <a:off x="1335976" y="5285549"/>
            <a:ext cx="3826573" cy="975360"/>
          </a:xfrm>
          <a:prstGeom prst="parallelogram">
            <a:avLst>
              <a:gd name="adj" fmla="val 10198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05541F2-15D2-45B9-A710-1C542F2DAA80}"/>
              </a:ext>
            </a:extLst>
          </p:cNvPr>
          <p:cNvCxnSpPr>
            <a:cxnSpLocks/>
          </p:cNvCxnSpPr>
          <p:nvPr/>
        </p:nvCxnSpPr>
        <p:spPr>
          <a:xfrm>
            <a:off x="2315185" y="1286225"/>
            <a:ext cx="0" cy="3968058"/>
          </a:xfrm>
          <a:prstGeom prst="line">
            <a:avLst/>
          </a:prstGeom>
          <a:ln w="762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97CE09C-D703-4B41-8F2D-B58740018A39}"/>
              </a:ext>
            </a:extLst>
          </p:cNvPr>
          <p:cNvCxnSpPr>
            <a:cxnSpLocks/>
          </p:cNvCxnSpPr>
          <p:nvPr/>
        </p:nvCxnSpPr>
        <p:spPr>
          <a:xfrm flipV="1">
            <a:off x="1270860" y="5254283"/>
            <a:ext cx="1022344" cy="1037896"/>
          </a:xfrm>
          <a:prstGeom prst="line">
            <a:avLst/>
          </a:prstGeom>
          <a:ln w="762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BD45050-BC71-4FFC-9AA9-7C6D1E7B1FA8}"/>
              </a:ext>
            </a:extLst>
          </p:cNvPr>
          <p:cNvCxnSpPr>
            <a:cxnSpLocks/>
          </p:cNvCxnSpPr>
          <p:nvPr/>
        </p:nvCxnSpPr>
        <p:spPr>
          <a:xfrm>
            <a:off x="2293204" y="5254283"/>
            <a:ext cx="2945223" cy="1"/>
          </a:xfrm>
          <a:prstGeom prst="line">
            <a:avLst/>
          </a:prstGeom>
          <a:ln w="762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39913DC-2D42-4AB2-8B00-91391E02DFDC}"/>
              </a:ext>
            </a:extLst>
          </p:cNvPr>
          <p:cNvCxnSpPr>
            <a:cxnSpLocks/>
          </p:cNvCxnSpPr>
          <p:nvPr/>
        </p:nvCxnSpPr>
        <p:spPr>
          <a:xfrm flipV="1">
            <a:off x="4189958" y="5254283"/>
            <a:ext cx="0" cy="1006626"/>
          </a:xfrm>
          <a:prstGeom prst="line">
            <a:avLst/>
          </a:prstGeom>
          <a:ln w="762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4908B6-7823-4318-91BE-26FB57B66A3A}"/>
              </a:ext>
            </a:extLst>
          </p:cNvPr>
          <p:cNvSpPr txBox="1"/>
          <p:nvPr/>
        </p:nvSpPr>
        <p:spPr>
          <a:xfrm>
            <a:off x="6064731" y="1805940"/>
            <a:ext cx="6040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parallelogrammdan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  </a:t>
            </a: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w matter deforms: fluids and solids - Encyclopédie de l'environnement">
            <a:extLst>
              <a:ext uri="{FF2B5EF4-FFF2-40B4-BE49-F238E27FC236}">
                <a16:creationId xmlns:a16="http://schemas.microsoft.com/office/drawing/2014/main" id="{2C01AAEA-C47F-46CD-9F92-18FE1E9B1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43" y="-844914"/>
            <a:ext cx="7729427" cy="85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7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AA75CE-4782-4EE2-81AD-9A41112F4315}"/>
              </a:ext>
            </a:extLst>
          </p:cNvPr>
          <p:cNvSpPr txBox="1"/>
          <p:nvPr/>
        </p:nvSpPr>
        <p:spPr>
          <a:xfrm>
            <a:off x="1257299" y="261182"/>
            <a:ext cx="4590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parallelepiped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E1198-F989-424A-A85B-7BAA591BF4A5}"/>
              </a:ext>
            </a:extLst>
          </p:cNvPr>
          <p:cNvSpPr txBox="1"/>
          <p:nvPr/>
        </p:nvSpPr>
        <p:spPr>
          <a:xfrm>
            <a:off x="6872505" y="220327"/>
            <a:ext cx="488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Og‘ma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parallelepiped  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85CE31ED-76ED-4897-9527-D54657EF4C62}"/>
              </a:ext>
            </a:extLst>
          </p:cNvPr>
          <p:cNvSpPr/>
          <p:nvPr/>
        </p:nvSpPr>
        <p:spPr>
          <a:xfrm>
            <a:off x="1257299" y="1847851"/>
            <a:ext cx="3829051" cy="4380808"/>
          </a:xfrm>
          <a:prstGeom prst="cube">
            <a:avLst>
              <a:gd name="adj" fmla="val 26172"/>
            </a:avLst>
          </a:prstGeom>
          <a:gradFill>
            <a:gsLst>
              <a:gs pos="0">
                <a:srgbClr val="00FF00"/>
              </a:gs>
              <a:gs pos="54000">
                <a:schemeClr val="bg1"/>
              </a:gs>
              <a:gs pos="100000">
                <a:srgbClr val="00FF00"/>
              </a:gs>
            </a:gsLst>
            <a:lin ang="5400000" scaled="1"/>
          </a:gradFill>
          <a:ln w="76200">
            <a:solidFill>
              <a:srgbClr val="00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748EC58-07BE-4462-A4F1-9C03E0173488}"/>
              </a:ext>
            </a:extLst>
          </p:cNvPr>
          <p:cNvCxnSpPr>
            <a:cxnSpLocks/>
          </p:cNvCxnSpPr>
          <p:nvPr/>
        </p:nvCxnSpPr>
        <p:spPr>
          <a:xfrm>
            <a:off x="2279643" y="1847851"/>
            <a:ext cx="16739" cy="3380295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E8CBA73-D8C6-4C64-A0DD-A3435CFCF3AC}"/>
              </a:ext>
            </a:extLst>
          </p:cNvPr>
          <p:cNvCxnSpPr>
            <a:cxnSpLocks/>
          </p:cNvCxnSpPr>
          <p:nvPr/>
        </p:nvCxnSpPr>
        <p:spPr>
          <a:xfrm flipV="1">
            <a:off x="1257299" y="5190765"/>
            <a:ext cx="1022344" cy="1037896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FC9CBB7-43BC-49C0-BD7A-1244220057C5}"/>
              </a:ext>
            </a:extLst>
          </p:cNvPr>
          <p:cNvCxnSpPr>
            <a:cxnSpLocks/>
          </p:cNvCxnSpPr>
          <p:nvPr/>
        </p:nvCxnSpPr>
        <p:spPr>
          <a:xfrm>
            <a:off x="2279643" y="5209455"/>
            <a:ext cx="2806707" cy="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6A164230-6ECF-47F3-B421-3714F6E35847}"/>
              </a:ext>
            </a:extLst>
          </p:cNvPr>
          <p:cNvSpPr/>
          <p:nvPr/>
        </p:nvSpPr>
        <p:spPr>
          <a:xfrm>
            <a:off x="6449938" y="1907099"/>
            <a:ext cx="5307992" cy="4150815"/>
          </a:xfrm>
          <a:prstGeom prst="rect">
            <a:avLst/>
          </a:prstGeom>
          <a:gradFill>
            <a:gsLst>
              <a:gs pos="0">
                <a:srgbClr val="FF99FF"/>
              </a:gs>
              <a:gs pos="54000">
                <a:schemeClr val="bg1"/>
              </a:gs>
              <a:gs pos="100000">
                <a:srgbClr val="FF99F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57B96CC2-549A-495C-91E2-0B6CC858FB1D}"/>
              </a:ext>
            </a:extLst>
          </p:cNvPr>
          <p:cNvCxnSpPr>
            <a:cxnSpLocks/>
          </p:cNvCxnSpPr>
          <p:nvPr/>
        </p:nvCxnSpPr>
        <p:spPr>
          <a:xfrm flipH="1">
            <a:off x="6481398" y="2659059"/>
            <a:ext cx="1648294" cy="3425773"/>
          </a:xfrm>
          <a:prstGeom prst="line">
            <a:avLst/>
          </a:prstGeom>
          <a:ln w="7620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1B7157B-65E3-4841-BB17-23AE428D476F}"/>
              </a:ext>
            </a:extLst>
          </p:cNvPr>
          <p:cNvCxnSpPr>
            <a:cxnSpLocks/>
          </p:cNvCxnSpPr>
          <p:nvPr/>
        </p:nvCxnSpPr>
        <p:spPr>
          <a:xfrm flipH="1">
            <a:off x="10142932" y="1880646"/>
            <a:ext cx="1583538" cy="3323344"/>
          </a:xfrm>
          <a:prstGeom prst="line">
            <a:avLst/>
          </a:prstGeom>
          <a:ln w="7620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04D79BE5-914D-4E20-AD35-AB9A41DE8617}"/>
              </a:ext>
            </a:extLst>
          </p:cNvPr>
          <p:cNvCxnSpPr>
            <a:cxnSpLocks/>
          </p:cNvCxnSpPr>
          <p:nvPr/>
        </p:nvCxnSpPr>
        <p:spPr>
          <a:xfrm flipH="1">
            <a:off x="9152966" y="2679929"/>
            <a:ext cx="1620267" cy="3398872"/>
          </a:xfrm>
          <a:prstGeom prst="line">
            <a:avLst/>
          </a:prstGeom>
          <a:ln w="7620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0CE89B3-7130-4778-91D9-5649D44FC8AB}"/>
              </a:ext>
            </a:extLst>
          </p:cNvPr>
          <p:cNvCxnSpPr>
            <a:cxnSpLocks/>
          </p:cNvCxnSpPr>
          <p:nvPr/>
        </p:nvCxnSpPr>
        <p:spPr>
          <a:xfrm flipH="1">
            <a:off x="7504672" y="1893872"/>
            <a:ext cx="1516360" cy="3296893"/>
          </a:xfrm>
          <a:prstGeom prst="line">
            <a:avLst/>
          </a:prstGeom>
          <a:ln w="76200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E60E792-D3A1-48FA-ABC9-8653DC3FE0B5}"/>
              </a:ext>
            </a:extLst>
          </p:cNvPr>
          <p:cNvCxnSpPr>
            <a:cxnSpLocks/>
          </p:cNvCxnSpPr>
          <p:nvPr/>
        </p:nvCxnSpPr>
        <p:spPr>
          <a:xfrm flipH="1">
            <a:off x="6481398" y="6077243"/>
            <a:ext cx="2719752" cy="7589"/>
          </a:xfrm>
          <a:prstGeom prst="line">
            <a:avLst/>
          </a:prstGeom>
          <a:ln w="7620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1C559094-CA16-4282-BC3D-373909ECF2C7}"/>
              </a:ext>
            </a:extLst>
          </p:cNvPr>
          <p:cNvCxnSpPr>
            <a:cxnSpLocks/>
          </p:cNvCxnSpPr>
          <p:nvPr/>
        </p:nvCxnSpPr>
        <p:spPr>
          <a:xfrm flipH="1">
            <a:off x="7495239" y="5173279"/>
            <a:ext cx="2632930" cy="7589"/>
          </a:xfrm>
          <a:prstGeom prst="line">
            <a:avLst/>
          </a:prstGeom>
          <a:ln w="76200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C52F29A3-F89E-4639-9B96-61F53EEFFCD9}"/>
              </a:ext>
            </a:extLst>
          </p:cNvPr>
          <p:cNvCxnSpPr>
            <a:cxnSpLocks/>
          </p:cNvCxnSpPr>
          <p:nvPr/>
        </p:nvCxnSpPr>
        <p:spPr>
          <a:xfrm flipH="1" flipV="1">
            <a:off x="8101584" y="2666648"/>
            <a:ext cx="2639271" cy="38625"/>
          </a:xfrm>
          <a:prstGeom prst="line">
            <a:avLst/>
          </a:prstGeom>
          <a:ln w="7620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347E0E92-B20D-47F8-9EF3-AEE7B877AD6A}"/>
              </a:ext>
            </a:extLst>
          </p:cNvPr>
          <p:cNvCxnSpPr>
            <a:cxnSpLocks/>
          </p:cNvCxnSpPr>
          <p:nvPr/>
        </p:nvCxnSpPr>
        <p:spPr>
          <a:xfrm flipH="1">
            <a:off x="9002828" y="1893872"/>
            <a:ext cx="2723642" cy="0"/>
          </a:xfrm>
          <a:prstGeom prst="line">
            <a:avLst/>
          </a:prstGeom>
          <a:ln w="7620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0BD00C8-A0AD-474B-88D0-361DED21B37C}"/>
              </a:ext>
            </a:extLst>
          </p:cNvPr>
          <p:cNvCxnSpPr>
            <a:cxnSpLocks/>
          </p:cNvCxnSpPr>
          <p:nvPr/>
        </p:nvCxnSpPr>
        <p:spPr>
          <a:xfrm flipH="1">
            <a:off x="6460566" y="5163848"/>
            <a:ext cx="1055505" cy="940312"/>
          </a:xfrm>
          <a:prstGeom prst="line">
            <a:avLst/>
          </a:prstGeom>
          <a:ln w="76200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750FF17B-7B98-4005-9681-0C8DB74C231D}"/>
              </a:ext>
            </a:extLst>
          </p:cNvPr>
          <p:cNvCxnSpPr>
            <a:cxnSpLocks/>
          </p:cNvCxnSpPr>
          <p:nvPr/>
        </p:nvCxnSpPr>
        <p:spPr>
          <a:xfrm flipH="1">
            <a:off x="9183496" y="5190765"/>
            <a:ext cx="970620" cy="894067"/>
          </a:xfrm>
          <a:prstGeom prst="line">
            <a:avLst/>
          </a:prstGeom>
          <a:ln w="7620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8BDC763-08D0-45C9-9CCB-AD8CCF756700}"/>
              </a:ext>
            </a:extLst>
          </p:cNvPr>
          <p:cNvCxnSpPr>
            <a:cxnSpLocks/>
          </p:cNvCxnSpPr>
          <p:nvPr/>
        </p:nvCxnSpPr>
        <p:spPr>
          <a:xfrm flipH="1">
            <a:off x="10740855" y="1876538"/>
            <a:ext cx="1002353" cy="828735"/>
          </a:xfrm>
          <a:prstGeom prst="line">
            <a:avLst/>
          </a:prstGeom>
          <a:ln w="7620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5CB93347-0BB0-49DC-8D63-A9F916191B05}"/>
              </a:ext>
            </a:extLst>
          </p:cNvPr>
          <p:cNvCxnSpPr>
            <a:cxnSpLocks/>
          </p:cNvCxnSpPr>
          <p:nvPr/>
        </p:nvCxnSpPr>
        <p:spPr>
          <a:xfrm flipH="1">
            <a:off x="8113843" y="1887033"/>
            <a:ext cx="916622" cy="783410"/>
          </a:xfrm>
          <a:prstGeom prst="line">
            <a:avLst/>
          </a:prstGeom>
          <a:ln w="7620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5334B724-8BBE-44A6-89FF-C4C7428B07C6}"/>
              </a:ext>
            </a:extLst>
          </p:cNvPr>
          <p:cNvSpPr/>
          <p:nvPr/>
        </p:nvSpPr>
        <p:spPr>
          <a:xfrm>
            <a:off x="9718511" y="1847851"/>
            <a:ext cx="3338270" cy="4380807"/>
          </a:xfrm>
          <a:prstGeom prst="triangle">
            <a:avLst>
              <a:gd name="adj" fmla="val 6224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:a16="http://schemas.microsoft.com/office/drawing/2014/main" id="{7FFC3FE1-20BA-4976-83B1-C87141FEB0D6}"/>
              </a:ext>
            </a:extLst>
          </p:cNvPr>
          <p:cNvSpPr/>
          <p:nvPr/>
        </p:nvSpPr>
        <p:spPr>
          <a:xfrm flipH="1" flipV="1">
            <a:off x="5450566" y="1734252"/>
            <a:ext cx="3054597" cy="4514147"/>
          </a:xfrm>
          <a:prstGeom prst="triangle">
            <a:avLst>
              <a:gd name="adj" fmla="val 70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:a16="http://schemas.microsoft.com/office/drawing/2014/main" id="{490A6692-989C-4D3D-91F5-B158FE6F0423}"/>
              </a:ext>
            </a:extLst>
          </p:cNvPr>
          <p:cNvSpPr/>
          <p:nvPr/>
        </p:nvSpPr>
        <p:spPr>
          <a:xfrm rot="679614">
            <a:off x="9259598" y="5207575"/>
            <a:ext cx="1412835" cy="1085496"/>
          </a:xfrm>
          <a:prstGeom prst="triangle">
            <a:avLst>
              <a:gd name="adj" fmla="val 592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id="{86142D90-8B23-47E1-BE2F-2482741874FD}"/>
              </a:ext>
            </a:extLst>
          </p:cNvPr>
          <p:cNvSpPr/>
          <p:nvPr/>
        </p:nvSpPr>
        <p:spPr>
          <a:xfrm rot="679614" flipH="1" flipV="1">
            <a:off x="7567390" y="1647615"/>
            <a:ext cx="1412835" cy="1085496"/>
          </a:xfrm>
          <a:prstGeom prst="triangle">
            <a:avLst>
              <a:gd name="adj" fmla="val 592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мка 71">
            <a:extLst>
              <a:ext uri="{FF2B5EF4-FFF2-40B4-BE49-F238E27FC236}">
                <a16:creationId xmlns:a16="http://schemas.microsoft.com/office/drawing/2014/main" id="{54258D1F-9807-4103-A22C-EDB63ABE5058}"/>
              </a:ext>
            </a:extLst>
          </p:cNvPr>
          <p:cNvSpPr/>
          <p:nvPr/>
        </p:nvSpPr>
        <p:spPr>
          <a:xfrm>
            <a:off x="114300" y="97216"/>
            <a:ext cx="11952514" cy="6630155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0B91FDC-92F8-4B8B-8AFB-16122127E111}"/>
              </a:ext>
            </a:extLst>
          </p:cNvPr>
          <p:cNvSpPr/>
          <p:nvPr/>
        </p:nvSpPr>
        <p:spPr>
          <a:xfrm>
            <a:off x="-4918" y="1"/>
            <a:ext cx="12196918" cy="133372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377375AF-31B4-4540-82C1-155916D67455}"/>
              </a:ext>
            </a:extLst>
          </p:cNvPr>
          <p:cNvSpPr/>
          <p:nvPr/>
        </p:nvSpPr>
        <p:spPr>
          <a:xfrm rot="19506485">
            <a:off x="-48165" y="2398483"/>
            <a:ext cx="3704155" cy="3476528"/>
          </a:xfrm>
          <a:prstGeom prst="parallelogram">
            <a:avLst>
              <a:gd name="adj" fmla="val 69744"/>
            </a:avLst>
          </a:prstGeom>
          <a:gradFill>
            <a:gsLst>
              <a:gs pos="0">
                <a:srgbClr val="00FF00"/>
              </a:gs>
              <a:gs pos="54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05541F2-15D2-45B9-A710-1C542F2DAA80}"/>
              </a:ext>
            </a:extLst>
          </p:cNvPr>
          <p:cNvCxnSpPr>
            <a:cxnSpLocks/>
          </p:cNvCxnSpPr>
          <p:nvPr/>
        </p:nvCxnSpPr>
        <p:spPr>
          <a:xfrm>
            <a:off x="2350296" y="1616008"/>
            <a:ext cx="0" cy="3968058"/>
          </a:xfrm>
          <a:prstGeom prst="line">
            <a:avLst/>
          </a:prstGeom>
          <a:ln w="7620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97CE09C-D703-4B41-8F2D-B58740018A39}"/>
              </a:ext>
            </a:extLst>
          </p:cNvPr>
          <p:cNvCxnSpPr>
            <a:cxnSpLocks/>
          </p:cNvCxnSpPr>
          <p:nvPr/>
        </p:nvCxnSpPr>
        <p:spPr>
          <a:xfrm flipV="1">
            <a:off x="1295208" y="5584066"/>
            <a:ext cx="1022344" cy="1037896"/>
          </a:xfrm>
          <a:prstGeom prst="line">
            <a:avLst/>
          </a:prstGeom>
          <a:ln w="7620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976B08-9CA8-476F-84C5-085DC6DAC2A6}"/>
              </a:ext>
            </a:extLst>
          </p:cNvPr>
          <p:cNvCxnSpPr>
            <a:cxnSpLocks/>
          </p:cNvCxnSpPr>
          <p:nvPr/>
        </p:nvCxnSpPr>
        <p:spPr>
          <a:xfrm>
            <a:off x="1295208" y="2653904"/>
            <a:ext cx="0" cy="3968058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69EB649-A1F9-44CA-B00D-6E9C56DAFE64}"/>
              </a:ext>
            </a:extLst>
          </p:cNvPr>
          <p:cNvCxnSpPr>
            <a:cxnSpLocks/>
          </p:cNvCxnSpPr>
          <p:nvPr/>
        </p:nvCxnSpPr>
        <p:spPr>
          <a:xfrm flipV="1">
            <a:off x="1253422" y="6606325"/>
            <a:ext cx="3004391" cy="15637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6DF9EDD-AF75-4879-AF6C-C3DC724458B6}"/>
              </a:ext>
            </a:extLst>
          </p:cNvPr>
          <p:cNvCxnSpPr>
            <a:cxnSpLocks/>
          </p:cNvCxnSpPr>
          <p:nvPr/>
        </p:nvCxnSpPr>
        <p:spPr>
          <a:xfrm>
            <a:off x="2328315" y="5584066"/>
            <a:ext cx="2945223" cy="1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A1AA495-8B2C-4997-8465-A4A9FE86A01D}"/>
              </a:ext>
            </a:extLst>
          </p:cNvPr>
          <p:cNvCxnSpPr>
            <a:cxnSpLocks/>
          </p:cNvCxnSpPr>
          <p:nvPr/>
        </p:nvCxnSpPr>
        <p:spPr>
          <a:xfrm>
            <a:off x="1253422" y="2659730"/>
            <a:ext cx="2977967" cy="0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A6463322-23DE-41FF-8AAE-3087F57299A1}"/>
              </a:ext>
            </a:extLst>
          </p:cNvPr>
          <p:cNvSpPr/>
          <p:nvPr/>
        </p:nvSpPr>
        <p:spPr>
          <a:xfrm rot="3396810">
            <a:off x="835529" y="876450"/>
            <a:ext cx="1373444" cy="1455124"/>
          </a:xfrm>
          <a:prstGeom prst="triangle">
            <a:avLst>
              <a:gd name="adj" fmla="val 783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C351E10-B509-405D-AAFC-9B6341BA2C5B}"/>
              </a:ext>
            </a:extLst>
          </p:cNvPr>
          <p:cNvCxnSpPr>
            <a:cxnSpLocks/>
          </p:cNvCxnSpPr>
          <p:nvPr/>
        </p:nvCxnSpPr>
        <p:spPr>
          <a:xfrm flipV="1">
            <a:off x="1274732" y="1637471"/>
            <a:ext cx="1024440" cy="1026509"/>
          </a:xfrm>
          <a:prstGeom prst="line">
            <a:avLst/>
          </a:prstGeom>
          <a:ln w="7620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id="{6291F9DE-A608-4258-9553-AA4765505C26}"/>
              </a:ext>
            </a:extLst>
          </p:cNvPr>
          <p:cNvSpPr/>
          <p:nvPr/>
        </p:nvSpPr>
        <p:spPr>
          <a:xfrm rot="19506485">
            <a:off x="2891965" y="2366509"/>
            <a:ext cx="3715638" cy="3473684"/>
          </a:xfrm>
          <a:prstGeom prst="parallelogram">
            <a:avLst>
              <a:gd name="adj" fmla="val 69744"/>
            </a:avLst>
          </a:prstGeom>
          <a:gradFill>
            <a:gsLst>
              <a:gs pos="0">
                <a:srgbClr val="00FF00"/>
              </a:gs>
              <a:gs pos="54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951390F7-29C8-4E07-990A-A21D132B17DC}"/>
              </a:ext>
            </a:extLst>
          </p:cNvPr>
          <p:cNvCxnSpPr>
            <a:cxnSpLocks/>
          </p:cNvCxnSpPr>
          <p:nvPr/>
        </p:nvCxnSpPr>
        <p:spPr>
          <a:xfrm>
            <a:off x="5273538" y="1616008"/>
            <a:ext cx="0" cy="3999324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AC33B1B-7DAD-4727-AB63-4C3716D94C66}"/>
              </a:ext>
            </a:extLst>
          </p:cNvPr>
          <p:cNvCxnSpPr>
            <a:cxnSpLocks/>
          </p:cNvCxnSpPr>
          <p:nvPr/>
        </p:nvCxnSpPr>
        <p:spPr>
          <a:xfrm flipV="1">
            <a:off x="4239433" y="5584066"/>
            <a:ext cx="1040668" cy="1030077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50264318-D9B8-4262-B47F-C5EC71BAC48B}"/>
              </a:ext>
            </a:extLst>
          </p:cNvPr>
          <p:cNvCxnSpPr>
            <a:cxnSpLocks/>
          </p:cNvCxnSpPr>
          <p:nvPr/>
        </p:nvCxnSpPr>
        <p:spPr>
          <a:xfrm flipV="1">
            <a:off x="4206688" y="1647274"/>
            <a:ext cx="1073413" cy="1028084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0227356-C97B-4804-A4DA-3D4D99889D3F}"/>
              </a:ext>
            </a:extLst>
          </p:cNvPr>
          <p:cNvCxnSpPr>
            <a:cxnSpLocks/>
          </p:cNvCxnSpPr>
          <p:nvPr/>
        </p:nvCxnSpPr>
        <p:spPr>
          <a:xfrm>
            <a:off x="4206688" y="2653904"/>
            <a:ext cx="0" cy="3968058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5FB98682-B244-4A1D-9CCF-C895DDC0B62B}"/>
              </a:ext>
            </a:extLst>
          </p:cNvPr>
          <p:cNvSpPr/>
          <p:nvPr/>
        </p:nvSpPr>
        <p:spPr>
          <a:xfrm rot="2153754">
            <a:off x="4898288" y="5360741"/>
            <a:ext cx="477680" cy="1288389"/>
          </a:xfrm>
          <a:prstGeom prst="triangle">
            <a:avLst>
              <a:gd name="adj" fmla="val 405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9C63D44A-DC1A-49D8-BBB1-E4CE7B5CCB10}"/>
              </a:ext>
            </a:extLst>
          </p:cNvPr>
          <p:cNvSpPr/>
          <p:nvPr/>
        </p:nvSpPr>
        <p:spPr>
          <a:xfrm rot="4029003">
            <a:off x="4262093" y="1306487"/>
            <a:ext cx="818079" cy="1288389"/>
          </a:xfrm>
          <a:prstGeom prst="triangle">
            <a:avLst>
              <a:gd name="adj" fmla="val 405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0B39065A-F0A3-4C99-A960-05076E12CA6B}"/>
              </a:ext>
            </a:extLst>
          </p:cNvPr>
          <p:cNvSpPr/>
          <p:nvPr/>
        </p:nvSpPr>
        <p:spPr>
          <a:xfrm rot="14936264">
            <a:off x="1640981" y="5631329"/>
            <a:ext cx="695979" cy="1050367"/>
          </a:xfrm>
          <a:prstGeom prst="triangle">
            <a:avLst>
              <a:gd name="adj" fmla="val 305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3C0B47F-31E0-422C-BCF1-2936BF4A884D}"/>
              </a:ext>
            </a:extLst>
          </p:cNvPr>
          <p:cNvCxnSpPr>
            <a:cxnSpLocks/>
          </p:cNvCxnSpPr>
          <p:nvPr/>
        </p:nvCxnSpPr>
        <p:spPr>
          <a:xfrm>
            <a:off x="6943244" y="2661723"/>
            <a:ext cx="0" cy="3968058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533CA8A-1E59-4E08-8D96-7009F9569CB7}"/>
              </a:ext>
            </a:extLst>
          </p:cNvPr>
          <p:cNvCxnSpPr>
            <a:cxnSpLocks/>
          </p:cNvCxnSpPr>
          <p:nvPr/>
        </p:nvCxnSpPr>
        <p:spPr>
          <a:xfrm flipV="1">
            <a:off x="6901458" y="6614144"/>
            <a:ext cx="3004391" cy="15637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82EE01FE-CCC4-49A6-A82D-029E0B3D640A}"/>
              </a:ext>
            </a:extLst>
          </p:cNvPr>
          <p:cNvCxnSpPr>
            <a:cxnSpLocks/>
          </p:cNvCxnSpPr>
          <p:nvPr/>
        </p:nvCxnSpPr>
        <p:spPr>
          <a:xfrm flipV="1">
            <a:off x="6922768" y="1645290"/>
            <a:ext cx="1024440" cy="1026509"/>
          </a:xfrm>
          <a:prstGeom prst="line">
            <a:avLst/>
          </a:prstGeom>
          <a:ln w="7620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FE560555-EAD6-456A-BB67-16F691FF1166}"/>
              </a:ext>
            </a:extLst>
          </p:cNvPr>
          <p:cNvCxnSpPr>
            <a:cxnSpLocks/>
          </p:cNvCxnSpPr>
          <p:nvPr/>
        </p:nvCxnSpPr>
        <p:spPr>
          <a:xfrm flipV="1">
            <a:off x="9887469" y="5591885"/>
            <a:ext cx="1040668" cy="1030077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6E9AF97-781B-4BFA-A912-A47D50369C74}"/>
              </a:ext>
            </a:extLst>
          </p:cNvPr>
          <p:cNvSpPr/>
          <p:nvPr/>
        </p:nvSpPr>
        <p:spPr>
          <a:xfrm>
            <a:off x="8024702" y="1678543"/>
            <a:ext cx="2903435" cy="3917784"/>
          </a:xfrm>
          <a:prstGeom prst="rect">
            <a:avLst/>
          </a:prstGeom>
          <a:gradFill>
            <a:gsLst>
              <a:gs pos="0">
                <a:srgbClr val="00FF00"/>
              </a:gs>
              <a:gs pos="54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BB39E69-B46A-44BD-9DA6-DFE1F63B0716}"/>
              </a:ext>
            </a:extLst>
          </p:cNvPr>
          <p:cNvCxnSpPr>
            <a:cxnSpLocks/>
          </p:cNvCxnSpPr>
          <p:nvPr/>
        </p:nvCxnSpPr>
        <p:spPr>
          <a:xfrm>
            <a:off x="7977317" y="1699955"/>
            <a:ext cx="0" cy="3968058"/>
          </a:xfrm>
          <a:prstGeom prst="line">
            <a:avLst/>
          </a:prstGeom>
          <a:ln w="7620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8717E40-80E5-4991-86AD-E4907182532F}"/>
              </a:ext>
            </a:extLst>
          </p:cNvPr>
          <p:cNvCxnSpPr>
            <a:cxnSpLocks/>
          </p:cNvCxnSpPr>
          <p:nvPr/>
        </p:nvCxnSpPr>
        <p:spPr>
          <a:xfrm>
            <a:off x="7998332" y="5598451"/>
            <a:ext cx="2869828" cy="6625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81F31043-CABD-4978-A097-16199CF8ED2C}"/>
              </a:ext>
            </a:extLst>
          </p:cNvPr>
          <p:cNvCxnSpPr>
            <a:cxnSpLocks/>
          </p:cNvCxnSpPr>
          <p:nvPr/>
        </p:nvCxnSpPr>
        <p:spPr>
          <a:xfrm>
            <a:off x="7920560" y="1652316"/>
            <a:ext cx="3007577" cy="2777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374AAEA0-CDF2-421F-B061-26C2D07C895C}"/>
              </a:ext>
            </a:extLst>
          </p:cNvPr>
          <p:cNvCxnSpPr>
            <a:cxnSpLocks/>
          </p:cNvCxnSpPr>
          <p:nvPr/>
        </p:nvCxnSpPr>
        <p:spPr>
          <a:xfrm>
            <a:off x="10921574" y="1623827"/>
            <a:ext cx="0" cy="3999324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B23B4D5B-B898-463E-8678-53CA7AA9C06E}"/>
              </a:ext>
            </a:extLst>
          </p:cNvPr>
          <p:cNvCxnSpPr>
            <a:cxnSpLocks/>
          </p:cNvCxnSpPr>
          <p:nvPr/>
        </p:nvCxnSpPr>
        <p:spPr>
          <a:xfrm>
            <a:off x="9854724" y="2661723"/>
            <a:ext cx="0" cy="3968058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2D34DB21-D7D2-460C-99AD-B4B0E5574C32}"/>
              </a:ext>
            </a:extLst>
          </p:cNvPr>
          <p:cNvCxnSpPr>
            <a:cxnSpLocks/>
          </p:cNvCxnSpPr>
          <p:nvPr/>
        </p:nvCxnSpPr>
        <p:spPr>
          <a:xfrm>
            <a:off x="6901458" y="2667549"/>
            <a:ext cx="2977967" cy="0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292E9677-F43D-4EC1-AA70-FDFBBD81D271}"/>
              </a:ext>
            </a:extLst>
          </p:cNvPr>
          <p:cNvCxnSpPr>
            <a:cxnSpLocks/>
          </p:cNvCxnSpPr>
          <p:nvPr/>
        </p:nvCxnSpPr>
        <p:spPr>
          <a:xfrm flipV="1">
            <a:off x="9854724" y="1655093"/>
            <a:ext cx="1073413" cy="1028084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>
            <a:extLst>
              <a:ext uri="{FF2B5EF4-FFF2-40B4-BE49-F238E27FC236}">
                <a16:creationId xmlns:a16="http://schemas.microsoft.com/office/drawing/2014/main" id="{13934869-B5B9-4AB9-8044-6EC82436EABB}"/>
              </a:ext>
            </a:extLst>
          </p:cNvPr>
          <p:cNvSpPr/>
          <p:nvPr/>
        </p:nvSpPr>
        <p:spPr>
          <a:xfrm>
            <a:off x="1209837" y="2560939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460447D4-9CDE-48A1-9F17-291B1BF204C4}"/>
              </a:ext>
            </a:extLst>
          </p:cNvPr>
          <p:cNvSpPr/>
          <p:nvPr/>
        </p:nvSpPr>
        <p:spPr>
          <a:xfrm>
            <a:off x="1205530" y="6513370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55943B0-912B-4D4C-84F1-E604D1296331}"/>
              </a:ext>
            </a:extLst>
          </p:cNvPr>
          <p:cNvSpPr/>
          <p:nvPr/>
        </p:nvSpPr>
        <p:spPr>
          <a:xfrm>
            <a:off x="2252429" y="5474285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B04C02BC-E51B-4E49-9E15-15FFA5BE70EA}"/>
              </a:ext>
            </a:extLst>
          </p:cNvPr>
          <p:cNvSpPr/>
          <p:nvPr/>
        </p:nvSpPr>
        <p:spPr>
          <a:xfrm>
            <a:off x="4121932" y="2555200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412A02DC-4F83-48EE-A6D7-22D62A9A7712}"/>
              </a:ext>
            </a:extLst>
          </p:cNvPr>
          <p:cNvSpPr/>
          <p:nvPr/>
        </p:nvSpPr>
        <p:spPr>
          <a:xfrm>
            <a:off x="4134296" y="6523456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B789C5DA-7B96-46A7-AF57-6226EE287EB8}"/>
              </a:ext>
            </a:extLst>
          </p:cNvPr>
          <p:cNvSpPr/>
          <p:nvPr/>
        </p:nvSpPr>
        <p:spPr>
          <a:xfrm>
            <a:off x="5181195" y="5484371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87EA799C-B88A-435B-9614-AE0A27579203}"/>
              </a:ext>
            </a:extLst>
          </p:cNvPr>
          <p:cNvSpPr/>
          <p:nvPr/>
        </p:nvSpPr>
        <p:spPr>
          <a:xfrm>
            <a:off x="6848457" y="2562943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C3B83854-B7A1-45E9-8823-552922577338}"/>
              </a:ext>
            </a:extLst>
          </p:cNvPr>
          <p:cNvSpPr/>
          <p:nvPr/>
        </p:nvSpPr>
        <p:spPr>
          <a:xfrm>
            <a:off x="7889319" y="1570637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A87F0A12-9174-42E8-845A-E009FFA46AEC}"/>
              </a:ext>
            </a:extLst>
          </p:cNvPr>
          <p:cNvSpPr/>
          <p:nvPr/>
        </p:nvSpPr>
        <p:spPr>
          <a:xfrm>
            <a:off x="9728193" y="2572234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A524833F-198C-4B24-9404-75E6D3257880}"/>
              </a:ext>
            </a:extLst>
          </p:cNvPr>
          <p:cNvSpPr/>
          <p:nvPr/>
        </p:nvSpPr>
        <p:spPr>
          <a:xfrm>
            <a:off x="10789707" y="1581198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E5E123C2-C8B0-40D2-B983-A76DB4642D2C}"/>
              </a:ext>
            </a:extLst>
          </p:cNvPr>
          <p:cNvSpPr/>
          <p:nvPr/>
        </p:nvSpPr>
        <p:spPr>
          <a:xfrm>
            <a:off x="9764091" y="6503231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19B18F-6D02-4751-9941-EDF04385FE88}"/>
              </a:ext>
            </a:extLst>
          </p:cNvPr>
          <p:cNvSpPr/>
          <p:nvPr/>
        </p:nvSpPr>
        <p:spPr>
          <a:xfrm>
            <a:off x="10812358" y="5512121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65F0EF1D-CEA0-4410-B8E6-16C9F9A62EB5}"/>
              </a:ext>
            </a:extLst>
          </p:cNvPr>
          <p:cNvCxnSpPr>
            <a:cxnSpLocks/>
          </p:cNvCxnSpPr>
          <p:nvPr/>
        </p:nvCxnSpPr>
        <p:spPr>
          <a:xfrm flipV="1">
            <a:off x="6915681" y="5591885"/>
            <a:ext cx="1022344" cy="1037896"/>
          </a:xfrm>
          <a:prstGeom prst="line">
            <a:avLst/>
          </a:prstGeom>
          <a:ln w="7620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>
            <a:extLst>
              <a:ext uri="{FF2B5EF4-FFF2-40B4-BE49-F238E27FC236}">
                <a16:creationId xmlns:a16="http://schemas.microsoft.com/office/drawing/2014/main" id="{90F6FF42-E469-45A4-908E-57AFC0D10B30}"/>
              </a:ext>
            </a:extLst>
          </p:cNvPr>
          <p:cNvSpPr/>
          <p:nvPr/>
        </p:nvSpPr>
        <p:spPr>
          <a:xfrm>
            <a:off x="7872902" y="5482104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E663B70D-B9FF-4ADB-8EA4-80F0F932A536}"/>
              </a:ext>
            </a:extLst>
          </p:cNvPr>
          <p:cNvSpPr/>
          <p:nvPr/>
        </p:nvSpPr>
        <p:spPr>
          <a:xfrm>
            <a:off x="6871108" y="6493866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9C1358C7-B210-42EF-A9D7-759BEFA889D4}"/>
              </a:ext>
            </a:extLst>
          </p:cNvPr>
          <p:cNvSpPr/>
          <p:nvPr/>
        </p:nvSpPr>
        <p:spPr>
          <a:xfrm>
            <a:off x="6965603" y="2710007"/>
            <a:ext cx="2850070" cy="3890004"/>
          </a:xfrm>
          <a:prstGeom prst="rect">
            <a:avLst/>
          </a:prstGeom>
          <a:gradFill>
            <a:gsLst>
              <a:gs pos="0">
                <a:srgbClr val="00FF00">
                  <a:alpha val="34000"/>
                </a:srgbClr>
              </a:gs>
              <a:gs pos="54000">
                <a:schemeClr val="bg1">
                  <a:alpha val="52000"/>
                </a:schemeClr>
              </a:gs>
              <a:gs pos="100000">
                <a:srgbClr val="00FF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DF99FBF2-207A-41CC-85E3-2D1FD180772F}"/>
              </a:ext>
            </a:extLst>
          </p:cNvPr>
          <p:cNvCxnSpPr>
            <a:cxnSpLocks/>
          </p:cNvCxnSpPr>
          <p:nvPr/>
        </p:nvCxnSpPr>
        <p:spPr>
          <a:xfrm>
            <a:off x="2272524" y="1644497"/>
            <a:ext cx="3007577" cy="2777"/>
          </a:xfrm>
          <a:prstGeom prst="line">
            <a:avLst/>
          </a:prstGeom>
          <a:ln w="76200">
            <a:solidFill>
              <a:srgbClr val="6600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>
            <a:extLst>
              <a:ext uri="{FF2B5EF4-FFF2-40B4-BE49-F238E27FC236}">
                <a16:creationId xmlns:a16="http://schemas.microsoft.com/office/drawing/2014/main" id="{B1F8B3E5-24B2-4E36-A56A-D09EEC7D4C5D}"/>
              </a:ext>
            </a:extLst>
          </p:cNvPr>
          <p:cNvSpPr/>
          <p:nvPr/>
        </p:nvSpPr>
        <p:spPr>
          <a:xfrm>
            <a:off x="2222321" y="1569108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7EAB5A18-C4B7-4239-8C76-2CEF795054A3}"/>
              </a:ext>
            </a:extLst>
          </p:cNvPr>
          <p:cNvSpPr/>
          <p:nvPr/>
        </p:nvSpPr>
        <p:spPr>
          <a:xfrm>
            <a:off x="5151087" y="1579194"/>
            <a:ext cx="187575" cy="185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7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2C9A4D-AD20-4790-AF0A-E8DB025BD16B}"/>
              </a:ext>
            </a:extLst>
          </p:cNvPr>
          <p:cNvSpPr/>
          <p:nvPr/>
        </p:nvSpPr>
        <p:spPr>
          <a:xfrm>
            <a:off x="462792" y="1160420"/>
            <a:ext cx="11343522" cy="5081189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54000">
                <a:schemeClr val="bg1">
                  <a:alpha val="52000"/>
                </a:schemeClr>
              </a:gs>
              <a:gs pos="100000">
                <a:srgbClr val="FFFF00">
                  <a:alpha val="7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CCBBD54-9777-4D64-9CA3-99DE0876E5A9}"/>
              </a:ext>
            </a:extLst>
          </p:cNvPr>
          <p:cNvCxnSpPr>
            <a:cxnSpLocks/>
          </p:cNvCxnSpPr>
          <p:nvPr/>
        </p:nvCxnSpPr>
        <p:spPr>
          <a:xfrm flipH="1">
            <a:off x="2321476" y="2491564"/>
            <a:ext cx="712220" cy="3795608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E8EEED-AA69-420C-B124-0A4D34139AF3}"/>
              </a:ext>
            </a:extLst>
          </p:cNvPr>
          <p:cNvCxnSpPr>
            <a:cxnSpLocks/>
          </p:cNvCxnSpPr>
          <p:nvPr/>
        </p:nvCxnSpPr>
        <p:spPr>
          <a:xfrm flipH="1">
            <a:off x="477878" y="4882684"/>
            <a:ext cx="1287422" cy="1383109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1F5D883-3882-43D4-B7A0-DF20860B8A14}"/>
              </a:ext>
            </a:extLst>
          </p:cNvPr>
          <p:cNvCxnSpPr>
            <a:cxnSpLocks/>
          </p:cNvCxnSpPr>
          <p:nvPr/>
        </p:nvCxnSpPr>
        <p:spPr>
          <a:xfrm flipH="1">
            <a:off x="2321476" y="4882684"/>
            <a:ext cx="1281150" cy="139239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D1DB341-E8DB-46AE-834A-5FA9B13EC918}"/>
              </a:ext>
            </a:extLst>
          </p:cNvPr>
          <p:cNvCxnSpPr>
            <a:cxnSpLocks/>
          </p:cNvCxnSpPr>
          <p:nvPr/>
        </p:nvCxnSpPr>
        <p:spPr>
          <a:xfrm flipH="1" flipV="1">
            <a:off x="445148" y="6253701"/>
            <a:ext cx="1909058" cy="1209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A766EEF-AB0F-43DB-962D-BDA8EBFB5087}"/>
              </a:ext>
            </a:extLst>
          </p:cNvPr>
          <p:cNvCxnSpPr>
            <a:cxnSpLocks/>
          </p:cNvCxnSpPr>
          <p:nvPr/>
        </p:nvCxnSpPr>
        <p:spPr>
          <a:xfrm flipH="1">
            <a:off x="1723057" y="4882684"/>
            <a:ext cx="1879569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5A64BFE-DA50-4ED2-A2F1-9026C972E08C}"/>
              </a:ext>
            </a:extLst>
          </p:cNvPr>
          <p:cNvCxnSpPr>
            <a:cxnSpLocks/>
          </p:cNvCxnSpPr>
          <p:nvPr/>
        </p:nvCxnSpPr>
        <p:spPr>
          <a:xfrm flipH="1" flipV="1">
            <a:off x="1157368" y="2493356"/>
            <a:ext cx="1909058" cy="1209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045FE0F-8203-4CFA-AC07-1AFE924E8BFC}"/>
              </a:ext>
            </a:extLst>
          </p:cNvPr>
          <p:cNvCxnSpPr>
            <a:cxnSpLocks/>
          </p:cNvCxnSpPr>
          <p:nvPr/>
        </p:nvCxnSpPr>
        <p:spPr>
          <a:xfrm flipH="1">
            <a:off x="1752546" y="1160419"/>
            <a:ext cx="687362" cy="3740485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2D66F93-F69C-4EEB-A079-ED868624419B}"/>
              </a:ext>
            </a:extLst>
          </p:cNvPr>
          <p:cNvCxnSpPr>
            <a:cxnSpLocks/>
          </p:cNvCxnSpPr>
          <p:nvPr/>
        </p:nvCxnSpPr>
        <p:spPr>
          <a:xfrm flipH="1">
            <a:off x="9849958" y="2473344"/>
            <a:ext cx="712220" cy="3795608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0536208-717B-4ABC-9C4E-DE65B5EEF52C}"/>
              </a:ext>
            </a:extLst>
          </p:cNvPr>
          <p:cNvCxnSpPr>
            <a:cxnSpLocks/>
          </p:cNvCxnSpPr>
          <p:nvPr/>
        </p:nvCxnSpPr>
        <p:spPr>
          <a:xfrm flipH="1">
            <a:off x="8006360" y="4864464"/>
            <a:ext cx="1287422" cy="1383109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FA1735-B9AA-45E9-B12D-92BA048803E9}"/>
              </a:ext>
            </a:extLst>
          </p:cNvPr>
          <p:cNvCxnSpPr>
            <a:cxnSpLocks/>
          </p:cNvCxnSpPr>
          <p:nvPr/>
        </p:nvCxnSpPr>
        <p:spPr>
          <a:xfrm flipH="1">
            <a:off x="9849958" y="4864464"/>
            <a:ext cx="1281150" cy="139239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1CD100F-F5AB-4431-81B1-D0F5A70309F9}"/>
              </a:ext>
            </a:extLst>
          </p:cNvPr>
          <p:cNvCxnSpPr>
            <a:cxnSpLocks/>
          </p:cNvCxnSpPr>
          <p:nvPr/>
        </p:nvCxnSpPr>
        <p:spPr>
          <a:xfrm flipH="1" flipV="1">
            <a:off x="7973630" y="6235481"/>
            <a:ext cx="1909058" cy="1209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FB23441-46FA-48B4-81AB-76D5C1686635}"/>
              </a:ext>
            </a:extLst>
          </p:cNvPr>
          <p:cNvCxnSpPr>
            <a:cxnSpLocks/>
          </p:cNvCxnSpPr>
          <p:nvPr/>
        </p:nvCxnSpPr>
        <p:spPr>
          <a:xfrm flipH="1">
            <a:off x="9251539" y="4864464"/>
            <a:ext cx="1879569" cy="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293B92B-AEA9-495B-B66F-938AACE30DB5}"/>
              </a:ext>
            </a:extLst>
          </p:cNvPr>
          <p:cNvCxnSpPr>
            <a:cxnSpLocks/>
          </p:cNvCxnSpPr>
          <p:nvPr/>
        </p:nvCxnSpPr>
        <p:spPr>
          <a:xfrm flipH="1">
            <a:off x="8682283" y="1130109"/>
            <a:ext cx="1287422" cy="1383109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4CA1CAF-38DC-46E3-9E24-853DA71AF90B}"/>
              </a:ext>
            </a:extLst>
          </p:cNvPr>
          <p:cNvCxnSpPr>
            <a:cxnSpLocks/>
          </p:cNvCxnSpPr>
          <p:nvPr/>
        </p:nvCxnSpPr>
        <p:spPr>
          <a:xfrm flipH="1">
            <a:off x="10562179" y="1126949"/>
            <a:ext cx="1247702" cy="136956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2BEF118-50A6-42CE-A3DE-541CD723D200}"/>
              </a:ext>
            </a:extLst>
          </p:cNvPr>
          <p:cNvCxnSpPr>
            <a:cxnSpLocks/>
          </p:cNvCxnSpPr>
          <p:nvPr/>
        </p:nvCxnSpPr>
        <p:spPr>
          <a:xfrm flipH="1" flipV="1">
            <a:off x="8685850" y="2475136"/>
            <a:ext cx="1909058" cy="1209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E27281D-8564-4958-A7B4-CCF947BF7F3D}"/>
              </a:ext>
            </a:extLst>
          </p:cNvPr>
          <p:cNvCxnSpPr>
            <a:cxnSpLocks/>
          </p:cNvCxnSpPr>
          <p:nvPr/>
        </p:nvCxnSpPr>
        <p:spPr>
          <a:xfrm flipH="1">
            <a:off x="9926744" y="1142199"/>
            <a:ext cx="1879569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DCD0EA4-2307-4D76-A43F-D69F26A20EDB}"/>
              </a:ext>
            </a:extLst>
          </p:cNvPr>
          <p:cNvCxnSpPr>
            <a:cxnSpLocks/>
          </p:cNvCxnSpPr>
          <p:nvPr/>
        </p:nvCxnSpPr>
        <p:spPr>
          <a:xfrm flipH="1">
            <a:off x="9281028" y="1142199"/>
            <a:ext cx="687362" cy="3740485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21486E3-D647-403D-A61E-D528A994E9DA}"/>
              </a:ext>
            </a:extLst>
          </p:cNvPr>
          <p:cNvCxnSpPr>
            <a:cxnSpLocks/>
          </p:cNvCxnSpPr>
          <p:nvPr/>
        </p:nvCxnSpPr>
        <p:spPr>
          <a:xfrm flipH="1">
            <a:off x="6093290" y="2491564"/>
            <a:ext cx="712220" cy="3795608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D38D9B8-F0E8-4AE5-88DC-B4F516BBB394}"/>
              </a:ext>
            </a:extLst>
          </p:cNvPr>
          <p:cNvCxnSpPr>
            <a:cxnSpLocks/>
          </p:cNvCxnSpPr>
          <p:nvPr/>
        </p:nvCxnSpPr>
        <p:spPr>
          <a:xfrm flipH="1">
            <a:off x="4249692" y="4882684"/>
            <a:ext cx="1287422" cy="1383109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30CA395-6F06-42FB-B0BD-E2E38C7B2204}"/>
              </a:ext>
            </a:extLst>
          </p:cNvPr>
          <p:cNvCxnSpPr>
            <a:cxnSpLocks/>
          </p:cNvCxnSpPr>
          <p:nvPr/>
        </p:nvCxnSpPr>
        <p:spPr>
          <a:xfrm flipH="1">
            <a:off x="6093290" y="4882684"/>
            <a:ext cx="1281150" cy="139239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50CFC07-564A-42FA-B181-0283D68B3D5E}"/>
              </a:ext>
            </a:extLst>
          </p:cNvPr>
          <p:cNvCxnSpPr>
            <a:cxnSpLocks/>
          </p:cNvCxnSpPr>
          <p:nvPr/>
        </p:nvCxnSpPr>
        <p:spPr>
          <a:xfrm flipH="1" flipV="1">
            <a:off x="4216962" y="6253701"/>
            <a:ext cx="1909058" cy="1209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928EF03-820B-43D2-A72B-0329D6F434DF}"/>
              </a:ext>
            </a:extLst>
          </p:cNvPr>
          <p:cNvCxnSpPr>
            <a:cxnSpLocks/>
          </p:cNvCxnSpPr>
          <p:nvPr/>
        </p:nvCxnSpPr>
        <p:spPr>
          <a:xfrm flipH="1">
            <a:off x="5494871" y="4882684"/>
            <a:ext cx="1879569" cy="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93C70DCD-94E0-48CE-98AF-1C4F4740CA1C}"/>
              </a:ext>
            </a:extLst>
          </p:cNvPr>
          <p:cNvCxnSpPr>
            <a:cxnSpLocks/>
          </p:cNvCxnSpPr>
          <p:nvPr/>
        </p:nvCxnSpPr>
        <p:spPr>
          <a:xfrm flipH="1">
            <a:off x="4964470" y="1148329"/>
            <a:ext cx="1248567" cy="132501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BFC67D2-45C5-4D8B-8104-0070D6A39D8D}"/>
              </a:ext>
            </a:extLst>
          </p:cNvPr>
          <p:cNvCxnSpPr>
            <a:cxnSpLocks/>
          </p:cNvCxnSpPr>
          <p:nvPr/>
        </p:nvCxnSpPr>
        <p:spPr>
          <a:xfrm flipH="1">
            <a:off x="6805510" y="1140559"/>
            <a:ext cx="1244135" cy="137417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0FF0F13-FA3D-4227-989F-F6021CBB1A91}"/>
              </a:ext>
            </a:extLst>
          </p:cNvPr>
          <p:cNvCxnSpPr>
            <a:cxnSpLocks/>
          </p:cNvCxnSpPr>
          <p:nvPr/>
        </p:nvCxnSpPr>
        <p:spPr>
          <a:xfrm flipH="1" flipV="1">
            <a:off x="4929182" y="2493356"/>
            <a:ext cx="1909058" cy="1209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4CA0BE7-F00B-4233-8D29-1DBFB43DC6E3}"/>
              </a:ext>
            </a:extLst>
          </p:cNvPr>
          <p:cNvCxnSpPr>
            <a:cxnSpLocks/>
          </p:cNvCxnSpPr>
          <p:nvPr/>
        </p:nvCxnSpPr>
        <p:spPr>
          <a:xfrm flipH="1">
            <a:off x="6170076" y="1160419"/>
            <a:ext cx="1879569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BA6A0A2-853F-4E1F-809B-98E840230DEA}"/>
              </a:ext>
            </a:extLst>
          </p:cNvPr>
          <p:cNvCxnSpPr>
            <a:cxnSpLocks/>
          </p:cNvCxnSpPr>
          <p:nvPr/>
        </p:nvCxnSpPr>
        <p:spPr>
          <a:xfrm flipH="1">
            <a:off x="5524360" y="1160419"/>
            <a:ext cx="687362" cy="3740485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2A927022-170B-4E27-8CE7-7D3F32CA5429}"/>
              </a:ext>
            </a:extLst>
          </p:cNvPr>
          <p:cNvSpPr/>
          <p:nvPr/>
        </p:nvSpPr>
        <p:spPr>
          <a:xfrm rot="4204037">
            <a:off x="-15411" y="205367"/>
            <a:ext cx="2611863" cy="255519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0CA1F4C6-6CAA-4DAC-B9F9-EBF67C9A8F61}"/>
              </a:ext>
            </a:extLst>
          </p:cNvPr>
          <p:cNvSpPr/>
          <p:nvPr/>
        </p:nvSpPr>
        <p:spPr>
          <a:xfrm rot="3922733">
            <a:off x="4718608" y="78916"/>
            <a:ext cx="1682215" cy="22484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791E7276-8982-49CA-A2DA-03D1880427BB}"/>
              </a:ext>
            </a:extLst>
          </p:cNvPr>
          <p:cNvSpPr/>
          <p:nvPr/>
        </p:nvSpPr>
        <p:spPr>
          <a:xfrm rot="2514202">
            <a:off x="3003746" y="4725023"/>
            <a:ext cx="2277803" cy="2645539"/>
          </a:xfrm>
          <a:prstGeom prst="triangle">
            <a:avLst>
              <a:gd name="adj" fmla="val 137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9F1CFD55-4746-471A-AFFD-65CA9C9878D6}"/>
              </a:ext>
            </a:extLst>
          </p:cNvPr>
          <p:cNvSpPr/>
          <p:nvPr/>
        </p:nvSpPr>
        <p:spPr>
          <a:xfrm rot="3787789">
            <a:off x="8623536" y="-293881"/>
            <a:ext cx="1682215" cy="261003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0C639BC6-8777-40D9-8AB9-BA96F5AA35D8}"/>
              </a:ext>
            </a:extLst>
          </p:cNvPr>
          <p:cNvSpPr/>
          <p:nvPr/>
        </p:nvSpPr>
        <p:spPr>
          <a:xfrm rot="21173427">
            <a:off x="10657563" y="1296735"/>
            <a:ext cx="2500499" cy="4964563"/>
          </a:xfrm>
          <a:prstGeom prst="triangle">
            <a:avLst>
              <a:gd name="adj" fmla="val 59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9F959CF8-6137-465C-BAC4-3ED431332202}"/>
              </a:ext>
            </a:extLst>
          </p:cNvPr>
          <p:cNvSpPr/>
          <p:nvPr/>
        </p:nvSpPr>
        <p:spPr>
          <a:xfrm rot="21392104">
            <a:off x="9862384" y="4822303"/>
            <a:ext cx="2500499" cy="1373953"/>
          </a:xfrm>
          <a:prstGeom prst="triangle">
            <a:avLst>
              <a:gd name="adj" fmla="val 59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5B309754-CD5A-4BA2-83E4-7D724800D8BE}"/>
              </a:ext>
            </a:extLst>
          </p:cNvPr>
          <p:cNvSpPr/>
          <p:nvPr/>
        </p:nvSpPr>
        <p:spPr>
          <a:xfrm rot="2514202">
            <a:off x="6728278" y="4730374"/>
            <a:ext cx="2428033" cy="2749893"/>
          </a:xfrm>
          <a:prstGeom prst="triangle">
            <a:avLst>
              <a:gd name="adj" fmla="val 137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араллелограмм 55">
            <a:extLst>
              <a:ext uri="{FF2B5EF4-FFF2-40B4-BE49-F238E27FC236}">
                <a16:creationId xmlns:a16="http://schemas.microsoft.com/office/drawing/2014/main" id="{D1F74148-DB12-46A2-901E-A045A446AD60}"/>
              </a:ext>
            </a:extLst>
          </p:cNvPr>
          <p:cNvSpPr/>
          <p:nvPr/>
        </p:nvSpPr>
        <p:spPr>
          <a:xfrm rot="343595">
            <a:off x="3711238" y="1102193"/>
            <a:ext cx="1108992" cy="5096723"/>
          </a:xfrm>
          <a:prstGeom prst="parallelogram">
            <a:avLst>
              <a:gd name="adj" fmla="val 3424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араллелограмм 56">
            <a:extLst>
              <a:ext uri="{FF2B5EF4-FFF2-40B4-BE49-F238E27FC236}">
                <a16:creationId xmlns:a16="http://schemas.microsoft.com/office/drawing/2014/main" id="{4B9AFAAE-7468-4C22-8786-D2E31C8BED86}"/>
              </a:ext>
            </a:extLst>
          </p:cNvPr>
          <p:cNvSpPr/>
          <p:nvPr/>
        </p:nvSpPr>
        <p:spPr>
          <a:xfrm rot="469717">
            <a:off x="7523339" y="1093031"/>
            <a:ext cx="996207" cy="5239488"/>
          </a:xfrm>
          <a:prstGeom prst="parallelogram">
            <a:avLst>
              <a:gd name="adj" fmla="val 2239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араллелограмм 57">
            <a:extLst>
              <a:ext uri="{FF2B5EF4-FFF2-40B4-BE49-F238E27FC236}">
                <a16:creationId xmlns:a16="http://schemas.microsoft.com/office/drawing/2014/main" id="{ABD38B17-292E-4B15-9FC8-CEA3F99CCA72}"/>
              </a:ext>
            </a:extLst>
          </p:cNvPr>
          <p:cNvSpPr/>
          <p:nvPr/>
        </p:nvSpPr>
        <p:spPr>
          <a:xfrm rot="416727">
            <a:off x="123566" y="1158434"/>
            <a:ext cx="929743" cy="4640611"/>
          </a:xfrm>
          <a:prstGeom prst="parallelogram">
            <a:avLst>
              <a:gd name="adj" fmla="val 3079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8B0A30B-6C35-44B0-8A6B-F53F797DFE5B}"/>
              </a:ext>
            </a:extLst>
          </p:cNvPr>
          <p:cNvCxnSpPr>
            <a:cxnSpLocks/>
          </p:cNvCxnSpPr>
          <p:nvPr/>
        </p:nvCxnSpPr>
        <p:spPr>
          <a:xfrm flipH="1">
            <a:off x="3033696" y="1140559"/>
            <a:ext cx="1244135" cy="137417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37CB3BE-792D-4E5A-B02B-66221CF68464}"/>
              </a:ext>
            </a:extLst>
          </p:cNvPr>
          <p:cNvCxnSpPr>
            <a:cxnSpLocks/>
          </p:cNvCxnSpPr>
          <p:nvPr/>
        </p:nvCxnSpPr>
        <p:spPr>
          <a:xfrm flipH="1">
            <a:off x="2398262" y="1160419"/>
            <a:ext cx="1879569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1C294408-556D-4CFC-8C63-E396AFC9081A}"/>
              </a:ext>
            </a:extLst>
          </p:cNvPr>
          <p:cNvCxnSpPr>
            <a:cxnSpLocks/>
          </p:cNvCxnSpPr>
          <p:nvPr/>
        </p:nvCxnSpPr>
        <p:spPr>
          <a:xfrm flipH="1">
            <a:off x="3602626" y="1128909"/>
            <a:ext cx="675206" cy="3771995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9542E71-198B-4055-AF22-5B871A625D75}"/>
              </a:ext>
            </a:extLst>
          </p:cNvPr>
          <p:cNvCxnSpPr>
            <a:cxnSpLocks/>
          </p:cNvCxnSpPr>
          <p:nvPr/>
        </p:nvCxnSpPr>
        <p:spPr>
          <a:xfrm flipH="1">
            <a:off x="1153801" y="1148329"/>
            <a:ext cx="1287422" cy="1383109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FB45FE4D-1F7B-4C38-94A4-A73235AA709C}"/>
              </a:ext>
            </a:extLst>
          </p:cNvPr>
          <p:cNvCxnSpPr>
            <a:cxnSpLocks/>
          </p:cNvCxnSpPr>
          <p:nvPr/>
        </p:nvCxnSpPr>
        <p:spPr>
          <a:xfrm flipH="1">
            <a:off x="462792" y="2491564"/>
            <a:ext cx="712220" cy="378351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84F98AEB-F8F2-45CC-81B9-CD49D146DFDC}"/>
              </a:ext>
            </a:extLst>
          </p:cNvPr>
          <p:cNvCxnSpPr>
            <a:cxnSpLocks/>
          </p:cNvCxnSpPr>
          <p:nvPr/>
        </p:nvCxnSpPr>
        <p:spPr>
          <a:xfrm flipH="1">
            <a:off x="4234606" y="2491564"/>
            <a:ext cx="712220" cy="378351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7089509E-3118-4E34-8737-75FB704E1191}"/>
              </a:ext>
            </a:extLst>
          </p:cNvPr>
          <p:cNvCxnSpPr>
            <a:cxnSpLocks/>
          </p:cNvCxnSpPr>
          <p:nvPr/>
        </p:nvCxnSpPr>
        <p:spPr>
          <a:xfrm flipH="1">
            <a:off x="7374440" y="1128909"/>
            <a:ext cx="675206" cy="3771995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0AF9AAC6-0979-4B6A-A549-4408C9BC2529}"/>
              </a:ext>
            </a:extLst>
          </p:cNvPr>
          <p:cNvCxnSpPr>
            <a:cxnSpLocks/>
          </p:cNvCxnSpPr>
          <p:nvPr/>
        </p:nvCxnSpPr>
        <p:spPr>
          <a:xfrm flipH="1">
            <a:off x="7991274" y="2489798"/>
            <a:ext cx="693951" cy="376706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64ABC52D-31F0-4458-A4EB-DB20A7C2BAD8}"/>
              </a:ext>
            </a:extLst>
          </p:cNvPr>
          <p:cNvCxnSpPr>
            <a:cxnSpLocks/>
          </p:cNvCxnSpPr>
          <p:nvPr/>
        </p:nvCxnSpPr>
        <p:spPr>
          <a:xfrm flipH="1">
            <a:off x="11137030" y="1119246"/>
            <a:ext cx="669138" cy="3745879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ject 2">
            <a:extLst>
              <a:ext uri="{FF2B5EF4-FFF2-40B4-BE49-F238E27FC236}">
                <a16:creationId xmlns:a16="http://schemas.microsoft.com/office/drawing/2014/main" id="{8B0FCD2A-B4A7-4670-9A59-93E7D30F5D0A}"/>
              </a:ext>
            </a:extLst>
          </p:cNvPr>
          <p:cNvSpPr/>
          <p:nvPr/>
        </p:nvSpPr>
        <p:spPr>
          <a:xfrm>
            <a:off x="-4918" y="1"/>
            <a:ext cx="12196918" cy="7058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ta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EEEB548-035B-43A7-A919-7807C55A9F29}"/>
              </a:ext>
            </a:extLst>
          </p:cNvPr>
          <p:cNvSpPr/>
          <p:nvPr/>
        </p:nvSpPr>
        <p:spPr>
          <a:xfrm>
            <a:off x="-4918" y="1"/>
            <a:ext cx="12196918" cy="7058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126429FE-B3E8-4C95-BEE0-54DD356AFDCC}"/>
              </a:ext>
            </a:extLst>
          </p:cNvPr>
          <p:cNvSpPr/>
          <p:nvPr/>
        </p:nvSpPr>
        <p:spPr>
          <a:xfrm>
            <a:off x="1277957" y="1279877"/>
            <a:ext cx="2999874" cy="1340680"/>
          </a:xfrm>
          <a:prstGeom prst="parallelogram">
            <a:avLst>
              <a:gd name="adj" fmla="val 90484"/>
            </a:avLst>
          </a:prstGeom>
          <a:gradFill>
            <a:gsLst>
              <a:gs pos="7000">
                <a:srgbClr val="00B0F0"/>
              </a:gs>
              <a:gs pos="54000">
                <a:schemeClr val="bg1">
                  <a:alpha val="52000"/>
                </a:schemeClr>
              </a:gs>
              <a:gs pos="89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5AECE188-98CD-467E-B12B-CD2C323ABA1A}"/>
              </a:ext>
            </a:extLst>
          </p:cNvPr>
          <p:cNvSpPr/>
          <p:nvPr/>
        </p:nvSpPr>
        <p:spPr>
          <a:xfrm>
            <a:off x="535443" y="5086202"/>
            <a:ext cx="3024790" cy="1313195"/>
          </a:xfrm>
          <a:prstGeom prst="parallelogram">
            <a:avLst>
              <a:gd name="adj" fmla="val 95475"/>
            </a:avLst>
          </a:prstGeom>
          <a:gradFill>
            <a:gsLst>
              <a:gs pos="7000">
                <a:srgbClr val="00B0F0"/>
              </a:gs>
              <a:gs pos="54000">
                <a:schemeClr val="bg1">
                  <a:alpha val="52000"/>
                </a:schemeClr>
              </a:gs>
              <a:gs pos="89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7F440A-DD90-4291-BB8D-28A7AE86463A}"/>
              </a:ext>
            </a:extLst>
          </p:cNvPr>
          <p:cNvCxnSpPr>
            <a:cxnSpLocks/>
          </p:cNvCxnSpPr>
          <p:nvPr/>
        </p:nvCxnSpPr>
        <p:spPr>
          <a:xfrm flipH="1">
            <a:off x="462792" y="2646547"/>
            <a:ext cx="712220" cy="378351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7495138-D5AA-4B69-AE2F-7CEC6803063D}"/>
              </a:ext>
            </a:extLst>
          </p:cNvPr>
          <p:cNvCxnSpPr>
            <a:cxnSpLocks/>
          </p:cNvCxnSpPr>
          <p:nvPr/>
        </p:nvCxnSpPr>
        <p:spPr>
          <a:xfrm flipH="1">
            <a:off x="2321476" y="2646547"/>
            <a:ext cx="712220" cy="3795608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017FE55-FA0E-4423-B027-5BC053179501}"/>
              </a:ext>
            </a:extLst>
          </p:cNvPr>
          <p:cNvCxnSpPr>
            <a:cxnSpLocks/>
          </p:cNvCxnSpPr>
          <p:nvPr/>
        </p:nvCxnSpPr>
        <p:spPr>
          <a:xfrm flipH="1">
            <a:off x="1768867" y="1295541"/>
            <a:ext cx="689238" cy="3759995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D69DAF4-5797-440F-BFEF-42F27EBE624C}"/>
              </a:ext>
            </a:extLst>
          </p:cNvPr>
          <p:cNvCxnSpPr>
            <a:cxnSpLocks/>
          </p:cNvCxnSpPr>
          <p:nvPr/>
        </p:nvCxnSpPr>
        <p:spPr>
          <a:xfrm flipH="1">
            <a:off x="477878" y="5037667"/>
            <a:ext cx="1287422" cy="1383109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7ED6884-A8BC-4D6F-9EFD-1A725F8BD7F0}"/>
              </a:ext>
            </a:extLst>
          </p:cNvPr>
          <p:cNvCxnSpPr>
            <a:cxnSpLocks/>
          </p:cNvCxnSpPr>
          <p:nvPr/>
        </p:nvCxnSpPr>
        <p:spPr>
          <a:xfrm flipH="1">
            <a:off x="2321476" y="5037667"/>
            <a:ext cx="1281150" cy="139239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AB05C0A-5F66-4609-8C2C-B41C74435FA3}"/>
              </a:ext>
            </a:extLst>
          </p:cNvPr>
          <p:cNvCxnSpPr>
            <a:cxnSpLocks/>
          </p:cNvCxnSpPr>
          <p:nvPr/>
        </p:nvCxnSpPr>
        <p:spPr>
          <a:xfrm flipH="1" flipV="1">
            <a:off x="445148" y="6408684"/>
            <a:ext cx="1909058" cy="12092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F14DB2F-63B7-4361-BBFF-2928DA34DEE2}"/>
              </a:ext>
            </a:extLst>
          </p:cNvPr>
          <p:cNvCxnSpPr>
            <a:cxnSpLocks/>
          </p:cNvCxnSpPr>
          <p:nvPr/>
        </p:nvCxnSpPr>
        <p:spPr>
          <a:xfrm flipH="1">
            <a:off x="1723057" y="5037667"/>
            <a:ext cx="1879569" cy="0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351B80E-F76F-4BFE-A56F-E69776ADE6EA}"/>
              </a:ext>
            </a:extLst>
          </p:cNvPr>
          <p:cNvCxnSpPr>
            <a:cxnSpLocks/>
          </p:cNvCxnSpPr>
          <p:nvPr/>
        </p:nvCxnSpPr>
        <p:spPr>
          <a:xfrm flipH="1">
            <a:off x="1153801" y="1303312"/>
            <a:ext cx="1287422" cy="1383109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B818187-20C9-4D08-A48F-60CEB370BAC3}"/>
              </a:ext>
            </a:extLst>
          </p:cNvPr>
          <p:cNvCxnSpPr>
            <a:cxnSpLocks/>
          </p:cNvCxnSpPr>
          <p:nvPr/>
        </p:nvCxnSpPr>
        <p:spPr>
          <a:xfrm flipH="1">
            <a:off x="3033696" y="1295542"/>
            <a:ext cx="1244135" cy="137417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90E28C7-DC3A-4ADF-9F05-0C87B53142BA}"/>
              </a:ext>
            </a:extLst>
          </p:cNvPr>
          <p:cNvCxnSpPr>
            <a:cxnSpLocks/>
          </p:cNvCxnSpPr>
          <p:nvPr/>
        </p:nvCxnSpPr>
        <p:spPr>
          <a:xfrm flipH="1" flipV="1">
            <a:off x="1157368" y="2648339"/>
            <a:ext cx="1909058" cy="12092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E32F523-2272-4310-A6CE-AB0F316528C5}"/>
              </a:ext>
            </a:extLst>
          </p:cNvPr>
          <p:cNvCxnSpPr>
            <a:cxnSpLocks/>
          </p:cNvCxnSpPr>
          <p:nvPr/>
        </p:nvCxnSpPr>
        <p:spPr>
          <a:xfrm flipH="1">
            <a:off x="2435277" y="1295542"/>
            <a:ext cx="1879569" cy="0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E329BB6-6EEC-4E5F-B45B-11CD0BE70EA2}"/>
              </a:ext>
            </a:extLst>
          </p:cNvPr>
          <p:cNvCxnSpPr>
            <a:cxnSpLocks/>
          </p:cNvCxnSpPr>
          <p:nvPr/>
        </p:nvCxnSpPr>
        <p:spPr>
          <a:xfrm flipH="1">
            <a:off x="3602626" y="1283892"/>
            <a:ext cx="675206" cy="3771995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араллелограмм 35">
            <a:extLst>
              <a:ext uri="{FF2B5EF4-FFF2-40B4-BE49-F238E27FC236}">
                <a16:creationId xmlns:a16="http://schemas.microsoft.com/office/drawing/2014/main" id="{0A022B6C-1AFA-46CB-9F63-5E44799F5608}"/>
              </a:ext>
            </a:extLst>
          </p:cNvPr>
          <p:cNvSpPr/>
          <p:nvPr/>
        </p:nvSpPr>
        <p:spPr>
          <a:xfrm rot="19690435">
            <a:off x="3015985" y="2247570"/>
            <a:ext cx="4330461" cy="3279318"/>
          </a:xfrm>
          <a:prstGeom prst="parallelogram">
            <a:avLst>
              <a:gd name="adj" fmla="val 91449"/>
            </a:avLst>
          </a:prstGeom>
          <a:gradFill>
            <a:gsLst>
              <a:gs pos="7000">
                <a:srgbClr val="FF66FF"/>
              </a:gs>
              <a:gs pos="54000">
                <a:schemeClr val="bg1">
                  <a:alpha val="52000"/>
                </a:schemeClr>
              </a:gs>
              <a:gs pos="89000">
                <a:srgbClr val="FF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>
            <a:extLst>
              <a:ext uri="{FF2B5EF4-FFF2-40B4-BE49-F238E27FC236}">
                <a16:creationId xmlns:a16="http://schemas.microsoft.com/office/drawing/2014/main" id="{7924820C-4063-4DD4-9EF6-DEF89B389D4B}"/>
              </a:ext>
            </a:extLst>
          </p:cNvPr>
          <p:cNvSpPr/>
          <p:nvPr/>
        </p:nvSpPr>
        <p:spPr>
          <a:xfrm rot="19690435">
            <a:off x="4906712" y="2263395"/>
            <a:ext cx="4281676" cy="3276116"/>
          </a:xfrm>
          <a:prstGeom prst="parallelogram">
            <a:avLst>
              <a:gd name="adj" fmla="val 91449"/>
            </a:avLst>
          </a:prstGeom>
          <a:gradFill>
            <a:gsLst>
              <a:gs pos="7000">
                <a:srgbClr val="FF66FF"/>
              </a:gs>
              <a:gs pos="54000">
                <a:schemeClr val="bg1">
                  <a:alpha val="52000"/>
                </a:schemeClr>
              </a:gs>
              <a:gs pos="89000">
                <a:srgbClr val="FF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0E2D6D3-4D30-4425-A932-6CC36DA92302}"/>
              </a:ext>
            </a:extLst>
          </p:cNvPr>
          <p:cNvCxnSpPr>
            <a:cxnSpLocks/>
          </p:cNvCxnSpPr>
          <p:nvPr/>
        </p:nvCxnSpPr>
        <p:spPr>
          <a:xfrm flipH="1">
            <a:off x="4215477" y="2613076"/>
            <a:ext cx="712220" cy="378351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2672432-7911-45D2-8A8A-191C33C21C57}"/>
              </a:ext>
            </a:extLst>
          </p:cNvPr>
          <p:cNvCxnSpPr>
            <a:cxnSpLocks/>
          </p:cNvCxnSpPr>
          <p:nvPr/>
        </p:nvCxnSpPr>
        <p:spPr>
          <a:xfrm flipH="1">
            <a:off x="6074161" y="2613076"/>
            <a:ext cx="712220" cy="3795608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8963E62-A9E6-410B-A7D0-45F6504C17BA}"/>
              </a:ext>
            </a:extLst>
          </p:cNvPr>
          <p:cNvCxnSpPr>
            <a:cxnSpLocks/>
          </p:cNvCxnSpPr>
          <p:nvPr/>
        </p:nvCxnSpPr>
        <p:spPr>
          <a:xfrm flipH="1">
            <a:off x="5484052" y="1303312"/>
            <a:ext cx="659522" cy="3752224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C51CCED-876D-496A-AF8D-2590B8CA4193}"/>
              </a:ext>
            </a:extLst>
          </p:cNvPr>
          <p:cNvCxnSpPr>
            <a:cxnSpLocks/>
          </p:cNvCxnSpPr>
          <p:nvPr/>
        </p:nvCxnSpPr>
        <p:spPr>
          <a:xfrm flipH="1">
            <a:off x="4208535" y="5017683"/>
            <a:ext cx="1279813" cy="1372863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548AFF5-C799-40B7-9265-00F74136FA60}"/>
              </a:ext>
            </a:extLst>
          </p:cNvPr>
          <p:cNvCxnSpPr>
            <a:cxnSpLocks/>
          </p:cNvCxnSpPr>
          <p:nvPr/>
        </p:nvCxnSpPr>
        <p:spPr>
          <a:xfrm flipH="1">
            <a:off x="6072667" y="5031585"/>
            <a:ext cx="1267837" cy="1363049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24681DFB-9FBC-42CB-83F7-2D71D343F4F8}"/>
              </a:ext>
            </a:extLst>
          </p:cNvPr>
          <p:cNvCxnSpPr>
            <a:cxnSpLocks/>
          </p:cNvCxnSpPr>
          <p:nvPr/>
        </p:nvCxnSpPr>
        <p:spPr>
          <a:xfrm flipH="1">
            <a:off x="5475742" y="5004196"/>
            <a:ext cx="1879569" cy="0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8E56B4B-8315-4383-8659-9D8CEC417388}"/>
              </a:ext>
            </a:extLst>
          </p:cNvPr>
          <p:cNvCxnSpPr>
            <a:cxnSpLocks/>
          </p:cNvCxnSpPr>
          <p:nvPr/>
        </p:nvCxnSpPr>
        <p:spPr>
          <a:xfrm flipH="1">
            <a:off x="4906486" y="1269841"/>
            <a:ext cx="1287422" cy="1383109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8A7F0D21-F068-4F52-A0F8-9956AA21B593}"/>
              </a:ext>
            </a:extLst>
          </p:cNvPr>
          <p:cNvCxnSpPr>
            <a:cxnSpLocks/>
          </p:cNvCxnSpPr>
          <p:nvPr/>
        </p:nvCxnSpPr>
        <p:spPr>
          <a:xfrm flipH="1">
            <a:off x="6786382" y="1303312"/>
            <a:ext cx="1227702" cy="1332935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2FC4F145-0801-4167-A4E3-E73B905FE043}"/>
              </a:ext>
            </a:extLst>
          </p:cNvPr>
          <p:cNvCxnSpPr>
            <a:cxnSpLocks/>
          </p:cNvCxnSpPr>
          <p:nvPr/>
        </p:nvCxnSpPr>
        <p:spPr>
          <a:xfrm flipH="1">
            <a:off x="6168742" y="1288844"/>
            <a:ext cx="1879569" cy="0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74869955-9502-4DCC-928D-1F972927502E}"/>
              </a:ext>
            </a:extLst>
          </p:cNvPr>
          <p:cNvCxnSpPr>
            <a:cxnSpLocks/>
          </p:cNvCxnSpPr>
          <p:nvPr/>
        </p:nvCxnSpPr>
        <p:spPr>
          <a:xfrm flipH="1">
            <a:off x="7338878" y="1283891"/>
            <a:ext cx="675206" cy="3771995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id="{8488867F-CC4E-4C91-BEB5-4CA4EB7860C7}"/>
              </a:ext>
            </a:extLst>
          </p:cNvPr>
          <p:cNvSpPr/>
          <p:nvPr/>
        </p:nvSpPr>
        <p:spPr>
          <a:xfrm>
            <a:off x="9294314" y="1318328"/>
            <a:ext cx="2461958" cy="3673654"/>
          </a:xfrm>
          <a:prstGeom prst="parallelogram">
            <a:avLst>
              <a:gd name="adj" fmla="val 26641"/>
            </a:avLst>
          </a:prstGeom>
          <a:gradFill>
            <a:gsLst>
              <a:gs pos="7000">
                <a:srgbClr val="00FF00"/>
              </a:gs>
              <a:gs pos="54000">
                <a:schemeClr val="bg1">
                  <a:alpha val="52000"/>
                </a:schemeClr>
              </a:gs>
              <a:gs pos="89000">
                <a:srgbClr val="00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араллелограмм 55">
            <a:extLst>
              <a:ext uri="{FF2B5EF4-FFF2-40B4-BE49-F238E27FC236}">
                <a16:creationId xmlns:a16="http://schemas.microsoft.com/office/drawing/2014/main" id="{DEA5C745-4B70-48FD-987C-E5E75ED66AE4}"/>
              </a:ext>
            </a:extLst>
          </p:cNvPr>
          <p:cNvSpPr/>
          <p:nvPr/>
        </p:nvSpPr>
        <p:spPr>
          <a:xfrm>
            <a:off x="8003981" y="2657872"/>
            <a:ext cx="2508155" cy="3673654"/>
          </a:xfrm>
          <a:prstGeom prst="parallelogram">
            <a:avLst>
              <a:gd name="adj" fmla="val 26641"/>
            </a:avLst>
          </a:prstGeom>
          <a:gradFill>
            <a:gsLst>
              <a:gs pos="7000">
                <a:srgbClr val="00FF00"/>
              </a:gs>
              <a:gs pos="54000">
                <a:schemeClr val="bg1">
                  <a:alpha val="52000"/>
                </a:schemeClr>
              </a:gs>
              <a:gs pos="89000">
                <a:srgbClr val="00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C43D04F-FFC2-4BC5-8CAE-0A32987519D3}"/>
              </a:ext>
            </a:extLst>
          </p:cNvPr>
          <p:cNvCxnSpPr>
            <a:cxnSpLocks/>
          </p:cNvCxnSpPr>
          <p:nvPr/>
        </p:nvCxnSpPr>
        <p:spPr>
          <a:xfrm flipH="1">
            <a:off x="8664640" y="1291661"/>
            <a:ext cx="1287422" cy="1383109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30D2FA4-B009-4E65-A9E9-95C2C1C7BF38}"/>
              </a:ext>
            </a:extLst>
          </p:cNvPr>
          <p:cNvCxnSpPr>
            <a:cxnSpLocks/>
          </p:cNvCxnSpPr>
          <p:nvPr/>
        </p:nvCxnSpPr>
        <p:spPr>
          <a:xfrm flipH="1">
            <a:off x="10544535" y="1283891"/>
            <a:ext cx="1244135" cy="137417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6E5AB1CD-BE77-46A9-912D-397DD1CC81F8}"/>
              </a:ext>
            </a:extLst>
          </p:cNvPr>
          <p:cNvCxnSpPr>
            <a:cxnSpLocks/>
          </p:cNvCxnSpPr>
          <p:nvPr/>
        </p:nvCxnSpPr>
        <p:spPr>
          <a:xfrm flipH="1" flipV="1">
            <a:off x="8668207" y="2636688"/>
            <a:ext cx="1909058" cy="12092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66B2B950-5A18-4FF3-9651-F97CAC61F12D}"/>
              </a:ext>
            </a:extLst>
          </p:cNvPr>
          <p:cNvCxnSpPr>
            <a:cxnSpLocks/>
          </p:cNvCxnSpPr>
          <p:nvPr/>
        </p:nvCxnSpPr>
        <p:spPr>
          <a:xfrm flipH="1" flipV="1">
            <a:off x="9946117" y="1283891"/>
            <a:ext cx="1842553" cy="19421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CB07045F-17C2-43C1-8799-9E380F3B287A}"/>
              </a:ext>
            </a:extLst>
          </p:cNvPr>
          <p:cNvCxnSpPr>
            <a:cxnSpLocks/>
          </p:cNvCxnSpPr>
          <p:nvPr/>
        </p:nvCxnSpPr>
        <p:spPr>
          <a:xfrm flipH="1">
            <a:off x="7990063" y="2599026"/>
            <a:ext cx="712220" cy="378351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66E5A50-71F0-4DB1-B77E-EF00277EDC71}"/>
              </a:ext>
            </a:extLst>
          </p:cNvPr>
          <p:cNvCxnSpPr>
            <a:cxnSpLocks/>
          </p:cNvCxnSpPr>
          <p:nvPr/>
        </p:nvCxnSpPr>
        <p:spPr>
          <a:xfrm flipH="1">
            <a:off x="9848747" y="2599026"/>
            <a:ext cx="712220" cy="3795608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263D483F-7D12-4F36-BA60-0C406BDEEF07}"/>
              </a:ext>
            </a:extLst>
          </p:cNvPr>
          <p:cNvCxnSpPr>
            <a:cxnSpLocks/>
          </p:cNvCxnSpPr>
          <p:nvPr/>
        </p:nvCxnSpPr>
        <p:spPr>
          <a:xfrm flipH="1">
            <a:off x="9279366" y="1289262"/>
            <a:ext cx="638794" cy="3700321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0C75D58-6A86-47C8-8130-3512A5F24730}"/>
              </a:ext>
            </a:extLst>
          </p:cNvPr>
          <p:cNvCxnSpPr>
            <a:cxnSpLocks/>
          </p:cNvCxnSpPr>
          <p:nvPr/>
        </p:nvCxnSpPr>
        <p:spPr>
          <a:xfrm flipH="1">
            <a:off x="8022083" y="5032232"/>
            <a:ext cx="1228076" cy="1308224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6894D686-16F8-4EC1-8FAD-A2609E40254E}"/>
              </a:ext>
            </a:extLst>
          </p:cNvPr>
          <p:cNvCxnSpPr>
            <a:cxnSpLocks/>
          </p:cNvCxnSpPr>
          <p:nvPr/>
        </p:nvCxnSpPr>
        <p:spPr>
          <a:xfrm flipH="1">
            <a:off x="9848747" y="4990146"/>
            <a:ext cx="1281150" cy="1392396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9E74FCF-8CF2-41CF-B5A0-D5388FD4F290}"/>
              </a:ext>
            </a:extLst>
          </p:cNvPr>
          <p:cNvCxnSpPr>
            <a:cxnSpLocks/>
          </p:cNvCxnSpPr>
          <p:nvPr/>
        </p:nvCxnSpPr>
        <p:spPr>
          <a:xfrm flipH="1" flipV="1">
            <a:off x="7972419" y="6361163"/>
            <a:ext cx="1909058" cy="12092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784F161-4B1D-42B8-AD85-E1362DA25620}"/>
              </a:ext>
            </a:extLst>
          </p:cNvPr>
          <p:cNvCxnSpPr>
            <a:cxnSpLocks/>
          </p:cNvCxnSpPr>
          <p:nvPr/>
        </p:nvCxnSpPr>
        <p:spPr>
          <a:xfrm flipH="1">
            <a:off x="9250328" y="4990146"/>
            <a:ext cx="1879569" cy="0"/>
          </a:xfrm>
          <a:prstGeom prst="line">
            <a:avLst/>
          </a:prstGeom>
          <a:ln w="762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B24FBBD-5394-433A-8139-4F4A6E733B03}"/>
              </a:ext>
            </a:extLst>
          </p:cNvPr>
          <p:cNvCxnSpPr>
            <a:cxnSpLocks/>
          </p:cNvCxnSpPr>
          <p:nvPr/>
        </p:nvCxnSpPr>
        <p:spPr>
          <a:xfrm flipH="1">
            <a:off x="11113464" y="1269841"/>
            <a:ext cx="675206" cy="3771995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Равнобедренный треугольник 72">
            <a:extLst>
              <a:ext uri="{FF2B5EF4-FFF2-40B4-BE49-F238E27FC236}">
                <a16:creationId xmlns:a16="http://schemas.microsoft.com/office/drawing/2014/main" id="{077DB56C-650F-4A19-9CD2-015195D46F58}"/>
              </a:ext>
            </a:extLst>
          </p:cNvPr>
          <p:cNvSpPr/>
          <p:nvPr/>
        </p:nvSpPr>
        <p:spPr>
          <a:xfrm rot="2153754">
            <a:off x="6555236" y="5146923"/>
            <a:ext cx="1054320" cy="1708347"/>
          </a:xfrm>
          <a:prstGeom prst="triangle">
            <a:avLst>
              <a:gd name="adj" fmla="val 191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B63559A0-7ECF-4F9F-B056-FFFAB9044CF6}"/>
              </a:ext>
            </a:extLst>
          </p:cNvPr>
          <p:cNvSpPr/>
          <p:nvPr/>
        </p:nvSpPr>
        <p:spPr>
          <a:xfrm rot="2153754">
            <a:off x="4713724" y="5120933"/>
            <a:ext cx="1054320" cy="1708347"/>
          </a:xfrm>
          <a:prstGeom prst="triangle">
            <a:avLst>
              <a:gd name="adj" fmla="val 191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7DD5F922-0D89-4965-B08D-76774E77F267}"/>
              </a:ext>
            </a:extLst>
          </p:cNvPr>
          <p:cNvCxnSpPr>
            <a:cxnSpLocks/>
          </p:cNvCxnSpPr>
          <p:nvPr/>
        </p:nvCxnSpPr>
        <p:spPr>
          <a:xfrm flipH="1" flipV="1">
            <a:off x="4197833" y="6375213"/>
            <a:ext cx="1909058" cy="12092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Равнобедренный треугольник 78">
            <a:extLst>
              <a:ext uri="{FF2B5EF4-FFF2-40B4-BE49-F238E27FC236}">
                <a16:creationId xmlns:a16="http://schemas.microsoft.com/office/drawing/2014/main" id="{41F08E79-A708-4197-B527-7F298B0DA139}"/>
              </a:ext>
            </a:extLst>
          </p:cNvPr>
          <p:cNvSpPr/>
          <p:nvPr/>
        </p:nvSpPr>
        <p:spPr>
          <a:xfrm rot="4130756">
            <a:off x="4830025" y="1115605"/>
            <a:ext cx="1054320" cy="1708347"/>
          </a:xfrm>
          <a:prstGeom prst="triangle">
            <a:avLst>
              <a:gd name="adj" fmla="val 191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>
            <a:extLst>
              <a:ext uri="{FF2B5EF4-FFF2-40B4-BE49-F238E27FC236}">
                <a16:creationId xmlns:a16="http://schemas.microsoft.com/office/drawing/2014/main" id="{027C6425-7D54-432D-930D-13888F05C724}"/>
              </a:ext>
            </a:extLst>
          </p:cNvPr>
          <p:cNvSpPr/>
          <p:nvPr/>
        </p:nvSpPr>
        <p:spPr>
          <a:xfrm rot="4130756">
            <a:off x="6710878" y="1094898"/>
            <a:ext cx="1054320" cy="1708347"/>
          </a:xfrm>
          <a:prstGeom prst="triangle">
            <a:avLst>
              <a:gd name="adj" fmla="val 191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87B44E52-6241-4908-A53E-5525CE628E11}"/>
              </a:ext>
            </a:extLst>
          </p:cNvPr>
          <p:cNvCxnSpPr>
            <a:cxnSpLocks/>
          </p:cNvCxnSpPr>
          <p:nvPr/>
        </p:nvCxnSpPr>
        <p:spPr>
          <a:xfrm flipH="1" flipV="1">
            <a:off x="4910053" y="2614868"/>
            <a:ext cx="1909058" cy="12092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98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90DDE18-104A-47CF-AC7E-6CE84025463D}"/>
              </a:ext>
            </a:extLst>
          </p:cNvPr>
          <p:cNvSpPr/>
          <p:nvPr/>
        </p:nvSpPr>
        <p:spPr>
          <a:xfrm>
            <a:off x="-4918" y="1"/>
            <a:ext cx="12196918" cy="7058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diagonali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502498-1621-4528-AF0A-9C54DAC1BA19}"/>
              </a:ext>
            </a:extLst>
          </p:cNvPr>
          <p:cNvSpPr/>
          <p:nvPr/>
        </p:nvSpPr>
        <p:spPr>
          <a:xfrm>
            <a:off x="308025" y="1225491"/>
            <a:ext cx="2839564" cy="3424002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54000">
                <a:schemeClr val="bg1">
                  <a:alpha val="52000"/>
                </a:schemeClr>
              </a:gs>
              <a:gs pos="100000">
                <a:srgbClr val="FFFF00">
                  <a:alpha val="7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FE2B8B-1CCE-483E-9CD8-845DA36CF60E}"/>
              </a:ext>
            </a:extLst>
          </p:cNvPr>
          <p:cNvSpPr/>
          <p:nvPr/>
        </p:nvSpPr>
        <p:spPr>
          <a:xfrm>
            <a:off x="3286900" y="2937492"/>
            <a:ext cx="2839564" cy="3424002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54000">
                <a:schemeClr val="bg1">
                  <a:alpha val="52000"/>
                </a:schemeClr>
              </a:gs>
              <a:gs pos="100000">
                <a:srgbClr val="FFFF00">
                  <a:alpha val="7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E8F1A3-6BC3-4BED-938B-D204CADE32F4}"/>
              </a:ext>
            </a:extLst>
          </p:cNvPr>
          <p:cNvSpPr/>
          <p:nvPr/>
        </p:nvSpPr>
        <p:spPr>
          <a:xfrm>
            <a:off x="5865317" y="1229799"/>
            <a:ext cx="2839564" cy="3424002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54000">
                <a:schemeClr val="bg1">
                  <a:alpha val="52000"/>
                </a:schemeClr>
              </a:gs>
              <a:gs pos="100000">
                <a:srgbClr val="FFFF00">
                  <a:alpha val="7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4B8804D-5B94-4410-88CD-C38488F71A69}"/>
              </a:ext>
            </a:extLst>
          </p:cNvPr>
          <p:cNvSpPr/>
          <p:nvPr/>
        </p:nvSpPr>
        <p:spPr>
          <a:xfrm>
            <a:off x="8918595" y="2973060"/>
            <a:ext cx="2839564" cy="3424002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54000">
                <a:schemeClr val="bg1">
                  <a:alpha val="52000"/>
                </a:schemeClr>
              </a:gs>
              <a:gs pos="100000">
                <a:srgbClr val="FFFF00">
                  <a:alpha val="7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129FEAF-91D6-4A8C-8B81-5F773AB12786}"/>
              </a:ext>
            </a:extLst>
          </p:cNvPr>
          <p:cNvCxnSpPr>
            <a:cxnSpLocks/>
          </p:cNvCxnSpPr>
          <p:nvPr/>
        </p:nvCxnSpPr>
        <p:spPr>
          <a:xfrm>
            <a:off x="1126496" y="2402270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69B6B9B-F6EA-4092-A200-DA5C71B67546}"/>
              </a:ext>
            </a:extLst>
          </p:cNvPr>
          <p:cNvCxnSpPr>
            <a:cxnSpLocks/>
          </p:cNvCxnSpPr>
          <p:nvPr/>
        </p:nvCxnSpPr>
        <p:spPr>
          <a:xfrm>
            <a:off x="701264" y="3491232"/>
            <a:ext cx="747722" cy="119546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26478DA-878E-4891-AE33-33B6716AF226}"/>
              </a:ext>
            </a:extLst>
          </p:cNvPr>
          <p:cNvCxnSpPr>
            <a:cxnSpLocks/>
          </p:cNvCxnSpPr>
          <p:nvPr/>
        </p:nvCxnSpPr>
        <p:spPr>
          <a:xfrm>
            <a:off x="2403526" y="3491232"/>
            <a:ext cx="744062" cy="119546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B61906E-8CF6-4C29-9DD1-4D4CAC7A89C1}"/>
              </a:ext>
            </a:extLst>
          </p:cNvPr>
          <p:cNvCxnSpPr>
            <a:cxnSpLocks/>
          </p:cNvCxnSpPr>
          <p:nvPr/>
        </p:nvCxnSpPr>
        <p:spPr>
          <a:xfrm>
            <a:off x="701264" y="3491232"/>
            <a:ext cx="1735131" cy="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B6B63DA-E72E-4549-B841-5C3A448431FB}"/>
              </a:ext>
            </a:extLst>
          </p:cNvPr>
          <p:cNvCxnSpPr>
            <a:cxnSpLocks/>
          </p:cNvCxnSpPr>
          <p:nvPr/>
        </p:nvCxnSpPr>
        <p:spPr>
          <a:xfrm>
            <a:off x="379558" y="1225490"/>
            <a:ext cx="746938" cy="1200291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C58ACE5-4E45-458A-A560-FA0ED988C8D8}"/>
              </a:ext>
            </a:extLst>
          </p:cNvPr>
          <p:cNvCxnSpPr>
            <a:cxnSpLocks/>
          </p:cNvCxnSpPr>
          <p:nvPr/>
        </p:nvCxnSpPr>
        <p:spPr>
          <a:xfrm>
            <a:off x="1126496" y="2425781"/>
            <a:ext cx="1700644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EE8F83A-AB95-4FF5-BD16-A1A0093F731D}"/>
              </a:ext>
            </a:extLst>
          </p:cNvPr>
          <p:cNvCxnSpPr>
            <a:cxnSpLocks/>
          </p:cNvCxnSpPr>
          <p:nvPr/>
        </p:nvCxnSpPr>
        <p:spPr>
          <a:xfrm>
            <a:off x="2083563" y="1211975"/>
            <a:ext cx="743577" cy="121380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834D64F-8A70-49CA-99E1-6AE3E83A3170}"/>
              </a:ext>
            </a:extLst>
          </p:cNvPr>
          <p:cNvCxnSpPr>
            <a:cxnSpLocks/>
          </p:cNvCxnSpPr>
          <p:nvPr/>
        </p:nvCxnSpPr>
        <p:spPr>
          <a:xfrm>
            <a:off x="2076074" y="1204738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03D17FB-D82E-4B23-8028-16E93ADB3D19}"/>
              </a:ext>
            </a:extLst>
          </p:cNvPr>
          <p:cNvCxnSpPr>
            <a:cxnSpLocks/>
          </p:cNvCxnSpPr>
          <p:nvPr/>
        </p:nvCxnSpPr>
        <p:spPr>
          <a:xfrm>
            <a:off x="379558" y="1225490"/>
            <a:ext cx="2768030" cy="3437519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67D4FE2-835F-42CE-9B6F-434888B65FA6}"/>
              </a:ext>
            </a:extLst>
          </p:cNvPr>
          <p:cNvCxnSpPr>
            <a:cxnSpLocks/>
          </p:cNvCxnSpPr>
          <p:nvPr/>
        </p:nvCxnSpPr>
        <p:spPr>
          <a:xfrm>
            <a:off x="379558" y="1225491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C5AB391C-CACA-4884-AD1F-C4B1A41EEA85}"/>
              </a:ext>
            </a:extLst>
          </p:cNvPr>
          <p:cNvCxnSpPr>
            <a:cxnSpLocks/>
          </p:cNvCxnSpPr>
          <p:nvPr/>
        </p:nvCxnSpPr>
        <p:spPr>
          <a:xfrm>
            <a:off x="341700" y="1225491"/>
            <a:ext cx="1775398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FC0A166-52C1-4D3D-A1F8-9414119C4CC8}"/>
              </a:ext>
            </a:extLst>
          </p:cNvPr>
          <p:cNvCxnSpPr>
            <a:cxnSpLocks/>
          </p:cNvCxnSpPr>
          <p:nvPr/>
        </p:nvCxnSpPr>
        <p:spPr>
          <a:xfrm>
            <a:off x="2820136" y="2402270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89CCA6A4-CEB8-49A0-89C3-F090EAE9F2CD}"/>
              </a:ext>
            </a:extLst>
          </p:cNvPr>
          <p:cNvCxnSpPr>
            <a:cxnSpLocks/>
          </p:cNvCxnSpPr>
          <p:nvPr/>
        </p:nvCxnSpPr>
        <p:spPr>
          <a:xfrm>
            <a:off x="1427690" y="4670246"/>
            <a:ext cx="1735131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9FCB9DD-D860-4364-B651-F71CAEB4DC26}"/>
              </a:ext>
            </a:extLst>
          </p:cNvPr>
          <p:cNvCxnSpPr>
            <a:cxnSpLocks/>
          </p:cNvCxnSpPr>
          <p:nvPr/>
        </p:nvCxnSpPr>
        <p:spPr>
          <a:xfrm>
            <a:off x="5420648" y="5252317"/>
            <a:ext cx="744062" cy="119546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4751732F-333F-4C7A-B23A-B1A99368F6E5}"/>
              </a:ext>
            </a:extLst>
          </p:cNvPr>
          <p:cNvCxnSpPr>
            <a:cxnSpLocks/>
          </p:cNvCxnSpPr>
          <p:nvPr/>
        </p:nvCxnSpPr>
        <p:spPr>
          <a:xfrm>
            <a:off x="3718386" y="5252317"/>
            <a:ext cx="1735131" cy="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FE1C15A1-E3C0-4523-8D43-3A3FE0D9493F}"/>
              </a:ext>
            </a:extLst>
          </p:cNvPr>
          <p:cNvCxnSpPr>
            <a:cxnSpLocks/>
          </p:cNvCxnSpPr>
          <p:nvPr/>
        </p:nvCxnSpPr>
        <p:spPr>
          <a:xfrm>
            <a:off x="3396680" y="2986575"/>
            <a:ext cx="746938" cy="1200291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799F458-D988-4B54-B111-45A961514BA8}"/>
              </a:ext>
            </a:extLst>
          </p:cNvPr>
          <p:cNvCxnSpPr>
            <a:cxnSpLocks/>
          </p:cNvCxnSpPr>
          <p:nvPr/>
        </p:nvCxnSpPr>
        <p:spPr>
          <a:xfrm>
            <a:off x="4143618" y="4186866"/>
            <a:ext cx="1700644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86414B5-0727-45E1-897D-5A9FAF7AA0EA}"/>
              </a:ext>
            </a:extLst>
          </p:cNvPr>
          <p:cNvCxnSpPr>
            <a:cxnSpLocks/>
          </p:cNvCxnSpPr>
          <p:nvPr/>
        </p:nvCxnSpPr>
        <p:spPr>
          <a:xfrm>
            <a:off x="5100685" y="2973060"/>
            <a:ext cx="743577" cy="121380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280A43E3-5FB3-451B-BC6A-4212BFD48C63}"/>
              </a:ext>
            </a:extLst>
          </p:cNvPr>
          <p:cNvCxnSpPr>
            <a:cxnSpLocks/>
          </p:cNvCxnSpPr>
          <p:nvPr/>
        </p:nvCxnSpPr>
        <p:spPr>
          <a:xfrm>
            <a:off x="5093196" y="2965823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D4FBADB0-EB37-42BA-8CF6-609B311E9744}"/>
              </a:ext>
            </a:extLst>
          </p:cNvPr>
          <p:cNvCxnSpPr>
            <a:cxnSpLocks/>
          </p:cNvCxnSpPr>
          <p:nvPr/>
        </p:nvCxnSpPr>
        <p:spPr>
          <a:xfrm>
            <a:off x="3396680" y="2986576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52511D9-DEC4-413D-82E6-EF75EB07AD11}"/>
              </a:ext>
            </a:extLst>
          </p:cNvPr>
          <p:cNvCxnSpPr>
            <a:cxnSpLocks/>
          </p:cNvCxnSpPr>
          <p:nvPr/>
        </p:nvCxnSpPr>
        <p:spPr>
          <a:xfrm>
            <a:off x="5837258" y="4163355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13947FF8-9E7D-4FA4-ADE2-17D2141DD8A2}"/>
              </a:ext>
            </a:extLst>
          </p:cNvPr>
          <p:cNvCxnSpPr>
            <a:cxnSpLocks/>
          </p:cNvCxnSpPr>
          <p:nvPr/>
        </p:nvCxnSpPr>
        <p:spPr>
          <a:xfrm flipH="1">
            <a:off x="4465325" y="2986575"/>
            <a:ext cx="627871" cy="3428311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DB6C2EE2-68C5-47E5-9B3A-47A8ECA5A13C}"/>
              </a:ext>
            </a:extLst>
          </p:cNvPr>
          <p:cNvCxnSpPr>
            <a:cxnSpLocks/>
          </p:cNvCxnSpPr>
          <p:nvPr/>
        </p:nvCxnSpPr>
        <p:spPr>
          <a:xfrm>
            <a:off x="3358822" y="2986576"/>
            <a:ext cx="1775398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AE4E153C-AD76-46FC-9400-A44949A737A1}"/>
              </a:ext>
            </a:extLst>
          </p:cNvPr>
          <p:cNvCxnSpPr>
            <a:cxnSpLocks/>
          </p:cNvCxnSpPr>
          <p:nvPr/>
        </p:nvCxnSpPr>
        <p:spPr>
          <a:xfrm>
            <a:off x="3718386" y="5252317"/>
            <a:ext cx="747722" cy="119546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6A7EAE3E-7127-46A2-828D-BE2F40B4744F}"/>
              </a:ext>
            </a:extLst>
          </p:cNvPr>
          <p:cNvCxnSpPr>
            <a:cxnSpLocks/>
          </p:cNvCxnSpPr>
          <p:nvPr/>
        </p:nvCxnSpPr>
        <p:spPr>
          <a:xfrm>
            <a:off x="4444812" y="6431331"/>
            <a:ext cx="1735131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36465512-790F-4DA6-8E91-224C4B14D42C}"/>
              </a:ext>
            </a:extLst>
          </p:cNvPr>
          <p:cNvCxnSpPr>
            <a:cxnSpLocks/>
          </p:cNvCxnSpPr>
          <p:nvPr/>
        </p:nvCxnSpPr>
        <p:spPr>
          <a:xfrm>
            <a:off x="4146145" y="4151217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1FCE2A0-952D-490D-BC0D-089E4E79E3BD}"/>
              </a:ext>
            </a:extLst>
          </p:cNvPr>
          <p:cNvCxnSpPr>
            <a:cxnSpLocks/>
          </p:cNvCxnSpPr>
          <p:nvPr/>
        </p:nvCxnSpPr>
        <p:spPr>
          <a:xfrm>
            <a:off x="7897854" y="3519563"/>
            <a:ext cx="744062" cy="119546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B2C5AAEF-7254-4001-93FA-65BC66442115}"/>
              </a:ext>
            </a:extLst>
          </p:cNvPr>
          <p:cNvCxnSpPr>
            <a:cxnSpLocks/>
          </p:cNvCxnSpPr>
          <p:nvPr/>
        </p:nvCxnSpPr>
        <p:spPr>
          <a:xfrm>
            <a:off x="6195592" y="3519563"/>
            <a:ext cx="1735131" cy="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50B9AE5A-5CF0-41C9-9A06-EDCE786BC7E8}"/>
              </a:ext>
            </a:extLst>
          </p:cNvPr>
          <p:cNvCxnSpPr>
            <a:cxnSpLocks/>
          </p:cNvCxnSpPr>
          <p:nvPr/>
        </p:nvCxnSpPr>
        <p:spPr>
          <a:xfrm>
            <a:off x="5873886" y="1253821"/>
            <a:ext cx="746938" cy="1200291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B9B97AAF-1773-4930-83C5-8A2A24FBE781}"/>
              </a:ext>
            </a:extLst>
          </p:cNvPr>
          <p:cNvCxnSpPr>
            <a:cxnSpLocks/>
          </p:cNvCxnSpPr>
          <p:nvPr/>
        </p:nvCxnSpPr>
        <p:spPr>
          <a:xfrm>
            <a:off x="7577891" y="1240306"/>
            <a:ext cx="743577" cy="121380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5A55952A-3E0C-41B4-B419-78A43A575E7D}"/>
              </a:ext>
            </a:extLst>
          </p:cNvPr>
          <p:cNvCxnSpPr>
            <a:cxnSpLocks/>
          </p:cNvCxnSpPr>
          <p:nvPr/>
        </p:nvCxnSpPr>
        <p:spPr>
          <a:xfrm>
            <a:off x="7570402" y="1233069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3573EF9D-ED94-405B-BB0D-2084D4A7839A}"/>
              </a:ext>
            </a:extLst>
          </p:cNvPr>
          <p:cNvCxnSpPr>
            <a:cxnSpLocks/>
          </p:cNvCxnSpPr>
          <p:nvPr/>
        </p:nvCxnSpPr>
        <p:spPr>
          <a:xfrm>
            <a:off x="5836028" y="1253822"/>
            <a:ext cx="1775398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8DE91D72-1CC2-4730-960E-29CD9A6B4C10}"/>
              </a:ext>
            </a:extLst>
          </p:cNvPr>
          <p:cNvCxnSpPr>
            <a:cxnSpLocks/>
          </p:cNvCxnSpPr>
          <p:nvPr/>
        </p:nvCxnSpPr>
        <p:spPr>
          <a:xfrm>
            <a:off x="6922018" y="4698577"/>
            <a:ext cx="1735131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881B7A4A-0913-4938-A405-E68F5A42219B}"/>
              </a:ext>
            </a:extLst>
          </p:cNvPr>
          <p:cNvCxnSpPr>
            <a:cxnSpLocks/>
          </p:cNvCxnSpPr>
          <p:nvPr/>
        </p:nvCxnSpPr>
        <p:spPr>
          <a:xfrm flipH="1">
            <a:off x="6214859" y="2490873"/>
            <a:ext cx="2069141" cy="101904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48EF4311-B319-4D2D-98CB-DB7F2D71E693}"/>
              </a:ext>
            </a:extLst>
          </p:cNvPr>
          <p:cNvCxnSpPr>
            <a:cxnSpLocks/>
          </p:cNvCxnSpPr>
          <p:nvPr/>
        </p:nvCxnSpPr>
        <p:spPr>
          <a:xfrm>
            <a:off x="6620824" y="2454112"/>
            <a:ext cx="1700644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56E2470-CF05-47DA-947C-60D3BE7D28AE}"/>
              </a:ext>
            </a:extLst>
          </p:cNvPr>
          <p:cNvCxnSpPr>
            <a:cxnSpLocks/>
          </p:cNvCxnSpPr>
          <p:nvPr/>
        </p:nvCxnSpPr>
        <p:spPr>
          <a:xfrm>
            <a:off x="8314464" y="2430601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BCC09ACC-13C7-4553-8583-69A8A23DA996}"/>
              </a:ext>
            </a:extLst>
          </p:cNvPr>
          <p:cNvCxnSpPr>
            <a:cxnSpLocks/>
          </p:cNvCxnSpPr>
          <p:nvPr/>
        </p:nvCxnSpPr>
        <p:spPr>
          <a:xfrm>
            <a:off x="5873886" y="1253822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A08E18DC-7663-4FE2-891B-9FF5789B2AC2}"/>
              </a:ext>
            </a:extLst>
          </p:cNvPr>
          <p:cNvCxnSpPr>
            <a:cxnSpLocks/>
          </p:cNvCxnSpPr>
          <p:nvPr/>
        </p:nvCxnSpPr>
        <p:spPr>
          <a:xfrm>
            <a:off x="6195592" y="3519563"/>
            <a:ext cx="747722" cy="119546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2CF0AA00-9BE1-4151-A18C-6055EA9EF3E3}"/>
              </a:ext>
            </a:extLst>
          </p:cNvPr>
          <p:cNvCxnSpPr>
            <a:cxnSpLocks/>
          </p:cNvCxnSpPr>
          <p:nvPr/>
        </p:nvCxnSpPr>
        <p:spPr>
          <a:xfrm>
            <a:off x="6623350" y="2425781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4F14940B-6E32-4E56-B388-2CCAD58C2B6E}"/>
              </a:ext>
            </a:extLst>
          </p:cNvPr>
          <p:cNvCxnSpPr>
            <a:cxnSpLocks/>
          </p:cNvCxnSpPr>
          <p:nvPr/>
        </p:nvCxnSpPr>
        <p:spPr>
          <a:xfrm>
            <a:off x="9278159" y="5229984"/>
            <a:ext cx="1735131" cy="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C77ACE9-134A-4688-A896-32BBA17C4E34}"/>
              </a:ext>
            </a:extLst>
          </p:cNvPr>
          <p:cNvCxnSpPr>
            <a:cxnSpLocks/>
          </p:cNvCxnSpPr>
          <p:nvPr/>
        </p:nvCxnSpPr>
        <p:spPr>
          <a:xfrm>
            <a:off x="8956453" y="2964242"/>
            <a:ext cx="746938" cy="1200291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233448D5-7D9A-43A3-B307-F41C77EC42BB}"/>
              </a:ext>
            </a:extLst>
          </p:cNvPr>
          <p:cNvCxnSpPr>
            <a:cxnSpLocks/>
          </p:cNvCxnSpPr>
          <p:nvPr/>
        </p:nvCxnSpPr>
        <p:spPr>
          <a:xfrm>
            <a:off x="10660458" y="2950727"/>
            <a:ext cx="743577" cy="1213806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956D42F8-147A-46FC-9A93-AFA0398FBE61}"/>
              </a:ext>
            </a:extLst>
          </p:cNvPr>
          <p:cNvCxnSpPr>
            <a:cxnSpLocks/>
          </p:cNvCxnSpPr>
          <p:nvPr/>
        </p:nvCxnSpPr>
        <p:spPr>
          <a:xfrm>
            <a:off x="8918595" y="2964243"/>
            <a:ext cx="1775398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3E353D71-B916-4223-885D-CD8DD3F88719}"/>
              </a:ext>
            </a:extLst>
          </p:cNvPr>
          <p:cNvCxnSpPr>
            <a:cxnSpLocks/>
          </p:cNvCxnSpPr>
          <p:nvPr/>
        </p:nvCxnSpPr>
        <p:spPr>
          <a:xfrm>
            <a:off x="10004585" y="6408998"/>
            <a:ext cx="1735131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093E90F2-BC7B-43BA-BB6A-5907E132DAD3}"/>
              </a:ext>
            </a:extLst>
          </p:cNvPr>
          <p:cNvCxnSpPr>
            <a:cxnSpLocks/>
          </p:cNvCxnSpPr>
          <p:nvPr/>
        </p:nvCxnSpPr>
        <p:spPr>
          <a:xfrm>
            <a:off x="11397031" y="4141022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EEF2CAE-F9B9-4D70-8D7B-B07CB528DC48}"/>
              </a:ext>
            </a:extLst>
          </p:cNvPr>
          <p:cNvCxnSpPr>
            <a:cxnSpLocks/>
          </p:cNvCxnSpPr>
          <p:nvPr/>
        </p:nvCxnSpPr>
        <p:spPr>
          <a:xfrm>
            <a:off x="8956453" y="2964243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40DA7CEF-84C3-4795-87DC-2FC16AA3E4AB}"/>
              </a:ext>
            </a:extLst>
          </p:cNvPr>
          <p:cNvCxnSpPr>
            <a:cxnSpLocks/>
          </p:cNvCxnSpPr>
          <p:nvPr/>
        </p:nvCxnSpPr>
        <p:spPr>
          <a:xfrm>
            <a:off x="9278159" y="5229984"/>
            <a:ext cx="747722" cy="119546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D32D4653-DF3C-4128-8D4E-BB2ABEAED3E7}"/>
              </a:ext>
            </a:extLst>
          </p:cNvPr>
          <p:cNvCxnSpPr>
            <a:cxnSpLocks/>
          </p:cNvCxnSpPr>
          <p:nvPr/>
        </p:nvCxnSpPr>
        <p:spPr>
          <a:xfrm>
            <a:off x="9719747" y="4201187"/>
            <a:ext cx="1260674" cy="102397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687A9612-651B-4F68-AA56-86E356BDB7F7}"/>
              </a:ext>
            </a:extLst>
          </p:cNvPr>
          <p:cNvCxnSpPr>
            <a:cxnSpLocks/>
          </p:cNvCxnSpPr>
          <p:nvPr/>
        </p:nvCxnSpPr>
        <p:spPr>
          <a:xfrm>
            <a:off x="10980421" y="5229984"/>
            <a:ext cx="744062" cy="1195460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7EC4AF8E-12CE-424B-84D9-C02AC738A057}"/>
              </a:ext>
            </a:extLst>
          </p:cNvPr>
          <p:cNvCxnSpPr>
            <a:cxnSpLocks/>
          </p:cNvCxnSpPr>
          <p:nvPr/>
        </p:nvCxnSpPr>
        <p:spPr>
          <a:xfrm>
            <a:off x="10652969" y="2943490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C0370E05-9A66-494A-8418-F226197C272F}"/>
              </a:ext>
            </a:extLst>
          </p:cNvPr>
          <p:cNvCxnSpPr>
            <a:cxnSpLocks/>
          </p:cNvCxnSpPr>
          <p:nvPr/>
        </p:nvCxnSpPr>
        <p:spPr>
          <a:xfrm>
            <a:off x="9703391" y="4164533"/>
            <a:ext cx="1700644" cy="0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D5A57132-C268-424E-87A0-66283EFD9328}"/>
              </a:ext>
            </a:extLst>
          </p:cNvPr>
          <p:cNvCxnSpPr>
            <a:cxnSpLocks/>
          </p:cNvCxnSpPr>
          <p:nvPr/>
        </p:nvCxnSpPr>
        <p:spPr>
          <a:xfrm>
            <a:off x="9705917" y="4136202"/>
            <a:ext cx="327452" cy="2284422"/>
          </a:xfrm>
          <a:prstGeom prst="line">
            <a:avLst/>
          </a:prstGeom>
          <a:ln w="76200">
            <a:solidFill>
              <a:srgbClr val="004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Широкоэкранный</PresentationFormat>
  <Paragraphs>143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102</cp:revision>
  <dcterms:created xsi:type="dcterms:W3CDTF">2020-10-24T18:50:01Z</dcterms:created>
  <dcterms:modified xsi:type="dcterms:W3CDTF">2020-11-25T14:27:36Z</dcterms:modified>
</cp:coreProperties>
</file>