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1397" r:id="rId2"/>
    <p:sldId id="1386" r:id="rId3"/>
    <p:sldId id="1424" r:id="rId4"/>
    <p:sldId id="1422" r:id="rId5"/>
    <p:sldId id="1432" r:id="rId6"/>
    <p:sldId id="1400" r:id="rId7"/>
    <p:sldId id="1406" r:id="rId8"/>
    <p:sldId id="1407" r:id="rId9"/>
    <p:sldId id="1408" r:id="rId10"/>
    <p:sldId id="1399" r:id="rId11"/>
    <p:sldId id="1398" r:id="rId12"/>
    <p:sldId id="1409" r:id="rId13"/>
    <p:sldId id="1402" r:id="rId14"/>
    <p:sldId id="1403" r:id="rId15"/>
    <p:sldId id="1405" r:id="rId16"/>
    <p:sldId id="1411" r:id="rId17"/>
    <p:sldId id="1413" r:id="rId18"/>
    <p:sldId id="1414" r:id="rId19"/>
    <p:sldId id="1412" r:id="rId20"/>
    <p:sldId id="1417" r:id="rId21"/>
    <p:sldId id="1419" r:id="rId22"/>
    <p:sldId id="1420" r:id="rId23"/>
    <p:sldId id="1429" r:id="rId24"/>
    <p:sldId id="1428" r:id="rId25"/>
    <p:sldId id="1430" r:id="rId26"/>
    <p:sldId id="1431" r:id="rId27"/>
    <p:sldId id="32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00FF00"/>
    <a:srgbClr val="000099"/>
    <a:srgbClr val="FF66CC"/>
    <a:srgbClr val="660033"/>
    <a:srgbClr val="005000"/>
    <a:srgbClr val="66FF66"/>
    <a:srgbClr val="00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image" Target="../media/image23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B6C4D-F667-4F8D-BBA8-96F30A643022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4220BCBD-01C2-4071-BDED-0C017D283335}">
          <dgm:prSet phldrT="[Текст]" custT="1"/>
          <dgm:spPr>
            <a:scene3d>
              <a:camera prst="orthographicFront"/>
              <a:lightRig rig="threePt" dir="t"/>
            </a:scene3d>
            <a:sp3d>
              <a:bevelT w="139700" h="139700" prst="divot"/>
            </a:sp3d>
          </dgm:spPr>
          <dgm:t>
            <a:bodyPr/>
            <a:lstStyle/>
            <a:p>
              <a:endParaRPr lang="en-US" sz="5400" b="1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  <a:p>
              <a14:m>
                <m:oMath xmlns:m="http://schemas.openxmlformats.org/officeDocument/2006/math">
                  <m:r>
                    <a:rPr lang="en-US" sz="4800" b="1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𝒏</m:t>
                  </m:r>
                </m:oMath>
              </a14:m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burchakli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prizma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diagonal 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kesimlari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soni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4800" b="1" i="1" dirty="0">
                <a:latin typeface="Cambria Math" panose="02040503050406030204" pitchFamily="18" charset="0"/>
              </a:endParaRP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m:oMathPara>
              </a14:m>
              <a:endParaRPr lang="ru-RU" sz="5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4220BCBD-01C2-4071-BDED-0C017D283335}">
          <dgm:prSet phldrT="[Текст]" custT="1"/>
          <dgm:spPr>
            <a:scene3d>
              <a:camera prst="orthographicFront"/>
              <a:lightRig rig="threePt" dir="t"/>
            </a:scene3d>
            <a:sp3d>
              <a:bevelT w="139700" h="139700" prst="divot"/>
            </a:sp3d>
          </dgm:spPr>
          <dgm:t>
            <a:bodyPr/>
            <a:lstStyle/>
            <a:p>
              <a:endParaRPr lang="en-US" sz="5400" b="1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  <a:p>
              <a:r>
                <a:rPr lang="en-US" sz="4800" b="1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𝒏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burchakli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prizma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diagonal 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kesimlari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soni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4800" b="1" i="1" dirty="0">
                <a:latin typeface="Cambria Math" panose="02040503050406030204" pitchFamily="18" charset="0"/>
              </a:endParaRPr>
            </a:p>
            <a:p>
              <a:r>
                <a:rPr lang="en-US" sz="5400" b="1" i="0">
                  <a:solidFill>
                    <a:schemeClr val="tx1"/>
                  </a:solidFill>
                  <a:latin typeface="Cambria Math" panose="02040503050406030204" pitchFamily="18" charset="0"/>
                </a:rPr>
                <a:t>𝒏(𝒏−𝟑)</a:t>
              </a:r>
              <a:r>
                <a:rPr lang="ru-RU" sz="5400" b="1" i="0">
                  <a:solidFill>
                    <a:schemeClr val="tx1"/>
                  </a:solidFill>
                  <a:latin typeface="Cambria Math" panose="02040503050406030204" pitchFamily="18" charset="0"/>
                </a:rPr>
                <a:t>/</a:t>
              </a:r>
              <a:r>
                <a:rPr lang="en-US" sz="5400" b="1" i="0">
                  <a:solidFill>
                    <a:schemeClr val="tx1"/>
                  </a:solidFill>
                  <a:latin typeface="Cambria Math" panose="02040503050406030204" pitchFamily="18" charset="0"/>
                </a:rPr>
                <a:t>𝟐</a:t>
              </a:r>
              <a:endParaRPr lang="ru-RU" sz="5400" dirty="0">
                <a:solidFill>
                  <a:schemeClr val="tx1"/>
                </a:solidFill>
              </a:endParaRPr>
            </a:p>
          </dgm:t>
        </dgm:pt>
      </mc:Fallback>
    </mc:AlternateContent>
    <dgm:pt modelId="{E527458C-6226-4BDE-974F-843C864F4C69}" type="parTrans" cxnId="{EE81D7B2-ED90-4690-B88A-55D0E05BB89C}">
      <dgm:prSet/>
      <dgm:spPr/>
      <dgm:t>
        <a:bodyPr/>
        <a:lstStyle/>
        <a:p>
          <a:endParaRPr lang="ru-RU" sz="5400"/>
        </a:p>
      </dgm:t>
    </dgm:pt>
    <dgm:pt modelId="{E284663D-215B-4201-87F2-6C73A608B28E}" type="sibTrans" cxnId="{EE81D7B2-ED90-4690-B88A-55D0E05BB89C}">
      <dgm:prSet/>
      <dgm:spPr/>
      <dgm:t>
        <a:bodyPr/>
        <a:lstStyle/>
        <a:p>
          <a:endParaRPr lang="ru-RU" sz="5400"/>
        </a:p>
      </dgm:t>
    </dgm:pt>
    <mc:AlternateContent xmlns:mc="http://schemas.openxmlformats.org/markup-compatibility/2006" xmlns:a14="http://schemas.microsoft.com/office/drawing/2010/main">
      <mc:Choice Requires="a14">
        <dgm:pt modelId="{796C2682-07DB-4F23-9839-07F2B9ABBEB6}">
          <dgm:prSet phldrT="[Текст]" custT="1"/>
          <dgm:spPr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dgm:spPr>
          <dgm:t>
            <a:bodyPr/>
            <a:lstStyle/>
            <a:p>
              <a14:m>
                <m:oMath xmlns:m="http://schemas.openxmlformats.org/officeDocument/2006/math">
                  <m:r>
                    <a:rPr lang="en-US" sz="4800" b="1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𝒏</m:t>
                  </m:r>
                </m:oMath>
              </a14:m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burchakli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prizmaning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jami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diagonallari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m:oMathPara>
              </a14:m>
              <a:endParaRPr lang="ru-RU" sz="5400" dirty="0"/>
            </a:p>
          </dgm:t>
        </dgm:pt>
      </mc:Choice>
      <mc:Fallback xmlns="">
        <dgm:pt modelId="{796C2682-07DB-4F23-9839-07F2B9ABBEB6}">
          <dgm:prSet phldrT="[Текст]" custT="1"/>
          <dgm:spPr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dgm:spPr>
          <dgm:t>
            <a:bodyPr/>
            <a:lstStyle/>
            <a:p>
              <a:r>
                <a:rPr lang="en-US" sz="4800" b="1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𝒏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burchakli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prizmaning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jami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diagonallari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5400" b="1" i="0">
                  <a:solidFill>
                    <a:schemeClr val="tx1"/>
                  </a:solidFill>
                  <a:latin typeface="Cambria Math" panose="02040503050406030204" pitchFamily="18" charset="0"/>
                </a:rPr>
                <a:t>𝒏(𝒏−𝟑)</a:t>
              </a:r>
              <a:endParaRPr lang="ru-RU" sz="5400" dirty="0"/>
            </a:p>
          </dgm:t>
        </dgm:pt>
      </mc:Fallback>
    </mc:AlternateContent>
    <dgm:pt modelId="{E1CD9A98-C3D1-46C4-9D7F-ADEB7AE105E2}" type="parTrans" cxnId="{1A2F32B8-EA27-405A-B58B-103989933265}">
      <dgm:prSet/>
      <dgm:spPr/>
      <dgm:t>
        <a:bodyPr/>
        <a:lstStyle/>
        <a:p>
          <a:endParaRPr lang="ru-RU" sz="5400"/>
        </a:p>
      </dgm:t>
    </dgm:pt>
    <dgm:pt modelId="{3110BF15-8C66-42B8-B1B2-9D8FFB355AC6}" type="sibTrans" cxnId="{1A2F32B8-EA27-405A-B58B-103989933265}">
      <dgm:prSet/>
      <dgm:spPr/>
      <dgm:t>
        <a:bodyPr/>
        <a:lstStyle/>
        <a:p>
          <a:endParaRPr lang="ru-RU" sz="5400"/>
        </a:p>
      </dgm:t>
    </dgm:pt>
    <dgm:pt modelId="{AF736897-6F81-4081-AA54-45FE28BA3D86}" type="pres">
      <dgm:prSet presAssocID="{45BB6C4D-F667-4F8D-BBA8-96F30A6430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D3B635-12D9-4FC7-AF48-6760721AF7FD}" type="pres">
      <dgm:prSet presAssocID="{4220BCBD-01C2-4071-BDED-0C017D283335}" presName="node" presStyleLbl="node1" presStyleIdx="0" presStyleCnt="2" custLinFactNeighborX="-29224" custLinFactNeighborY="-25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5535E-37E9-419C-9094-5E11AEF62B3E}" type="pres">
      <dgm:prSet presAssocID="{E284663D-215B-4201-87F2-6C73A608B28E}" presName="sibTrans" presStyleCnt="0"/>
      <dgm:spPr/>
    </dgm:pt>
    <dgm:pt modelId="{27CB9258-CED9-4A4B-9395-4D9A1B11A2F6}" type="pres">
      <dgm:prSet presAssocID="{796C2682-07DB-4F23-9839-07F2B9ABBEB6}" presName="node" presStyleLbl="node1" presStyleIdx="1" presStyleCnt="2" custLinFactNeighborX="-50512" custLinFactNeighborY="5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6B4B9D-BA72-48C5-A9FC-BA86C11D582B}" type="presOf" srcId="{4220BCBD-01C2-4071-BDED-0C017D283335}" destId="{7AD3B635-12D9-4FC7-AF48-6760721AF7FD}" srcOrd="0" destOrd="0" presId="urn:microsoft.com/office/officeart/2005/8/layout/hList6"/>
    <dgm:cxn modelId="{1A2F32B8-EA27-405A-B58B-103989933265}" srcId="{45BB6C4D-F667-4F8D-BBA8-96F30A643022}" destId="{796C2682-07DB-4F23-9839-07F2B9ABBEB6}" srcOrd="1" destOrd="0" parTransId="{E1CD9A98-C3D1-46C4-9D7F-ADEB7AE105E2}" sibTransId="{3110BF15-8C66-42B8-B1B2-9D8FFB355AC6}"/>
    <dgm:cxn modelId="{EE81D7B2-ED90-4690-B88A-55D0E05BB89C}" srcId="{45BB6C4D-F667-4F8D-BBA8-96F30A643022}" destId="{4220BCBD-01C2-4071-BDED-0C017D283335}" srcOrd="0" destOrd="0" parTransId="{E527458C-6226-4BDE-974F-843C864F4C69}" sibTransId="{E284663D-215B-4201-87F2-6C73A608B28E}"/>
    <dgm:cxn modelId="{758852B5-3440-48B0-AAC5-1DD369D22DA8}" type="presOf" srcId="{45BB6C4D-F667-4F8D-BBA8-96F30A643022}" destId="{AF736897-6F81-4081-AA54-45FE28BA3D86}" srcOrd="0" destOrd="0" presId="urn:microsoft.com/office/officeart/2005/8/layout/hList6"/>
    <dgm:cxn modelId="{C670199A-35C2-4E2E-9A33-06F44C5774C8}" type="presOf" srcId="{796C2682-07DB-4F23-9839-07F2B9ABBEB6}" destId="{27CB9258-CED9-4A4B-9395-4D9A1B11A2F6}" srcOrd="0" destOrd="0" presId="urn:microsoft.com/office/officeart/2005/8/layout/hList6"/>
    <dgm:cxn modelId="{7DB17639-F45D-4D26-8AAF-BD0D5A62459A}" type="presParOf" srcId="{AF736897-6F81-4081-AA54-45FE28BA3D86}" destId="{7AD3B635-12D9-4FC7-AF48-6760721AF7FD}" srcOrd="0" destOrd="0" presId="urn:microsoft.com/office/officeart/2005/8/layout/hList6"/>
    <dgm:cxn modelId="{42E0DF48-CCCA-43C8-9384-14D5368ACEBC}" type="presParOf" srcId="{AF736897-6F81-4081-AA54-45FE28BA3D86}" destId="{D4F5535E-37E9-419C-9094-5E11AEF62B3E}" srcOrd="1" destOrd="0" presId="urn:microsoft.com/office/officeart/2005/8/layout/hList6"/>
    <dgm:cxn modelId="{B9D45E18-F9D5-4CD2-9418-7CC6674EBB20}" type="presParOf" srcId="{AF736897-6F81-4081-AA54-45FE28BA3D86}" destId="{27CB9258-CED9-4A4B-9395-4D9A1B11A2F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B6C4D-F667-4F8D-BBA8-96F30A643022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20BCBD-01C2-4071-BDED-0C017D283335}">
      <dgm:prSet phldrT="[Текст]" custT="1"/>
      <dgm:spPr>
        <a:blipFill>
          <a:blip xmlns:r="http://schemas.openxmlformats.org/officeDocument/2006/relationships" r:embed="rId1"/>
          <a:stretch>
            <a:fillRect r="-1096"/>
          </a:stretch>
        </a:blip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E527458C-6226-4BDE-974F-843C864F4C69}" type="parTrans" cxnId="{EE81D7B2-ED90-4690-B88A-55D0E05BB89C}">
      <dgm:prSet/>
      <dgm:spPr/>
      <dgm:t>
        <a:bodyPr/>
        <a:lstStyle/>
        <a:p>
          <a:endParaRPr lang="ru-RU" sz="5400"/>
        </a:p>
      </dgm:t>
    </dgm:pt>
    <dgm:pt modelId="{E284663D-215B-4201-87F2-6C73A608B28E}" type="sibTrans" cxnId="{EE81D7B2-ED90-4690-B88A-55D0E05BB89C}">
      <dgm:prSet/>
      <dgm:spPr/>
      <dgm:t>
        <a:bodyPr/>
        <a:lstStyle/>
        <a:p>
          <a:endParaRPr lang="ru-RU" sz="5400"/>
        </a:p>
      </dgm:t>
    </dgm:pt>
    <dgm:pt modelId="{796C2682-07DB-4F23-9839-07F2B9ABBEB6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E1CD9A98-C3D1-46C4-9D7F-ADEB7AE105E2}" type="parTrans" cxnId="{1A2F32B8-EA27-405A-B58B-103989933265}">
      <dgm:prSet/>
      <dgm:spPr/>
      <dgm:t>
        <a:bodyPr/>
        <a:lstStyle/>
        <a:p>
          <a:endParaRPr lang="ru-RU" sz="5400"/>
        </a:p>
      </dgm:t>
    </dgm:pt>
    <dgm:pt modelId="{3110BF15-8C66-42B8-B1B2-9D8FFB355AC6}" type="sibTrans" cxnId="{1A2F32B8-EA27-405A-B58B-103989933265}">
      <dgm:prSet/>
      <dgm:spPr/>
      <dgm:t>
        <a:bodyPr/>
        <a:lstStyle/>
        <a:p>
          <a:endParaRPr lang="ru-RU" sz="5400"/>
        </a:p>
      </dgm:t>
    </dgm:pt>
    <dgm:pt modelId="{AF736897-6F81-4081-AA54-45FE28BA3D86}" type="pres">
      <dgm:prSet presAssocID="{45BB6C4D-F667-4F8D-BBA8-96F30A643022}" presName="Name0" presStyleCnt="0">
        <dgm:presLayoutVars>
          <dgm:dir/>
          <dgm:resizeHandles val="exact"/>
        </dgm:presLayoutVars>
      </dgm:prSet>
      <dgm:spPr/>
    </dgm:pt>
    <dgm:pt modelId="{7AD3B635-12D9-4FC7-AF48-6760721AF7FD}" type="pres">
      <dgm:prSet presAssocID="{4220BCBD-01C2-4071-BDED-0C017D283335}" presName="node" presStyleLbl="node1" presStyleIdx="0" presStyleCnt="2" custLinFactNeighborX="-29224" custLinFactNeighborY="-25295">
        <dgm:presLayoutVars>
          <dgm:bulletEnabled val="1"/>
        </dgm:presLayoutVars>
      </dgm:prSet>
      <dgm:spPr/>
    </dgm:pt>
    <dgm:pt modelId="{D4F5535E-37E9-419C-9094-5E11AEF62B3E}" type="pres">
      <dgm:prSet presAssocID="{E284663D-215B-4201-87F2-6C73A608B28E}" presName="sibTrans" presStyleCnt="0"/>
      <dgm:spPr/>
    </dgm:pt>
    <dgm:pt modelId="{27CB9258-CED9-4A4B-9395-4D9A1B11A2F6}" type="pres">
      <dgm:prSet presAssocID="{796C2682-07DB-4F23-9839-07F2B9ABBEB6}" presName="node" presStyleLbl="node1" presStyleIdx="1" presStyleCnt="2" custLinFactNeighborX="-50512" custLinFactNeighborY="5798">
        <dgm:presLayoutVars>
          <dgm:bulletEnabled val="1"/>
        </dgm:presLayoutVars>
      </dgm:prSet>
      <dgm:spPr/>
    </dgm:pt>
  </dgm:ptLst>
  <dgm:cxnLst>
    <dgm:cxn modelId="{C670199A-35C2-4E2E-9A33-06F44C5774C8}" type="presOf" srcId="{796C2682-07DB-4F23-9839-07F2B9ABBEB6}" destId="{27CB9258-CED9-4A4B-9395-4D9A1B11A2F6}" srcOrd="0" destOrd="0" presId="urn:microsoft.com/office/officeart/2005/8/layout/hList6"/>
    <dgm:cxn modelId="{FD6B4B9D-BA72-48C5-A9FC-BA86C11D582B}" type="presOf" srcId="{4220BCBD-01C2-4071-BDED-0C017D283335}" destId="{7AD3B635-12D9-4FC7-AF48-6760721AF7FD}" srcOrd="0" destOrd="0" presId="urn:microsoft.com/office/officeart/2005/8/layout/hList6"/>
    <dgm:cxn modelId="{EE81D7B2-ED90-4690-B88A-55D0E05BB89C}" srcId="{45BB6C4D-F667-4F8D-BBA8-96F30A643022}" destId="{4220BCBD-01C2-4071-BDED-0C017D283335}" srcOrd="0" destOrd="0" parTransId="{E527458C-6226-4BDE-974F-843C864F4C69}" sibTransId="{E284663D-215B-4201-87F2-6C73A608B28E}"/>
    <dgm:cxn modelId="{758852B5-3440-48B0-AAC5-1DD369D22DA8}" type="presOf" srcId="{45BB6C4D-F667-4F8D-BBA8-96F30A643022}" destId="{AF736897-6F81-4081-AA54-45FE28BA3D86}" srcOrd="0" destOrd="0" presId="urn:microsoft.com/office/officeart/2005/8/layout/hList6"/>
    <dgm:cxn modelId="{1A2F32B8-EA27-405A-B58B-103989933265}" srcId="{45BB6C4D-F667-4F8D-BBA8-96F30A643022}" destId="{796C2682-07DB-4F23-9839-07F2B9ABBEB6}" srcOrd="1" destOrd="0" parTransId="{E1CD9A98-C3D1-46C4-9D7F-ADEB7AE105E2}" sibTransId="{3110BF15-8C66-42B8-B1B2-9D8FFB355AC6}"/>
    <dgm:cxn modelId="{7DB17639-F45D-4D26-8AAF-BD0D5A62459A}" type="presParOf" srcId="{AF736897-6F81-4081-AA54-45FE28BA3D86}" destId="{7AD3B635-12D9-4FC7-AF48-6760721AF7FD}" srcOrd="0" destOrd="0" presId="urn:microsoft.com/office/officeart/2005/8/layout/hList6"/>
    <dgm:cxn modelId="{42E0DF48-CCCA-43C8-9384-14D5368ACEBC}" type="presParOf" srcId="{AF736897-6F81-4081-AA54-45FE28BA3D86}" destId="{D4F5535E-37E9-419C-9094-5E11AEF62B3E}" srcOrd="1" destOrd="0" presId="urn:microsoft.com/office/officeart/2005/8/layout/hList6"/>
    <dgm:cxn modelId="{B9D45E18-F9D5-4CD2-9418-7CC6674EBB20}" type="presParOf" srcId="{AF736897-6F81-4081-AA54-45FE28BA3D86}" destId="{27CB9258-CED9-4A4B-9395-4D9A1B11A2F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782885-ACAF-460A-A43C-503453A8486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D14925C-99A1-470F-A3CC-529F59B72162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Prizmaning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yon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sirti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yon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yoqlari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yuzi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yig‘indisiga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teng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4000" b="1" dirty="0">
            <a:solidFill>
              <a:schemeClr val="tx1"/>
            </a:solidFill>
          </a:endParaRPr>
        </a:p>
      </dgm:t>
    </dgm:pt>
    <dgm:pt modelId="{0BD9FAC9-13BD-4127-BD76-BB59A66940C2}" type="parTrans" cxnId="{CC6E677A-7D9D-49DD-9384-6C1C0635D4CF}">
      <dgm:prSet/>
      <dgm:spPr/>
      <dgm:t>
        <a:bodyPr/>
        <a:lstStyle/>
        <a:p>
          <a:endParaRPr lang="ru-RU" sz="4000" b="1"/>
        </a:p>
      </dgm:t>
    </dgm:pt>
    <dgm:pt modelId="{F4C8E19A-7D97-44B9-9D0F-B26214700E5F}" type="sibTrans" cxnId="{CC6E677A-7D9D-49DD-9384-6C1C0635D4CF}">
      <dgm:prSet/>
      <dgm:spPr/>
      <dgm:t>
        <a:bodyPr/>
        <a:lstStyle/>
        <a:p>
          <a:endParaRPr lang="ru-RU" sz="4000" b="1"/>
        </a:p>
      </dgm:t>
    </dgm:pt>
    <mc:AlternateContent xmlns:mc="http://schemas.openxmlformats.org/markup-compatibility/2006" xmlns:a14="http://schemas.microsoft.com/office/drawing/2010/main">
      <mc:Choice Requires="a14">
        <dgm:pt modelId="{252053E9-EEA0-4965-8C0E-0187682AD3D7}">
          <dgm:prSet phldrT="[Текст]" custT="1"/>
          <dgm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dgm:spPr>
          <dgm:t>
            <a:bodyPr/>
            <a:lstStyle/>
            <a:p>
              <a:pPr algn="l"/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Prizmaning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to‘la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sirti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yon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sirti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ikkita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asosining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yuzi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yig‘indisiga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teng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14:m>
                <m:oMath xmlns:m="http://schemas.openxmlformats.org/officeDocument/2006/math">
                  <m:sSub>
                    <m:sSubPr>
                      <m:ctrlP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</m:e>
                    <m:sub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‘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𝒍𝒂</m:t>
                      </m:r>
                    </m:sub>
                  </m:sSub>
                  <m:r>
                    <a:rPr lang="en-US" sz="4800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sSub>
                    <m:sSubPr>
                      <m:ctrlP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</m:e>
                    <m:sub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𝒚𝒐𝒏</m:t>
                      </m:r>
                    </m:sub>
                  </m:sSub>
                  <m:r>
                    <a:rPr lang="en-US" sz="4800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+</m:t>
                  </m:r>
                  <m:r>
                    <a:rPr lang="en-US" sz="4800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𝟐</m:t>
                  </m:r>
                  <m:sSub>
                    <m:sSubPr>
                      <m:ctrlP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</m:e>
                    <m:sub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𝒂𝒔𝒐𝒔</m:t>
                      </m:r>
                    </m:sub>
                  </m:sSub>
                </m:oMath>
              </a14:m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b="1" dirty="0">
                <a:solidFill>
                  <a:schemeClr val="tx1"/>
                </a:solidFill>
              </a:endParaRPr>
            </a:p>
          </dgm:t>
        </dgm:pt>
      </mc:Choice>
      <mc:Fallback xmlns="">
        <dgm:pt modelId="{252053E9-EEA0-4965-8C0E-0187682AD3D7}">
          <dgm:prSet phldrT="[Текст]" custT="1"/>
          <dgm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dgm:spPr>
          <dgm:t>
            <a:bodyPr/>
            <a:lstStyle/>
            <a:p>
              <a:pPr algn="l"/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Prizmaning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to‘la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sirti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yon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sirti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ikkita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asosining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yuzi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yig‘indisiga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teng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4800" b="1" i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𝑺_(𝒕</a:t>
              </a:r>
              <a:r>
                <a:rPr lang="en-US" sz="4800" b="1" i="0">
                  <a:solidFill>
                    <a:schemeClr val="tx1"/>
                  </a:solidFill>
                </a:rPr>
                <a:t>𝒐‘</a:t>
              </a:r>
              <a:r>
                <a:rPr lang="en-US" sz="4800" b="1" i="0">
                  <a:solidFill>
                    <a:schemeClr val="tx1"/>
                  </a:solidFill>
                  <a:latin typeface="Cambria Math" panose="02040503050406030204" pitchFamily="18" charset="0"/>
                </a:rPr>
                <a:t>𝒍𝒂)</a:t>
              </a:r>
              <a:r>
                <a:rPr lang="en-US" sz="4800" b="1" i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=𝑺_𝒚𝒐𝒏+𝟐𝑺_𝒂𝒔𝒐𝒔</a:t>
              </a:r>
              <a:r>
                <a: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b="1" dirty="0">
                <a:solidFill>
                  <a:schemeClr val="tx1"/>
                </a:solidFill>
              </a:endParaRPr>
            </a:p>
          </dgm:t>
        </dgm:pt>
      </mc:Fallback>
    </mc:AlternateContent>
    <dgm:pt modelId="{7C0FB870-7164-4768-8118-D0E86E2C1ECB}" type="parTrans" cxnId="{6E670FA5-FD78-4D3A-A07E-566FDFE143E2}">
      <dgm:prSet/>
      <dgm:spPr/>
      <dgm:t>
        <a:bodyPr/>
        <a:lstStyle/>
        <a:p>
          <a:endParaRPr lang="ru-RU" sz="4000" b="1"/>
        </a:p>
      </dgm:t>
    </dgm:pt>
    <dgm:pt modelId="{9A4654D3-35A3-4398-9CF4-7D1519B70BAF}" type="sibTrans" cxnId="{6E670FA5-FD78-4D3A-A07E-566FDFE143E2}">
      <dgm:prSet/>
      <dgm:spPr/>
      <dgm:t>
        <a:bodyPr/>
        <a:lstStyle/>
        <a:p>
          <a:endParaRPr lang="ru-RU" sz="4000" b="1"/>
        </a:p>
      </dgm:t>
    </dgm:pt>
    <dgm:pt modelId="{ED464860-360F-4847-B36C-057F560E38FF}" type="pres">
      <dgm:prSet presAssocID="{DB782885-ACAF-460A-A43C-503453A848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C39D9D-1212-4B88-9D56-02C6DFFE1190}" type="pres">
      <dgm:prSet presAssocID="{9D14925C-99A1-470F-A3CC-529F59B72162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11A27F0-165F-4C1E-8553-73DBCBAFD7F7}" type="pres">
      <dgm:prSet presAssocID="{9D14925C-99A1-470F-A3CC-529F59B7216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589E220-34C9-41E9-A942-2F83D1163DF4}" type="pres">
      <dgm:prSet presAssocID="{9D14925C-99A1-470F-A3CC-529F59B72162}" presName="parentText" presStyleLbl="node1" presStyleIdx="0" presStyleCnt="2" custScaleX="124416" custScaleY="727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6949C-9AA3-4611-9571-028DB4A12833}" type="pres">
      <dgm:prSet presAssocID="{9D14925C-99A1-470F-A3CC-529F59B72162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5D59C7B-681A-4990-89A7-C0DD39118BFA}" type="pres">
      <dgm:prSet presAssocID="{9D14925C-99A1-470F-A3CC-529F59B72162}" presName="childText" presStyleLbl="conFgAcc1" presStyleIdx="0" presStyleCnt="2" custScaleY="82406">
        <dgm:presLayoutVars>
          <dgm:bulletEnabled val="1"/>
        </dgm:presLayoutVars>
      </dgm:prSet>
      <dgm:spPr>
        <a:solidFill>
          <a:schemeClr val="accent4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</dgm:pt>
    <dgm:pt modelId="{C4160020-E926-4205-9F43-FE67943997BA}" type="pres">
      <dgm:prSet presAssocID="{F4C8E19A-7D97-44B9-9D0F-B26214700E5F}" presName="spaceBetweenRectangl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2DCEA42-C589-4E1C-BBEC-9F104B74039E}" type="pres">
      <dgm:prSet presAssocID="{252053E9-EEA0-4965-8C0E-0187682AD3D7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766275C-748C-402A-BCC9-E28E4286C96B}" type="pres">
      <dgm:prSet presAssocID="{252053E9-EEA0-4965-8C0E-0187682AD3D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2253163-B329-4C03-9FF1-8A0913C6A142}" type="pres">
      <dgm:prSet presAssocID="{252053E9-EEA0-4965-8C0E-0187682AD3D7}" presName="parentText" presStyleLbl="node1" presStyleIdx="1" presStyleCnt="2" custScaleX="125053" custScaleY="122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A4715-5977-4F21-9221-981E47BB798D}" type="pres">
      <dgm:prSet presAssocID="{252053E9-EEA0-4965-8C0E-0187682AD3D7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9E22475-2932-4804-948D-4389DDB342EE}" type="pres">
      <dgm:prSet presAssocID="{252053E9-EEA0-4965-8C0E-0187682AD3D7}" presName="childText" presStyleLbl="conFgAcc1" presStyleIdx="1" presStyleCnt="2" custScaleY="84743">
        <dgm:presLayoutVars>
          <dgm:bulletEnabled val="1"/>
        </dgm:presLayoutVars>
      </dgm:prSet>
      <dgm:spPr>
        <a:solidFill>
          <a:srgbClr val="66FF66">
            <a:alpha val="9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F4BA5F1E-9A3A-4D8C-BB97-42257C729C5F}" type="presOf" srcId="{9D14925C-99A1-470F-A3CC-529F59B72162}" destId="{0589E220-34C9-41E9-A942-2F83D1163DF4}" srcOrd="1" destOrd="0" presId="urn:microsoft.com/office/officeart/2005/8/layout/list1"/>
    <dgm:cxn modelId="{B9580F30-12AF-4C99-A395-CFC49176A854}" type="presOf" srcId="{DB782885-ACAF-460A-A43C-503453A84867}" destId="{ED464860-360F-4847-B36C-057F560E38FF}" srcOrd="0" destOrd="0" presId="urn:microsoft.com/office/officeart/2005/8/layout/list1"/>
    <dgm:cxn modelId="{6E670FA5-FD78-4D3A-A07E-566FDFE143E2}" srcId="{DB782885-ACAF-460A-A43C-503453A84867}" destId="{252053E9-EEA0-4965-8C0E-0187682AD3D7}" srcOrd="1" destOrd="0" parTransId="{7C0FB870-7164-4768-8118-D0E86E2C1ECB}" sibTransId="{9A4654D3-35A3-4398-9CF4-7D1519B70BAF}"/>
    <dgm:cxn modelId="{CC6E677A-7D9D-49DD-9384-6C1C0635D4CF}" srcId="{DB782885-ACAF-460A-A43C-503453A84867}" destId="{9D14925C-99A1-470F-A3CC-529F59B72162}" srcOrd="0" destOrd="0" parTransId="{0BD9FAC9-13BD-4127-BD76-BB59A66940C2}" sibTransId="{F4C8E19A-7D97-44B9-9D0F-B26214700E5F}"/>
    <dgm:cxn modelId="{13C9CB1C-24F6-415C-AA3A-10FF73BDD680}" type="presOf" srcId="{252053E9-EEA0-4965-8C0E-0187682AD3D7}" destId="{0766275C-748C-402A-BCC9-E28E4286C96B}" srcOrd="0" destOrd="0" presId="urn:microsoft.com/office/officeart/2005/8/layout/list1"/>
    <dgm:cxn modelId="{F23D55E0-68CF-4419-891F-94ABEF8F59C7}" type="presOf" srcId="{9D14925C-99A1-470F-A3CC-529F59B72162}" destId="{C11A27F0-165F-4C1E-8553-73DBCBAFD7F7}" srcOrd="0" destOrd="0" presId="urn:microsoft.com/office/officeart/2005/8/layout/list1"/>
    <dgm:cxn modelId="{7B0C4FBD-4785-4D69-A8FE-3FC8769F87E3}" type="presOf" srcId="{252053E9-EEA0-4965-8C0E-0187682AD3D7}" destId="{D2253163-B329-4C03-9FF1-8A0913C6A142}" srcOrd="1" destOrd="0" presId="urn:microsoft.com/office/officeart/2005/8/layout/list1"/>
    <dgm:cxn modelId="{5D0CF9D3-5DA5-46DD-808E-4A8D0C0AD8AD}" type="presParOf" srcId="{ED464860-360F-4847-B36C-057F560E38FF}" destId="{42C39D9D-1212-4B88-9D56-02C6DFFE1190}" srcOrd="0" destOrd="0" presId="urn:microsoft.com/office/officeart/2005/8/layout/list1"/>
    <dgm:cxn modelId="{B75E02DF-0C8B-498B-B963-35AABBD8BB88}" type="presParOf" srcId="{42C39D9D-1212-4B88-9D56-02C6DFFE1190}" destId="{C11A27F0-165F-4C1E-8553-73DBCBAFD7F7}" srcOrd="0" destOrd="0" presId="urn:microsoft.com/office/officeart/2005/8/layout/list1"/>
    <dgm:cxn modelId="{B0BD284F-43B5-4D06-9422-ABDD9334A080}" type="presParOf" srcId="{42C39D9D-1212-4B88-9D56-02C6DFFE1190}" destId="{0589E220-34C9-41E9-A942-2F83D1163DF4}" srcOrd="1" destOrd="0" presId="urn:microsoft.com/office/officeart/2005/8/layout/list1"/>
    <dgm:cxn modelId="{F3C7D14F-856F-404A-BD2F-1FA6257A651D}" type="presParOf" srcId="{ED464860-360F-4847-B36C-057F560E38FF}" destId="{4F26949C-9AA3-4611-9571-028DB4A12833}" srcOrd="1" destOrd="0" presId="urn:microsoft.com/office/officeart/2005/8/layout/list1"/>
    <dgm:cxn modelId="{9A07F957-C10F-40D3-B857-55CBE267A8D3}" type="presParOf" srcId="{ED464860-360F-4847-B36C-057F560E38FF}" destId="{05D59C7B-681A-4990-89A7-C0DD39118BFA}" srcOrd="2" destOrd="0" presId="urn:microsoft.com/office/officeart/2005/8/layout/list1"/>
    <dgm:cxn modelId="{22E2DF4F-278D-42CE-939C-0F93E86BD0FB}" type="presParOf" srcId="{ED464860-360F-4847-B36C-057F560E38FF}" destId="{C4160020-E926-4205-9F43-FE67943997BA}" srcOrd="3" destOrd="0" presId="urn:microsoft.com/office/officeart/2005/8/layout/list1"/>
    <dgm:cxn modelId="{38A53EA1-D9AB-49F4-A3A9-A14FBCAEC033}" type="presParOf" srcId="{ED464860-360F-4847-B36C-057F560E38FF}" destId="{42DCEA42-C589-4E1C-BBEC-9F104B74039E}" srcOrd="4" destOrd="0" presId="urn:microsoft.com/office/officeart/2005/8/layout/list1"/>
    <dgm:cxn modelId="{F0F930E3-EC9E-4B7A-8A39-A4C500FA5C99}" type="presParOf" srcId="{42DCEA42-C589-4E1C-BBEC-9F104B74039E}" destId="{0766275C-748C-402A-BCC9-E28E4286C96B}" srcOrd="0" destOrd="0" presId="urn:microsoft.com/office/officeart/2005/8/layout/list1"/>
    <dgm:cxn modelId="{4F06D259-B9AE-4237-B891-48AE587C0A5D}" type="presParOf" srcId="{42DCEA42-C589-4E1C-BBEC-9F104B74039E}" destId="{D2253163-B329-4C03-9FF1-8A0913C6A142}" srcOrd="1" destOrd="0" presId="urn:microsoft.com/office/officeart/2005/8/layout/list1"/>
    <dgm:cxn modelId="{A080B475-C748-47EA-A937-69CA2F893A67}" type="presParOf" srcId="{ED464860-360F-4847-B36C-057F560E38FF}" destId="{FFFA4715-5977-4F21-9221-981E47BB798D}" srcOrd="5" destOrd="0" presId="urn:microsoft.com/office/officeart/2005/8/layout/list1"/>
    <dgm:cxn modelId="{AFA5E3BA-6148-4E27-9933-A4855C86A1F6}" type="presParOf" srcId="{ED464860-360F-4847-B36C-057F560E38FF}" destId="{A9E22475-2932-4804-948D-4389DDB342E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782885-ACAF-460A-A43C-503453A8486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D14925C-99A1-470F-A3CC-529F59B72162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Prizmaning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yon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sirti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yon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yoqlari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yuzi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yig‘indisiga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teng</a:t>
          </a:r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4000" b="1" dirty="0">
            <a:solidFill>
              <a:schemeClr val="tx1"/>
            </a:solidFill>
          </a:endParaRPr>
        </a:p>
      </dgm:t>
    </dgm:pt>
    <dgm:pt modelId="{0BD9FAC9-13BD-4127-BD76-BB59A66940C2}" type="parTrans" cxnId="{CC6E677A-7D9D-49DD-9384-6C1C0635D4CF}">
      <dgm:prSet/>
      <dgm:spPr/>
      <dgm:t>
        <a:bodyPr/>
        <a:lstStyle/>
        <a:p>
          <a:endParaRPr lang="ru-RU" sz="4000" b="1"/>
        </a:p>
      </dgm:t>
    </dgm:pt>
    <dgm:pt modelId="{F4C8E19A-7D97-44B9-9D0F-B26214700E5F}" type="sibTrans" cxnId="{CC6E677A-7D9D-49DD-9384-6C1C0635D4CF}">
      <dgm:prSet/>
      <dgm:spPr/>
      <dgm:t>
        <a:bodyPr/>
        <a:lstStyle/>
        <a:p>
          <a:endParaRPr lang="ru-RU" sz="4000" b="1"/>
        </a:p>
      </dgm:t>
    </dgm:pt>
    <dgm:pt modelId="{252053E9-EEA0-4965-8C0E-0187682AD3D7}">
      <dgm:prSet phldrT="[Текст]" custT="1"/>
      <dgm:spPr>
        <a:blipFill>
          <a:blip xmlns:r="http://schemas.openxmlformats.org/officeDocument/2006/relationships" r:embed="rId1"/>
          <a:stretch>
            <a:fillRect t="-1299"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7C0FB870-7164-4768-8118-D0E86E2C1ECB}" type="parTrans" cxnId="{6E670FA5-FD78-4D3A-A07E-566FDFE143E2}">
      <dgm:prSet/>
      <dgm:spPr/>
      <dgm:t>
        <a:bodyPr/>
        <a:lstStyle/>
        <a:p>
          <a:endParaRPr lang="ru-RU" sz="4000" b="1"/>
        </a:p>
      </dgm:t>
    </dgm:pt>
    <dgm:pt modelId="{9A4654D3-35A3-4398-9CF4-7D1519B70BAF}" type="sibTrans" cxnId="{6E670FA5-FD78-4D3A-A07E-566FDFE143E2}">
      <dgm:prSet/>
      <dgm:spPr/>
      <dgm:t>
        <a:bodyPr/>
        <a:lstStyle/>
        <a:p>
          <a:endParaRPr lang="ru-RU" sz="4000" b="1"/>
        </a:p>
      </dgm:t>
    </dgm:pt>
    <dgm:pt modelId="{ED464860-360F-4847-B36C-057F560E38FF}" type="pres">
      <dgm:prSet presAssocID="{DB782885-ACAF-460A-A43C-503453A84867}" presName="linear" presStyleCnt="0">
        <dgm:presLayoutVars>
          <dgm:dir/>
          <dgm:animLvl val="lvl"/>
          <dgm:resizeHandles val="exact"/>
        </dgm:presLayoutVars>
      </dgm:prSet>
      <dgm:spPr/>
    </dgm:pt>
    <dgm:pt modelId="{42C39D9D-1212-4B88-9D56-02C6DFFE1190}" type="pres">
      <dgm:prSet presAssocID="{9D14925C-99A1-470F-A3CC-529F59B72162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11A27F0-165F-4C1E-8553-73DBCBAFD7F7}" type="pres">
      <dgm:prSet presAssocID="{9D14925C-99A1-470F-A3CC-529F59B72162}" presName="parentLeftMargin" presStyleLbl="node1" presStyleIdx="0" presStyleCnt="2"/>
      <dgm:spPr/>
    </dgm:pt>
    <dgm:pt modelId="{0589E220-34C9-41E9-A942-2F83D1163DF4}" type="pres">
      <dgm:prSet presAssocID="{9D14925C-99A1-470F-A3CC-529F59B72162}" presName="parentText" presStyleLbl="node1" presStyleIdx="0" presStyleCnt="2" custScaleX="124416" custScaleY="72720">
        <dgm:presLayoutVars>
          <dgm:chMax val="0"/>
          <dgm:bulletEnabled val="1"/>
        </dgm:presLayoutVars>
      </dgm:prSet>
      <dgm:spPr/>
    </dgm:pt>
    <dgm:pt modelId="{4F26949C-9AA3-4611-9571-028DB4A12833}" type="pres">
      <dgm:prSet presAssocID="{9D14925C-99A1-470F-A3CC-529F59B72162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5D59C7B-681A-4990-89A7-C0DD39118BFA}" type="pres">
      <dgm:prSet presAssocID="{9D14925C-99A1-470F-A3CC-529F59B72162}" presName="childText" presStyleLbl="conFgAcc1" presStyleIdx="0" presStyleCnt="2" custScaleY="82406">
        <dgm:presLayoutVars>
          <dgm:bulletEnabled val="1"/>
        </dgm:presLayoutVars>
      </dgm:prSet>
      <dgm:spPr>
        <a:solidFill>
          <a:schemeClr val="accent4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</dgm:pt>
    <dgm:pt modelId="{C4160020-E926-4205-9F43-FE67943997BA}" type="pres">
      <dgm:prSet presAssocID="{F4C8E19A-7D97-44B9-9D0F-B26214700E5F}" presName="spaceBetweenRectangles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2DCEA42-C589-4E1C-BBEC-9F104B74039E}" type="pres">
      <dgm:prSet presAssocID="{252053E9-EEA0-4965-8C0E-0187682AD3D7}" presName="parentLin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766275C-748C-402A-BCC9-E28E4286C96B}" type="pres">
      <dgm:prSet presAssocID="{252053E9-EEA0-4965-8C0E-0187682AD3D7}" presName="parentLeftMargin" presStyleLbl="node1" presStyleIdx="0" presStyleCnt="2"/>
      <dgm:spPr/>
    </dgm:pt>
    <dgm:pt modelId="{D2253163-B329-4C03-9FF1-8A0913C6A142}" type="pres">
      <dgm:prSet presAssocID="{252053E9-EEA0-4965-8C0E-0187682AD3D7}" presName="parentText" presStyleLbl="node1" presStyleIdx="1" presStyleCnt="2" custScaleX="125053" custScaleY="122165">
        <dgm:presLayoutVars>
          <dgm:chMax val="0"/>
          <dgm:bulletEnabled val="1"/>
        </dgm:presLayoutVars>
      </dgm:prSet>
      <dgm:spPr/>
    </dgm:pt>
    <dgm:pt modelId="{FFFA4715-5977-4F21-9221-981E47BB798D}" type="pres">
      <dgm:prSet presAssocID="{252053E9-EEA0-4965-8C0E-0187682AD3D7}" presName="negative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9E22475-2932-4804-948D-4389DDB342EE}" type="pres">
      <dgm:prSet presAssocID="{252053E9-EEA0-4965-8C0E-0187682AD3D7}" presName="childText" presStyleLbl="conFgAcc1" presStyleIdx="1" presStyleCnt="2" custScaleY="84743">
        <dgm:presLayoutVars>
          <dgm:bulletEnabled val="1"/>
        </dgm:presLayoutVars>
      </dgm:prSet>
      <dgm:spPr>
        <a:solidFill>
          <a:srgbClr val="66FF66">
            <a:alpha val="9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13C9CB1C-24F6-415C-AA3A-10FF73BDD680}" type="presOf" srcId="{252053E9-EEA0-4965-8C0E-0187682AD3D7}" destId="{0766275C-748C-402A-BCC9-E28E4286C96B}" srcOrd="0" destOrd="0" presId="urn:microsoft.com/office/officeart/2005/8/layout/list1"/>
    <dgm:cxn modelId="{F4BA5F1E-9A3A-4D8C-BB97-42257C729C5F}" type="presOf" srcId="{9D14925C-99A1-470F-A3CC-529F59B72162}" destId="{0589E220-34C9-41E9-A942-2F83D1163DF4}" srcOrd="1" destOrd="0" presId="urn:microsoft.com/office/officeart/2005/8/layout/list1"/>
    <dgm:cxn modelId="{B9580F30-12AF-4C99-A395-CFC49176A854}" type="presOf" srcId="{DB782885-ACAF-460A-A43C-503453A84867}" destId="{ED464860-360F-4847-B36C-057F560E38FF}" srcOrd="0" destOrd="0" presId="urn:microsoft.com/office/officeart/2005/8/layout/list1"/>
    <dgm:cxn modelId="{CC6E677A-7D9D-49DD-9384-6C1C0635D4CF}" srcId="{DB782885-ACAF-460A-A43C-503453A84867}" destId="{9D14925C-99A1-470F-A3CC-529F59B72162}" srcOrd="0" destOrd="0" parTransId="{0BD9FAC9-13BD-4127-BD76-BB59A66940C2}" sibTransId="{F4C8E19A-7D97-44B9-9D0F-B26214700E5F}"/>
    <dgm:cxn modelId="{6E670FA5-FD78-4D3A-A07E-566FDFE143E2}" srcId="{DB782885-ACAF-460A-A43C-503453A84867}" destId="{252053E9-EEA0-4965-8C0E-0187682AD3D7}" srcOrd="1" destOrd="0" parTransId="{7C0FB870-7164-4768-8118-D0E86E2C1ECB}" sibTransId="{9A4654D3-35A3-4398-9CF4-7D1519B70BAF}"/>
    <dgm:cxn modelId="{7B0C4FBD-4785-4D69-A8FE-3FC8769F87E3}" type="presOf" srcId="{252053E9-EEA0-4965-8C0E-0187682AD3D7}" destId="{D2253163-B329-4C03-9FF1-8A0913C6A142}" srcOrd="1" destOrd="0" presId="urn:microsoft.com/office/officeart/2005/8/layout/list1"/>
    <dgm:cxn modelId="{F23D55E0-68CF-4419-891F-94ABEF8F59C7}" type="presOf" srcId="{9D14925C-99A1-470F-A3CC-529F59B72162}" destId="{C11A27F0-165F-4C1E-8553-73DBCBAFD7F7}" srcOrd="0" destOrd="0" presId="urn:microsoft.com/office/officeart/2005/8/layout/list1"/>
    <dgm:cxn modelId="{5D0CF9D3-5DA5-46DD-808E-4A8D0C0AD8AD}" type="presParOf" srcId="{ED464860-360F-4847-B36C-057F560E38FF}" destId="{42C39D9D-1212-4B88-9D56-02C6DFFE1190}" srcOrd="0" destOrd="0" presId="urn:microsoft.com/office/officeart/2005/8/layout/list1"/>
    <dgm:cxn modelId="{B75E02DF-0C8B-498B-B963-35AABBD8BB88}" type="presParOf" srcId="{42C39D9D-1212-4B88-9D56-02C6DFFE1190}" destId="{C11A27F0-165F-4C1E-8553-73DBCBAFD7F7}" srcOrd="0" destOrd="0" presId="urn:microsoft.com/office/officeart/2005/8/layout/list1"/>
    <dgm:cxn modelId="{B0BD284F-43B5-4D06-9422-ABDD9334A080}" type="presParOf" srcId="{42C39D9D-1212-4B88-9D56-02C6DFFE1190}" destId="{0589E220-34C9-41E9-A942-2F83D1163DF4}" srcOrd="1" destOrd="0" presId="urn:microsoft.com/office/officeart/2005/8/layout/list1"/>
    <dgm:cxn modelId="{F3C7D14F-856F-404A-BD2F-1FA6257A651D}" type="presParOf" srcId="{ED464860-360F-4847-B36C-057F560E38FF}" destId="{4F26949C-9AA3-4611-9571-028DB4A12833}" srcOrd="1" destOrd="0" presId="urn:microsoft.com/office/officeart/2005/8/layout/list1"/>
    <dgm:cxn modelId="{9A07F957-C10F-40D3-B857-55CBE267A8D3}" type="presParOf" srcId="{ED464860-360F-4847-B36C-057F560E38FF}" destId="{05D59C7B-681A-4990-89A7-C0DD39118BFA}" srcOrd="2" destOrd="0" presId="urn:microsoft.com/office/officeart/2005/8/layout/list1"/>
    <dgm:cxn modelId="{22E2DF4F-278D-42CE-939C-0F93E86BD0FB}" type="presParOf" srcId="{ED464860-360F-4847-B36C-057F560E38FF}" destId="{C4160020-E926-4205-9F43-FE67943997BA}" srcOrd="3" destOrd="0" presId="urn:microsoft.com/office/officeart/2005/8/layout/list1"/>
    <dgm:cxn modelId="{38A53EA1-D9AB-49F4-A3A9-A14FBCAEC033}" type="presParOf" srcId="{ED464860-360F-4847-B36C-057F560E38FF}" destId="{42DCEA42-C589-4E1C-BBEC-9F104B74039E}" srcOrd="4" destOrd="0" presId="urn:microsoft.com/office/officeart/2005/8/layout/list1"/>
    <dgm:cxn modelId="{F0F930E3-EC9E-4B7A-8A39-A4C500FA5C99}" type="presParOf" srcId="{42DCEA42-C589-4E1C-BBEC-9F104B74039E}" destId="{0766275C-748C-402A-BCC9-E28E4286C96B}" srcOrd="0" destOrd="0" presId="urn:microsoft.com/office/officeart/2005/8/layout/list1"/>
    <dgm:cxn modelId="{4F06D259-B9AE-4237-B891-48AE587C0A5D}" type="presParOf" srcId="{42DCEA42-C589-4E1C-BBEC-9F104B74039E}" destId="{D2253163-B329-4C03-9FF1-8A0913C6A142}" srcOrd="1" destOrd="0" presId="urn:microsoft.com/office/officeart/2005/8/layout/list1"/>
    <dgm:cxn modelId="{A080B475-C748-47EA-A937-69CA2F893A67}" type="presParOf" srcId="{ED464860-360F-4847-B36C-057F560E38FF}" destId="{FFFA4715-5977-4F21-9221-981E47BB798D}" srcOrd="5" destOrd="0" presId="urn:microsoft.com/office/officeart/2005/8/layout/list1"/>
    <dgm:cxn modelId="{AFA5E3BA-6148-4E27-9933-A4855C86A1F6}" type="presParOf" srcId="{ED464860-360F-4847-B36C-057F560E38FF}" destId="{A9E22475-2932-4804-948D-4389DDB342E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E9690D-DEB7-4718-A77C-A47C4BFB00C5}" type="doc">
      <dgm:prSet loTypeId="urn:microsoft.com/office/officeart/2005/8/layout/hProcess9" loCatId="process" qsTypeId="urn:microsoft.com/office/officeart/2005/8/quickstyle/3d3" qsCatId="3D" csTypeId="urn:microsoft.com/office/officeart/2005/8/colors/colorful4" csCatId="colorful" phldr="1"/>
      <dgm:spPr/>
    </dgm:pt>
    <dgm:pt modelId="{28B8C83B-1AEF-436F-8466-A1B190C1BAD2}">
      <dgm:prSet phldrT="[Текст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158-sahifa</a:t>
          </a:r>
          <a:endParaRPr lang="ru-RU" sz="4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491ED8-D860-48FA-B68B-889106F37195}" type="parTrans" cxnId="{E8E22394-84D1-41DB-B679-8E11DB9582E1}">
      <dgm:prSet/>
      <dgm:spPr/>
      <dgm:t>
        <a:bodyPr/>
        <a:lstStyle/>
        <a:p>
          <a:endParaRPr lang="ru-RU"/>
        </a:p>
      </dgm:t>
    </dgm:pt>
    <dgm:pt modelId="{B1477F78-F106-4990-8796-380CA548D304}" type="sibTrans" cxnId="{E8E22394-84D1-41DB-B679-8E11DB9582E1}">
      <dgm:prSet/>
      <dgm:spPr/>
      <dgm:t>
        <a:bodyPr/>
        <a:lstStyle/>
        <a:p>
          <a:endParaRPr lang="ru-RU"/>
        </a:p>
      </dgm:t>
    </dgm:pt>
    <dgm:pt modelId="{9BFB3407-D0AD-4043-B09C-2901A17FD3AD}">
      <dgm:prSet phldrT="[Текст]" custT="1"/>
      <dgm:spPr>
        <a:ln>
          <a:solidFill>
            <a:srgbClr val="00FF00"/>
          </a:solidFill>
        </a:ln>
      </dgm:spPr>
      <dgm:t>
        <a:bodyPr/>
        <a:lstStyle/>
        <a:p>
          <a:r>
            <a: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184</a:t>
          </a:r>
          <a:endParaRPr lang="ru-RU" sz="4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6D450-4C64-4903-A255-BD9B75313133}" type="parTrans" cxnId="{20AF3A0F-C89A-4FEB-AA4C-1E5D3182D7F0}">
      <dgm:prSet/>
      <dgm:spPr/>
      <dgm:t>
        <a:bodyPr/>
        <a:lstStyle/>
        <a:p>
          <a:endParaRPr lang="ru-RU"/>
        </a:p>
      </dgm:t>
    </dgm:pt>
    <dgm:pt modelId="{647B7E68-1518-488B-8284-021EB52EA141}" type="sibTrans" cxnId="{20AF3A0F-C89A-4FEB-AA4C-1E5D3182D7F0}">
      <dgm:prSet/>
      <dgm:spPr/>
      <dgm:t>
        <a:bodyPr/>
        <a:lstStyle/>
        <a:p>
          <a:endParaRPr lang="ru-RU"/>
        </a:p>
      </dgm:t>
    </dgm:pt>
    <dgm:pt modelId="{A3511198-F5E8-4588-B0B1-212E396A607B}">
      <dgm:prSet phldrT="[Текст]" custT="1"/>
      <dgm:spPr>
        <a:solidFill>
          <a:srgbClr val="00B0F0"/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189</a:t>
          </a:r>
          <a:endParaRPr lang="ru-RU" sz="4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2CD73B-3030-4EA6-87A8-DD4F0A162A7C}" type="parTrans" cxnId="{908ACABE-BF64-416D-91E9-67DDF9858EA9}">
      <dgm:prSet/>
      <dgm:spPr/>
      <dgm:t>
        <a:bodyPr/>
        <a:lstStyle/>
        <a:p>
          <a:endParaRPr lang="ru-RU"/>
        </a:p>
      </dgm:t>
    </dgm:pt>
    <dgm:pt modelId="{5D3C5397-48AE-492F-94C6-529D53940485}" type="sibTrans" cxnId="{908ACABE-BF64-416D-91E9-67DDF9858EA9}">
      <dgm:prSet/>
      <dgm:spPr/>
      <dgm:t>
        <a:bodyPr/>
        <a:lstStyle/>
        <a:p>
          <a:endParaRPr lang="ru-RU"/>
        </a:p>
      </dgm:t>
    </dgm:pt>
    <dgm:pt modelId="{A56F7468-6686-4448-AB65-7021A7100D5C}" type="pres">
      <dgm:prSet presAssocID="{49E9690D-DEB7-4718-A77C-A47C4BFB00C5}" presName="CompostProcess" presStyleCnt="0">
        <dgm:presLayoutVars>
          <dgm:dir/>
          <dgm:resizeHandles val="exact"/>
        </dgm:presLayoutVars>
      </dgm:prSet>
      <dgm:spPr/>
    </dgm:pt>
    <dgm:pt modelId="{E370490D-4CA6-4BC4-9516-A844F062662D}" type="pres">
      <dgm:prSet presAssocID="{49E9690D-DEB7-4718-A77C-A47C4BFB00C5}" presName="arrow" presStyleLbl="bgShp" presStyleIdx="0" presStyleCnt="1" custLinFactNeighborX="-213"/>
      <dgm:spPr>
        <a:solidFill>
          <a:srgbClr val="FF3399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w="139700" prst="cross"/>
        </a:sp3d>
      </dgm:spPr>
    </dgm:pt>
    <dgm:pt modelId="{40A1E038-533B-4130-835A-9A250F7CC8E2}" type="pres">
      <dgm:prSet presAssocID="{49E9690D-DEB7-4718-A77C-A47C4BFB00C5}" presName="linearProcess" presStyleCnt="0"/>
      <dgm:spPr/>
    </dgm:pt>
    <dgm:pt modelId="{C71C8296-D44B-4782-B536-A5602A943958}" type="pres">
      <dgm:prSet presAssocID="{28B8C83B-1AEF-436F-8466-A1B190C1BAD2}" presName="textNode" presStyleLbl="node1" presStyleIdx="0" presStyleCnt="3" custScaleX="175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1ABA0-64E0-454A-896B-774A299A0F5A}" type="pres">
      <dgm:prSet presAssocID="{B1477F78-F106-4990-8796-380CA548D304}" presName="sibTrans" presStyleCnt="0"/>
      <dgm:spPr/>
    </dgm:pt>
    <dgm:pt modelId="{19D1E6B9-1646-4768-BF2A-B0BB5D7AC0B7}" type="pres">
      <dgm:prSet presAssocID="{9BFB3407-D0AD-4043-B09C-2901A17FD3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954B3-D5CE-4DEF-A7A3-DD6D7D44AC06}" type="pres">
      <dgm:prSet presAssocID="{647B7E68-1518-488B-8284-021EB52EA141}" presName="sibTrans" presStyleCnt="0"/>
      <dgm:spPr/>
    </dgm:pt>
    <dgm:pt modelId="{62D0066A-D60A-4828-942B-DA2C3B2A11D5}" type="pres">
      <dgm:prSet presAssocID="{A3511198-F5E8-4588-B0B1-212E396A607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1826F-0C73-498A-8C25-2359B44E336A}" type="presOf" srcId="{9BFB3407-D0AD-4043-B09C-2901A17FD3AD}" destId="{19D1E6B9-1646-4768-BF2A-B0BB5D7AC0B7}" srcOrd="0" destOrd="0" presId="urn:microsoft.com/office/officeart/2005/8/layout/hProcess9"/>
    <dgm:cxn modelId="{908ACABE-BF64-416D-91E9-67DDF9858EA9}" srcId="{49E9690D-DEB7-4718-A77C-A47C4BFB00C5}" destId="{A3511198-F5E8-4588-B0B1-212E396A607B}" srcOrd="2" destOrd="0" parTransId="{A02CD73B-3030-4EA6-87A8-DD4F0A162A7C}" sibTransId="{5D3C5397-48AE-492F-94C6-529D53940485}"/>
    <dgm:cxn modelId="{381C6DD2-361E-4203-AA44-1C8EC83CAD34}" type="presOf" srcId="{49E9690D-DEB7-4718-A77C-A47C4BFB00C5}" destId="{A56F7468-6686-4448-AB65-7021A7100D5C}" srcOrd="0" destOrd="0" presId="urn:microsoft.com/office/officeart/2005/8/layout/hProcess9"/>
    <dgm:cxn modelId="{8F3EBB2A-087D-47C7-BF1B-DBB71320706F}" type="presOf" srcId="{28B8C83B-1AEF-436F-8466-A1B190C1BAD2}" destId="{C71C8296-D44B-4782-B536-A5602A943958}" srcOrd="0" destOrd="0" presId="urn:microsoft.com/office/officeart/2005/8/layout/hProcess9"/>
    <dgm:cxn modelId="{20AF3A0F-C89A-4FEB-AA4C-1E5D3182D7F0}" srcId="{49E9690D-DEB7-4718-A77C-A47C4BFB00C5}" destId="{9BFB3407-D0AD-4043-B09C-2901A17FD3AD}" srcOrd="1" destOrd="0" parTransId="{D896D450-4C64-4903-A255-BD9B75313133}" sibTransId="{647B7E68-1518-488B-8284-021EB52EA141}"/>
    <dgm:cxn modelId="{BE8EB838-9B49-467E-85BE-927331347E2F}" type="presOf" srcId="{A3511198-F5E8-4588-B0B1-212E396A607B}" destId="{62D0066A-D60A-4828-942B-DA2C3B2A11D5}" srcOrd="0" destOrd="0" presId="urn:microsoft.com/office/officeart/2005/8/layout/hProcess9"/>
    <dgm:cxn modelId="{E8E22394-84D1-41DB-B679-8E11DB9582E1}" srcId="{49E9690D-DEB7-4718-A77C-A47C4BFB00C5}" destId="{28B8C83B-1AEF-436F-8466-A1B190C1BAD2}" srcOrd="0" destOrd="0" parTransId="{5F491ED8-D860-48FA-B68B-889106F37195}" sibTransId="{B1477F78-F106-4990-8796-380CA548D304}"/>
    <dgm:cxn modelId="{5CFC395A-26A3-40B7-98F0-B65A05380666}" type="presParOf" srcId="{A56F7468-6686-4448-AB65-7021A7100D5C}" destId="{E370490D-4CA6-4BC4-9516-A844F062662D}" srcOrd="0" destOrd="0" presId="urn:microsoft.com/office/officeart/2005/8/layout/hProcess9"/>
    <dgm:cxn modelId="{7C79FFB1-0F69-44C9-838A-AFF712694E6B}" type="presParOf" srcId="{A56F7468-6686-4448-AB65-7021A7100D5C}" destId="{40A1E038-533B-4130-835A-9A250F7CC8E2}" srcOrd="1" destOrd="0" presId="urn:microsoft.com/office/officeart/2005/8/layout/hProcess9"/>
    <dgm:cxn modelId="{4109D4A5-89AA-42B8-A4B9-4566F9FD2109}" type="presParOf" srcId="{40A1E038-533B-4130-835A-9A250F7CC8E2}" destId="{C71C8296-D44B-4782-B536-A5602A943958}" srcOrd="0" destOrd="0" presId="urn:microsoft.com/office/officeart/2005/8/layout/hProcess9"/>
    <dgm:cxn modelId="{F978BA3B-A4C9-4009-90B3-1CFCD3A7BB14}" type="presParOf" srcId="{40A1E038-533B-4130-835A-9A250F7CC8E2}" destId="{77F1ABA0-64E0-454A-896B-774A299A0F5A}" srcOrd="1" destOrd="0" presId="urn:microsoft.com/office/officeart/2005/8/layout/hProcess9"/>
    <dgm:cxn modelId="{7A1200E1-8329-4080-8209-87ADBFF3DD25}" type="presParOf" srcId="{40A1E038-533B-4130-835A-9A250F7CC8E2}" destId="{19D1E6B9-1646-4768-BF2A-B0BB5D7AC0B7}" srcOrd="2" destOrd="0" presId="urn:microsoft.com/office/officeart/2005/8/layout/hProcess9"/>
    <dgm:cxn modelId="{A1AF21D2-AF97-4EB1-A0F5-098C798C1EDE}" type="presParOf" srcId="{40A1E038-533B-4130-835A-9A250F7CC8E2}" destId="{3B2954B3-D5CE-4DEF-A7A3-DD6D7D44AC06}" srcOrd="3" destOrd="0" presId="urn:microsoft.com/office/officeart/2005/8/layout/hProcess9"/>
    <dgm:cxn modelId="{3F747600-51F2-4CF5-9104-24FFE3F1D185}" type="presParOf" srcId="{40A1E038-533B-4130-835A-9A250F7CC8E2}" destId="{62D0066A-D60A-4828-942B-DA2C3B2A11D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3B635-12D9-4FC7-AF48-6760721AF7FD}">
      <dsp:nvSpPr>
        <dsp:cNvPr id="0" name=""/>
        <dsp:cNvSpPr/>
      </dsp:nvSpPr>
      <dsp:spPr>
        <a:xfrm rot="16200000">
          <a:off x="-386798" y="386798"/>
          <a:ext cx="6287847" cy="551424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0" tIns="0" rIns="3429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b="1" i="1" kern="1200" dirty="0">
            <a:solidFill>
              <a:schemeClr val="tx1"/>
            </a:solidFill>
            <a:latin typeface="Cambria Math" panose="02040503050406030204" pitchFamily="18" charset="0"/>
          </a:endParaRP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4800" b="1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𝒏</m:t>
              </m:r>
            </m:oMath>
          </a14:m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4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burchakli</a:t>
          </a: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prizma</a:t>
          </a: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diagonal </a:t>
          </a:r>
          <a:r>
            <a:rPr lang="en-US" sz="4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kesimlari</a:t>
          </a: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en-US" sz="4800" b="1" i="1" kern="1200" dirty="0">
            <a:latin typeface="Cambria Math" panose="02040503050406030204" pitchFamily="18" charset="0"/>
          </a:endParaRP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ru-RU" sz="5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5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5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5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num>
                  <m:den>
                    <m:r>
                      <a:rPr lang="en-US" sz="5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den>
                </m:f>
              </m:oMath>
            </m:oMathPara>
          </a14:m>
          <a:endParaRPr lang="ru-RU" sz="5400" kern="1200" dirty="0">
            <a:solidFill>
              <a:schemeClr val="tx1"/>
            </a:solidFill>
          </a:endParaRPr>
        </a:p>
      </dsp:txBody>
      <dsp:txXfrm rot="5400000">
        <a:off x="1" y="1257568"/>
        <a:ext cx="5514249" cy="3772709"/>
      </dsp:txXfrm>
    </dsp:sp>
    <dsp:sp modelId="{27CB9258-CED9-4A4B-9395-4D9A1B11A2F6}">
      <dsp:nvSpPr>
        <dsp:cNvPr id="0" name=""/>
        <dsp:cNvSpPr/>
      </dsp:nvSpPr>
      <dsp:spPr>
        <a:xfrm rot="16200000">
          <a:off x="5337849" y="386798"/>
          <a:ext cx="6287847" cy="5514249"/>
        </a:xfrm>
        <a:prstGeom prst="flowChartManualOperation">
          <a:avLst/>
        </a:prstGeom>
        <a:solidFill>
          <a:srgbClr val="66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4800" b="1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𝒏</m:t>
              </m:r>
            </m:oMath>
          </a14:m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4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burchakli</a:t>
          </a: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prizmaning</a:t>
          </a: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jami</a:t>
          </a: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diagonallari</a:t>
          </a: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5400" b="1" i="1" kern="120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𝒏</m:t>
                </m:r>
                <m:d>
                  <m:dPr>
                    <m:ctrlPr>
                      <a:rPr lang="en-US" sz="5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n-US" sz="5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5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e>
                </m:d>
              </m:oMath>
            </m:oMathPara>
          </a14:m>
          <a:endParaRPr lang="ru-RU" sz="5400" kern="1200" dirty="0"/>
        </a:p>
      </dsp:txBody>
      <dsp:txXfrm rot="5400000">
        <a:off x="5724648" y="1257568"/>
        <a:ext cx="5514249" cy="3772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59C7B-681A-4990-89A7-C0DD39118BFA}">
      <dsp:nvSpPr>
        <dsp:cNvPr id="0" name=""/>
        <dsp:cNvSpPr/>
      </dsp:nvSpPr>
      <dsp:spPr>
        <a:xfrm>
          <a:off x="0" y="641559"/>
          <a:ext cx="11728936" cy="1329043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9E220-34C9-41E9-A942-2F83D1163DF4}">
      <dsp:nvSpPr>
        <dsp:cNvPr id="0" name=""/>
        <dsp:cNvSpPr/>
      </dsp:nvSpPr>
      <dsp:spPr>
        <a:xfrm>
          <a:off x="586446" y="212314"/>
          <a:ext cx="10214871" cy="13738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328" tIns="0" rIns="31032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Prizmaning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yon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sirti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yon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yoqlari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yuzi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yig‘indisiga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teng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653513" y="279381"/>
        <a:ext cx="10080737" cy="1239750"/>
      </dsp:txXfrm>
    </dsp:sp>
    <dsp:sp modelId="{A9E22475-2932-4804-948D-4389DDB342EE}">
      <dsp:nvSpPr>
        <dsp:cNvPr id="0" name=""/>
        <dsp:cNvSpPr/>
      </dsp:nvSpPr>
      <dsp:spPr>
        <a:xfrm>
          <a:off x="0" y="3679602"/>
          <a:ext cx="11728936" cy="1366735"/>
        </a:xfrm>
        <a:prstGeom prst="rect">
          <a:avLst/>
        </a:prstGeom>
        <a:solidFill>
          <a:srgbClr val="66FF66">
            <a:alpha val="90000"/>
          </a:srgb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53163-B329-4C03-9FF1-8A0913C6A142}">
      <dsp:nvSpPr>
        <dsp:cNvPr id="0" name=""/>
        <dsp:cNvSpPr/>
      </dsp:nvSpPr>
      <dsp:spPr>
        <a:xfrm>
          <a:off x="586446" y="2316203"/>
          <a:ext cx="10267171" cy="2308038"/>
        </a:xfrm>
        <a:prstGeom prst="roundRect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328" tIns="0" rIns="31032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Prizmaning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to‘la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sirti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yon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sirti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ikkita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asosining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yuzi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yig‘indisiga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teng</a:t>
          </a: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4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sSubPr>
                <m:e>
                  <m:r>
                    <a:rPr lang="en-US" sz="4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𝑺</m:t>
                  </m:r>
                </m:e>
                <m:sub>
                  <m:r>
                    <a:rPr lang="en-US" sz="4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𝒕</m:t>
                  </m:r>
                  <m:r>
                    <a:rPr lang="en-US" sz="4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𝒐</m:t>
                  </m:r>
                  <m:r>
                    <a:rPr lang="en-US" sz="4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‘</m:t>
                  </m:r>
                  <m:r>
                    <a:rPr lang="en-US" sz="4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𝒍𝒂</m:t>
                  </m:r>
                </m:sub>
              </m:sSub>
              <m:r>
                <a:rPr lang="en-US" sz="48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sSub>
                <m:sSubPr>
                  <m:ctrlPr>
                    <a:rPr lang="en-US" sz="4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sSubPr>
                <m:e>
                  <m:r>
                    <a:rPr lang="en-US" sz="4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𝑺</m:t>
                  </m:r>
                </m:e>
                <m:sub>
                  <m:r>
                    <a:rPr lang="en-US" sz="4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𝒚𝒐𝒏</m:t>
                  </m:r>
                </m:sub>
              </m:sSub>
              <m:r>
                <a:rPr lang="en-US" sz="48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m:t>+</m:t>
              </m:r>
              <m:r>
                <a:rPr lang="en-US" sz="48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m:t>𝟐</m:t>
              </m:r>
              <m:sSub>
                <m:sSubPr>
                  <m:ctrlPr>
                    <a:rPr lang="en-US" sz="4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sSubPr>
                <m:e>
                  <m:r>
                    <a:rPr lang="en-US" sz="4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𝑺</m:t>
                  </m:r>
                </m:e>
                <m:sub>
                  <m:r>
                    <a:rPr lang="en-US" sz="4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𝒂𝒔𝒐𝒔</m:t>
                  </m:r>
                </m:sub>
              </m:sSub>
            </m:oMath>
          </a14:m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699115" y="2428872"/>
        <a:ext cx="10041833" cy="2082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0490D-4CA6-4BC4-9516-A844F062662D}">
      <dsp:nvSpPr>
        <dsp:cNvPr id="0" name=""/>
        <dsp:cNvSpPr/>
      </dsp:nvSpPr>
      <dsp:spPr>
        <a:xfrm>
          <a:off x="680999" y="0"/>
          <a:ext cx="7908911" cy="3805910"/>
        </a:xfrm>
        <a:prstGeom prst="rightArrow">
          <a:avLst/>
        </a:prstGeom>
        <a:solidFill>
          <a:srgbClr val="FF3399"/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w="139700" prst="cross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C8296-D44B-4782-B536-A5602A943958}">
      <dsp:nvSpPr>
        <dsp:cNvPr id="0" name=""/>
        <dsp:cNvSpPr/>
      </dsp:nvSpPr>
      <dsp:spPr>
        <a:xfrm>
          <a:off x="4408" y="1141773"/>
          <a:ext cx="4064218" cy="15223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rgbClr val="FFC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158-sahifa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724" y="1216089"/>
        <a:ext cx="3915586" cy="1373732"/>
      </dsp:txXfrm>
    </dsp:sp>
    <dsp:sp modelId="{19D1E6B9-1646-4768-BF2A-B0BB5D7AC0B7}">
      <dsp:nvSpPr>
        <dsp:cNvPr id="0" name=""/>
        <dsp:cNvSpPr/>
      </dsp:nvSpPr>
      <dsp:spPr>
        <a:xfrm>
          <a:off x="4367573" y="1141773"/>
          <a:ext cx="2316836" cy="1522364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solidFill>
            <a:srgbClr val="00FF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184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1889" y="1216089"/>
        <a:ext cx="2168204" cy="1373732"/>
      </dsp:txXfrm>
    </dsp:sp>
    <dsp:sp modelId="{62D0066A-D60A-4828-942B-DA2C3B2A11D5}">
      <dsp:nvSpPr>
        <dsp:cNvPr id="0" name=""/>
        <dsp:cNvSpPr/>
      </dsp:nvSpPr>
      <dsp:spPr>
        <a:xfrm>
          <a:off x="6983356" y="1141773"/>
          <a:ext cx="2316836" cy="1522364"/>
        </a:xfrm>
        <a:prstGeom prst="roundRect">
          <a:avLst/>
        </a:prstGeom>
        <a:solidFill>
          <a:srgbClr val="00B0F0"/>
        </a:solidFill>
        <a:ln w="57150">
          <a:solidFill>
            <a:srgbClr val="00B0F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189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57672" y="1216089"/>
        <a:ext cx="2168204" cy="1373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95352-2447-495F-AE15-4EB70A5E513A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A62D-DBE8-4AEC-9ADB-22FFF6F04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8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F0289-23AD-41A5-A693-3E3DD7F2DB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DB957-A630-458A-90C0-586808F6D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3B9BEA-D81B-47B0-B750-8F506A9E0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46D25D-4A21-45C4-AFCB-B3CBCA97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8BD-99C9-436A-B570-BA950449CE6C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E0F2DA-EDF2-43A5-BE9D-210E85AC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653F09-650A-49A3-B9EC-B808ED81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68A-4BEF-4128-866F-BA3439D75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9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CD326-4DB7-41BC-AB26-B6E53298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F9D328-4B2B-441C-BC22-8D7D966C5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DE6EB-D389-4F3D-BA4B-70065FB5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8BD-99C9-436A-B570-BA950449CE6C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CE38E5-B31B-492A-A77F-6BE689E2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3E14D-ECE9-4399-9958-770B889E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68A-4BEF-4128-866F-BA3439D75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0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2D8188-8487-4135-B1AA-304DDE22B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F7E48C-F1DE-42FE-9A8F-8ED5E33B3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36399-52CC-41EB-864E-069CB531A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8BD-99C9-436A-B570-BA950449CE6C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F80751-6027-482B-8E12-2A7F26D8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7D2573-5DED-49A8-94A0-61887DEE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68A-4BEF-4128-866F-BA3439D75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4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113C9-C2F1-4281-A36F-F47591DE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585D84-E73B-4CB2-8A15-80AD8EBEA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8F9238-A5D4-4BD5-809F-33F1FFFC3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8BD-99C9-436A-B570-BA950449CE6C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20E393-DDF8-428D-8ECF-6586BE09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50B5E1-5E40-4F73-83B7-A51376A6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68A-4BEF-4128-866F-BA3439D75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8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DB9E8-F327-4D79-9682-75E935EC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285649-B071-44A9-93A5-2E9BBD59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EA2F8-1558-454C-A442-E6FD4AD7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8BD-99C9-436A-B570-BA950449CE6C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00314D-0F01-4EBE-9115-DAC952A0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BB74B-17E6-4CCC-8579-059CE7DD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68A-4BEF-4128-866F-BA3439D75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2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73DF8-BD00-455F-80C5-826EB17C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4DD42-136A-4D59-9EC4-2C2439310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6EB7E0-7828-4758-9DA2-D5251514B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A045A5-BA1F-4AD9-913C-7B88BFE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8BD-99C9-436A-B570-BA950449CE6C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F18D19-E90C-41C0-8D9E-4F062083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BB4216-1FA7-4542-B999-2674E9CF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68A-4BEF-4128-866F-BA3439D75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1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41F02-99BD-44BE-9DEC-043BFD64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3A9B9E-8FB5-4737-B526-7A21572D5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825430-CDC8-4CC3-8A60-8B2F89E92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F775E5-BB7C-447C-A018-9A580C3FE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082197-AA06-40BB-80FB-3FD62041F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BF3B03-2483-4DCA-8ED1-EAF85E53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8BD-99C9-436A-B570-BA950449CE6C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FEF789-105D-46F3-8209-506B0647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E68B54-46EA-4CCA-A173-C6572C10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68A-4BEF-4128-866F-BA3439D75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2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01119-5199-4A5B-A47E-48199D2F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1C53E7-FAB4-487B-A8B1-6A99C51E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8BD-99C9-436A-B570-BA950449CE6C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23F78B-A982-44DE-88F0-29309580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556E07-F747-448D-A7E4-9008BA37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68A-4BEF-4128-866F-BA3439D75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8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484DAC-91A8-47F2-97FA-4FD7929A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8BD-99C9-436A-B570-BA950449CE6C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0DCD9F-70B1-40AE-89A5-808811F69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C8E721-C350-4711-B306-A6FD3AD6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68A-4BEF-4128-866F-BA3439D75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5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0A00B-C05A-42CE-A01A-BBAF3CEB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ABD1E-7523-401E-8E34-8487A9847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79EBC-948A-4B9D-90F6-1163FD2C5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3454DF-73EE-4F43-993B-1400B3C3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8BD-99C9-436A-B570-BA950449CE6C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2D791-5BCD-4478-BEC1-5AA5E224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5D9FEF-9473-4169-996D-385D67AB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68A-4BEF-4128-866F-BA3439D75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6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26E94-45BF-47D5-8CB5-5B51B012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4170A9-3DCD-40BE-8B5A-30B747E16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4116FF-4BC6-49F6-BFF8-34143C2C9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007D75-2B5A-4678-9549-1C230689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738BD-99C9-436A-B570-BA950449CE6C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4B2075-6E72-4616-898E-CBD783FC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3516FF-1527-4D6B-8490-51EBE879F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68A-4BEF-4128-866F-BA3439D75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F4EBD-9DF0-4AAA-A7E7-A5756FD5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57C694-3D02-4B4E-94BF-F5B0AAF8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04E963-BEFA-407E-9D4C-33D7922E1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38BD-99C9-436A-B570-BA950449CE6C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D0B736-0679-4695-BA98-1E904B1DC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B8165-0015-4F83-8778-6A6B26463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4D68A-4BEF-4128-866F-BA3439D75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1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8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50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7.png"/><Relationship Id="rId2" Type="http://schemas.openxmlformats.org/officeDocument/2006/relationships/image" Target="../media/image31.png"/><Relationship Id="rId16" Type="http://schemas.openxmlformats.org/officeDocument/2006/relationships/image" Target="../media/image46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5.png"/><Relationship Id="rId10" Type="http://schemas.openxmlformats.org/officeDocument/2006/relationships/image" Target="../media/image39.png"/><Relationship Id="rId19" Type="http://schemas.openxmlformats.org/officeDocument/2006/relationships/image" Target="../media/image52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1.png"/><Relationship Id="rId3" Type="http://schemas.openxmlformats.org/officeDocument/2006/relationships/image" Target="../media/image57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5.png"/><Relationship Id="rId2" Type="http://schemas.openxmlformats.org/officeDocument/2006/relationships/image" Target="../media/image56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8.png"/><Relationship Id="rId5" Type="http://schemas.openxmlformats.org/officeDocument/2006/relationships/image" Target="../media/image60.png"/><Relationship Id="rId15" Type="http://schemas.openxmlformats.org/officeDocument/2006/relationships/image" Target="../media/image73.png"/><Relationship Id="rId10" Type="http://schemas.openxmlformats.org/officeDocument/2006/relationships/image" Target="../media/image67.png"/><Relationship Id="rId4" Type="http://schemas.openxmlformats.org/officeDocument/2006/relationships/image" Target="../media/image58.png"/><Relationship Id="rId9" Type="http://schemas.openxmlformats.org/officeDocument/2006/relationships/image" Target="../media/image66.png"/><Relationship Id="rId1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8.png"/><Relationship Id="rId3" Type="http://schemas.openxmlformats.org/officeDocument/2006/relationships/image" Target="../media/image57.png"/><Relationship Id="rId7" Type="http://schemas.openxmlformats.org/officeDocument/2006/relationships/image" Target="../media/image64.png"/><Relationship Id="rId12" Type="http://schemas.openxmlformats.org/officeDocument/2006/relationships/image" Target="../media/image7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6.png"/><Relationship Id="rId5" Type="http://schemas.openxmlformats.org/officeDocument/2006/relationships/image" Target="../media/image60.png"/><Relationship Id="rId15" Type="http://schemas.openxmlformats.org/officeDocument/2006/relationships/image" Target="../media/image80.png"/><Relationship Id="rId10" Type="http://schemas.openxmlformats.org/officeDocument/2006/relationships/image" Target="../media/image67.png"/><Relationship Id="rId4" Type="http://schemas.openxmlformats.org/officeDocument/2006/relationships/image" Target="../media/image58.png"/><Relationship Id="rId9" Type="http://schemas.openxmlformats.org/officeDocument/2006/relationships/image" Target="../media/image66.png"/><Relationship Id="rId1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57.png"/><Relationship Id="rId21" Type="http://schemas.openxmlformats.org/officeDocument/2006/relationships/image" Target="../media/image92.png"/><Relationship Id="rId7" Type="http://schemas.openxmlformats.org/officeDocument/2006/relationships/image" Target="../media/image64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56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82.png"/><Relationship Id="rId5" Type="http://schemas.openxmlformats.org/officeDocument/2006/relationships/image" Target="../media/image60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10" Type="http://schemas.openxmlformats.org/officeDocument/2006/relationships/image" Target="../media/image67.png"/><Relationship Id="rId19" Type="http://schemas.openxmlformats.org/officeDocument/2006/relationships/image" Target="../media/image90.png"/><Relationship Id="rId4" Type="http://schemas.openxmlformats.org/officeDocument/2006/relationships/image" Target="../media/image58.png"/><Relationship Id="rId9" Type="http://schemas.openxmlformats.org/officeDocument/2006/relationships/image" Target="../media/image66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.png"/><Relationship Id="rId4" Type="http://schemas.openxmlformats.org/officeDocument/2006/relationships/image" Target="../media/image5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8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3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3247"/>
            <a:ext cx="12173957" cy="17551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96D1C9F-E76C-48C2-8DC8-0AC89EB3B33F}"/>
              </a:ext>
            </a:extLst>
          </p:cNvPr>
          <p:cNvSpPr txBox="1"/>
          <p:nvPr/>
        </p:nvSpPr>
        <p:spPr>
          <a:xfrm>
            <a:off x="1109052" y="2225975"/>
            <a:ext cx="9563494" cy="262873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sz="6000" dirty="0" err="1">
                <a:solidFill>
                  <a:srgbClr val="000066"/>
                </a:solidFill>
                <a:latin typeface="Arial"/>
                <a:cs typeface="Arial"/>
              </a:rPr>
              <a:t>Mavzu</a:t>
            </a:r>
            <a:r>
              <a:rPr sz="6000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r>
              <a:rPr lang="en-US" sz="60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6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6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kesimlari</a:t>
            </a:r>
            <a:endParaRPr lang="en-US" sz="6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1362834" y="260921"/>
            <a:ext cx="770139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74830" y="2725085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74832" y="4052355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pic>
        <p:nvPicPr>
          <p:cNvPr id="1026" name="Picture 2" descr="Призма. Поверхность призмы. Параллелепипед. Куб. Поверхность параллелепипеда  презентация, доклад">
            <a:extLst>
              <a:ext uri="{FF2B5EF4-FFF2-40B4-BE49-F238E27FC236}">
                <a16:creationId xmlns:a16="http://schemas.microsoft.com/office/drawing/2014/main" id="{7761E131-87E9-4854-88ED-6FFC0AE31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2" t="54004" r="5355" b="2054"/>
          <a:stretch/>
        </p:blipFill>
        <p:spPr bwMode="auto">
          <a:xfrm>
            <a:off x="5091393" y="4005058"/>
            <a:ext cx="5991555" cy="21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0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нятие многогранника. Призма - 10 класс &lt;!--if()--&gt;- &lt;!--endif--&gt; -  Каталог файлов - Савченко Е.М.">
            <a:extLst>
              <a:ext uri="{FF2B5EF4-FFF2-40B4-BE49-F238E27FC236}">
                <a16:creationId xmlns:a16="http://schemas.microsoft.com/office/drawing/2014/main" id="{DBAEAF49-828F-41AA-8ECF-EE4D07E12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0"/>
          <a:stretch/>
        </p:blipFill>
        <p:spPr bwMode="auto">
          <a:xfrm>
            <a:off x="125186" y="958609"/>
            <a:ext cx="11821007" cy="56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>
            <a:extLst>
              <a:ext uri="{FF2B5EF4-FFF2-40B4-BE49-F238E27FC236}">
                <a16:creationId xmlns:a16="http://schemas.microsoft.com/office/drawing/2014/main" id="{E5A7ED49-DB41-4A9C-94B8-465D69790A02}"/>
              </a:ext>
            </a:extLst>
          </p:cNvPr>
          <p:cNvSpPr/>
          <p:nvPr/>
        </p:nvSpPr>
        <p:spPr>
          <a:xfrm>
            <a:off x="114300" y="103239"/>
            <a:ext cx="11952514" cy="6624132"/>
          </a:xfrm>
          <a:prstGeom prst="frame">
            <a:avLst>
              <a:gd name="adj1" fmla="val 115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EFDFA-382C-40BE-B3AB-667962310C45}"/>
              </a:ext>
            </a:extLst>
          </p:cNvPr>
          <p:cNvSpPr txBox="1"/>
          <p:nvPr/>
        </p:nvSpPr>
        <p:spPr>
          <a:xfrm>
            <a:off x="973394" y="250723"/>
            <a:ext cx="3509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F1CE7-2A10-4A66-B0C0-79AE5FE1BEAF}"/>
              </a:ext>
            </a:extLst>
          </p:cNvPr>
          <p:cNvSpPr txBox="1"/>
          <p:nvPr/>
        </p:nvSpPr>
        <p:spPr>
          <a:xfrm>
            <a:off x="7659330" y="250723"/>
            <a:ext cx="357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Og‘ma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04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68C9EC-8B45-4A65-BD5C-031D5B662BDA}"/>
              </a:ext>
            </a:extLst>
          </p:cNvPr>
          <p:cNvSpPr/>
          <p:nvPr/>
        </p:nvSpPr>
        <p:spPr>
          <a:xfrm>
            <a:off x="6590076" y="4896464"/>
            <a:ext cx="2964424" cy="14895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Taller de Mates - Muse TECHNOLOGIES">
            <a:extLst>
              <a:ext uri="{FF2B5EF4-FFF2-40B4-BE49-F238E27FC236}">
                <a16:creationId xmlns:a16="http://schemas.microsoft.com/office/drawing/2014/main" id="{3E31A29B-D8F5-4960-A6A6-4A9DDFE8F2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8800" y="0"/>
            <a:ext cx="17572264" cy="76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Гифка prism призма гиф картинка, скачать анимированный gif на GIFER">
            <a:extLst>
              <a:ext uri="{FF2B5EF4-FFF2-40B4-BE49-F238E27FC236}">
                <a16:creationId xmlns:a16="http://schemas.microsoft.com/office/drawing/2014/main" id="{0EDF320B-4AF3-416E-A028-A621BA8345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118" y="1036321"/>
            <a:ext cx="6656614" cy="51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78B171A2-3861-4C8D-B4BD-895643D1D847}"/>
              </a:ext>
            </a:extLst>
          </p:cNvPr>
          <p:cNvSpPr/>
          <p:nvPr/>
        </p:nvSpPr>
        <p:spPr>
          <a:xfrm>
            <a:off x="-4918" y="1"/>
            <a:ext cx="12196918" cy="8350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5DFDE99-5663-408B-999F-C9CEE9440136}"/>
              </a:ext>
            </a:extLst>
          </p:cNvPr>
          <p:cNvSpPr/>
          <p:nvPr/>
        </p:nvSpPr>
        <p:spPr>
          <a:xfrm>
            <a:off x="-4918" y="1"/>
            <a:ext cx="12196918" cy="88582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Learn Mensuration-1 in 3 minutes.">
            <a:extLst>
              <a:ext uri="{FF2B5EF4-FFF2-40B4-BE49-F238E27FC236}">
                <a16:creationId xmlns:a16="http://schemas.microsoft.com/office/drawing/2014/main" id="{4D75E948-56E6-47EA-B702-2A1A8B1AD4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12" y="35103"/>
            <a:ext cx="1205644" cy="7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arn Mensuration-1 in 3 minutes.">
            <a:extLst>
              <a:ext uri="{FF2B5EF4-FFF2-40B4-BE49-F238E27FC236}">
                <a16:creationId xmlns:a16="http://schemas.microsoft.com/office/drawing/2014/main" id="{459DB2EA-21AD-4D84-8EA6-0E21068B7E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393" y="35102"/>
            <a:ext cx="1205644" cy="7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Рамка 13">
            <a:extLst>
              <a:ext uri="{FF2B5EF4-FFF2-40B4-BE49-F238E27FC236}">
                <a16:creationId xmlns:a16="http://schemas.microsoft.com/office/drawing/2014/main" id="{71954A24-BC5F-460D-BA0A-A688982024C6}"/>
              </a:ext>
            </a:extLst>
          </p:cNvPr>
          <p:cNvSpPr/>
          <p:nvPr/>
        </p:nvSpPr>
        <p:spPr>
          <a:xfrm>
            <a:off x="114300" y="986735"/>
            <a:ext cx="11952514" cy="5740635"/>
          </a:xfrm>
          <a:prstGeom prst="frame">
            <a:avLst>
              <a:gd name="adj1" fmla="val 115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Picture 10" descr="Classifications of 3-dimensional Objects">
            <a:extLst>
              <a:ext uri="{FF2B5EF4-FFF2-40B4-BE49-F238E27FC236}">
                <a16:creationId xmlns:a16="http://schemas.microsoft.com/office/drawing/2014/main" id="{F25AD22E-121C-40FA-9D68-1AACEC8C9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7" b="16095"/>
          <a:stretch/>
        </p:blipFill>
        <p:spPr bwMode="auto">
          <a:xfrm>
            <a:off x="548391" y="3207895"/>
            <a:ext cx="2850906" cy="295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lassifications of 3-dimensional Objects">
            <a:extLst>
              <a:ext uri="{FF2B5EF4-FFF2-40B4-BE49-F238E27FC236}">
                <a16:creationId xmlns:a16="http://schemas.microsoft.com/office/drawing/2014/main" id="{913C6923-634F-4908-8FA8-C5A02A3A0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2" b="19694"/>
          <a:stretch/>
        </p:blipFill>
        <p:spPr bwMode="auto">
          <a:xfrm>
            <a:off x="4179426" y="3160078"/>
            <a:ext cx="3125665" cy="275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равильная шестиугольная призма - Презентация 26225-34">
            <a:extLst>
              <a:ext uri="{FF2B5EF4-FFF2-40B4-BE49-F238E27FC236}">
                <a16:creationId xmlns:a16="http://schemas.microsoft.com/office/drawing/2014/main" id="{C95F44A1-FC83-417E-BB8C-F5EC5E353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01" t="30229" r="28811" b="30348"/>
          <a:stretch/>
        </p:blipFill>
        <p:spPr bwMode="auto">
          <a:xfrm>
            <a:off x="8085220" y="3181272"/>
            <a:ext cx="3588369" cy="31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77353B1-AF11-420B-9F99-D173C458E0F0}"/>
              </a:ext>
            </a:extLst>
          </p:cNvPr>
          <p:cNvSpPr txBox="1"/>
          <p:nvPr/>
        </p:nvSpPr>
        <p:spPr>
          <a:xfrm>
            <a:off x="8217632" y="1163739"/>
            <a:ext cx="33235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oltiburchakli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endParaRPr lang="ru-RU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E990D1-037A-4F1C-ACC8-39E9BC07B698}"/>
              </a:ext>
            </a:extLst>
          </p:cNvPr>
          <p:cNvSpPr txBox="1"/>
          <p:nvPr/>
        </p:nvSpPr>
        <p:spPr>
          <a:xfrm>
            <a:off x="4103626" y="1163739"/>
            <a:ext cx="35883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endParaRPr lang="ru-RU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94B2F6-CB7A-4787-BE6A-FB8C35A2AF55}"/>
              </a:ext>
            </a:extLst>
          </p:cNvPr>
          <p:cNvSpPr txBox="1"/>
          <p:nvPr/>
        </p:nvSpPr>
        <p:spPr>
          <a:xfrm>
            <a:off x="363569" y="1163739"/>
            <a:ext cx="35271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uchburchakli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0230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нятие многогранника. Призма - 10 класс &lt;!--if()--&gt;- &lt;!--endif--&gt; -  Каталог файлов - Савченко Е.М.">
            <a:extLst>
              <a:ext uri="{FF2B5EF4-FFF2-40B4-BE49-F238E27FC236}">
                <a16:creationId xmlns:a16="http://schemas.microsoft.com/office/drawing/2014/main" id="{DBAEAF49-828F-41AA-8ECF-EE4D07E12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3" t="28330"/>
          <a:stretch/>
        </p:blipFill>
        <p:spPr bwMode="auto">
          <a:xfrm>
            <a:off x="1676400" y="1409700"/>
            <a:ext cx="8763000" cy="49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>
            <a:extLst>
              <a:ext uri="{FF2B5EF4-FFF2-40B4-BE49-F238E27FC236}">
                <a16:creationId xmlns:a16="http://schemas.microsoft.com/office/drawing/2014/main" id="{E5A7ED49-DB41-4A9C-94B8-465D69790A02}"/>
              </a:ext>
            </a:extLst>
          </p:cNvPr>
          <p:cNvSpPr/>
          <p:nvPr/>
        </p:nvSpPr>
        <p:spPr>
          <a:xfrm>
            <a:off x="114300" y="1016795"/>
            <a:ext cx="11952514" cy="5710575"/>
          </a:xfrm>
          <a:prstGeom prst="frame">
            <a:avLst>
              <a:gd name="adj1" fmla="val 115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5F3586-CDF8-4505-9107-00E41388290A}"/>
              </a:ext>
            </a:extLst>
          </p:cNvPr>
          <p:cNvSpPr/>
          <p:nvPr/>
        </p:nvSpPr>
        <p:spPr>
          <a:xfrm>
            <a:off x="1364729" y="1213248"/>
            <a:ext cx="1292814" cy="4063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46A34FBA-8804-4D4A-A5C7-34CDD9F3F11F}"/>
              </a:ext>
            </a:extLst>
          </p:cNvPr>
          <p:cNvSpPr/>
          <p:nvPr/>
        </p:nvSpPr>
        <p:spPr>
          <a:xfrm rot="19049936">
            <a:off x="802372" y="5094665"/>
            <a:ext cx="1900455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0F2928E-E1CF-45D1-8C9F-F3F3587538EE}"/>
              </a:ext>
            </a:extLst>
          </p:cNvPr>
          <p:cNvCxnSpPr>
            <a:cxnSpLocks/>
          </p:cNvCxnSpPr>
          <p:nvPr/>
        </p:nvCxnSpPr>
        <p:spPr>
          <a:xfrm>
            <a:off x="5257800" y="2586814"/>
            <a:ext cx="0" cy="2965051"/>
          </a:xfrm>
          <a:prstGeom prst="line">
            <a:avLst/>
          </a:prstGeom>
          <a:ln w="76200">
            <a:solidFill>
              <a:srgbClr val="00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E249C91-D02B-41E6-84B8-EA58E67AF8A7}"/>
              </a:ext>
            </a:extLst>
          </p:cNvPr>
          <p:cNvCxnSpPr>
            <a:cxnSpLocks/>
          </p:cNvCxnSpPr>
          <p:nvPr/>
        </p:nvCxnSpPr>
        <p:spPr>
          <a:xfrm>
            <a:off x="7981950" y="2839398"/>
            <a:ext cx="0" cy="2965051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19EDFDB-2720-46D5-B4BD-7928EAE9B80E}"/>
              </a:ext>
            </a:extLst>
          </p:cNvPr>
          <p:cNvCxnSpPr>
            <a:cxnSpLocks/>
          </p:cNvCxnSpPr>
          <p:nvPr/>
        </p:nvCxnSpPr>
        <p:spPr>
          <a:xfrm>
            <a:off x="9715500" y="1873045"/>
            <a:ext cx="0" cy="2883654"/>
          </a:xfrm>
          <a:prstGeom prst="line">
            <a:avLst/>
          </a:prstGeom>
          <a:ln w="762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78728C-9AD1-4522-8D40-D742DC613D86}"/>
                  </a:ext>
                </a:extLst>
              </p:cNvPr>
              <p:cNvSpPr txBox="1"/>
              <p:nvPr/>
            </p:nvSpPr>
            <p:spPr>
              <a:xfrm>
                <a:off x="5313877" y="3761562"/>
                <a:ext cx="4392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78728C-9AD1-4522-8D40-D742DC613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877" y="3761562"/>
                <a:ext cx="43922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87531B-418F-4482-A8AC-BFB3E85FD64D}"/>
                  </a:ext>
                </a:extLst>
              </p:cNvPr>
              <p:cNvSpPr txBox="1"/>
              <p:nvPr/>
            </p:nvSpPr>
            <p:spPr>
              <a:xfrm>
                <a:off x="8038026" y="4150548"/>
                <a:ext cx="4392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87531B-418F-4482-A8AC-BFB3E85FD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026" y="4150548"/>
                <a:ext cx="43922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466694-8D60-4CAB-9232-A2D167846D40}"/>
                  </a:ext>
                </a:extLst>
              </p:cNvPr>
              <p:cNvSpPr txBox="1"/>
              <p:nvPr/>
            </p:nvSpPr>
            <p:spPr>
              <a:xfrm>
                <a:off x="9807560" y="2813447"/>
                <a:ext cx="4392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466694-8D60-4CAB-9232-A2D167846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560" y="2813447"/>
                <a:ext cx="43922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ject 2">
            <a:extLst>
              <a:ext uri="{FF2B5EF4-FFF2-40B4-BE49-F238E27FC236}">
                <a16:creationId xmlns:a16="http://schemas.microsoft.com/office/drawing/2014/main" id="{BCA4E852-83CC-4006-B981-29A277ED3A1A}"/>
              </a:ext>
            </a:extLst>
          </p:cNvPr>
          <p:cNvSpPr/>
          <p:nvPr/>
        </p:nvSpPr>
        <p:spPr>
          <a:xfrm>
            <a:off x="-4918" y="1"/>
            <a:ext cx="12196918" cy="8796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9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2DB32AC0-C4AC-4096-ABD1-D000D55F14DC}"/>
              </a:ext>
            </a:extLst>
          </p:cNvPr>
          <p:cNvSpPr/>
          <p:nvPr/>
        </p:nvSpPr>
        <p:spPr>
          <a:xfrm rot="21153693">
            <a:off x="1435994" y="1393322"/>
            <a:ext cx="3607212" cy="1355152"/>
          </a:xfrm>
          <a:prstGeom prst="parallelogram">
            <a:avLst>
              <a:gd name="adj" fmla="val 57854"/>
            </a:avLst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DFB4565-4545-4A97-A24D-BC6D30B58D0D}"/>
              </a:ext>
            </a:extLst>
          </p:cNvPr>
          <p:cNvCxnSpPr>
            <a:cxnSpLocks/>
          </p:cNvCxnSpPr>
          <p:nvPr/>
        </p:nvCxnSpPr>
        <p:spPr>
          <a:xfrm flipV="1">
            <a:off x="2114694" y="1165117"/>
            <a:ext cx="1447656" cy="35101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27E8802-6AB0-4A69-B2FA-C831391B3110}"/>
              </a:ext>
            </a:extLst>
          </p:cNvPr>
          <p:cNvCxnSpPr>
            <a:cxnSpLocks/>
          </p:cNvCxnSpPr>
          <p:nvPr/>
        </p:nvCxnSpPr>
        <p:spPr>
          <a:xfrm flipV="1">
            <a:off x="3499346" y="1577744"/>
            <a:ext cx="1723885" cy="333607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A82DEAF-68F5-4BA9-86C0-876F482CC543}"/>
              </a:ext>
            </a:extLst>
          </p:cNvPr>
          <p:cNvCxnSpPr>
            <a:cxnSpLocks/>
          </p:cNvCxnSpPr>
          <p:nvPr/>
        </p:nvCxnSpPr>
        <p:spPr>
          <a:xfrm flipV="1">
            <a:off x="1537767" y="1516132"/>
            <a:ext cx="600386" cy="14590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B80AF19-782A-4906-A35F-833777877545}"/>
              </a:ext>
            </a:extLst>
          </p:cNvPr>
          <p:cNvCxnSpPr>
            <a:cxnSpLocks/>
          </p:cNvCxnSpPr>
          <p:nvPr/>
        </p:nvCxnSpPr>
        <p:spPr>
          <a:xfrm flipV="1">
            <a:off x="2898960" y="1882635"/>
            <a:ext cx="600386" cy="14590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80BBF0C-E045-41D4-B6F9-37961EB17847}"/>
              </a:ext>
            </a:extLst>
          </p:cNvPr>
          <p:cNvCxnSpPr>
            <a:cxnSpLocks/>
          </p:cNvCxnSpPr>
          <p:nvPr/>
        </p:nvCxnSpPr>
        <p:spPr>
          <a:xfrm>
            <a:off x="1509969" y="2975146"/>
            <a:ext cx="1429492" cy="36650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9BBE752-BAA9-4FBF-B7FE-9105E518F215}"/>
              </a:ext>
            </a:extLst>
          </p:cNvPr>
          <p:cNvCxnSpPr>
            <a:cxnSpLocks/>
          </p:cNvCxnSpPr>
          <p:nvPr/>
        </p:nvCxnSpPr>
        <p:spPr>
          <a:xfrm>
            <a:off x="2101356" y="1512957"/>
            <a:ext cx="1397990" cy="39839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610565E-2154-4816-8DD9-F80CC0C0A6F8}"/>
              </a:ext>
            </a:extLst>
          </p:cNvPr>
          <p:cNvCxnSpPr>
            <a:cxnSpLocks/>
          </p:cNvCxnSpPr>
          <p:nvPr/>
        </p:nvCxnSpPr>
        <p:spPr>
          <a:xfrm flipV="1">
            <a:off x="3553429" y="1162191"/>
            <a:ext cx="1366489" cy="292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B9C810BE-23C3-4957-91C4-702287F7E393}"/>
              </a:ext>
            </a:extLst>
          </p:cNvPr>
          <p:cNvCxnSpPr>
            <a:cxnSpLocks/>
          </p:cNvCxnSpPr>
          <p:nvPr/>
        </p:nvCxnSpPr>
        <p:spPr>
          <a:xfrm>
            <a:off x="4902075" y="1149597"/>
            <a:ext cx="321156" cy="44560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61C3D63E-D56F-41BD-9E26-BF9C379E9DA6}"/>
              </a:ext>
            </a:extLst>
          </p:cNvPr>
          <p:cNvCxnSpPr>
            <a:cxnSpLocks/>
          </p:cNvCxnSpPr>
          <p:nvPr/>
        </p:nvCxnSpPr>
        <p:spPr>
          <a:xfrm flipV="1">
            <a:off x="4619725" y="1577744"/>
            <a:ext cx="600386" cy="14590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5BD834C-C390-4BA3-8003-20C6F9DD57C8}"/>
              </a:ext>
            </a:extLst>
          </p:cNvPr>
          <p:cNvCxnSpPr>
            <a:cxnSpLocks/>
          </p:cNvCxnSpPr>
          <p:nvPr/>
        </p:nvCxnSpPr>
        <p:spPr>
          <a:xfrm flipV="1">
            <a:off x="2896035" y="3017427"/>
            <a:ext cx="1720570" cy="32422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1FB5AAC6-B5DE-4328-87AD-AE346B3C10E0}"/>
              </a:ext>
            </a:extLst>
          </p:cNvPr>
          <p:cNvCxnSpPr>
            <a:cxnSpLocks/>
          </p:cNvCxnSpPr>
          <p:nvPr/>
        </p:nvCxnSpPr>
        <p:spPr>
          <a:xfrm flipV="1">
            <a:off x="2958339" y="1153128"/>
            <a:ext cx="600386" cy="14590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DD0F39F9-C50D-42EA-BD5A-63E7C3459288}"/>
              </a:ext>
            </a:extLst>
          </p:cNvPr>
          <p:cNvCxnSpPr>
            <a:cxnSpLocks/>
          </p:cNvCxnSpPr>
          <p:nvPr/>
        </p:nvCxnSpPr>
        <p:spPr>
          <a:xfrm flipV="1">
            <a:off x="4317720" y="1184236"/>
            <a:ext cx="600386" cy="14590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813B1E3F-8EDB-4190-A5E2-CD92CEB407EB}"/>
              </a:ext>
            </a:extLst>
          </p:cNvPr>
          <p:cNvCxnSpPr>
            <a:cxnSpLocks/>
          </p:cNvCxnSpPr>
          <p:nvPr/>
        </p:nvCxnSpPr>
        <p:spPr>
          <a:xfrm>
            <a:off x="4298064" y="2612142"/>
            <a:ext cx="318541" cy="39049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95B46DA-FEDE-41E0-B069-ADB199D1F83C}"/>
              </a:ext>
            </a:extLst>
          </p:cNvPr>
          <p:cNvCxnSpPr>
            <a:cxnSpLocks/>
          </p:cNvCxnSpPr>
          <p:nvPr/>
        </p:nvCxnSpPr>
        <p:spPr>
          <a:xfrm flipV="1">
            <a:off x="1524365" y="2612142"/>
            <a:ext cx="1440417" cy="35566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15B8F51F-3E6C-47E0-AEE6-8397F1E9A7A7}"/>
              </a:ext>
            </a:extLst>
          </p:cNvPr>
          <p:cNvCxnSpPr>
            <a:cxnSpLocks/>
          </p:cNvCxnSpPr>
          <p:nvPr/>
        </p:nvCxnSpPr>
        <p:spPr>
          <a:xfrm flipV="1">
            <a:off x="2945461" y="2612141"/>
            <a:ext cx="1366489" cy="292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араллелограмм 56">
            <a:extLst>
              <a:ext uri="{FF2B5EF4-FFF2-40B4-BE49-F238E27FC236}">
                <a16:creationId xmlns:a16="http://schemas.microsoft.com/office/drawing/2014/main" id="{7CA7DDEE-B1F6-4B0C-A20D-6D2D44987F4B}"/>
              </a:ext>
            </a:extLst>
          </p:cNvPr>
          <p:cNvSpPr/>
          <p:nvPr/>
        </p:nvSpPr>
        <p:spPr>
          <a:xfrm>
            <a:off x="6188115" y="1481212"/>
            <a:ext cx="3686025" cy="1380436"/>
          </a:xfrm>
          <a:prstGeom prst="parallelogram">
            <a:avLst>
              <a:gd name="adj" fmla="val 42785"/>
            </a:avLst>
          </a:prstGeom>
          <a:solidFill>
            <a:srgbClr val="00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B7BF5B91-BFC6-465A-8DD3-C92C4E54E0DB}"/>
              </a:ext>
            </a:extLst>
          </p:cNvPr>
          <p:cNvCxnSpPr>
            <a:cxnSpLocks/>
          </p:cNvCxnSpPr>
          <p:nvPr/>
        </p:nvCxnSpPr>
        <p:spPr>
          <a:xfrm flipV="1">
            <a:off x="6794999" y="1058880"/>
            <a:ext cx="1447656" cy="35101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722754B0-D1C6-4F80-AB56-DFB00FC30FFD}"/>
              </a:ext>
            </a:extLst>
          </p:cNvPr>
          <p:cNvCxnSpPr>
            <a:cxnSpLocks/>
          </p:cNvCxnSpPr>
          <p:nvPr/>
        </p:nvCxnSpPr>
        <p:spPr>
          <a:xfrm>
            <a:off x="6790437" y="1419429"/>
            <a:ext cx="1397990" cy="39839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FF5FAF4-3717-40F8-84E3-01C706B1E1A0}"/>
              </a:ext>
            </a:extLst>
          </p:cNvPr>
          <p:cNvCxnSpPr>
            <a:cxnSpLocks/>
          </p:cNvCxnSpPr>
          <p:nvPr/>
        </p:nvCxnSpPr>
        <p:spPr>
          <a:xfrm>
            <a:off x="8188427" y="1055848"/>
            <a:ext cx="1360933" cy="607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B14519EA-B7C0-4CB1-945C-2CDEA221FD5D}"/>
              </a:ext>
            </a:extLst>
          </p:cNvPr>
          <p:cNvCxnSpPr>
            <a:cxnSpLocks/>
          </p:cNvCxnSpPr>
          <p:nvPr/>
        </p:nvCxnSpPr>
        <p:spPr>
          <a:xfrm>
            <a:off x="9552985" y="1102917"/>
            <a:ext cx="321156" cy="409168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CD7E172E-1025-47EF-ABFD-4AFB4701E0F5}"/>
              </a:ext>
            </a:extLst>
          </p:cNvPr>
          <p:cNvCxnSpPr>
            <a:cxnSpLocks/>
          </p:cNvCxnSpPr>
          <p:nvPr/>
        </p:nvCxnSpPr>
        <p:spPr>
          <a:xfrm flipV="1">
            <a:off x="8968295" y="1061920"/>
            <a:ext cx="581065" cy="144039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0944BEFA-AFF4-424F-BE7B-F5BB8A9C94EE}"/>
              </a:ext>
            </a:extLst>
          </p:cNvPr>
          <p:cNvCxnSpPr>
            <a:cxnSpLocks/>
          </p:cNvCxnSpPr>
          <p:nvPr/>
        </p:nvCxnSpPr>
        <p:spPr>
          <a:xfrm flipV="1">
            <a:off x="8188427" y="1512085"/>
            <a:ext cx="1685714" cy="293775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B7F94365-9BEE-48AE-870D-D41C287309A9}"/>
              </a:ext>
            </a:extLst>
          </p:cNvPr>
          <p:cNvCxnSpPr>
            <a:cxnSpLocks/>
          </p:cNvCxnSpPr>
          <p:nvPr/>
        </p:nvCxnSpPr>
        <p:spPr>
          <a:xfrm flipV="1">
            <a:off x="6217129" y="1406305"/>
            <a:ext cx="600386" cy="14590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5C2D01F5-AE5F-4BB6-A876-C27EFE3419A8}"/>
              </a:ext>
            </a:extLst>
          </p:cNvPr>
          <p:cNvCxnSpPr>
            <a:cxnSpLocks/>
          </p:cNvCxnSpPr>
          <p:nvPr/>
        </p:nvCxnSpPr>
        <p:spPr>
          <a:xfrm>
            <a:off x="6189331" y="2865319"/>
            <a:ext cx="1386066" cy="37428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B99AFA79-C20D-487C-9C98-B652286E1D1C}"/>
              </a:ext>
            </a:extLst>
          </p:cNvPr>
          <p:cNvCxnSpPr>
            <a:cxnSpLocks/>
          </p:cNvCxnSpPr>
          <p:nvPr/>
        </p:nvCxnSpPr>
        <p:spPr>
          <a:xfrm flipV="1">
            <a:off x="9273755" y="1464280"/>
            <a:ext cx="600386" cy="14590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470AFB50-35D4-433E-AAAB-AA813C1023E4}"/>
              </a:ext>
            </a:extLst>
          </p:cNvPr>
          <p:cNvCxnSpPr>
            <a:cxnSpLocks/>
          </p:cNvCxnSpPr>
          <p:nvPr/>
        </p:nvCxnSpPr>
        <p:spPr>
          <a:xfrm flipV="1">
            <a:off x="7575397" y="2907600"/>
            <a:ext cx="1720570" cy="32422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5279A765-D134-4520-92DB-35B934AEA71F}"/>
              </a:ext>
            </a:extLst>
          </p:cNvPr>
          <p:cNvCxnSpPr>
            <a:cxnSpLocks/>
          </p:cNvCxnSpPr>
          <p:nvPr/>
        </p:nvCxnSpPr>
        <p:spPr>
          <a:xfrm>
            <a:off x="8968295" y="2502313"/>
            <a:ext cx="305460" cy="46326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076AF010-31D9-43F1-BEB4-537958407916}"/>
              </a:ext>
            </a:extLst>
          </p:cNvPr>
          <p:cNvCxnSpPr>
            <a:cxnSpLocks/>
          </p:cNvCxnSpPr>
          <p:nvPr/>
        </p:nvCxnSpPr>
        <p:spPr>
          <a:xfrm flipV="1">
            <a:off x="6203727" y="2502315"/>
            <a:ext cx="1440417" cy="35566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C1803B8F-ADD1-4BEF-8907-2461B91D9822}"/>
              </a:ext>
            </a:extLst>
          </p:cNvPr>
          <p:cNvCxnSpPr>
            <a:cxnSpLocks/>
          </p:cNvCxnSpPr>
          <p:nvPr/>
        </p:nvCxnSpPr>
        <p:spPr>
          <a:xfrm flipV="1">
            <a:off x="7624823" y="2502314"/>
            <a:ext cx="1366489" cy="292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2AA83ED6-E431-448E-9A40-77E5C9B800A2}"/>
              </a:ext>
            </a:extLst>
          </p:cNvPr>
          <p:cNvCxnSpPr>
            <a:cxnSpLocks/>
          </p:cNvCxnSpPr>
          <p:nvPr/>
        </p:nvCxnSpPr>
        <p:spPr>
          <a:xfrm flipV="1">
            <a:off x="7652381" y="1061920"/>
            <a:ext cx="581065" cy="144039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DD63F290-3F5F-4BAC-919F-CF2D70639D0C}"/>
              </a:ext>
            </a:extLst>
          </p:cNvPr>
          <p:cNvCxnSpPr>
            <a:cxnSpLocks/>
          </p:cNvCxnSpPr>
          <p:nvPr/>
        </p:nvCxnSpPr>
        <p:spPr>
          <a:xfrm flipV="1">
            <a:off x="7596277" y="1795240"/>
            <a:ext cx="581065" cy="144039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араллелограмм 80">
            <a:extLst>
              <a:ext uri="{FF2B5EF4-FFF2-40B4-BE49-F238E27FC236}">
                <a16:creationId xmlns:a16="http://schemas.microsoft.com/office/drawing/2014/main" id="{E10F507C-B131-46AC-B823-5FB5D3B82ABE}"/>
              </a:ext>
            </a:extLst>
          </p:cNvPr>
          <p:cNvSpPr/>
          <p:nvPr/>
        </p:nvSpPr>
        <p:spPr>
          <a:xfrm rot="19979348">
            <a:off x="2484432" y="4691150"/>
            <a:ext cx="2848012" cy="1080418"/>
          </a:xfrm>
          <a:prstGeom prst="parallelogram">
            <a:avLst>
              <a:gd name="adj" fmla="val 117540"/>
            </a:avLst>
          </a:prstGeom>
          <a:solidFill>
            <a:srgbClr val="FF33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94575A79-F1D4-4DE5-BEA4-34A157A60243}"/>
              </a:ext>
            </a:extLst>
          </p:cNvPr>
          <p:cNvCxnSpPr>
            <a:cxnSpLocks/>
          </p:cNvCxnSpPr>
          <p:nvPr/>
        </p:nvCxnSpPr>
        <p:spPr>
          <a:xfrm flipV="1">
            <a:off x="2123615" y="4129715"/>
            <a:ext cx="1447656" cy="35101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615F8138-7D73-4C48-BA5C-1CB27DF029F5}"/>
              </a:ext>
            </a:extLst>
          </p:cNvPr>
          <p:cNvCxnSpPr>
            <a:cxnSpLocks/>
          </p:cNvCxnSpPr>
          <p:nvPr/>
        </p:nvCxnSpPr>
        <p:spPr>
          <a:xfrm>
            <a:off x="2110277" y="4477555"/>
            <a:ext cx="1397990" cy="39839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EA1C6A5C-8997-4664-BCFC-160D329AC529}"/>
              </a:ext>
            </a:extLst>
          </p:cNvPr>
          <p:cNvCxnSpPr>
            <a:cxnSpLocks/>
          </p:cNvCxnSpPr>
          <p:nvPr/>
        </p:nvCxnSpPr>
        <p:spPr>
          <a:xfrm flipV="1">
            <a:off x="3562350" y="4126789"/>
            <a:ext cx="1366489" cy="292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1EC7123C-DE25-4FED-9ED2-3722998CB6A4}"/>
              </a:ext>
            </a:extLst>
          </p:cNvPr>
          <p:cNvCxnSpPr>
            <a:cxnSpLocks/>
          </p:cNvCxnSpPr>
          <p:nvPr/>
        </p:nvCxnSpPr>
        <p:spPr>
          <a:xfrm>
            <a:off x="4910996" y="4114195"/>
            <a:ext cx="321156" cy="44560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2C395B11-0524-47BC-8ADA-78567ACC8CE7}"/>
              </a:ext>
            </a:extLst>
          </p:cNvPr>
          <p:cNvCxnSpPr>
            <a:cxnSpLocks/>
          </p:cNvCxnSpPr>
          <p:nvPr/>
        </p:nvCxnSpPr>
        <p:spPr>
          <a:xfrm flipV="1">
            <a:off x="4306985" y="4111997"/>
            <a:ext cx="629975" cy="1516221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2D56E8EA-9000-4EA8-9CAF-5C9C600FFF4F}"/>
              </a:ext>
            </a:extLst>
          </p:cNvPr>
          <p:cNvCxnSpPr>
            <a:cxnSpLocks/>
          </p:cNvCxnSpPr>
          <p:nvPr/>
        </p:nvCxnSpPr>
        <p:spPr>
          <a:xfrm flipV="1">
            <a:off x="3449033" y="4539199"/>
            <a:ext cx="1771078" cy="33675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193BCDE8-687E-4A7E-8601-A4EB9BB823A7}"/>
              </a:ext>
            </a:extLst>
          </p:cNvPr>
          <p:cNvCxnSpPr>
            <a:cxnSpLocks/>
          </p:cNvCxnSpPr>
          <p:nvPr/>
        </p:nvCxnSpPr>
        <p:spPr>
          <a:xfrm flipV="1">
            <a:off x="1550313" y="4479618"/>
            <a:ext cx="600386" cy="14590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9DBDC95C-E9E1-4357-8D4D-E301D6DD5165}"/>
              </a:ext>
            </a:extLst>
          </p:cNvPr>
          <p:cNvCxnSpPr>
            <a:cxnSpLocks/>
          </p:cNvCxnSpPr>
          <p:nvPr/>
        </p:nvCxnSpPr>
        <p:spPr>
          <a:xfrm flipV="1">
            <a:off x="4616605" y="4541230"/>
            <a:ext cx="616052" cy="142881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C80D0996-5636-443A-A82C-20441C5E5D9F}"/>
              </a:ext>
            </a:extLst>
          </p:cNvPr>
          <p:cNvCxnSpPr>
            <a:cxnSpLocks/>
          </p:cNvCxnSpPr>
          <p:nvPr/>
        </p:nvCxnSpPr>
        <p:spPr>
          <a:xfrm flipV="1">
            <a:off x="2970885" y="4116614"/>
            <a:ext cx="600386" cy="14590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290A3600-480E-45CC-845E-5D04219FBC43}"/>
              </a:ext>
            </a:extLst>
          </p:cNvPr>
          <p:cNvCxnSpPr>
            <a:cxnSpLocks/>
          </p:cNvCxnSpPr>
          <p:nvPr/>
        </p:nvCxnSpPr>
        <p:spPr>
          <a:xfrm>
            <a:off x="1509969" y="5940664"/>
            <a:ext cx="1429492" cy="36650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B2669D37-9191-4333-93E4-B8163560535D}"/>
              </a:ext>
            </a:extLst>
          </p:cNvPr>
          <p:cNvCxnSpPr>
            <a:cxnSpLocks/>
          </p:cNvCxnSpPr>
          <p:nvPr/>
        </p:nvCxnSpPr>
        <p:spPr>
          <a:xfrm flipV="1">
            <a:off x="2896035" y="5982945"/>
            <a:ext cx="1720570" cy="32422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A01AEC48-A1C1-424B-97F9-2C51046CBF45}"/>
              </a:ext>
            </a:extLst>
          </p:cNvPr>
          <p:cNvCxnSpPr>
            <a:cxnSpLocks/>
          </p:cNvCxnSpPr>
          <p:nvPr/>
        </p:nvCxnSpPr>
        <p:spPr>
          <a:xfrm>
            <a:off x="4298064" y="5577660"/>
            <a:ext cx="318541" cy="39049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F47CD051-727D-44A2-9043-A66BA0715B34}"/>
              </a:ext>
            </a:extLst>
          </p:cNvPr>
          <p:cNvCxnSpPr>
            <a:cxnSpLocks/>
          </p:cNvCxnSpPr>
          <p:nvPr/>
        </p:nvCxnSpPr>
        <p:spPr>
          <a:xfrm flipV="1">
            <a:off x="1524365" y="5577660"/>
            <a:ext cx="1440417" cy="35566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573B19BA-192D-4A75-91FA-C740865C76C6}"/>
              </a:ext>
            </a:extLst>
          </p:cNvPr>
          <p:cNvCxnSpPr>
            <a:cxnSpLocks/>
          </p:cNvCxnSpPr>
          <p:nvPr/>
        </p:nvCxnSpPr>
        <p:spPr>
          <a:xfrm flipV="1">
            <a:off x="2945461" y="5577659"/>
            <a:ext cx="1366489" cy="292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араллелограмм 97">
            <a:extLst>
              <a:ext uri="{FF2B5EF4-FFF2-40B4-BE49-F238E27FC236}">
                <a16:creationId xmlns:a16="http://schemas.microsoft.com/office/drawing/2014/main" id="{4727CEAE-DBB0-41F1-B707-8BD8FD168E63}"/>
              </a:ext>
            </a:extLst>
          </p:cNvPr>
          <p:cNvSpPr/>
          <p:nvPr/>
        </p:nvSpPr>
        <p:spPr>
          <a:xfrm rot="684781">
            <a:off x="7543164" y="4114907"/>
            <a:ext cx="2127671" cy="1667818"/>
          </a:xfrm>
          <a:prstGeom prst="parallelogram">
            <a:avLst>
              <a:gd name="adj" fmla="val 18880"/>
            </a:avLst>
          </a:prstGeom>
          <a:solidFill>
            <a:srgbClr val="19C3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3E5AB49-0E1B-4F84-A5CB-057DCEC05427}"/>
              </a:ext>
            </a:extLst>
          </p:cNvPr>
          <p:cNvCxnSpPr>
            <a:cxnSpLocks/>
          </p:cNvCxnSpPr>
          <p:nvPr/>
        </p:nvCxnSpPr>
        <p:spPr>
          <a:xfrm flipV="1">
            <a:off x="2898960" y="4837312"/>
            <a:ext cx="600386" cy="14590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53E2F0CE-8BFA-4C22-BA5E-BF823821A5D4}"/>
              </a:ext>
            </a:extLst>
          </p:cNvPr>
          <p:cNvCxnSpPr>
            <a:cxnSpLocks/>
          </p:cNvCxnSpPr>
          <p:nvPr/>
        </p:nvCxnSpPr>
        <p:spPr>
          <a:xfrm flipV="1">
            <a:off x="6556918" y="3961800"/>
            <a:ext cx="1447656" cy="35101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756253EB-C201-49ED-BFB9-2ED95029FE3F}"/>
              </a:ext>
            </a:extLst>
          </p:cNvPr>
          <p:cNvCxnSpPr>
            <a:cxnSpLocks/>
          </p:cNvCxnSpPr>
          <p:nvPr/>
        </p:nvCxnSpPr>
        <p:spPr>
          <a:xfrm>
            <a:off x="6543580" y="4309640"/>
            <a:ext cx="1397990" cy="39839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47EDCE34-686A-403B-B2A2-2F534CACB8E8}"/>
              </a:ext>
            </a:extLst>
          </p:cNvPr>
          <p:cNvCxnSpPr>
            <a:cxnSpLocks/>
          </p:cNvCxnSpPr>
          <p:nvPr/>
        </p:nvCxnSpPr>
        <p:spPr>
          <a:xfrm flipV="1">
            <a:off x="7995653" y="3939951"/>
            <a:ext cx="1473009" cy="21849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F8952592-BCB6-4A8C-82F0-1AF9F7B8DF5B}"/>
              </a:ext>
            </a:extLst>
          </p:cNvPr>
          <p:cNvCxnSpPr>
            <a:cxnSpLocks/>
          </p:cNvCxnSpPr>
          <p:nvPr/>
        </p:nvCxnSpPr>
        <p:spPr>
          <a:xfrm>
            <a:off x="9468662" y="3928820"/>
            <a:ext cx="328918" cy="477329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92F70EAA-77D0-4039-8AE9-CD21ABFDBCC0}"/>
              </a:ext>
            </a:extLst>
          </p:cNvPr>
          <p:cNvCxnSpPr>
            <a:cxnSpLocks/>
          </p:cNvCxnSpPr>
          <p:nvPr/>
        </p:nvCxnSpPr>
        <p:spPr>
          <a:xfrm flipV="1">
            <a:off x="7964767" y="4393355"/>
            <a:ext cx="1817857" cy="31759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8E47399C-29CF-4349-B9C9-084507421F58}"/>
              </a:ext>
            </a:extLst>
          </p:cNvPr>
          <p:cNvCxnSpPr>
            <a:cxnSpLocks/>
          </p:cNvCxnSpPr>
          <p:nvPr/>
        </p:nvCxnSpPr>
        <p:spPr>
          <a:xfrm flipV="1">
            <a:off x="5932778" y="5530425"/>
            <a:ext cx="1447656" cy="35101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253E4824-C9A9-49CC-B1CB-662544169276}"/>
              </a:ext>
            </a:extLst>
          </p:cNvPr>
          <p:cNvCxnSpPr>
            <a:cxnSpLocks/>
          </p:cNvCxnSpPr>
          <p:nvPr/>
        </p:nvCxnSpPr>
        <p:spPr>
          <a:xfrm>
            <a:off x="5919440" y="5878265"/>
            <a:ext cx="1416742" cy="39782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E0E989AD-3ECC-4391-8A6A-B6D210703FED}"/>
              </a:ext>
            </a:extLst>
          </p:cNvPr>
          <p:cNvCxnSpPr>
            <a:cxnSpLocks/>
          </p:cNvCxnSpPr>
          <p:nvPr/>
        </p:nvCxnSpPr>
        <p:spPr>
          <a:xfrm flipV="1">
            <a:off x="7371513" y="5493518"/>
            <a:ext cx="1459221" cy="36907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5A56F020-6A21-4AC5-BC3C-79294470827E}"/>
              </a:ext>
            </a:extLst>
          </p:cNvPr>
          <p:cNvCxnSpPr>
            <a:cxnSpLocks/>
          </p:cNvCxnSpPr>
          <p:nvPr/>
        </p:nvCxnSpPr>
        <p:spPr>
          <a:xfrm>
            <a:off x="8817802" y="5500621"/>
            <a:ext cx="321156" cy="44560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5B9328E4-2550-4F65-8BB4-0AFAC5CA1861}"/>
              </a:ext>
            </a:extLst>
          </p:cNvPr>
          <p:cNvCxnSpPr>
            <a:cxnSpLocks/>
          </p:cNvCxnSpPr>
          <p:nvPr/>
        </p:nvCxnSpPr>
        <p:spPr>
          <a:xfrm flipV="1">
            <a:off x="7336182" y="5958296"/>
            <a:ext cx="1861606" cy="31779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4D3A3233-3188-4464-BBD5-E10C6693C3C6}"/>
              </a:ext>
            </a:extLst>
          </p:cNvPr>
          <p:cNvCxnSpPr>
            <a:cxnSpLocks/>
          </p:cNvCxnSpPr>
          <p:nvPr/>
        </p:nvCxnSpPr>
        <p:spPr>
          <a:xfrm flipV="1">
            <a:off x="8830734" y="3920884"/>
            <a:ext cx="637928" cy="157263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679B126A-9425-45B9-8FFA-8EBF6F2D2774}"/>
              </a:ext>
            </a:extLst>
          </p:cNvPr>
          <p:cNvCxnSpPr>
            <a:cxnSpLocks/>
          </p:cNvCxnSpPr>
          <p:nvPr/>
        </p:nvCxnSpPr>
        <p:spPr>
          <a:xfrm flipV="1">
            <a:off x="7423947" y="3961800"/>
            <a:ext cx="605412" cy="1550171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9ACD47C6-9C35-4ED4-954D-0B331A7641D3}"/>
              </a:ext>
            </a:extLst>
          </p:cNvPr>
          <p:cNvCxnSpPr>
            <a:cxnSpLocks/>
          </p:cNvCxnSpPr>
          <p:nvPr/>
        </p:nvCxnSpPr>
        <p:spPr>
          <a:xfrm flipV="1">
            <a:off x="7354934" y="4685933"/>
            <a:ext cx="623591" cy="158700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id="{07F77F2B-1ABC-4BE3-B335-A47CEB4673A5}"/>
              </a:ext>
            </a:extLst>
          </p:cNvPr>
          <p:cNvCxnSpPr>
            <a:cxnSpLocks/>
          </p:cNvCxnSpPr>
          <p:nvPr/>
        </p:nvCxnSpPr>
        <p:spPr>
          <a:xfrm flipV="1">
            <a:off x="9166631" y="4389670"/>
            <a:ext cx="639190" cy="157848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F4261202-6849-449D-8E95-DA99F0F311ED}"/>
              </a:ext>
            </a:extLst>
          </p:cNvPr>
          <p:cNvCxnSpPr>
            <a:cxnSpLocks/>
          </p:cNvCxnSpPr>
          <p:nvPr/>
        </p:nvCxnSpPr>
        <p:spPr>
          <a:xfrm flipV="1">
            <a:off x="5945760" y="4287178"/>
            <a:ext cx="637928" cy="157263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bject 2">
            <a:extLst>
              <a:ext uri="{FF2B5EF4-FFF2-40B4-BE49-F238E27FC236}">
                <a16:creationId xmlns:a16="http://schemas.microsoft.com/office/drawing/2014/main" id="{92436C85-B9C9-4194-956F-24573FF39390}"/>
              </a:ext>
            </a:extLst>
          </p:cNvPr>
          <p:cNvSpPr/>
          <p:nvPr/>
        </p:nvSpPr>
        <p:spPr>
          <a:xfrm>
            <a:off x="-4918" y="1"/>
            <a:ext cx="12196918" cy="8796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diagonal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7" grpId="0" animBg="1"/>
      <p:bldP spid="81" grpId="0" animBg="1"/>
      <p:bldP spid="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Схема 3">
                <a:extLst>
                  <a:ext uri="{FF2B5EF4-FFF2-40B4-BE49-F238E27FC236}">
                    <a16:creationId xmlns:a16="http://schemas.microsoft.com/office/drawing/2014/main" id="{8D26498E-74B1-4106-BEFE-01154CBBC3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62181537"/>
                  </p:ext>
                </p:extLst>
              </p:nvPr>
            </p:nvGraphicFramePr>
            <p:xfrm>
              <a:off x="558360" y="285076"/>
              <a:ext cx="11453532" cy="62878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Схема 3">
                <a:extLst>
                  <a:ext uri="{FF2B5EF4-FFF2-40B4-BE49-F238E27FC236}">
                    <a16:creationId xmlns:a16="http://schemas.microsoft.com/office/drawing/2014/main" id="{8D26498E-74B1-4106-BEFE-01154CBBC3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62181537"/>
                  </p:ext>
                </p:extLst>
              </p:nvPr>
            </p:nvGraphicFramePr>
            <p:xfrm>
              <a:off x="558360" y="285076"/>
              <a:ext cx="11453532" cy="62878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716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DE29B14-5177-47AE-9C5B-BB39FC4D940F}"/>
              </a:ext>
            </a:extLst>
          </p:cNvPr>
          <p:cNvSpPr/>
          <p:nvPr/>
        </p:nvSpPr>
        <p:spPr>
          <a:xfrm>
            <a:off x="-4918" y="1"/>
            <a:ext cx="12196918" cy="8796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Объем наклонной призмы - математика, презентации">
            <a:extLst>
              <a:ext uri="{FF2B5EF4-FFF2-40B4-BE49-F238E27FC236}">
                <a16:creationId xmlns:a16="http://schemas.microsoft.com/office/drawing/2014/main" id="{9FB52452-A55B-4C29-8610-B6121E227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2" t="26762" r="58660" b="26874"/>
          <a:stretch/>
        </p:blipFill>
        <p:spPr bwMode="auto">
          <a:xfrm>
            <a:off x="7553584" y="3886696"/>
            <a:ext cx="2658164" cy="230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204DC5-8CC1-4A93-9E4C-FED1B92084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2941"/>
          <a:stretch/>
        </p:blipFill>
        <p:spPr>
          <a:xfrm>
            <a:off x="1280998" y="1062540"/>
            <a:ext cx="3278879" cy="2316516"/>
          </a:xfrm>
          <a:prstGeom prst="rect">
            <a:avLst/>
          </a:prstGeom>
        </p:spPr>
      </p:pic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BA96C1FD-8496-4BDE-BBDD-856DBD5852D9}"/>
              </a:ext>
            </a:extLst>
          </p:cNvPr>
          <p:cNvSpPr/>
          <p:nvPr/>
        </p:nvSpPr>
        <p:spPr>
          <a:xfrm rot="1901215">
            <a:off x="2003483" y="4768660"/>
            <a:ext cx="1702722" cy="761734"/>
          </a:xfrm>
          <a:prstGeom prst="parallelogram">
            <a:avLst>
              <a:gd name="adj" fmla="val 68487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8B249E3-906B-4C88-9D76-3C12CA455410}"/>
              </a:ext>
            </a:extLst>
          </p:cNvPr>
          <p:cNvCxnSpPr>
            <a:cxnSpLocks/>
          </p:cNvCxnSpPr>
          <p:nvPr/>
        </p:nvCxnSpPr>
        <p:spPr>
          <a:xfrm flipV="1">
            <a:off x="1508348" y="4220564"/>
            <a:ext cx="732013" cy="198206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0EC073A-1B7F-4145-AE4D-60B4A7EAE0CA}"/>
              </a:ext>
            </a:extLst>
          </p:cNvPr>
          <p:cNvCxnSpPr>
            <a:cxnSpLocks/>
          </p:cNvCxnSpPr>
          <p:nvPr/>
        </p:nvCxnSpPr>
        <p:spPr>
          <a:xfrm flipV="1">
            <a:off x="3654756" y="3763784"/>
            <a:ext cx="715335" cy="198908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" name="Прямоугольник 5120">
            <a:extLst>
              <a:ext uri="{FF2B5EF4-FFF2-40B4-BE49-F238E27FC236}">
                <a16:creationId xmlns:a16="http://schemas.microsoft.com/office/drawing/2014/main" id="{D9CE993C-D945-4A33-8863-E845B7BE30C1}"/>
              </a:ext>
            </a:extLst>
          </p:cNvPr>
          <p:cNvSpPr/>
          <p:nvPr/>
        </p:nvSpPr>
        <p:spPr>
          <a:xfrm rot="1294987">
            <a:off x="1941985" y="5081029"/>
            <a:ext cx="104236" cy="1130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247302F-6DEB-405F-9248-EE9C20DEC800}"/>
              </a:ext>
            </a:extLst>
          </p:cNvPr>
          <p:cNvSpPr/>
          <p:nvPr/>
        </p:nvSpPr>
        <p:spPr>
          <a:xfrm rot="1294987">
            <a:off x="2868320" y="5525612"/>
            <a:ext cx="104236" cy="1130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2203BF4-AC1C-45F1-ACBC-07A3B37823DE}"/>
              </a:ext>
            </a:extLst>
          </p:cNvPr>
          <p:cNvSpPr/>
          <p:nvPr/>
        </p:nvSpPr>
        <p:spPr>
          <a:xfrm rot="1883437">
            <a:off x="3721367" y="5132698"/>
            <a:ext cx="104236" cy="1130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24" name="Прямая соединительная линия 5123">
            <a:extLst>
              <a:ext uri="{FF2B5EF4-FFF2-40B4-BE49-F238E27FC236}">
                <a16:creationId xmlns:a16="http://schemas.microsoft.com/office/drawing/2014/main" id="{0FE99350-EE27-47E1-805E-5A6CC60C39AD}"/>
              </a:ext>
            </a:extLst>
          </p:cNvPr>
          <p:cNvCxnSpPr>
            <a:cxnSpLocks/>
          </p:cNvCxnSpPr>
          <p:nvPr/>
        </p:nvCxnSpPr>
        <p:spPr>
          <a:xfrm>
            <a:off x="2376906" y="4751711"/>
            <a:ext cx="104775" cy="113259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1DFB381-8AD6-4CB0-958B-28C1BD9C27BE}"/>
              </a:ext>
            </a:extLst>
          </p:cNvPr>
          <p:cNvCxnSpPr>
            <a:cxnSpLocks/>
          </p:cNvCxnSpPr>
          <p:nvPr/>
        </p:nvCxnSpPr>
        <p:spPr>
          <a:xfrm>
            <a:off x="3302828" y="5397144"/>
            <a:ext cx="104775" cy="113259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A7EA060B-7BAD-413A-A957-980C54F92F52}"/>
              </a:ext>
            </a:extLst>
          </p:cNvPr>
          <p:cNvCxnSpPr>
            <a:cxnSpLocks/>
          </p:cNvCxnSpPr>
          <p:nvPr/>
        </p:nvCxnSpPr>
        <p:spPr>
          <a:xfrm flipH="1">
            <a:off x="3053948" y="4766656"/>
            <a:ext cx="81757" cy="146144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59E0D67E-517D-484A-BD23-AA25DF8D05E7}"/>
              </a:ext>
            </a:extLst>
          </p:cNvPr>
          <p:cNvCxnSpPr>
            <a:cxnSpLocks/>
          </p:cNvCxnSpPr>
          <p:nvPr/>
        </p:nvCxnSpPr>
        <p:spPr>
          <a:xfrm flipH="1">
            <a:off x="2359116" y="5238447"/>
            <a:ext cx="81757" cy="146144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араллелограмм 45">
            <a:extLst>
              <a:ext uri="{FF2B5EF4-FFF2-40B4-BE49-F238E27FC236}">
                <a16:creationId xmlns:a16="http://schemas.microsoft.com/office/drawing/2014/main" id="{15DAB009-8442-4482-B22B-1DD07622FC5D}"/>
              </a:ext>
            </a:extLst>
          </p:cNvPr>
          <p:cNvSpPr/>
          <p:nvPr/>
        </p:nvSpPr>
        <p:spPr>
          <a:xfrm>
            <a:off x="2301532" y="3778674"/>
            <a:ext cx="1996092" cy="427069"/>
          </a:xfrm>
          <a:prstGeom prst="parallelogram">
            <a:avLst>
              <a:gd name="adj" fmla="val 191280"/>
            </a:avLst>
          </a:prstGeom>
          <a:gradFill>
            <a:gsLst>
              <a:gs pos="0">
                <a:srgbClr val="00B0F0"/>
              </a:gs>
              <a:gs pos="52000">
                <a:schemeClr val="bg1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6E29042C-555E-45C3-9AA8-FC044EFEBFC7}"/>
              </a:ext>
            </a:extLst>
          </p:cNvPr>
          <p:cNvCxnSpPr>
            <a:cxnSpLocks/>
          </p:cNvCxnSpPr>
          <p:nvPr/>
        </p:nvCxnSpPr>
        <p:spPr>
          <a:xfrm flipH="1">
            <a:off x="2219092" y="4220563"/>
            <a:ext cx="1295772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77850BA6-7CD5-4BBC-A7A4-D9C6F457931C}"/>
              </a:ext>
            </a:extLst>
          </p:cNvPr>
          <p:cNvCxnSpPr>
            <a:cxnSpLocks/>
          </p:cNvCxnSpPr>
          <p:nvPr/>
        </p:nvCxnSpPr>
        <p:spPr>
          <a:xfrm flipH="1" flipV="1">
            <a:off x="3109856" y="3768021"/>
            <a:ext cx="1286297" cy="277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32951825-3C43-46D8-88DD-9D9211C367EB}"/>
              </a:ext>
            </a:extLst>
          </p:cNvPr>
          <p:cNvCxnSpPr>
            <a:cxnSpLocks/>
          </p:cNvCxnSpPr>
          <p:nvPr/>
        </p:nvCxnSpPr>
        <p:spPr>
          <a:xfrm flipH="1">
            <a:off x="3476960" y="3770797"/>
            <a:ext cx="893131" cy="44976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8E5FF811-EF0E-46DB-94E8-B24295469EC4}"/>
              </a:ext>
            </a:extLst>
          </p:cNvPr>
          <p:cNvCxnSpPr>
            <a:cxnSpLocks/>
          </p:cNvCxnSpPr>
          <p:nvPr/>
        </p:nvCxnSpPr>
        <p:spPr>
          <a:xfrm flipH="1">
            <a:off x="2229065" y="3763784"/>
            <a:ext cx="893131" cy="44976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араллелограмм 54">
            <a:extLst>
              <a:ext uri="{FF2B5EF4-FFF2-40B4-BE49-F238E27FC236}">
                <a16:creationId xmlns:a16="http://schemas.microsoft.com/office/drawing/2014/main" id="{EB82D623-FAAE-4563-A18C-847FAD074500}"/>
              </a:ext>
            </a:extLst>
          </p:cNvPr>
          <p:cNvSpPr/>
          <p:nvPr/>
        </p:nvSpPr>
        <p:spPr>
          <a:xfrm>
            <a:off x="1587048" y="5735662"/>
            <a:ext cx="1996092" cy="442997"/>
          </a:xfrm>
          <a:prstGeom prst="parallelogram">
            <a:avLst>
              <a:gd name="adj" fmla="val 191280"/>
            </a:avLst>
          </a:prstGeom>
          <a:gradFill>
            <a:gsLst>
              <a:gs pos="0">
                <a:srgbClr val="00B0F0"/>
              </a:gs>
              <a:gs pos="52000">
                <a:schemeClr val="bg1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B266B6D8-A584-40F6-91D5-6AC9ABAF2D61}"/>
              </a:ext>
            </a:extLst>
          </p:cNvPr>
          <p:cNvCxnSpPr>
            <a:cxnSpLocks/>
          </p:cNvCxnSpPr>
          <p:nvPr/>
        </p:nvCxnSpPr>
        <p:spPr>
          <a:xfrm flipH="1">
            <a:off x="1494775" y="6190857"/>
            <a:ext cx="1295772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D4D3F882-8A70-454C-919C-83F46C6F52CD}"/>
              </a:ext>
            </a:extLst>
          </p:cNvPr>
          <p:cNvCxnSpPr>
            <a:cxnSpLocks/>
          </p:cNvCxnSpPr>
          <p:nvPr/>
        </p:nvCxnSpPr>
        <p:spPr>
          <a:xfrm flipH="1" flipV="1">
            <a:off x="2385539" y="5738315"/>
            <a:ext cx="1286297" cy="277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229B0B7A-0F3A-45C7-92D1-71860DB6127F}"/>
              </a:ext>
            </a:extLst>
          </p:cNvPr>
          <p:cNvCxnSpPr>
            <a:cxnSpLocks/>
          </p:cNvCxnSpPr>
          <p:nvPr/>
        </p:nvCxnSpPr>
        <p:spPr>
          <a:xfrm flipH="1">
            <a:off x="2752643" y="5741091"/>
            <a:ext cx="893131" cy="44976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61ECD1CB-EC12-4D37-A505-E3641BE2FB24}"/>
              </a:ext>
            </a:extLst>
          </p:cNvPr>
          <p:cNvCxnSpPr>
            <a:cxnSpLocks/>
          </p:cNvCxnSpPr>
          <p:nvPr/>
        </p:nvCxnSpPr>
        <p:spPr>
          <a:xfrm flipH="1">
            <a:off x="1504748" y="5734078"/>
            <a:ext cx="893131" cy="44976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2D65C1EE-A868-45D4-8199-1B7D7890A200}"/>
              </a:ext>
            </a:extLst>
          </p:cNvPr>
          <p:cNvCxnSpPr>
            <a:cxnSpLocks/>
          </p:cNvCxnSpPr>
          <p:nvPr/>
        </p:nvCxnSpPr>
        <p:spPr>
          <a:xfrm flipV="1">
            <a:off x="2409697" y="3770797"/>
            <a:ext cx="723795" cy="1975055"/>
          </a:xfrm>
          <a:prstGeom prst="line">
            <a:avLst/>
          </a:prstGeom>
          <a:ln w="5715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386627DA-58EF-452C-B421-F850A87D086B}"/>
              </a:ext>
            </a:extLst>
          </p:cNvPr>
          <p:cNvCxnSpPr>
            <a:cxnSpLocks/>
          </p:cNvCxnSpPr>
          <p:nvPr/>
        </p:nvCxnSpPr>
        <p:spPr>
          <a:xfrm flipV="1">
            <a:off x="2780153" y="4220563"/>
            <a:ext cx="696807" cy="1982068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Пятиугольник 5128">
            <a:extLst>
              <a:ext uri="{FF2B5EF4-FFF2-40B4-BE49-F238E27FC236}">
                <a16:creationId xmlns:a16="http://schemas.microsoft.com/office/drawing/2014/main" id="{D6E79A52-41CA-4F0E-81E8-1BD5E3FB6A30}"/>
              </a:ext>
            </a:extLst>
          </p:cNvPr>
          <p:cNvSpPr/>
          <p:nvPr/>
        </p:nvSpPr>
        <p:spPr>
          <a:xfrm rot="10800000">
            <a:off x="8543922" y="1171575"/>
            <a:ext cx="1914528" cy="542925"/>
          </a:xfrm>
          <a:prstGeom prst="pentagon">
            <a:avLst/>
          </a:prstGeom>
          <a:gradFill>
            <a:gsLst>
              <a:gs pos="0">
                <a:schemeClr val="bg1">
                  <a:lumMod val="86000"/>
                  <a:lumOff val="14000"/>
                  <a:alpha val="39000"/>
                </a:schemeClr>
              </a:gs>
              <a:gs pos="77000">
                <a:srgbClr val="00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ятиугольник 62">
            <a:extLst>
              <a:ext uri="{FF2B5EF4-FFF2-40B4-BE49-F238E27FC236}">
                <a16:creationId xmlns:a16="http://schemas.microsoft.com/office/drawing/2014/main" id="{5AEB247C-2AF8-4331-B2AC-E1382EB02D25}"/>
              </a:ext>
            </a:extLst>
          </p:cNvPr>
          <p:cNvSpPr/>
          <p:nvPr/>
        </p:nvSpPr>
        <p:spPr>
          <a:xfrm rot="11431072">
            <a:off x="8382321" y="2045717"/>
            <a:ext cx="1800653" cy="480983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ятиугольник 63">
            <a:extLst>
              <a:ext uri="{FF2B5EF4-FFF2-40B4-BE49-F238E27FC236}">
                <a16:creationId xmlns:a16="http://schemas.microsoft.com/office/drawing/2014/main" id="{29D5225B-3ADC-48A9-A06D-BB7348F3C5CD}"/>
              </a:ext>
            </a:extLst>
          </p:cNvPr>
          <p:cNvSpPr/>
          <p:nvPr/>
        </p:nvSpPr>
        <p:spPr>
          <a:xfrm rot="10800000">
            <a:off x="8029572" y="2898072"/>
            <a:ext cx="1914528" cy="480983"/>
          </a:xfrm>
          <a:prstGeom prst="pentagon">
            <a:avLst/>
          </a:prstGeom>
          <a:gradFill>
            <a:gsLst>
              <a:gs pos="0">
                <a:schemeClr val="bg1">
                  <a:lumMod val="86000"/>
                  <a:lumOff val="14000"/>
                  <a:alpha val="39000"/>
                </a:schemeClr>
              </a:gs>
              <a:gs pos="77000">
                <a:srgbClr val="00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D96DBCA4-3131-4911-95C2-A8AB1C7C15AE}"/>
              </a:ext>
            </a:extLst>
          </p:cNvPr>
          <p:cNvCxnSpPr>
            <a:cxnSpLocks/>
          </p:cNvCxnSpPr>
          <p:nvPr/>
        </p:nvCxnSpPr>
        <p:spPr>
          <a:xfrm flipV="1">
            <a:off x="8058936" y="1503497"/>
            <a:ext cx="514350" cy="1688214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48FFDC34-879D-421B-894A-7AE6F38B1151}"/>
              </a:ext>
            </a:extLst>
          </p:cNvPr>
          <p:cNvCxnSpPr>
            <a:cxnSpLocks/>
            <a:stCxn id="64" idx="1"/>
            <a:endCxn id="5129" idx="1"/>
          </p:cNvCxnSpPr>
          <p:nvPr/>
        </p:nvCxnSpPr>
        <p:spPr>
          <a:xfrm flipV="1">
            <a:off x="9944098" y="1507122"/>
            <a:ext cx="514350" cy="1688214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B8F9286E-57A1-40D1-BB36-158B3477A162}"/>
              </a:ext>
            </a:extLst>
          </p:cNvPr>
          <p:cNvCxnSpPr>
            <a:cxnSpLocks/>
            <a:stCxn id="64" idx="0"/>
          </p:cNvCxnSpPr>
          <p:nvPr/>
        </p:nvCxnSpPr>
        <p:spPr>
          <a:xfrm flipV="1">
            <a:off x="8986836" y="1714501"/>
            <a:ext cx="539340" cy="1664554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4F42B1D6-DF76-4C30-8A51-F0383A0B58B9}"/>
              </a:ext>
            </a:extLst>
          </p:cNvPr>
          <p:cNvCxnSpPr>
            <a:cxnSpLocks/>
            <a:stCxn id="64" idx="4"/>
          </p:cNvCxnSpPr>
          <p:nvPr/>
        </p:nvCxnSpPr>
        <p:spPr>
          <a:xfrm flipV="1">
            <a:off x="8395216" y="1172899"/>
            <a:ext cx="526022" cy="1725174"/>
          </a:xfrm>
          <a:prstGeom prst="line">
            <a:avLst/>
          </a:prstGeom>
          <a:ln w="571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C460E9F5-17FF-4123-A5B0-3634D35D3660}"/>
              </a:ext>
            </a:extLst>
          </p:cNvPr>
          <p:cNvCxnSpPr>
            <a:cxnSpLocks/>
            <a:stCxn id="64" idx="2"/>
            <a:endCxn id="5129" idx="2"/>
          </p:cNvCxnSpPr>
          <p:nvPr/>
        </p:nvCxnSpPr>
        <p:spPr>
          <a:xfrm flipV="1">
            <a:off x="9578456" y="1171576"/>
            <a:ext cx="514350" cy="1726497"/>
          </a:xfrm>
          <a:prstGeom prst="line">
            <a:avLst/>
          </a:prstGeom>
          <a:ln w="571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C0C9C323-FC96-4DCA-84F6-54038B46C46E}"/>
              </a:ext>
            </a:extLst>
          </p:cNvPr>
          <p:cNvCxnSpPr>
            <a:cxnSpLocks/>
            <a:stCxn id="64" idx="5"/>
            <a:endCxn id="64" idx="0"/>
          </p:cNvCxnSpPr>
          <p:nvPr/>
        </p:nvCxnSpPr>
        <p:spPr>
          <a:xfrm>
            <a:off x="8029574" y="3195336"/>
            <a:ext cx="957262" cy="183719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579288F3-7FF7-4B29-AF4B-F041849AF3AD}"/>
              </a:ext>
            </a:extLst>
          </p:cNvPr>
          <p:cNvCxnSpPr>
            <a:cxnSpLocks/>
            <a:stCxn id="63" idx="5"/>
          </p:cNvCxnSpPr>
          <p:nvPr/>
        </p:nvCxnSpPr>
        <p:spPr>
          <a:xfrm>
            <a:off x="8387087" y="2177680"/>
            <a:ext cx="895559" cy="343919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E5697733-EB32-48C8-BF12-CB1715C70444}"/>
              </a:ext>
            </a:extLst>
          </p:cNvPr>
          <p:cNvCxnSpPr>
            <a:cxnSpLocks/>
          </p:cNvCxnSpPr>
          <p:nvPr/>
        </p:nvCxnSpPr>
        <p:spPr>
          <a:xfrm>
            <a:off x="8548794" y="1528239"/>
            <a:ext cx="957262" cy="183719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49289B46-D0E8-4609-8C8E-222834C4C4F1}"/>
              </a:ext>
            </a:extLst>
          </p:cNvPr>
          <p:cNvCxnSpPr>
            <a:cxnSpLocks/>
            <a:stCxn id="64" idx="0"/>
            <a:endCxn id="64" idx="1"/>
          </p:cNvCxnSpPr>
          <p:nvPr/>
        </p:nvCxnSpPr>
        <p:spPr>
          <a:xfrm flipV="1">
            <a:off x="8986836" y="3195336"/>
            <a:ext cx="957262" cy="183719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7B629D21-F537-4510-83F5-2A5F2E6D24EA}"/>
              </a:ext>
            </a:extLst>
          </p:cNvPr>
          <p:cNvCxnSpPr>
            <a:cxnSpLocks/>
            <a:stCxn id="63" idx="0"/>
            <a:endCxn id="63" idx="1"/>
          </p:cNvCxnSpPr>
          <p:nvPr/>
        </p:nvCxnSpPr>
        <p:spPr>
          <a:xfrm flipV="1">
            <a:off x="9238747" y="2506374"/>
            <a:ext cx="918734" cy="16285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69B0343B-96D1-4ADA-86AB-D8E27B1BAEE1}"/>
              </a:ext>
            </a:extLst>
          </p:cNvPr>
          <p:cNvCxnSpPr>
            <a:cxnSpLocks/>
          </p:cNvCxnSpPr>
          <p:nvPr/>
        </p:nvCxnSpPr>
        <p:spPr>
          <a:xfrm flipV="1">
            <a:off x="9501186" y="1537504"/>
            <a:ext cx="957262" cy="183719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F09AC1D8-A226-404D-9DD7-A108B6A51DF5}"/>
              </a:ext>
            </a:extLst>
          </p:cNvPr>
          <p:cNvCxnSpPr>
            <a:cxnSpLocks/>
          </p:cNvCxnSpPr>
          <p:nvPr/>
        </p:nvCxnSpPr>
        <p:spPr>
          <a:xfrm flipV="1">
            <a:off x="8555596" y="1175520"/>
            <a:ext cx="365642" cy="335546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C8364F71-1CD0-44AA-B79F-7E686B8AE8C2}"/>
              </a:ext>
            </a:extLst>
          </p:cNvPr>
          <p:cNvCxnSpPr>
            <a:cxnSpLocks/>
            <a:stCxn id="5129" idx="4"/>
            <a:endCxn id="5129" idx="2"/>
          </p:cNvCxnSpPr>
          <p:nvPr/>
        </p:nvCxnSpPr>
        <p:spPr>
          <a:xfrm>
            <a:off x="8909566" y="1171576"/>
            <a:ext cx="1183240" cy="0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4C62BC90-8E76-421F-8455-2BD023BDD9AC}"/>
              </a:ext>
            </a:extLst>
          </p:cNvPr>
          <p:cNvCxnSpPr>
            <a:cxnSpLocks/>
            <a:stCxn id="63" idx="4"/>
          </p:cNvCxnSpPr>
          <p:nvPr/>
        </p:nvCxnSpPr>
        <p:spPr>
          <a:xfrm>
            <a:off x="8779465" y="1948187"/>
            <a:ext cx="1044271" cy="17347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FD8B400B-9280-4E1A-9C37-F19C87435CC9}"/>
              </a:ext>
            </a:extLst>
          </p:cNvPr>
          <p:cNvCxnSpPr>
            <a:cxnSpLocks/>
          </p:cNvCxnSpPr>
          <p:nvPr/>
        </p:nvCxnSpPr>
        <p:spPr>
          <a:xfrm>
            <a:off x="8395216" y="2883902"/>
            <a:ext cx="1183240" cy="0"/>
          </a:xfrm>
          <a:prstGeom prst="line">
            <a:avLst/>
          </a:prstGeom>
          <a:ln w="571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723D637F-68C0-452E-ABCB-03D7532E5BF5}"/>
              </a:ext>
            </a:extLst>
          </p:cNvPr>
          <p:cNvCxnSpPr>
            <a:cxnSpLocks/>
            <a:endCxn id="63" idx="1"/>
          </p:cNvCxnSpPr>
          <p:nvPr/>
        </p:nvCxnSpPr>
        <p:spPr>
          <a:xfrm>
            <a:off x="9820788" y="2112585"/>
            <a:ext cx="336693" cy="393789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61B11037-24A5-42D9-9522-F15B1C3F5241}"/>
              </a:ext>
            </a:extLst>
          </p:cNvPr>
          <p:cNvCxnSpPr>
            <a:cxnSpLocks/>
          </p:cNvCxnSpPr>
          <p:nvPr/>
        </p:nvCxnSpPr>
        <p:spPr>
          <a:xfrm flipV="1">
            <a:off x="8394886" y="1943782"/>
            <a:ext cx="403516" cy="240128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2F1F044F-75C2-4660-929A-772CDA1E8992}"/>
              </a:ext>
            </a:extLst>
          </p:cNvPr>
          <p:cNvCxnSpPr>
            <a:cxnSpLocks/>
          </p:cNvCxnSpPr>
          <p:nvPr/>
        </p:nvCxnSpPr>
        <p:spPr>
          <a:xfrm flipV="1">
            <a:off x="8050092" y="2868594"/>
            <a:ext cx="365642" cy="335546"/>
          </a:xfrm>
          <a:prstGeom prst="line">
            <a:avLst/>
          </a:prstGeom>
          <a:ln w="571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44325632-5F56-47FB-9F06-3EB5926F5327}"/>
              </a:ext>
            </a:extLst>
          </p:cNvPr>
          <p:cNvCxnSpPr>
            <a:cxnSpLocks/>
          </p:cNvCxnSpPr>
          <p:nvPr/>
        </p:nvCxnSpPr>
        <p:spPr>
          <a:xfrm flipH="1" flipV="1">
            <a:off x="10067901" y="1174583"/>
            <a:ext cx="365642" cy="353656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DBDDFF0B-6421-4E36-AA2D-707A3E9527AE}"/>
              </a:ext>
            </a:extLst>
          </p:cNvPr>
          <p:cNvCxnSpPr>
            <a:cxnSpLocks/>
          </p:cNvCxnSpPr>
          <p:nvPr/>
        </p:nvCxnSpPr>
        <p:spPr>
          <a:xfrm flipH="1" flipV="1">
            <a:off x="9566004" y="2846085"/>
            <a:ext cx="365642" cy="353656"/>
          </a:xfrm>
          <a:prstGeom prst="line">
            <a:avLst/>
          </a:prstGeom>
          <a:ln w="571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915A71DA-5521-4C2C-A979-C9F735FFBE9C}"/>
              </a:ext>
            </a:extLst>
          </p:cNvPr>
          <p:cNvSpPr/>
          <p:nvPr/>
        </p:nvSpPr>
        <p:spPr>
          <a:xfrm rot="1294987">
            <a:off x="9165521" y="2350944"/>
            <a:ext cx="104236" cy="1130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62B2E42B-31BE-40AD-AFF3-96D643FC492D}"/>
              </a:ext>
            </a:extLst>
          </p:cNvPr>
          <p:cNvSpPr/>
          <p:nvPr/>
        </p:nvSpPr>
        <p:spPr>
          <a:xfrm rot="596049">
            <a:off x="9322841" y="2384420"/>
            <a:ext cx="104236" cy="1130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авнобедренный треугольник 120">
            <a:extLst>
              <a:ext uri="{FF2B5EF4-FFF2-40B4-BE49-F238E27FC236}">
                <a16:creationId xmlns:a16="http://schemas.microsoft.com/office/drawing/2014/main" id="{526BB460-4BAC-42EF-A800-55C41844F590}"/>
              </a:ext>
            </a:extLst>
          </p:cNvPr>
          <p:cNvSpPr/>
          <p:nvPr/>
        </p:nvSpPr>
        <p:spPr>
          <a:xfrm rot="9731307">
            <a:off x="2187601" y="2097930"/>
            <a:ext cx="1717570" cy="417430"/>
          </a:xfrm>
          <a:prstGeom prst="triangle">
            <a:avLst>
              <a:gd name="adj" fmla="val 33130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FC9E9E80-727C-4F33-B1B9-701F8C095BFF}"/>
              </a:ext>
            </a:extLst>
          </p:cNvPr>
          <p:cNvCxnSpPr>
            <a:cxnSpLocks/>
          </p:cNvCxnSpPr>
          <p:nvPr/>
        </p:nvCxnSpPr>
        <p:spPr>
          <a:xfrm>
            <a:off x="2122142" y="2366121"/>
            <a:ext cx="1261002" cy="1366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E029CB19-8E34-4D24-A349-8D9A1DCBA550}"/>
              </a:ext>
            </a:extLst>
          </p:cNvPr>
          <p:cNvCxnSpPr>
            <a:cxnSpLocks/>
          </p:cNvCxnSpPr>
          <p:nvPr/>
        </p:nvCxnSpPr>
        <p:spPr>
          <a:xfrm flipH="1">
            <a:off x="3383144" y="1854741"/>
            <a:ext cx="427291" cy="52844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6ADFE891-6122-4560-A21A-783CDF6AECEF}"/>
              </a:ext>
            </a:extLst>
          </p:cNvPr>
          <p:cNvCxnSpPr>
            <a:cxnSpLocks/>
          </p:cNvCxnSpPr>
          <p:nvPr/>
        </p:nvCxnSpPr>
        <p:spPr>
          <a:xfrm flipV="1">
            <a:off x="2115916" y="1831575"/>
            <a:ext cx="1692294" cy="52504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93112E68-0D9A-45D3-92BA-0399B7C7A6D4}"/>
              </a:ext>
            </a:extLst>
          </p:cNvPr>
          <p:cNvSpPr/>
          <p:nvPr/>
        </p:nvSpPr>
        <p:spPr>
          <a:xfrm rot="1792907">
            <a:off x="3306091" y="2246305"/>
            <a:ext cx="104236" cy="1130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5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38DE75-C267-4E75-860B-1E3108D9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2203" y="974114"/>
            <a:ext cx="5381625" cy="5191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F9BA31-F2BD-4458-A84A-BFEA6CE0C6EF}"/>
              </a:ext>
            </a:extLst>
          </p:cNvPr>
          <p:cNvSpPr txBox="1"/>
          <p:nvPr/>
        </p:nvSpPr>
        <p:spPr>
          <a:xfrm>
            <a:off x="1318846" y="1307518"/>
            <a:ext cx="381707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</a:p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qirrasiga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4BE26517-75B5-4683-96C7-35DC39E1107C}"/>
              </a:ext>
            </a:extLst>
          </p:cNvPr>
          <p:cNvSpPr/>
          <p:nvPr/>
        </p:nvSpPr>
        <p:spPr>
          <a:xfrm>
            <a:off x="52754" y="105677"/>
            <a:ext cx="12043825" cy="6637017"/>
          </a:xfrm>
          <a:prstGeom prst="frame">
            <a:avLst>
              <a:gd name="adj1" fmla="val 62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D71F740-6D43-4784-AF21-CBD0E1B36E53}"/>
              </a:ext>
            </a:extLst>
          </p:cNvPr>
          <p:cNvSpPr/>
          <p:nvPr/>
        </p:nvSpPr>
        <p:spPr>
          <a:xfrm>
            <a:off x="-4918" y="1"/>
            <a:ext cx="12196918" cy="8796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Схема 2">
                <a:extLst>
                  <a:ext uri="{FF2B5EF4-FFF2-40B4-BE49-F238E27FC236}">
                    <a16:creationId xmlns:a16="http://schemas.microsoft.com/office/drawing/2014/main" id="{6F6FC697-527B-49A6-982A-DCE7A0DF1C6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88127595"/>
                  </p:ext>
                </p:extLst>
              </p:nvPr>
            </p:nvGraphicFramePr>
            <p:xfrm>
              <a:off x="229072" y="879681"/>
              <a:ext cx="11728937" cy="52586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Схема 2">
                <a:extLst>
                  <a:ext uri="{FF2B5EF4-FFF2-40B4-BE49-F238E27FC236}">
                    <a16:creationId xmlns:a16="http://schemas.microsoft.com/office/drawing/2014/main" id="{6F6FC697-527B-49A6-982A-DCE7A0DF1C6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88127595"/>
                  </p:ext>
                </p:extLst>
              </p:nvPr>
            </p:nvGraphicFramePr>
            <p:xfrm>
              <a:off x="229072" y="879681"/>
              <a:ext cx="11728937" cy="52586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09244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5D42AFA-D0B3-4166-B4EF-28823A956839}"/>
              </a:ext>
            </a:extLst>
          </p:cNvPr>
          <p:cNvSpPr/>
          <p:nvPr/>
        </p:nvSpPr>
        <p:spPr>
          <a:xfrm>
            <a:off x="-4918" y="1"/>
            <a:ext cx="12196918" cy="8796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DF4CD-FE3E-43E1-B82D-52A39BD8D880}"/>
              </a:ext>
            </a:extLst>
          </p:cNvPr>
          <p:cNvSpPr txBox="1"/>
          <p:nvPr/>
        </p:nvSpPr>
        <p:spPr>
          <a:xfrm>
            <a:off x="181708" y="1205228"/>
            <a:ext cx="7186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perimetri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ko‘paytma-siga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578F55-C459-4779-945B-8A894817CB3B}"/>
                  </a:ext>
                </a:extLst>
              </p:cNvPr>
              <p:cNvSpPr txBox="1"/>
              <p:nvPr/>
            </p:nvSpPr>
            <p:spPr>
              <a:xfrm>
                <a:off x="990601" y="4239302"/>
                <a:ext cx="5914292" cy="898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8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ru-RU" sz="48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578F55-C459-4779-945B-8A894817C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4239302"/>
                <a:ext cx="5914292" cy="8987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EA9D70-2D99-48C4-B15F-C036E930A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7954" y="1765982"/>
            <a:ext cx="42767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4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E426D8-6019-4762-95B6-88ECEDB38E51}"/>
              </a:ext>
            </a:extLst>
          </p:cNvPr>
          <p:cNvSpPr txBox="1"/>
          <p:nvPr/>
        </p:nvSpPr>
        <p:spPr>
          <a:xfrm>
            <a:off x="557733" y="190254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-4918" y="1"/>
            <a:ext cx="12196918" cy="12562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AB6C9-A64B-4184-A930-C0791B4315DF}"/>
              </a:ext>
            </a:extLst>
          </p:cNvPr>
          <p:cNvSpPr txBox="1"/>
          <p:nvPr/>
        </p:nvSpPr>
        <p:spPr>
          <a:xfrm>
            <a:off x="427819" y="1778728"/>
            <a:ext cx="117740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topshiriqlar-ning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yechimlarini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9AB97-C47C-45B7-8B93-2FD4D9834707}"/>
              </a:ext>
            </a:extLst>
          </p:cNvPr>
          <p:cNvSpPr txBox="1"/>
          <p:nvPr/>
        </p:nvSpPr>
        <p:spPr>
          <a:xfrm>
            <a:off x="427819" y="3317428"/>
            <a:ext cx="80672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6B703-DDB3-499D-BC5D-856483E29C0B}"/>
              </a:ext>
            </a:extLst>
          </p:cNvPr>
          <p:cNvSpPr txBox="1"/>
          <p:nvPr/>
        </p:nvSpPr>
        <p:spPr>
          <a:xfrm>
            <a:off x="427819" y="4842893"/>
            <a:ext cx="112064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id="{CBB3AB03-829A-4342-A3D0-78B382A68232}"/>
              </a:ext>
            </a:extLst>
          </p:cNvPr>
          <p:cNvSpPr/>
          <p:nvPr/>
        </p:nvSpPr>
        <p:spPr>
          <a:xfrm>
            <a:off x="114300" y="1417007"/>
            <a:ext cx="11952514" cy="5310364"/>
          </a:xfrm>
          <a:prstGeom prst="frame">
            <a:avLst>
              <a:gd name="adj1" fmla="val 115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D0E74-7672-4F60-83B1-575EA6840CE4}"/>
              </a:ext>
            </a:extLst>
          </p:cNvPr>
          <p:cNvSpPr txBox="1"/>
          <p:nvPr/>
        </p:nvSpPr>
        <p:spPr>
          <a:xfrm>
            <a:off x="427820" y="4086869"/>
            <a:ext cx="66071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kesimlari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740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5D42AFA-D0B3-4166-B4EF-28823A956839}"/>
              </a:ext>
            </a:extLst>
          </p:cNvPr>
          <p:cNvSpPr/>
          <p:nvPr/>
        </p:nvSpPr>
        <p:spPr>
          <a:xfrm>
            <a:off x="-4918" y="1"/>
            <a:ext cx="12196918" cy="8796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DF4CD-FE3E-43E1-B82D-52A39BD8D880}"/>
              </a:ext>
            </a:extLst>
          </p:cNvPr>
          <p:cNvSpPr txBox="1"/>
          <p:nvPr/>
        </p:nvSpPr>
        <p:spPr>
          <a:xfrm>
            <a:off x="638907" y="1222812"/>
            <a:ext cx="71862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perimetri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qirrasining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ko‘paytmasiga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578F55-C459-4779-945B-8A894817CB3B}"/>
                  </a:ext>
                </a:extLst>
              </p:cNvPr>
              <p:cNvSpPr txBox="1"/>
              <p:nvPr/>
            </p:nvSpPr>
            <p:spPr>
              <a:xfrm>
                <a:off x="1430216" y="4392911"/>
                <a:ext cx="5914292" cy="898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48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800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</m:oMath>
                  </m:oMathPara>
                </a14:m>
                <a:endParaRPr lang="ru-RU" sz="48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578F55-C459-4779-945B-8A894817C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16" y="4392911"/>
                <a:ext cx="5914292" cy="8987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A007C5-4D99-4EA4-B293-03AB3F6B63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1305"/>
          <a:stretch/>
        </p:blipFill>
        <p:spPr>
          <a:xfrm>
            <a:off x="7825155" y="1562100"/>
            <a:ext cx="4167554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28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A9E719-6957-4125-9D99-AF2A0267336A}"/>
              </a:ext>
            </a:extLst>
          </p:cNvPr>
          <p:cNvSpPr txBox="1"/>
          <p:nvPr/>
        </p:nvSpPr>
        <p:spPr>
          <a:xfrm>
            <a:off x="353586" y="1016564"/>
            <a:ext cx="11479909" cy="4387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Uchburchakli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og‘ma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cm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masofalar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cm, 25 cm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cm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EE96BBD-A273-43F8-AF39-9C572DCC362B}"/>
              </a:ext>
            </a:extLst>
          </p:cNvPr>
          <p:cNvSpPr/>
          <p:nvPr/>
        </p:nvSpPr>
        <p:spPr>
          <a:xfrm>
            <a:off x="-4918" y="0"/>
            <a:ext cx="12196918" cy="8796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6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4E29D3D-E2B3-4E6E-84B7-ABB78788020A}"/>
              </a:ext>
            </a:extLst>
          </p:cNvPr>
          <p:cNvSpPr/>
          <p:nvPr/>
        </p:nvSpPr>
        <p:spPr>
          <a:xfrm>
            <a:off x="-4918" y="0"/>
            <a:ext cx="12196918" cy="69317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39DEFFD4-E380-4006-92E7-66EF14AEBCF4}"/>
              </a:ext>
            </a:extLst>
          </p:cNvPr>
          <p:cNvSpPr/>
          <p:nvPr/>
        </p:nvSpPr>
        <p:spPr>
          <a:xfrm rot="8731267">
            <a:off x="9975924" y="1459260"/>
            <a:ext cx="847094" cy="1413512"/>
          </a:xfrm>
          <a:prstGeom prst="triangle">
            <a:avLst>
              <a:gd name="adj" fmla="val 0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9D8F284F-8F85-4B8E-8F03-9C1838BB82AA}"/>
              </a:ext>
            </a:extLst>
          </p:cNvPr>
          <p:cNvSpPr/>
          <p:nvPr/>
        </p:nvSpPr>
        <p:spPr>
          <a:xfrm rot="8731267">
            <a:off x="10364991" y="3244442"/>
            <a:ext cx="847094" cy="1413512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46703DCE-4FA6-4848-A38C-8BA4E1D36FF9}"/>
              </a:ext>
            </a:extLst>
          </p:cNvPr>
          <p:cNvSpPr/>
          <p:nvPr/>
        </p:nvSpPr>
        <p:spPr>
          <a:xfrm rot="514371">
            <a:off x="9856715" y="2548756"/>
            <a:ext cx="1470618" cy="297151"/>
          </a:xfrm>
          <a:prstGeom prst="triangle">
            <a:avLst>
              <a:gd name="adj" fmla="val 500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C911E02-68FA-471B-8177-1D54CF95538D}"/>
              </a:ext>
            </a:extLst>
          </p:cNvPr>
          <p:cNvCxnSpPr>
            <a:cxnSpLocks/>
            <a:endCxn id="5" idx="4"/>
          </p:cNvCxnSpPr>
          <p:nvPr/>
        </p:nvCxnSpPr>
        <p:spPr>
          <a:xfrm>
            <a:off x="9639831" y="1820074"/>
            <a:ext cx="399466" cy="178829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D82BBC-6268-4570-8333-E1775D3DF450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11137525" y="2489551"/>
            <a:ext cx="407481" cy="181454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ED7A678-13AF-4321-8041-55D95C06543E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9650230" y="1820074"/>
            <a:ext cx="1498482" cy="68877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E7F37A0-60B5-41D0-AD99-97B0E8E0D3FD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0348519" y="1317224"/>
            <a:ext cx="800193" cy="119162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0E80DD0-7AF6-48E3-B5EE-25E3BA50E946}"/>
              </a:ext>
            </a:extLst>
          </p:cNvPr>
          <p:cNvCxnSpPr>
            <a:cxnSpLocks/>
          </p:cNvCxnSpPr>
          <p:nvPr/>
        </p:nvCxnSpPr>
        <p:spPr>
          <a:xfrm flipV="1">
            <a:off x="9628207" y="1325060"/>
            <a:ext cx="737452" cy="52143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7763793-F9CC-482A-863D-2427D51A9E80}"/>
              </a:ext>
            </a:extLst>
          </p:cNvPr>
          <p:cNvCxnSpPr>
            <a:cxnSpLocks/>
          </p:cNvCxnSpPr>
          <p:nvPr/>
        </p:nvCxnSpPr>
        <p:spPr>
          <a:xfrm flipV="1">
            <a:off x="9856552" y="2518001"/>
            <a:ext cx="805404" cy="221093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7846CFB-5316-4F6B-8D02-219A0AE80B5C}"/>
              </a:ext>
            </a:extLst>
          </p:cNvPr>
          <p:cNvCxnSpPr>
            <a:cxnSpLocks/>
          </p:cNvCxnSpPr>
          <p:nvPr/>
        </p:nvCxnSpPr>
        <p:spPr>
          <a:xfrm>
            <a:off x="10632600" y="2522295"/>
            <a:ext cx="646791" cy="410418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ADAB3C4-9956-4CD5-9DB8-82C5718D4F50}"/>
              </a:ext>
            </a:extLst>
          </p:cNvPr>
          <p:cNvCxnSpPr>
            <a:cxnSpLocks/>
          </p:cNvCxnSpPr>
          <p:nvPr/>
        </p:nvCxnSpPr>
        <p:spPr>
          <a:xfrm>
            <a:off x="9856552" y="2761818"/>
            <a:ext cx="1371518" cy="178522"/>
          </a:xfrm>
          <a:prstGeom prst="line">
            <a:avLst/>
          </a:prstGeom>
          <a:ln w="381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A12659D0-442C-43F1-8CAD-8E74F0640C50}"/>
              </a:ext>
            </a:extLst>
          </p:cNvPr>
          <p:cNvSpPr/>
          <p:nvPr/>
        </p:nvSpPr>
        <p:spPr>
          <a:xfrm rot="8731267">
            <a:off x="10372218" y="3254502"/>
            <a:ext cx="847094" cy="1413512"/>
          </a:xfrm>
          <a:prstGeom prst="triangle">
            <a:avLst>
              <a:gd name="adj" fmla="val 0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92B8504-E864-47DB-B359-66168A6F132C}"/>
              </a:ext>
            </a:extLst>
          </p:cNvPr>
          <p:cNvCxnSpPr>
            <a:cxnSpLocks/>
          </p:cNvCxnSpPr>
          <p:nvPr/>
        </p:nvCxnSpPr>
        <p:spPr>
          <a:xfrm>
            <a:off x="10035683" y="3590878"/>
            <a:ext cx="1505709" cy="73162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738810F-7F68-45B4-8AE0-EF24F5E22034}"/>
              </a:ext>
            </a:extLst>
          </p:cNvPr>
          <p:cNvCxnSpPr>
            <a:cxnSpLocks/>
            <a:stCxn id="29" idx="2"/>
            <a:endCxn id="29" idx="0"/>
          </p:cNvCxnSpPr>
          <p:nvPr/>
        </p:nvCxnSpPr>
        <p:spPr>
          <a:xfrm>
            <a:off x="10744813" y="3138883"/>
            <a:ext cx="800193" cy="1165208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927ACF5-2DAC-42F8-8493-B3098EE0D566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10035683" y="3138883"/>
            <a:ext cx="709130" cy="473558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7650FC8-5D88-4267-82B4-8748708A5879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10352494" y="1359176"/>
            <a:ext cx="392319" cy="1779707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50E05DE-63A1-4926-A8EF-1E5AA4611711}"/>
              </a:ext>
            </a:extLst>
          </p:cNvPr>
          <p:cNvSpPr txBox="1"/>
          <p:nvPr/>
        </p:nvSpPr>
        <p:spPr>
          <a:xfrm>
            <a:off x="550992" y="704333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AD75DA1-B7CD-48B2-8F8D-9FE7C53E957E}"/>
                  </a:ext>
                </a:extLst>
              </p:cNvPr>
              <p:cNvSpPr txBox="1"/>
              <p:nvPr/>
            </p:nvSpPr>
            <p:spPr>
              <a:xfrm>
                <a:off x="3626962" y="1918172"/>
                <a:ext cx="26673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AD75DA1-B7CD-48B2-8F8D-9FE7C53E9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962" y="1918172"/>
                <a:ext cx="2667397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0223801-9E90-4E21-9457-962CC7E73929}"/>
                  </a:ext>
                </a:extLst>
              </p:cNvPr>
              <p:cNvSpPr txBox="1"/>
              <p:nvPr/>
            </p:nvSpPr>
            <p:spPr>
              <a:xfrm>
                <a:off x="550992" y="1361750"/>
                <a:ext cx="57433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0223801-9E90-4E21-9457-962CC7E7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92" y="1361750"/>
                <a:ext cx="574336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188F080-F5EC-4C43-93E5-B528EDCF4C4B}"/>
                  </a:ext>
                </a:extLst>
              </p:cNvPr>
              <p:cNvSpPr txBox="1"/>
              <p:nvPr/>
            </p:nvSpPr>
            <p:spPr>
              <a:xfrm>
                <a:off x="581827" y="2519125"/>
                <a:ext cx="266739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𝑫𝑭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188F080-F5EC-4C43-93E5-B528EDCF4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27" y="2519125"/>
                <a:ext cx="266739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C1D35BE-F7E6-4A55-AF86-445DB5A49170}"/>
                  </a:ext>
                </a:extLst>
              </p:cNvPr>
              <p:cNvSpPr txBox="1"/>
              <p:nvPr/>
            </p:nvSpPr>
            <p:spPr>
              <a:xfrm>
                <a:off x="10106410" y="891609"/>
                <a:ext cx="5861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C1D35BE-F7E6-4A55-AF86-445DB5A49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410" y="891609"/>
                <a:ext cx="58612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9BE603C-2B23-439B-BEC3-2A61E7617927}"/>
                  </a:ext>
                </a:extLst>
              </p:cNvPr>
              <p:cNvSpPr txBox="1"/>
              <p:nvPr/>
            </p:nvSpPr>
            <p:spPr>
              <a:xfrm>
                <a:off x="11160017" y="2140971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9BE603C-2B23-439B-BEC3-2A61E7617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017" y="2140971"/>
                <a:ext cx="47974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89DBF66-9E55-46EB-9D2E-8F71D2D0EB72}"/>
                  </a:ext>
                </a:extLst>
              </p:cNvPr>
              <p:cNvSpPr txBox="1"/>
              <p:nvPr/>
            </p:nvSpPr>
            <p:spPr>
              <a:xfrm>
                <a:off x="9161738" y="1513619"/>
                <a:ext cx="4909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89DBF66-9E55-46EB-9D2E-8F71D2D0E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738" y="1513619"/>
                <a:ext cx="49096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214E1DD-E3A4-4A75-B38F-1C4109400F0F}"/>
                  </a:ext>
                </a:extLst>
              </p:cNvPr>
              <p:cNvSpPr txBox="1"/>
              <p:nvPr/>
            </p:nvSpPr>
            <p:spPr>
              <a:xfrm>
                <a:off x="9643057" y="3373506"/>
                <a:ext cx="318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214E1DD-E3A4-4A75-B38F-1C4109400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057" y="3373506"/>
                <a:ext cx="31899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93D02AE-BBDD-4BEB-BC41-0237921DDFD1}"/>
                  </a:ext>
                </a:extLst>
              </p:cNvPr>
              <p:cNvSpPr txBox="1"/>
              <p:nvPr/>
            </p:nvSpPr>
            <p:spPr>
              <a:xfrm>
                <a:off x="11594514" y="4046580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93D02AE-BBDD-4BEB-BC41-0237921DD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4514" y="4046580"/>
                <a:ext cx="30777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F5D8248-4BF7-4D02-ACEC-CD7095A2AEFA}"/>
                  </a:ext>
                </a:extLst>
              </p:cNvPr>
              <p:cNvSpPr txBox="1"/>
              <p:nvPr/>
            </p:nvSpPr>
            <p:spPr>
              <a:xfrm>
                <a:off x="9406025" y="2518905"/>
                <a:ext cx="434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F5D8248-4BF7-4D02-ACEC-CD7095A2A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025" y="2518905"/>
                <a:ext cx="43418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2D0E047-0E0A-4FE8-A60A-ACCEA4A0BE59}"/>
                  </a:ext>
                </a:extLst>
              </p:cNvPr>
              <p:cNvSpPr txBox="1"/>
              <p:nvPr/>
            </p:nvSpPr>
            <p:spPr>
              <a:xfrm>
                <a:off x="10374361" y="2807214"/>
                <a:ext cx="3414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2D0E047-0E0A-4FE8-A60A-ACCEA4A0B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4361" y="2807214"/>
                <a:ext cx="34143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FD5D5BB-29C6-4ADF-B76D-B672A7A02E38}"/>
                  </a:ext>
                </a:extLst>
              </p:cNvPr>
              <p:cNvSpPr txBox="1"/>
              <p:nvPr/>
            </p:nvSpPr>
            <p:spPr>
              <a:xfrm>
                <a:off x="10261103" y="2199242"/>
                <a:ext cx="3173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FD5D5BB-29C6-4ADF-B76D-B672A7A02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103" y="2199242"/>
                <a:ext cx="31739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17D76A6-05D9-4686-B217-8F2B8EB128F9}"/>
                  </a:ext>
                </a:extLst>
              </p:cNvPr>
              <p:cNvSpPr txBox="1"/>
              <p:nvPr/>
            </p:nvSpPr>
            <p:spPr>
              <a:xfrm>
                <a:off x="11299190" y="2659341"/>
                <a:ext cx="3109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17D76A6-05D9-4686-B217-8F2B8EB12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190" y="2659341"/>
                <a:ext cx="31098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43C534F-6027-4088-A256-6FB1BAED6D15}"/>
                  </a:ext>
                </a:extLst>
              </p:cNvPr>
              <p:cNvSpPr txBox="1"/>
              <p:nvPr/>
            </p:nvSpPr>
            <p:spPr>
              <a:xfrm>
                <a:off x="588202" y="1902855"/>
                <a:ext cx="26161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𝑬𝑭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43C534F-6027-4088-A256-6FB1BAED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02" y="1902855"/>
                <a:ext cx="2616101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F70E2FE4-0599-4093-95D8-3A902B0B8F5E}"/>
              </a:ext>
            </a:extLst>
          </p:cNvPr>
          <p:cNvSpPr txBox="1"/>
          <p:nvPr/>
        </p:nvSpPr>
        <p:spPr>
          <a:xfrm>
            <a:off x="550992" y="2994139"/>
            <a:ext cx="3623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4975A9-28E9-41B4-890F-5BC61C6BB5B8}"/>
                  </a:ext>
                </a:extLst>
              </p:cNvPr>
              <p:cNvSpPr txBox="1"/>
              <p:nvPr/>
            </p:nvSpPr>
            <p:spPr>
              <a:xfrm>
                <a:off x="4425078" y="3060767"/>
                <a:ext cx="1965538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4975A9-28E9-41B4-890F-5BC61C6BB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078" y="3060767"/>
                <a:ext cx="1965538" cy="67210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14ACAC6-FFCE-42F7-BAD1-45DA77A4FE82}"/>
                  </a:ext>
                </a:extLst>
              </p:cNvPr>
              <p:cNvSpPr txBox="1"/>
              <p:nvPr/>
            </p:nvSpPr>
            <p:spPr>
              <a:xfrm>
                <a:off x="588202" y="4111777"/>
                <a:ext cx="3955314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14ACAC6-FFCE-42F7-BAD1-45DA77A4F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02" y="4111777"/>
                <a:ext cx="3955314" cy="6721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35BFD56-50F4-4A30-84AF-6975A7BDDB27}"/>
                  </a:ext>
                </a:extLst>
              </p:cNvPr>
              <p:cNvSpPr txBox="1"/>
              <p:nvPr/>
            </p:nvSpPr>
            <p:spPr>
              <a:xfrm>
                <a:off x="4550743" y="4111777"/>
                <a:ext cx="568341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𝑬𝑭</m:t>
                          </m:r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𝑫𝑬</m:t>
                          </m:r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𝑫𝑭</m:t>
                          </m:r>
                        </m:e>
                      </m:d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35BFD56-50F4-4A30-84AF-6975A7BDD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743" y="4111777"/>
                <a:ext cx="5683415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75BEE8-05E0-4ED6-9261-E880C5D64922}"/>
                  </a:ext>
                </a:extLst>
              </p:cNvPr>
              <p:cNvSpPr txBox="1"/>
              <p:nvPr/>
            </p:nvSpPr>
            <p:spPr>
              <a:xfrm>
                <a:off x="1669589" y="4888306"/>
                <a:ext cx="563628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𝟏𝟕</m:t>
                          </m:r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𝟐𝟔</m:t>
                          </m:r>
                        </m:e>
                      </m:d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75BEE8-05E0-4ED6-9261-E880C5D64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589" y="4888306"/>
                <a:ext cx="5636287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E128556-529E-4927-B2B0-179CC1AFDB2D}"/>
                  </a:ext>
                </a:extLst>
              </p:cNvPr>
              <p:cNvSpPr txBox="1"/>
              <p:nvPr/>
            </p:nvSpPr>
            <p:spPr>
              <a:xfrm>
                <a:off x="7305876" y="4888306"/>
                <a:ext cx="134011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𝟏𝟎𝟐𝟎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E128556-529E-4927-B2B0-179CC1AFD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876" y="4888306"/>
                <a:ext cx="1340110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3D4F0CD-DA44-451A-9ADD-3D4BA0C83DBE}"/>
                  </a:ext>
                </a:extLst>
              </p:cNvPr>
              <p:cNvSpPr txBox="1"/>
              <p:nvPr/>
            </p:nvSpPr>
            <p:spPr>
              <a:xfrm>
                <a:off x="4425925" y="5740444"/>
                <a:ext cx="4388189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3D4F0CD-DA44-451A-9ADD-3D4BA0C83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25" y="5740444"/>
                <a:ext cx="4388189" cy="721801"/>
              </a:xfrm>
              <a:prstGeom prst="rect">
                <a:avLst/>
              </a:prstGeom>
              <a:blipFill>
                <a:blip r:embed="rId20"/>
                <a:stretch>
                  <a:fillRect l="-4861" t="-13559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7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A9E719-6957-4125-9D99-AF2A0267336A}"/>
                  </a:ext>
                </a:extLst>
              </p:cNvPr>
              <p:cNvSpPr txBox="1"/>
              <p:nvPr/>
            </p:nvSpPr>
            <p:spPr>
              <a:xfrm>
                <a:off x="319806" y="1158474"/>
                <a:ext cx="11547469" cy="4541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Uchburchakli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og‘ma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prizmaning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qirralari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8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8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8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prizma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perpendikulyar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kesimi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en-US" sz="48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en-US" sz="48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8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en-US" sz="48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𝟏𝟕</m:t>
                    </m:r>
                  </m:oMath>
                </a14:m>
                <a:r>
                  <a:rPr lang="en-US" sz="4800" b="1" dirty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kabi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nisbatda</a:t>
                </a:r>
                <a:r>
                  <a:rPr lang="en-US" sz="4800" b="1" dirty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𝟏𝟒𝟒</m:t>
                        </m:r>
                        <m:r>
                          <a:rPr lang="en-US" sz="48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Prizmaning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A9E719-6957-4125-9D99-AF2A02673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06" y="1158474"/>
                <a:ext cx="11547469" cy="4541051"/>
              </a:xfrm>
              <a:prstGeom prst="rect">
                <a:avLst/>
              </a:prstGeom>
              <a:blipFill>
                <a:blip r:embed="rId2"/>
                <a:stretch>
                  <a:fillRect l="-2375" t="-3221" r="-2375" b="-6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2">
            <a:extLst>
              <a:ext uri="{FF2B5EF4-FFF2-40B4-BE49-F238E27FC236}">
                <a16:creationId xmlns:a16="http://schemas.microsoft.com/office/drawing/2014/main" id="{DEE96BBD-A273-43F8-AF39-9C572DCC362B}"/>
              </a:ext>
            </a:extLst>
          </p:cNvPr>
          <p:cNvSpPr/>
          <p:nvPr/>
        </p:nvSpPr>
        <p:spPr>
          <a:xfrm>
            <a:off x="-4918" y="0"/>
            <a:ext cx="12196918" cy="8796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26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5C6ADC-1E7D-4D14-B83C-6E4FE90B336D}"/>
              </a:ext>
            </a:extLst>
          </p:cNvPr>
          <p:cNvSpPr/>
          <p:nvPr/>
        </p:nvSpPr>
        <p:spPr>
          <a:xfrm>
            <a:off x="-4918" y="0"/>
            <a:ext cx="12196918" cy="69317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C4D14-8173-4AF7-99A8-4E8D855A14ED}"/>
              </a:ext>
            </a:extLst>
          </p:cNvPr>
          <p:cNvSpPr txBox="1"/>
          <p:nvPr/>
        </p:nvSpPr>
        <p:spPr>
          <a:xfrm>
            <a:off x="550992" y="704333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AB862741-59B5-404C-9257-3352F22B3F8B}"/>
              </a:ext>
            </a:extLst>
          </p:cNvPr>
          <p:cNvSpPr/>
          <p:nvPr/>
        </p:nvSpPr>
        <p:spPr>
          <a:xfrm rot="10800000">
            <a:off x="9440885" y="1214069"/>
            <a:ext cx="1598589" cy="822548"/>
          </a:xfrm>
          <a:prstGeom prst="triangle">
            <a:avLst>
              <a:gd name="adj" fmla="val 67057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8C9F5D08-0E47-4352-8D8F-B5DA66946C20}"/>
              </a:ext>
            </a:extLst>
          </p:cNvPr>
          <p:cNvSpPr/>
          <p:nvPr/>
        </p:nvSpPr>
        <p:spPr>
          <a:xfrm rot="10800000">
            <a:off x="8697392" y="3547693"/>
            <a:ext cx="1553471" cy="822548"/>
          </a:xfrm>
          <a:prstGeom prst="triangle">
            <a:avLst>
              <a:gd name="adj" fmla="val 67057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6B5E7D9B-9C35-4D5C-A590-29DBE6ABBFC0}"/>
              </a:ext>
            </a:extLst>
          </p:cNvPr>
          <p:cNvSpPr/>
          <p:nvPr/>
        </p:nvSpPr>
        <p:spPr>
          <a:xfrm rot="10486022">
            <a:off x="9070462" y="2437111"/>
            <a:ext cx="1592414" cy="330768"/>
          </a:xfrm>
          <a:prstGeom prst="triangle">
            <a:avLst>
              <a:gd name="adj" fmla="val 61772"/>
            </a:avLst>
          </a:prstGeom>
          <a:solidFill>
            <a:srgbClr val="00B0F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5E8F0CD-4CE0-477E-964D-E6AD8D08E435}"/>
              </a:ext>
            </a:extLst>
          </p:cNvPr>
          <p:cNvCxnSpPr>
            <a:cxnSpLocks/>
            <a:endCxn id="6" idx="4"/>
          </p:cNvCxnSpPr>
          <p:nvPr/>
        </p:nvCxnSpPr>
        <p:spPr>
          <a:xfrm flipH="1">
            <a:off x="8697392" y="1214068"/>
            <a:ext cx="745462" cy="2333625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B1BEA9-D0A2-482C-A35D-1F768D6350D2}"/>
              </a:ext>
            </a:extLst>
          </p:cNvPr>
          <p:cNvCxnSpPr>
            <a:cxnSpLocks/>
          </p:cNvCxnSpPr>
          <p:nvPr/>
        </p:nvCxnSpPr>
        <p:spPr>
          <a:xfrm flipH="1">
            <a:off x="10301911" y="1214069"/>
            <a:ext cx="745462" cy="2333625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BF3DED3-5224-4D7E-B411-D316493EFCB5}"/>
              </a:ext>
            </a:extLst>
          </p:cNvPr>
          <p:cNvCxnSpPr>
            <a:cxnSpLocks/>
          </p:cNvCxnSpPr>
          <p:nvPr/>
        </p:nvCxnSpPr>
        <p:spPr>
          <a:xfrm flipH="1">
            <a:off x="8695425" y="3547694"/>
            <a:ext cx="1598588" cy="0"/>
          </a:xfrm>
          <a:prstGeom prst="line">
            <a:avLst/>
          </a:prstGeom>
          <a:ln w="38100">
            <a:solidFill>
              <a:srgbClr val="005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5010E7D-65E9-487E-9A68-6B32D099F15D}"/>
              </a:ext>
            </a:extLst>
          </p:cNvPr>
          <p:cNvCxnSpPr>
            <a:cxnSpLocks/>
          </p:cNvCxnSpPr>
          <p:nvPr/>
        </p:nvCxnSpPr>
        <p:spPr>
          <a:xfrm flipH="1">
            <a:off x="9440885" y="1222057"/>
            <a:ext cx="1598588" cy="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E521101-B037-41DC-B327-1C7CFDC6A8CF}"/>
              </a:ext>
            </a:extLst>
          </p:cNvPr>
          <p:cNvCxnSpPr>
            <a:cxnSpLocks/>
          </p:cNvCxnSpPr>
          <p:nvPr/>
        </p:nvCxnSpPr>
        <p:spPr>
          <a:xfrm flipH="1">
            <a:off x="9058696" y="2357133"/>
            <a:ext cx="1615946" cy="146764"/>
          </a:xfrm>
          <a:prstGeom prst="line">
            <a:avLst/>
          </a:prstGeom>
          <a:ln w="38100">
            <a:solidFill>
              <a:srgbClr val="005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6E602BD-60EA-467C-8D49-432383AF77E2}"/>
              </a:ext>
            </a:extLst>
          </p:cNvPr>
          <p:cNvCxnSpPr>
            <a:cxnSpLocks/>
          </p:cNvCxnSpPr>
          <p:nvPr/>
        </p:nvCxnSpPr>
        <p:spPr>
          <a:xfrm flipH="1" flipV="1">
            <a:off x="9038765" y="2511887"/>
            <a:ext cx="657326" cy="283944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92642C1-28C2-4DD5-9B86-06D1782583F2}"/>
              </a:ext>
            </a:extLst>
          </p:cNvPr>
          <p:cNvCxnSpPr>
            <a:cxnSpLocks/>
          </p:cNvCxnSpPr>
          <p:nvPr/>
        </p:nvCxnSpPr>
        <p:spPr>
          <a:xfrm flipH="1">
            <a:off x="9696090" y="2386642"/>
            <a:ext cx="954657" cy="41690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427A4C8-CE3B-42D5-B09C-71C507FD5312}"/>
              </a:ext>
            </a:extLst>
          </p:cNvPr>
          <p:cNvCxnSpPr>
            <a:cxnSpLocks/>
          </p:cNvCxnSpPr>
          <p:nvPr/>
        </p:nvCxnSpPr>
        <p:spPr>
          <a:xfrm flipH="1">
            <a:off x="9200450" y="3547694"/>
            <a:ext cx="1093563" cy="83477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3BFBCDE-DFB3-4C16-AE67-DF8481D87B3E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685897" y="3538811"/>
            <a:ext cx="523255" cy="83143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A74B68F-A521-4676-8A67-8E768E9B5EF7}"/>
              </a:ext>
            </a:extLst>
          </p:cNvPr>
          <p:cNvCxnSpPr>
            <a:cxnSpLocks/>
          </p:cNvCxnSpPr>
          <p:nvPr/>
        </p:nvCxnSpPr>
        <p:spPr>
          <a:xfrm flipH="1">
            <a:off x="9960543" y="1214770"/>
            <a:ext cx="1093563" cy="83477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CB5B609-1C20-462C-9B87-40B6BBC6ABD3}"/>
              </a:ext>
            </a:extLst>
          </p:cNvPr>
          <p:cNvCxnSpPr>
            <a:cxnSpLocks/>
          </p:cNvCxnSpPr>
          <p:nvPr/>
        </p:nvCxnSpPr>
        <p:spPr>
          <a:xfrm>
            <a:off x="9434152" y="1231612"/>
            <a:ext cx="519658" cy="801087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7DBC1CE-B322-40F1-8874-F367CC0BCC78}"/>
              </a:ext>
            </a:extLst>
          </p:cNvPr>
          <p:cNvSpPr/>
          <p:nvPr/>
        </p:nvSpPr>
        <p:spPr>
          <a:xfrm rot="1143192">
            <a:off x="9062504" y="2414581"/>
            <a:ext cx="126521" cy="110776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CD37633-E97E-4E9E-A8DC-09BC222B5045}"/>
              </a:ext>
            </a:extLst>
          </p:cNvPr>
          <p:cNvSpPr/>
          <p:nvPr/>
        </p:nvSpPr>
        <p:spPr>
          <a:xfrm rot="872453">
            <a:off x="10542057" y="2271891"/>
            <a:ext cx="126521" cy="110776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226C30-8D7C-4E60-BB00-17176213101F}"/>
              </a:ext>
            </a:extLst>
          </p:cNvPr>
          <p:cNvSpPr/>
          <p:nvPr/>
        </p:nvSpPr>
        <p:spPr>
          <a:xfrm rot="3622285">
            <a:off x="9767173" y="2644487"/>
            <a:ext cx="57754" cy="125187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3B13D716-2370-4060-8025-7BEB8C1951AE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9210219" y="2036617"/>
            <a:ext cx="757289" cy="2345848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197DDF-D82A-448C-AD57-42C18757ACC1}"/>
                  </a:ext>
                </a:extLst>
              </p:cNvPr>
              <p:cNvSpPr txBox="1"/>
              <p:nvPr/>
            </p:nvSpPr>
            <p:spPr>
              <a:xfrm>
                <a:off x="10004326" y="1810489"/>
                <a:ext cx="5861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197DDF-D82A-448C-AD57-42C18757A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326" y="1810489"/>
                <a:ext cx="58612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5246342-1331-45B2-B69F-4D6FD1645CDC}"/>
                  </a:ext>
                </a:extLst>
              </p:cNvPr>
              <p:cNvSpPr txBox="1"/>
              <p:nvPr/>
            </p:nvSpPr>
            <p:spPr>
              <a:xfrm>
                <a:off x="11054106" y="909502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5246342-1331-45B2-B69F-4D6FD1645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106" y="909502"/>
                <a:ext cx="47974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22A711-A3C2-4641-AB18-EDF582E41A5F}"/>
                  </a:ext>
                </a:extLst>
              </p:cNvPr>
              <p:cNvSpPr txBox="1"/>
              <p:nvPr/>
            </p:nvSpPr>
            <p:spPr>
              <a:xfrm>
                <a:off x="8956653" y="912289"/>
                <a:ext cx="4909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22A711-A3C2-4641-AB18-EDF582E41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653" y="912289"/>
                <a:ext cx="49096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C05225-9CE2-4C1E-BF80-B3D1464BAD72}"/>
                  </a:ext>
                </a:extLst>
              </p:cNvPr>
              <p:cNvSpPr txBox="1"/>
              <p:nvPr/>
            </p:nvSpPr>
            <p:spPr>
              <a:xfrm>
                <a:off x="8366899" y="3353711"/>
                <a:ext cx="318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C05225-9CE2-4C1E-BF80-B3D1464BA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899" y="3353711"/>
                <a:ext cx="31899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23E6DE-B0AE-491E-AD11-1715EF3DB57C}"/>
                  </a:ext>
                </a:extLst>
              </p:cNvPr>
              <p:cNvSpPr txBox="1"/>
              <p:nvPr/>
            </p:nvSpPr>
            <p:spPr>
              <a:xfrm>
                <a:off x="10328027" y="3354825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23E6DE-B0AE-491E-AD11-1715EF3DB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027" y="3354825"/>
                <a:ext cx="30777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2BFB4D-5D82-4A8B-B75F-12AE8B6E54CC}"/>
                  </a:ext>
                </a:extLst>
              </p:cNvPr>
              <p:cNvSpPr txBox="1"/>
              <p:nvPr/>
            </p:nvSpPr>
            <p:spPr>
              <a:xfrm>
                <a:off x="8571301" y="2266256"/>
                <a:ext cx="434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2BFB4D-5D82-4A8B-B75F-12AE8B6E5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301" y="2266256"/>
                <a:ext cx="43418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5E5E4C5-E73D-4913-9E36-240865E15426}"/>
                  </a:ext>
                </a:extLst>
              </p:cNvPr>
              <p:cNvSpPr txBox="1"/>
              <p:nvPr/>
            </p:nvSpPr>
            <p:spPr>
              <a:xfrm>
                <a:off x="8995716" y="4350628"/>
                <a:ext cx="3414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5E5E4C5-E73D-4913-9E36-240865E15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716" y="4350628"/>
                <a:ext cx="34143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BC04D78-D37F-4923-AF87-4451785A5FEB}"/>
                  </a:ext>
                </a:extLst>
              </p:cNvPr>
              <p:cNvSpPr txBox="1"/>
              <p:nvPr/>
            </p:nvSpPr>
            <p:spPr>
              <a:xfrm>
                <a:off x="9676713" y="2763127"/>
                <a:ext cx="3173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BC04D78-D37F-4923-AF87-4451785A5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713" y="2763127"/>
                <a:ext cx="31739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CD7F62-393D-47CB-A7DA-5A173EDD87D2}"/>
                  </a:ext>
                </a:extLst>
              </p:cNvPr>
              <p:cNvSpPr txBox="1"/>
              <p:nvPr/>
            </p:nvSpPr>
            <p:spPr>
              <a:xfrm>
                <a:off x="10739756" y="2139364"/>
                <a:ext cx="3109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CD7F62-393D-47CB-A7DA-5A173EDD8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756" y="2139364"/>
                <a:ext cx="31098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56453AA-3FA2-43F7-BC0C-270AE592A608}"/>
                  </a:ext>
                </a:extLst>
              </p:cNvPr>
              <p:cNvSpPr txBox="1"/>
              <p:nvPr/>
            </p:nvSpPr>
            <p:spPr>
              <a:xfrm>
                <a:off x="612413" y="2139364"/>
                <a:ext cx="566341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𝑬𝑭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𝑫𝑭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56453AA-3FA2-43F7-BC0C-270AE592A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13" y="2139364"/>
                <a:ext cx="5663410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E7FD2F4-8E6B-4228-BC05-83B6E119F08F}"/>
                  </a:ext>
                </a:extLst>
              </p:cNvPr>
              <p:cNvSpPr txBox="1"/>
              <p:nvPr/>
            </p:nvSpPr>
            <p:spPr>
              <a:xfrm>
                <a:off x="659067" y="3910608"/>
                <a:ext cx="3279616" cy="62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𝟏𝟒𝟒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E7FD2F4-8E6B-4228-BC05-83B6E119F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67" y="3910608"/>
                <a:ext cx="3279616" cy="6289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50ED6E1B-0839-4B55-A797-8394DD98F5E3}"/>
              </a:ext>
            </a:extLst>
          </p:cNvPr>
          <p:cNvSpPr txBox="1"/>
          <p:nvPr/>
        </p:nvSpPr>
        <p:spPr>
          <a:xfrm>
            <a:off x="618510" y="4654048"/>
            <a:ext cx="327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B59ABF4-D50C-4B5F-8251-BCE01DDCB43A}"/>
                  </a:ext>
                </a:extLst>
              </p:cNvPr>
              <p:cNvSpPr txBox="1"/>
              <p:nvPr/>
            </p:nvSpPr>
            <p:spPr>
              <a:xfrm>
                <a:off x="3938683" y="4695598"/>
                <a:ext cx="1768048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B59ABF4-D50C-4B5F-8251-BCE01DDCB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683" y="4695598"/>
                <a:ext cx="1768048" cy="6047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2542A3F-6332-4889-998F-85AA574708EE}"/>
                  </a:ext>
                </a:extLst>
              </p:cNvPr>
              <p:cNvSpPr txBox="1"/>
              <p:nvPr/>
            </p:nvSpPr>
            <p:spPr>
              <a:xfrm>
                <a:off x="612413" y="2805556"/>
                <a:ext cx="18963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2542A3F-6332-4889-998F-85AA57470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13" y="2805556"/>
                <a:ext cx="1896353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F55F933-C0C1-469D-A921-5E5308B11AB1}"/>
                  </a:ext>
                </a:extLst>
              </p:cNvPr>
              <p:cNvSpPr txBox="1"/>
              <p:nvPr/>
            </p:nvSpPr>
            <p:spPr>
              <a:xfrm>
                <a:off x="3000578" y="2823153"/>
                <a:ext cx="21207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𝑬𝑭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F55F933-C0C1-469D-A921-5E5308B11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578" y="2823153"/>
                <a:ext cx="2120773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D7B7210-0C67-404F-80D8-CD4DC1FDA34C}"/>
                  </a:ext>
                </a:extLst>
              </p:cNvPr>
              <p:cNvSpPr txBox="1"/>
              <p:nvPr/>
            </p:nvSpPr>
            <p:spPr>
              <a:xfrm>
                <a:off x="597311" y="3396706"/>
                <a:ext cx="21640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𝑫𝑭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D7B7210-0C67-404F-80D8-CD4DC1FDA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11" y="3396706"/>
                <a:ext cx="2164054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76700C-6FCB-4F08-834F-6CEB3D7C59B6}"/>
                  </a:ext>
                </a:extLst>
              </p:cNvPr>
              <p:cNvSpPr txBox="1"/>
              <p:nvPr/>
            </p:nvSpPr>
            <p:spPr>
              <a:xfrm>
                <a:off x="622925" y="1507349"/>
                <a:ext cx="546765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76700C-6FCB-4F08-834F-6CEB3D7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25" y="1507349"/>
                <a:ext cx="5467651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4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" grpId="0"/>
      <p:bldP spid="58" grpId="0"/>
      <p:bldP spid="59" grpId="0"/>
      <p:bldP spid="60" grpId="0"/>
      <p:bldP spid="61" grpId="0"/>
      <p:bldP spid="62" grpId="0"/>
      <p:bldP spid="63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AB862741-59B5-404C-9257-3352F22B3F8B}"/>
              </a:ext>
            </a:extLst>
          </p:cNvPr>
          <p:cNvSpPr/>
          <p:nvPr/>
        </p:nvSpPr>
        <p:spPr>
          <a:xfrm rot="10800000">
            <a:off x="9440885" y="1214069"/>
            <a:ext cx="1598589" cy="822548"/>
          </a:xfrm>
          <a:prstGeom prst="triangle">
            <a:avLst>
              <a:gd name="adj" fmla="val 67057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8C9F5D08-0E47-4352-8D8F-B5DA66946C20}"/>
              </a:ext>
            </a:extLst>
          </p:cNvPr>
          <p:cNvSpPr/>
          <p:nvPr/>
        </p:nvSpPr>
        <p:spPr>
          <a:xfrm rot="10800000">
            <a:off x="8697392" y="3547693"/>
            <a:ext cx="1553471" cy="822548"/>
          </a:xfrm>
          <a:prstGeom prst="triangle">
            <a:avLst>
              <a:gd name="adj" fmla="val 67057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6B5E7D9B-9C35-4D5C-A590-29DBE6ABBFC0}"/>
              </a:ext>
            </a:extLst>
          </p:cNvPr>
          <p:cNvSpPr/>
          <p:nvPr/>
        </p:nvSpPr>
        <p:spPr>
          <a:xfrm rot="10486022">
            <a:off x="9070462" y="2437111"/>
            <a:ext cx="1592414" cy="330768"/>
          </a:xfrm>
          <a:prstGeom prst="triangle">
            <a:avLst>
              <a:gd name="adj" fmla="val 6177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5E8F0CD-4CE0-477E-964D-E6AD8D08E435}"/>
              </a:ext>
            </a:extLst>
          </p:cNvPr>
          <p:cNvCxnSpPr>
            <a:cxnSpLocks/>
            <a:endCxn id="6" idx="4"/>
          </p:cNvCxnSpPr>
          <p:nvPr/>
        </p:nvCxnSpPr>
        <p:spPr>
          <a:xfrm flipH="1">
            <a:off x="8697392" y="1214068"/>
            <a:ext cx="745462" cy="2333625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B1BEA9-D0A2-482C-A35D-1F768D6350D2}"/>
              </a:ext>
            </a:extLst>
          </p:cNvPr>
          <p:cNvCxnSpPr>
            <a:cxnSpLocks/>
          </p:cNvCxnSpPr>
          <p:nvPr/>
        </p:nvCxnSpPr>
        <p:spPr>
          <a:xfrm flipH="1">
            <a:off x="10301911" y="1214069"/>
            <a:ext cx="745462" cy="2333625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BF3DED3-5224-4D7E-B411-D316493EFCB5}"/>
              </a:ext>
            </a:extLst>
          </p:cNvPr>
          <p:cNvCxnSpPr>
            <a:cxnSpLocks/>
          </p:cNvCxnSpPr>
          <p:nvPr/>
        </p:nvCxnSpPr>
        <p:spPr>
          <a:xfrm flipH="1">
            <a:off x="8695425" y="3547694"/>
            <a:ext cx="1598588" cy="0"/>
          </a:xfrm>
          <a:prstGeom prst="line">
            <a:avLst/>
          </a:prstGeom>
          <a:ln w="38100">
            <a:solidFill>
              <a:srgbClr val="005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5010E7D-65E9-487E-9A68-6B32D099F15D}"/>
              </a:ext>
            </a:extLst>
          </p:cNvPr>
          <p:cNvCxnSpPr>
            <a:cxnSpLocks/>
          </p:cNvCxnSpPr>
          <p:nvPr/>
        </p:nvCxnSpPr>
        <p:spPr>
          <a:xfrm flipH="1">
            <a:off x="9440885" y="1222057"/>
            <a:ext cx="1598588" cy="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E521101-B037-41DC-B327-1C7CFDC6A8CF}"/>
              </a:ext>
            </a:extLst>
          </p:cNvPr>
          <p:cNvCxnSpPr>
            <a:cxnSpLocks/>
          </p:cNvCxnSpPr>
          <p:nvPr/>
        </p:nvCxnSpPr>
        <p:spPr>
          <a:xfrm flipH="1">
            <a:off x="9058696" y="2357133"/>
            <a:ext cx="1615946" cy="146764"/>
          </a:xfrm>
          <a:prstGeom prst="line">
            <a:avLst/>
          </a:prstGeom>
          <a:ln w="38100">
            <a:solidFill>
              <a:srgbClr val="005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6E602BD-60EA-467C-8D49-432383AF77E2}"/>
              </a:ext>
            </a:extLst>
          </p:cNvPr>
          <p:cNvCxnSpPr>
            <a:cxnSpLocks/>
          </p:cNvCxnSpPr>
          <p:nvPr/>
        </p:nvCxnSpPr>
        <p:spPr>
          <a:xfrm flipH="1" flipV="1">
            <a:off x="9038765" y="2511887"/>
            <a:ext cx="657326" cy="283944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92642C1-28C2-4DD5-9B86-06D1782583F2}"/>
              </a:ext>
            </a:extLst>
          </p:cNvPr>
          <p:cNvCxnSpPr>
            <a:cxnSpLocks/>
          </p:cNvCxnSpPr>
          <p:nvPr/>
        </p:nvCxnSpPr>
        <p:spPr>
          <a:xfrm flipH="1">
            <a:off x="9696090" y="2386642"/>
            <a:ext cx="954657" cy="41690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427A4C8-CE3B-42D5-B09C-71C507FD5312}"/>
              </a:ext>
            </a:extLst>
          </p:cNvPr>
          <p:cNvCxnSpPr>
            <a:cxnSpLocks/>
          </p:cNvCxnSpPr>
          <p:nvPr/>
        </p:nvCxnSpPr>
        <p:spPr>
          <a:xfrm flipH="1">
            <a:off x="9200450" y="3547694"/>
            <a:ext cx="1093563" cy="83477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3BFBCDE-DFB3-4C16-AE67-DF8481D87B3E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685897" y="3538811"/>
            <a:ext cx="523255" cy="83143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A74B68F-A521-4676-8A67-8E768E9B5EF7}"/>
              </a:ext>
            </a:extLst>
          </p:cNvPr>
          <p:cNvCxnSpPr>
            <a:cxnSpLocks/>
          </p:cNvCxnSpPr>
          <p:nvPr/>
        </p:nvCxnSpPr>
        <p:spPr>
          <a:xfrm flipH="1">
            <a:off x="9960543" y="1214770"/>
            <a:ext cx="1093563" cy="83477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CB5B609-1C20-462C-9B87-40B6BBC6ABD3}"/>
              </a:ext>
            </a:extLst>
          </p:cNvPr>
          <p:cNvCxnSpPr>
            <a:cxnSpLocks/>
          </p:cNvCxnSpPr>
          <p:nvPr/>
        </p:nvCxnSpPr>
        <p:spPr>
          <a:xfrm>
            <a:off x="9434152" y="1231612"/>
            <a:ext cx="519658" cy="801087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7DBC1CE-B322-40F1-8874-F367CC0BCC78}"/>
              </a:ext>
            </a:extLst>
          </p:cNvPr>
          <p:cNvSpPr/>
          <p:nvPr/>
        </p:nvSpPr>
        <p:spPr>
          <a:xfrm rot="1143192">
            <a:off x="9062504" y="2414581"/>
            <a:ext cx="126521" cy="110776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CD37633-E97E-4E9E-A8DC-09BC222B5045}"/>
              </a:ext>
            </a:extLst>
          </p:cNvPr>
          <p:cNvSpPr/>
          <p:nvPr/>
        </p:nvSpPr>
        <p:spPr>
          <a:xfrm rot="872453">
            <a:off x="10542057" y="2271891"/>
            <a:ext cx="126521" cy="110776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226C30-8D7C-4E60-BB00-17176213101F}"/>
              </a:ext>
            </a:extLst>
          </p:cNvPr>
          <p:cNvSpPr/>
          <p:nvPr/>
        </p:nvSpPr>
        <p:spPr>
          <a:xfrm rot="3622285">
            <a:off x="9767173" y="2644487"/>
            <a:ext cx="57754" cy="125187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3B13D716-2370-4060-8025-7BEB8C1951AE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9210219" y="2036617"/>
            <a:ext cx="757289" cy="2345848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197DDF-D82A-448C-AD57-42C18757ACC1}"/>
                  </a:ext>
                </a:extLst>
              </p:cNvPr>
              <p:cNvSpPr txBox="1"/>
              <p:nvPr/>
            </p:nvSpPr>
            <p:spPr>
              <a:xfrm>
                <a:off x="10004326" y="1810489"/>
                <a:ext cx="5861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197DDF-D82A-448C-AD57-42C18757A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326" y="1810489"/>
                <a:ext cx="58612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5246342-1331-45B2-B69F-4D6FD1645CDC}"/>
                  </a:ext>
                </a:extLst>
              </p:cNvPr>
              <p:cNvSpPr txBox="1"/>
              <p:nvPr/>
            </p:nvSpPr>
            <p:spPr>
              <a:xfrm>
                <a:off x="11054106" y="909502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5246342-1331-45B2-B69F-4D6FD1645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106" y="909502"/>
                <a:ext cx="47974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22A711-A3C2-4641-AB18-EDF582E41A5F}"/>
                  </a:ext>
                </a:extLst>
              </p:cNvPr>
              <p:cNvSpPr txBox="1"/>
              <p:nvPr/>
            </p:nvSpPr>
            <p:spPr>
              <a:xfrm>
                <a:off x="8956653" y="912289"/>
                <a:ext cx="4909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22A711-A3C2-4641-AB18-EDF582E41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653" y="912289"/>
                <a:ext cx="49096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C05225-9CE2-4C1E-BF80-B3D1464BAD72}"/>
                  </a:ext>
                </a:extLst>
              </p:cNvPr>
              <p:cNvSpPr txBox="1"/>
              <p:nvPr/>
            </p:nvSpPr>
            <p:spPr>
              <a:xfrm>
                <a:off x="8366899" y="3353711"/>
                <a:ext cx="318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C05225-9CE2-4C1E-BF80-B3D1464BA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899" y="3353711"/>
                <a:ext cx="31899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23E6DE-B0AE-491E-AD11-1715EF3DB57C}"/>
                  </a:ext>
                </a:extLst>
              </p:cNvPr>
              <p:cNvSpPr txBox="1"/>
              <p:nvPr/>
            </p:nvSpPr>
            <p:spPr>
              <a:xfrm>
                <a:off x="10328027" y="3354825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23E6DE-B0AE-491E-AD11-1715EF3DB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027" y="3354825"/>
                <a:ext cx="30777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2BFB4D-5D82-4A8B-B75F-12AE8B6E54CC}"/>
                  </a:ext>
                </a:extLst>
              </p:cNvPr>
              <p:cNvSpPr txBox="1"/>
              <p:nvPr/>
            </p:nvSpPr>
            <p:spPr>
              <a:xfrm>
                <a:off x="8571301" y="2266256"/>
                <a:ext cx="434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2BFB4D-5D82-4A8B-B75F-12AE8B6E5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301" y="2266256"/>
                <a:ext cx="43418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5E5E4C5-E73D-4913-9E36-240865E15426}"/>
                  </a:ext>
                </a:extLst>
              </p:cNvPr>
              <p:cNvSpPr txBox="1"/>
              <p:nvPr/>
            </p:nvSpPr>
            <p:spPr>
              <a:xfrm>
                <a:off x="8995716" y="4350628"/>
                <a:ext cx="3414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5E5E4C5-E73D-4913-9E36-240865E15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716" y="4350628"/>
                <a:ext cx="34143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BC04D78-D37F-4923-AF87-4451785A5FEB}"/>
                  </a:ext>
                </a:extLst>
              </p:cNvPr>
              <p:cNvSpPr txBox="1"/>
              <p:nvPr/>
            </p:nvSpPr>
            <p:spPr>
              <a:xfrm>
                <a:off x="9676713" y="2763127"/>
                <a:ext cx="3173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BC04D78-D37F-4923-AF87-4451785A5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713" y="2763127"/>
                <a:ext cx="31739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CD7F62-393D-47CB-A7DA-5A173EDD87D2}"/>
                  </a:ext>
                </a:extLst>
              </p:cNvPr>
              <p:cNvSpPr txBox="1"/>
              <p:nvPr/>
            </p:nvSpPr>
            <p:spPr>
              <a:xfrm>
                <a:off x="10739756" y="2139364"/>
                <a:ext cx="3109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CD7F62-393D-47CB-A7DA-5A173EDD8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756" y="2139364"/>
                <a:ext cx="31098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F2851B8-487E-4C64-B7DB-6C428261D041}"/>
                  </a:ext>
                </a:extLst>
              </p:cNvPr>
              <p:cNvSpPr txBox="1"/>
              <p:nvPr/>
            </p:nvSpPr>
            <p:spPr>
              <a:xfrm>
                <a:off x="857883" y="540827"/>
                <a:ext cx="2439642" cy="603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𝑫𝑬𝑭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F2851B8-487E-4C64-B7DB-6C428261D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83" y="540827"/>
                <a:ext cx="2439642" cy="603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Рамка 51">
            <a:extLst>
              <a:ext uri="{FF2B5EF4-FFF2-40B4-BE49-F238E27FC236}">
                <a16:creationId xmlns:a16="http://schemas.microsoft.com/office/drawing/2014/main" id="{5E2DC218-13E8-46B5-8C97-F56F1A63FF91}"/>
              </a:ext>
            </a:extLst>
          </p:cNvPr>
          <p:cNvSpPr/>
          <p:nvPr/>
        </p:nvSpPr>
        <p:spPr>
          <a:xfrm>
            <a:off x="52754" y="105677"/>
            <a:ext cx="12043825" cy="6637017"/>
          </a:xfrm>
          <a:prstGeom prst="frame">
            <a:avLst>
              <a:gd name="adj1" fmla="val 62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E95F0F1-3370-4BF0-915D-0C2CB2102FF9}"/>
                  </a:ext>
                </a:extLst>
              </p:cNvPr>
              <p:cNvSpPr txBox="1"/>
              <p:nvPr/>
            </p:nvSpPr>
            <p:spPr>
              <a:xfrm>
                <a:off x="886636" y="1782905"/>
                <a:ext cx="4081245" cy="103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𝑫𝑬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𝑬𝑭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𝑫𝑭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E95F0F1-3370-4BF0-915D-0C2CB2102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36" y="1782905"/>
                <a:ext cx="4081245" cy="1033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EDD7812-0D3E-4C9E-B04D-4C3EEF994789}"/>
                  </a:ext>
                </a:extLst>
              </p:cNvPr>
              <p:cNvSpPr txBox="1"/>
              <p:nvPr/>
            </p:nvSpPr>
            <p:spPr>
              <a:xfrm>
                <a:off x="851890" y="3338072"/>
                <a:ext cx="5788443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EDD7812-0D3E-4C9E-B04D-4C3EEF994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90" y="3338072"/>
                <a:ext cx="5788443" cy="1037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C0A0617-A391-4B7E-8F17-219B25A4E273}"/>
                  </a:ext>
                </a:extLst>
              </p:cNvPr>
              <p:cNvSpPr txBox="1"/>
              <p:nvPr/>
            </p:nvSpPr>
            <p:spPr>
              <a:xfrm>
                <a:off x="825775" y="4887340"/>
                <a:ext cx="8995989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𝑫𝑬𝑭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𝑫𝑬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𝑬𝑭</m:t>
                              </m:r>
                            </m:e>
                          </m:d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𝑫𝑭</m:t>
                              </m:r>
                            </m:e>
                          </m:d>
                        </m:e>
                      </m:ra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C0A0617-A391-4B7E-8F17-219B25A4E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75" y="4887340"/>
                <a:ext cx="8995989" cy="6708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19897F-B43A-4B59-BDC4-6D6077B2A494}"/>
                  </a:ext>
                </a:extLst>
              </p:cNvPr>
              <p:cNvSpPr txBox="1"/>
              <p:nvPr/>
            </p:nvSpPr>
            <p:spPr>
              <a:xfrm>
                <a:off x="730561" y="5741691"/>
                <a:ext cx="10308912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𝟏𝟕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ra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19897F-B43A-4B59-BDC4-6D6077B2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61" y="5741691"/>
                <a:ext cx="10308912" cy="67088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3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53" grpId="0"/>
      <p:bldP spid="54" grpId="0"/>
      <p:bldP spid="57" grpId="0"/>
      <p:bldP spid="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AB862741-59B5-404C-9257-3352F22B3F8B}"/>
              </a:ext>
            </a:extLst>
          </p:cNvPr>
          <p:cNvSpPr/>
          <p:nvPr/>
        </p:nvSpPr>
        <p:spPr>
          <a:xfrm rot="10800000">
            <a:off x="9440885" y="1214069"/>
            <a:ext cx="1598589" cy="822548"/>
          </a:xfrm>
          <a:prstGeom prst="triangle">
            <a:avLst>
              <a:gd name="adj" fmla="val 67057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8C9F5D08-0E47-4352-8D8F-B5DA66946C20}"/>
              </a:ext>
            </a:extLst>
          </p:cNvPr>
          <p:cNvSpPr/>
          <p:nvPr/>
        </p:nvSpPr>
        <p:spPr>
          <a:xfrm rot="10800000">
            <a:off x="8697392" y="3547693"/>
            <a:ext cx="1553471" cy="822548"/>
          </a:xfrm>
          <a:prstGeom prst="triangle">
            <a:avLst>
              <a:gd name="adj" fmla="val 67057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6B5E7D9B-9C35-4D5C-A590-29DBE6ABBFC0}"/>
              </a:ext>
            </a:extLst>
          </p:cNvPr>
          <p:cNvSpPr/>
          <p:nvPr/>
        </p:nvSpPr>
        <p:spPr>
          <a:xfrm rot="10486022">
            <a:off x="9070462" y="2437111"/>
            <a:ext cx="1592414" cy="330768"/>
          </a:xfrm>
          <a:prstGeom prst="triangle">
            <a:avLst>
              <a:gd name="adj" fmla="val 6177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5E8F0CD-4CE0-477E-964D-E6AD8D08E435}"/>
              </a:ext>
            </a:extLst>
          </p:cNvPr>
          <p:cNvCxnSpPr>
            <a:cxnSpLocks/>
            <a:endCxn id="6" idx="4"/>
          </p:cNvCxnSpPr>
          <p:nvPr/>
        </p:nvCxnSpPr>
        <p:spPr>
          <a:xfrm flipH="1">
            <a:off x="8697392" y="1214068"/>
            <a:ext cx="745462" cy="2333625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B1BEA9-D0A2-482C-A35D-1F768D6350D2}"/>
              </a:ext>
            </a:extLst>
          </p:cNvPr>
          <p:cNvCxnSpPr>
            <a:cxnSpLocks/>
          </p:cNvCxnSpPr>
          <p:nvPr/>
        </p:nvCxnSpPr>
        <p:spPr>
          <a:xfrm flipH="1">
            <a:off x="10301911" y="1214069"/>
            <a:ext cx="745462" cy="2333625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BF3DED3-5224-4D7E-B411-D316493EFCB5}"/>
              </a:ext>
            </a:extLst>
          </p:cNvPr>
          <p:cNvCxnSpPr>
            <a:cxnSpLocks/>
          </p:cNvCxnSpPr>
          <p:nvPr/>
        </p:nvCxnSpPr>
        <p:spPr>
          <a:xfrm flipH="1">
            <a:off x="8695425" y="3547694"/>
            <a:ext cx="1598588" cy="0"/>
          </a:xfrm>
          <a:prstGeom prst="line">
            <a:avLst/>
          </a:prstGeom>
          <a:ln w="38100">
            <a:solidFill>
              <a:srgbClr val="005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5010E7D-65E9-487E-9A68-6B32D099F15D}"/>
              </a:ext>
            </a:extLst>
          </p:cNvPr>
          <p:cNvCxnSpPr>
            <a:cxnSpLocks/>
          </p:cNvCxnSpPr>
          <p:nvPr/>
        </p:nvCxnSpPr>
        <p:spPr>
          <a:xfrm flipH="1">
            <a:off x="9440885" y="1222057"/>
            <a:ext cx="1598588" cy="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E521101-B037-41DC-B327-1C7CFDC6A8CF}"/>
              </a:ext>
            </a:extLst>
          </p:cNvPr>
          <p:cNvCxnSpPr>
            <a:cxnSpLocks/>
          </p:cNvCxnSpPr>
          <p:nvPr/>
        </p:nvCxnSpPr>
        <p:spPr>
          <a:xfrm flipH="1">
            <a:off x="9058696" y="2357133"/>
            <a:ext cx="1615946" cy="146764"/>
          </a:xfrm>
          <a:prstGeom prst="line">
            <a:avLst/>
          </a:prstGeom>
          <a:ln w="38100">
            <a:solidFill>
              <a:srgbClr val="005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6E602BD-60EA-467C-8D49-432383AF77E2}"/>
              </a:ext>
            </a:extLst>
          </p:cNvPr>
          <p:cNvCxnSpPr>
            <a:cxnSpLocks/>
          </p:cNvCxnSpPr>
          <p:nvPr/>
        </p:nvCxnSpPr>
        <p:spPr>
          <a:xfrm flipH="1" flipV="1">
            <a:off x="9038765" y="2511887"/>
            <a:ext cx="657326" cy="283944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92642C1-28C2-4DD5-9B86-06D1782583F2}"/>
              </a:ext>
            </a:extLst>
          </p:cNvPr>
          <p:cNvCxnSpPr>
            <a:cxnSpLocks/>
          </p:cNvCxnSpPr>
          <p:nvPr/>
        </p:nvCxnSpPr>
        <p:spPr>
          <a:xfrm flipH="1">
            <a:off x="9696090" y="2386642"/>
            <a:ext cx="954657" cy="41690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427A4C8-CE3B-42D5-B09C-71C507FD5312}"/>
              </a:ext>
            </a:extLst>
          </p:cNvPr>
          <p:cNvCxnSpPr>
            <a:cxnSpLocks/>
          </p:cNvCxnSpPr>
          <p:nvPr/>
        </p:nvCxnSpPr>
        <p:spPr>
          <a:xfrm flipH="1">
            <a:off x="9200450" y="3547694"/>
            <a:ext cx="1093563" cy="83477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3BFBCDE-DFB3-4C16-AE67-DF8481D87B3E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685897" y="3538811"/>
            <a:ext cx="523255" cy="83143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A74B68F-A521-4676-8A67-8E768E9B5EF7}"/>
              </a:ext>
            </a:extLst>
          </p:cNvPr>
          <p:cNvCxnSpPr>
            <a:cxnSpLocks/>
          </p:cNvCxnSpPr>
          <p:nvPr/>
        </p:nvCxnSpPr>
        <p:spPr>
          <a:xfrm flipH="1">
            <a:off x="9960543" y="1214770"/>
            <a:ext cx="1093563" cy="83477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CB5B609-1C20-462C-9B87-40B6BBC6ABD3}"/>
              </a:ext>
            </a:extLst>
          </p:cNvPr>
          <p:cNvCxnSpPr>
            <a:cxnSpLocks/>
          </p:cNvCxnSpPr>
          <p:nvPr/>
        </p:nvCxnSpPr>
        <p:spPr>
          <a:xfrm>
            <a:off x="9434152" y="1231612"/>
            <a:ext cx="519658" cy="801087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7DBC1CE-B322-40F1-8874-F367CC0BCC78}"/>
              </a:ext>
            </a:extLst>
          </p:cNvPr>
          <p:cNvSpPr/>
          <p:nvPr/>
        </p:nvSpPr>
        <p:spPr>
          <a:xfrm rot="1143192">
            <a:off x="9062504" y="2414581"/>
            <a:ext cx="126521" cy="110776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CD37633-E97E-4E9E-A8DC-09BC222B5045}"/>
              </a:ext>
            </a:extLst>
          </p:cNvPr>
          <p:cNvSpPr/>
          <p:nvPr/>
        </p:nvSpPr>
        <p:spPr>
          <a:xfrm rot="872453">
            <a:off x="10542057" y="2271891"/>
            <a:ext cx="126521" cy="110776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226C30-8D7C-4E60-BB00-17176213101F}"/>
              </a:ext>
            </a:extLst>
          </p:cNvPr>
          <p:cNvSpPr/>
          <p:nvPr/>
        </p:nvSpPr>
        <p:spPr>
          <a:xfrm rot="3622285">
            <a:off x="9767173" y="2644487"/>
            <a:ext cx="57754" cy="125187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3B13D716-2370-4060-8025-7BEB8C1951AE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9210219" y="2036617"/>
            <a:ext cx="757289" cy="2345848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197DDF-D82A-448C-AD57-42C18757ACC1}"/>
                  </a:ext>
                </a:extLst>
              </p:cNvPr>
              <p:cNvSpPr txBox="1"/>
              <p:nvPr/>
            </p:nvSpPr>
            <p:spPr>
              <a:xfrm>
                <a:off x="10004326" y="1810489"/>
                <a:ext cx="5861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7197DDF-D82A-448C-AD57-42C18757A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326" y="1810489"/>
                <a:ext cx="58612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5246342-1331-45B2-B69F-4D6FD1645CDC}"/>
                  </a:ext>
                </a:extLst>
              </p:cNvPr>
              <p:cNvSpPr txBox="1"/>
              <p:nvPr/>
            </p:nvSpPr>
            <p:spPr>
              <a:xfrm>
                <a:off x="11054106" y="909502"/>
                <a:ext cx="47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5246342-1331-45B2-B69F-4D6FD1645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106" y="909502"/>
                <a:ext cx="47974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22A711-A3C2-4641-AB18-EDF582E41A5F}"/>
                  </a:ext>
                </a:extLst>
              </p:cNvPr>
              <p:cNvSpPr txBox="1"/>
              <p:nvPr/>
            </p:nvSpPr>
            <p:spPr>
              <a:xfrm>
                <a:off x="8956653" y="912289"/>
                <a:ext cx="4909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922A711-A3C2-4641-AB18-EDF582E41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653" y="912289"/>
                <a:ext cx="49096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C05225-9CE2-4C1E-BF80-B3D1464BAD72}"/>
                  </a:ext>
                </a:extLst>
              </p:cNvPr>
              <p:cNvSpPr txBox="1"/>
              <p:nvPr/>
            </p:nvSpPr>
            <p:spPr>
              <a:xfrm>
                <a:off x="8366899" y="3353711"/>
                <a:ext cx="318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C05225-9CE2-4C1E-BF80-B3D1464BA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899" y="3353711"/>
                <a:ext cx="31899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23E6DE-B0AE-491E-AD11-1715EF3DB57C}"/>
                  </a:ext>
                </a:extLst>
              </p:cNvPr>
              <p:cNvSpPr txBox="1"/>
              <p:nvPr/>
            </p:nvSpPr>
            <p:spPr>
              <a:xfrm>
                <a:off x="10328027" y="3354825"/>
                <a:ext cx="3077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23E6DE-B0AE-491E-AD11-1715EF3DB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027" y="3354825"/>
                <a:ext cx="30777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2BFB4D-5D82-4A8B-B75F-12AE8B6E54CC}"/>
                  </a:ext>
                </a:extLst>
              </p:cNvPr>
              <p:cNvSpPr txBox="1"/>
              <p:nvPr/>
            </p:nvSpPr>
            <p:spPr>
              <a:xfrm>
                <a:off x="8571301" y="2266256"/>
                <a:ext cx="434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2BFB4D-5D82-4A8B-B75F-12AE8B6E5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301" y="2266256"/>
                <a:ext cx="43418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5E5E4C5-E73D-4913-9E36-240865E15426}"/>
                  </a:ext>
                </a:extLst>
              </p:cNvPr>
              <p:cNvSpPr txBox="1"/>
              <p:nvPr/>
            </p:nvSpPr>
            <p:spPr>
              <a:xfrm>
                <a:off x="9270165" y="4244099"/>
                <a:ext cx="3414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5E5E4C5-E73D-4913-9E36-240865E15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165" y="4244099"/>
                <a:ext cx="34143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BC04D78-D37F-4923-AF87-4451785A5FEB}"/>
                  </a:ext>
                </a:extLst>
              </p:cNvPr>
              <p:cNvSpPr txBox="1"/>
              <p:nvPr/>
            </p:nvSpPr>
            <p:spPr>
              <a:xfrm>
                <a:off x="9676713" y="2763127"/>
                <a:ext cx="3173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BC04D78-D37F-4923-AF87-4451785A5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713" y="2763127"/>
                <a:ext cx="31739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CD7F62-393D-47CB-A7DA-5A173EDD87D2}"/>
                  </a:ext>
                </a:extLst>
              </p:cNvPr>
              <p:cNvSpPr txBox="1"/>
              <p:nvPr/>
            </p:nvSpPr>
            <p:spPr>
              <a:xfrm>
                <a:off x="10739756" y="2139364"/>
                <a:ext cx="3109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CD7F62-393D-47CB-A7DA-5A173EDD8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756" y="2139364"/>
                <a:ext cx="31098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Рамка 51">
            <a:extLst>
              <a:ext uri="{FF2B5EF4-FFF2-40B4-BE49-F238E27FC236}">
                <a16:creationId xmlns:a16="http://schemas.microsoft.com/office/drawing/2014/main" id="{5E2DC218-13E8-46B5-8C97-F56F1A63FF91}"/>
              </a:ext>
            </a:extLst>
          </p:cNvPr>
          <p:cNvSpPr/>
          <p:nvPr/>
        </p:nvSpPr>
        <p:spPr>
          <a:xfrm>
            <a:off x="52754" y="105677"/>
            <a:ext cx="12043825" cy="6637017"/>
          </a:xfrm>
          <a:prstGeom prst="frame">
            <a:avLst>
              <a:gd name="adj1" fmla="val 62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808CC2D-6D9E-416A-AB74-092A2879A9B4}"/>
                  </a:ext>
                </a:extLst>
              </p:cNvPr>
              <p:cNvSpPr txBox="1"/>
              <p:nvPr/>
            </p:nvSpPr>
            <p:spPr>
              <a:xfrm>
                <a:off x="326892" y="428124"/>
                <a:ext cx="4525533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808CC2D-6D9E-416A-AB74-092A2879A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92" y="428124"/>
                <a:ext cx="4525533" cy="6193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A5BB688-6D5C-4853-90C3-FDC497AC6AC1}"/>
                  </a:ext>
                </a:extLst>
              </p:cNvPr>
              <p:cNvSpPr txBox="1"/>
              <p:nvPr/>
            </p:nvSpPr>
            <p:spPr>
              <a:xfrm>
                <a:off x="4868030" y="467870"/>
                <a:ext cx="3162661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A5BB688-6D5C-4853-90C3-FDC497AC6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30" y="467870"/>
                <a:ext cx="3162661" cy="5665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409872-1B16-414C-B591-86A30061C095}"/>
                  </a:ext>
                </a:extLst>
              </p:cNvPr>
              <p:cNvSpPr txBox="1"/>
              <p:nvPr/>
            </p:nvSpPr>
            <p:spPr>
              <a:xfrm>
                <a:off x="406857" y="1397600"/>
                <a:ext cx="2571153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𝟏𝟒𝟒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409872-1B16-414C-B591-86A30061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7" y="1397600"/>
                <a:ext cx="2571153" cy="5665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BF1670-40CA-4A5D-A510-2CE5F68659F3}"/>
                  </a:ext>
                </a:extLst>
              </p:cNvPr>
              <p:cNvSpPr txBox="1"/>
              <p:nvPr/>
            </p:nvSpPr>
            <p:spPr>
              <a:xfrm>
                <a:off x="3629909" y="1393150"/>
                <a:ext cx="1468286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BF1670-40CA-4A5D-A510-2CE5F6865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909" y="1393150"/>
                <a:ext cx="1468286" cy="5665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2888488-4DAD-442D-B9F2-E9AC4E7D995B}"/>
                  </a:ext>
                </a:extLst>
              </p:cNvPr>
              <p:cNvSpPr txBox="1"/>
              <p:nvPr/>
            </p:nvSpPr>
            <p:spPr>
              <a:xfrm>
                <a:off x="5944087" y="1355156"/>
                <a:ext cx="12471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2888488-4DAD-442D-B9F2-E9AC4E7D9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087" y="1355156"/>
                <a:ext cx="1247136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B922464-1EA9-49B9-98BD-A5A1A746D94D}"/>
                  </a:ext>
                </a:extLst>
              </p:cNvPr>
              <p:cNvSpPr txBox="1"/>
              <p:nvPr/>
            </p:nvSpPr>
            <p:spPr>
              <a:xfrm>
                <a:off x="413685" y="2192970"/>
                <a:ext cx="529792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B922464-1EA9-49B9-98BD-A5A1A746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5" y="2192970"/>
                <a:ext cx="5297925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7BF4835-D648-43C0-8206-7F2F3E7A858F}"/>
                  </a:ext>
                </a:extLst>
              </p:cNvPr>
              <p:cNvSpPr txBox="1"/>
              <p:nvPr/>
            </p:nvSpPr>
            <p:spPr>
              <a:xfrm>
                <a:off x="412936" y="2866556"/>
                <a:ext cx="579806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𝑬𝑭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7BF4835-D648-43C0-8206-7F2F3E7A8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36" y="2866556"/>
                <a:ext cx="5798062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7520C37-EA5A-45A0-A742-1E43B06FFA5A}"/>
                  </a:ext>
                </a:extLst>
              </p:cNvPr>
              <p:cNvSpPr txBox="1"/>
              <p:nvPr/>
            </p:nvSpPr>
            <p:spPr>
              <a:xfrm>
                <a:off x="396485" y="3548212"/>
                <a:ext cx="58413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𝑫𝑭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7520C37-EA5A-45A0-A742-1E43B06FF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85" y="3548212"/>
                <a:ext cx="5841343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9E3AD6-262F-4A7B-B124-EF767C674D28}"/>
                  </a:ext>
                </a:extLst>
              </p:cNvPr>
              <p:cNvSpPr txBox="1"/>
              <p:nvPr/>
            </p:nvSpPr>
            <p:spPr>
              <a:xfrm>
                <a:off x="425310" y="4765333"/>
                <a:ext cx="3558538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9E3AD6-262F-4A7B-B124-EF767C674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0" y="4765333"/>
                <a:ext cx="3558538" cy="60478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A2451D9-CDFD-40EE-9887-BFFBDC1BB1B1}"/>
                  </a:ext>
                </a:extLst>
              </p:cNvPr>
              <p:cNvSpPr txBox="1"/>
              <p:nvPr/>
            </p:nvSpPr>
            <p:spPr>
              <a:xfrm>
                <a:off x="4015276" y="4747905"/>
                <a:ext cx="511678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𝑫𝑬</m:t>
                          </m:r>
                          <m:r>
                            <a:rPr lang="en-US" sz="3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𝑬𝑭</m:t>
                          </m:r>
                          <m:r>
                            <a:rPr lang="en-US" sz="3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𝑫𝑭</m:t>
                          </m:r>
                        </m:e>
                      </m:d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A2451D9-CDFD-40EE-9887-BFFBDC1BB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276" y="4747905"/>
                <a:ext cx="5116785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031833E-8093-4454-8D28-6E3724A4EFEE}"/>
                  </a:ext>
                </a:extLst>
              </p:cNvPr>
              <p:cNvSpPr txBox="1"/>
              <p:nvPr/>
            </p:nvSpPr>
            <p:spPr>
              <a:xfrm>
                <a:off x="1438107" y="5294508"/>
                <a:ext cx="47978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3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𝟏𝟖</m:t>
                          </m:r>
                          <m:r>
                            <a:rPr lang="en-US" sz="3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𝟐𝟎</m:t>
                          </m:r>
                          <m:r>
                            <a:rPr lang="en-US" sz="3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𝟑𝟒</m:t>
                          </m:r>
                        </m:e>
                      </m:d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031833E-8093-4454-8D28-6E3724A4E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107" y="5294508"/>
                <a:ext cx="4797852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C85814A-66D9-406A-B37B-FFA5A1D32F39}"/>
                  </a:ext>
                </a:extLst>
              </p:cNvPr>
              <p:cNvSpPr txBox="1"/>
              <p:nvPr/>
            </p:nvSpPr>
            <p:spPr>
              <a:xfrm>
                <a:off x="6259878" y="5308720"/>
                <a:ext cx="93134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𝟓𝟕𝟔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C85814A-66D9-406A-B37B-FFA5A1D32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878" y="5308720"/>
                <a:ext cx="931345" cy="5539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5CD4009-F04A-4FC5-9BCA-4B2A008300C5}"/>
                  </a:ext>
                </a:extLst>
              </p:cNvPr>
              <p:cNvSpPr txBox="1"/>
              <p:nvPr/>
            </p:nvSpPr>
            <p:spPr>
              <a:xfrm>
                <a:off x="4113757" y="5892484"/>
                <a:ext cx="3916933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𝟓𝟕𝟔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5CD4009-F04A-4FC5-9BCA-4B2A00830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757" y="5892484"/>
                <a:ext cx="3916933" cy="658898"/>
              </a:xfrm>
              <a:prstGeom prst="rect">
                <a:avLst/>
              </a:prstGeom>
              <a:blipFill>
                <a:blip r:embed="rId23"/>
                <a:stretch>
                  <a:fillRect l="-4829" t="-12963" b="-34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63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6" grpId="0"/>
      <p:bldP spid="37" grpId="0"/>
      <p:bldP spid="51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hild, Children, Doing, Drawing, Homewor #189090 - PNG Images - PNGio">
            <a:extLst>
              <a:ext uri="{FF2B5EF4-FFF2-40B4-BE49-F238E27FC236}">
                <a16:creationId xmlns:a16="http://schemas.microsoft.com/office/drawing/2014/main" id="{D7C5B7D9-984A-446A-8FEA-0C335BD9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0" y="4677610"/>
            <a:ext cx="2101262" cy="157416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EA1F55A-7B7D-4318-AE31-B3862263D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099668"/>
              </p:ext>
            </p:extLst>
          </p:nvPr>
        </p:nvGraphicFramePr>
        <p:xfrm>
          <a:off x="1679671" y="1393309"/>
          <a:ext cx="9304602" cy="380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848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9BC19D-7C97-446B-83A8-1BEAC888D465}"/>
              </a:ext>
            </a:extLst>
          </p:cNvPr>
          <p:cNvSpPr/>
          <p:nvPr/>
        </p:nvSpPr>
        <p:spPr>
          <a:xfrm>
            <a:off x="-4918" y="1"/>
            <a:ext cx="12196918" cy="764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 (152-sahifa)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2C40231E-EA19-4979-849E-23BBF7D8BEEA}"/>
              </a:ext>
            </a:extLst>
          </p:cNvPr>
          <p:cNvSpPr/>
          <p:nvPr/>
        </p:nvSpPr>
        <p:spPr>
          <a:xfrm>
            <a:off x="119743" y="802761"/>
            <a:ext cx="11952514" cy="5950464"/>
          </a:xfrm>
          <a:prstGeom prst="frame">
            <a:avLst>
              <a:gd name="adj1" fmla="val 1177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48A34-8FCD-46F9-801C-CA05A8E029B1}"/>
              </a:ext>
            </a:extLst>
          </p:cNvPr>
          <p:cNvSpPr txBox="1"/>
          <p:nvPr/>
        </p:nvSpPr>
        <p:spPr>
          <a:xfrm>
            <a:off x="378777" y="977010"/>
            <a:ext cx="11562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uchidan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qirra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yog‘i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F14C92F-1B34-4800-8161-554DCE6242D1}"/>
              </a:ext>
            </a:extLst>
          </p:cNvPr>
          <p:cNvCxnSpPr/>
          <p:nvPr/>
        </p:nvCxnSpPr>
        <p:spPr>
          <a:xfrm>
            <a:off x="547792" y="3682742"/>
            <a:ext cx="11091498" cy="0"/>
          </a:xfrm>
          <a:prstGeom prst="line">
            <a:avLst/>
          </a:prstGeom>
          <a:ln w="76200">
            <a:solidFill>
              <a:srgbClr val="0070C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ED03F88-94D6-41BC-BD87-5B1DE3CDEF0D}"/>
              </a:ext>
            </a:extLst>
          </p:cNvPr>
          <p:cNvSpPr txBox="1"/>
          <p:nvPr/>
        </p:nvSpPr>
        <p:spPr>
          <a:xfrm>
            <a:off x="378777" y="3739153"/>
            <a:ext cx="229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10FD88-89E4-4090-9E03-CB95953131B3}"/>
                  </a:ext>
                </a:extLst>
              </p:cNvPr>
              <p:cNvSpPr txBox="1"/>
              <p:nvPr/>
            </p:nvSpPr>
            <p:spPr>
              <a:xfrm>
                <a:off x="3761009" y="3997473"/>
                <a:ext cx="290543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40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10FD88-89E4-4090-9E03-CB9595313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09" y="3997473"/>
                <a:ext cx="290543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45220A-55B8-4344-97A3-A34E2A46F429}"/>
                  </a:ext>
                </a:extLst>
              </p:cNvPr>
              <p:cNvSpPr txBox="1"/>
              <p:nvPr/>
            </p:nvSpPr>
            <p:spPr>
              <a:xfrm>
                <a:off x="378777" y="4316962"/>
                <a:ext cx="155911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45220A-55B8-4344-97A3-A34E2A46F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77" y="4316962"/>
                <a:ext cx="155911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7CB8C8-FF89-4DCB-A33A-DE53526E3DC9}"/>
                  </a:ext>
                </a:extLst>
              </p:cNvPr>
              <p:cNvSpPr txBox="1"/>
              <p:nvPr/>
            </p:nvSpPr>
            <p:spPr>
              <a:xfrm>
                <a:off x="161931" y="4873052"/>
                <a:ext cx="225767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7CB8C8-FF89-4DCB-A33A-DE53526E3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31" y="4873052"/>
                <a:ext cx="225767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37DF2C-64C4-4515-AB1A-6027487E3D39}"/>
                  </a:ext>
                </a:extLst>
              </p:cNvPr>
              <p:cNvSpPr txBox="1"/>
              <p:nvPr/>
            </p:nvSpPr>
            <p:spPr>
              <a:xfrm>
                <a:off x="263300" y="5480211"/>
                <a:ext cx="167710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37DF2C-64C4-4515-AB1A-6027487E3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00" y="5480211"/>
                <a:ext cx="167710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8B684B-D5E6-467B-BE50-6D65830B7C99}"/>
                  </a:ext>
                </a:extLst>
              </p:cNvPr>
              <p:cNvSpPr txBox="1"/>
              <p:nvPr/>
            </p:nvSpPr>
            <p:spPr>
              <a:xfrm>
                <a:off x="2083907" y="5469655"/>
                <a:ext cx="167710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𝒀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8B684B-D5E6-467B-BE50-6D65830B7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907" y="5469655"/>
                <a:ext cx="167710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3A524A-B0A1-41B7-82AE-AAF6CCC3DBC0}"/>
                  </a:ext>
                </a:extLst>
              </p:cNvPr>
              <p:cNvSpPr txBox="1"/>
              <p:nvPr/>
            </p:nvSpPr>
            <p:spPr>
              <a:xfrm>
                <a:off x="7076961" y="3852773"/>
                <a:ext cx="4781788" cy="981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3A524A-B0A1-41B7-82AE-AAF6CCC3D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961" y="3852773"/>
                <a:ext cx="4781788" cy="9814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CDF39C-7BA1-49F3-987B-54A2C575E90E}"/>
                  </a:ext>
                </a:extLst>
              </p:cNvPr>
              <p:cNvSpPr txBox="1"/>
              <p:nvPr/>
            </p:nvSpPr>
            <p:spPr>
              <a:xfrm>
                <a:off x="3972058" y="4836234"/>
                <a:ext cx="788669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CDF39C-7BA1-49F3-987B-54A2C575E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58" y="4836234"/>
                <a:ext cx="7886691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A93D48-1A72-46ED-ABE3-6D2D140F54A6}"/>
                  </a:ext>
                </a:extLst>
              </p:cNvPr>
              <p:cNvSpPr txBox="1"/>
              <p:nvPr/>
            </p:nvSpPr>
            <p:spPr>
              <a:xfrm>
                <a:off x="3972058" y="5707261"/>
                <a:ext cx="167710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A93D48-1A72-46ED-ABE3-6D2D140F5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58" y="5707261"/>
                <a:ext cx="1677102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B0C7CC-040B-4571-82B0-0A567788B8DF}"/>
                  </a:ext>
                </a:extLst>
              </p:cNvPr>
              <p:cNvSpPr txBox="1"/>
              <p:nvPr/>
            </p:nvSpPr>
            <p:spPr>
              <a:xfrm>
                <a:off x="5792665" y="5696705"/>
                <a:ext cx="167710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𝒀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B0C7CC-040B-4571-82B0-0A567788B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665" y="5696705"/>
                <a:ext cx="1677102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03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C62FCB73-74AB-4E44-BF0F-97FB9C54C040}"/>
              </a:ext>
            </a:extLst>
          </p:cNvPr>
          <p:cNvSpPr/>
          <p:nvPr/>
        </p:nvSpPr>
        <p:spPr>
          <a:xfrm>
            <a:off x="117284" y="971549"/>
            <a:ext cx="11952514" cy="5762881"/>
          </a:xfrm>
          <a:prstGeom prst="frame">
            <a:avLst>
              <a:gd name="adj1" fmla="val 1177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42C94-2A53-416E-BF10-66D82C893462}"/>
              </a:ext>
            </a:extLst>
          </p:cNvPr>
          <p:cNvSpPr txBox="1"/>
          <p:nvPr/>
        </p:nvSpPr>
        <p:spPr>
          <a:xfrm>
            <a:off x="547792" y="1091380"/>
            <a:ext cx="113880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6 ta,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12 ta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C70B7-208E-49A9-BA2A-1F3980632473}"/>
              </a:ext>
            </a:extLst>
          </p:cNvPr>
          <p:cNvSpPr txBox="1"/>
          <p:nvPr/>
        </p:nvSpPr>
        <p:spPr>
          <a:xfrm>
            <a:off x="547792" y="3145103"/>
            <a:ext cx="229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7D4E2-ADAE-4855-8882-2DA6F76B3EE9}"/>
                  </a:ext>
                </a:extLst>
              </p:cNvPr>
              <p:cNvSpPr txBox="1"/>
              <p:nvPr/>
            </p:nvSpPr>
            <p:spPr>
              <a:xfrm>
                <a:off x="715296" y="3855539"/>
                <a:ext cx="14631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7D4E2-ADAE-4855-8882-2DA6F76B3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96" y="3855539"/>
                <a:ext cx="146315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0E09A2-E0D6-4BA9-8C2C-6877CC097A40}"/>
                  </a:ext>
                </a:extLst>
              </p:cNvPr>
              <p:cNvSpPr txBox="1"/>
              <p:nvPr/>
            </p:nvSpPr>
            <p:spPr>
              <a:xfrm>
                <a:off x="715295" y="4429471"/>
                <a:ext cx="17709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0E09A2-E0D6-4BA9-8C2C-6877CC097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95" y="4429471"/>
                <a:ext cx="177093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C1CC55-94A5-4ED7-AF58-8B013AB6A67D}"/>
                  </a:ext>
                </a:extLst>
              </p:cNvPr>
              <p:cNvSpPr txBox="1"/>
              <p:nvPr/>
            </p:nvSpPr>
            <p:spPr>
              <a:xfrm>
                <a:off x="743115" y="5138252"/>
                <a:ext cx="12950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C1CC55-94A5-4ED7-AF58-8B013AB6A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15" y="5138252"/>
                <a:ext cx="129503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B98353-0D8C-4CB4-A87B-BABBD444DF48}"/>
                  </a:ext>
                </a:extLst>
              </p:cNvPr>
              <p:cNvSpPr txBox="1"/>
              <p:nvPr/>
            </p:nvSpPr>
            <p:spPr>
              <a:xfrm>
                <a:off x="3468092" y="3161667"/>
                <a:ext cx="431856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B98353-0D8C-4CB4-A87B-BABBD444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092" y="3161667"/>
                <a:ext cx="431856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1EC8D7-1141-49D6-9BF4-B4E4F318AB1B}"/>
                  </a:ext>
                </a:extLst>
              </p:cNvPr>
              <p:cNvSpPr txBox="1"/>
              <p:nvPr/>
            </p:nvSpPr>
            <p:spPr>
              <a:xfrm>
                <a:off x="3468092" y="3768161"/>
                <a:ext cx="431856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1EC8D7-1141-49D6-9BF4-B4E4F318A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092" y="3768161"/>
                <a:ext cx="431856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38E62E-9E80-4D0E-B009-A51ADA79F6BD}"/>
                  </a:ext>
                </a:extLst>
              </p:cNvPr>
              <p:cNvSpPr txBox="1"/>
              <p:nvPr/>
            </p:nvSpPr>
            <p:spPr>
              <a:xfrm>
                <a:off x="3775868" y="4337138"/>
                <a:ext cx="479100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38E62E-9E80-4D0E-B009-A51ADA79F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868" y="4337138"/>
                <a:ext cx="4791005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2">
            <a:extLst>
              <a:ext uri="{FF2B5EF4-FFF2-40B4-BE49-F238E27FC236}">
                <a16:creationId xmlns:a16="http://schemas.microsoft.com/office/drawing/2014/main" id="{B518644D-9199-452C-9D06-973C3BDAE8A4}"/>
              </a:ext>
            </a:extLst>
          </p:cNvPr>
          <p:cNvSpPr/>
          <p:nvPr/>
        </p:nvSpPr>
        <p:spPr>
          <a:xfrm>
            <a:off x="-4918" y="1"/>
            <a:ext cx="12196918" cy="764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(152-sahifa)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CDFB15-CF56-4B74-BA9E-A736EE48F176}"/>
              </a:ext>
            </a:extLst>
          </p:cNvPr>
          <p:cNvSpPr txBox="1"/>
          <p:nvPr/>
        </p:nvSpPr>
        <p:spPr>
          <a:xfrm>
            <a:off x="3141052" y="513825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Oktaedr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sakkizyoqli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Правильные многогранники — урок. Геометрия, 10 класс.">
            <a:extLst>
              <a:ext uri="{FF2B5EF4-FFF2-40B4-BE49-F238E27FC236}">
                <a16:creationId xmlns:a16="http://schemas.microsoft.com/office/drawing/2014/main" id="{39CC79CA-A3CA-4BC2-8CE6-26CCD12932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046" y="2872580"/>
            <a:ext cx="2499244" cy="25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7A72642-0D81-42F0-ADC0-31CC541D46F4}"/>
              </a:ext>
            </a:extLst>
          </p:cNvPr>
          <p:cNvCxnSpPr/>
          <p:nvPr/>
        </p:nvCxnSpPr>
        <p:spPr>
          <a:xfrm>
            <a:off x="547792" y="3030372"/>
            <a:ext cx="11091498" cy="0"/>
          </a:xfrm>
          <a:prstGeom prst="line">
            <a:avLst/>
          </a:prstGeom>
          <a:ln w="76200">
            <a:solidFill>
              <a:srgbClr val="0070C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4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C62FCB73-74AB-4E44-BF0F-97FB9C54C040}"/>
              </a:ext>
            </a:extLst>
          </p:cNvPr>
          <p:cNvSpPr/>
          <p:nvPr/>
        </p:nvSpPr>
        <p:spPr>
          <a:xfrm>
            <a:off x="117284" y="971549"/>
            <a:ext cx="11952514" cy="5762881"/>
          </a:xfrm>
          <a:prstGeom prst="frame">
            <a:avLst>
              <a:gd name="adj1" fmla="val 1177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42C94-2A53-416E-BF10-66D82C893462}"/>
              </a:ext>
            </a:extLst>
          </p:cNvPr>
          <p:cNvSpPr txBox="1"/>
          <p:nvPr/>
        </p:nvSpPr>
        <p:spPr>
          <a:xfrm>
            <a:off x="423691" y="1203878"/>
            <a:ext cx="11530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14 ta,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21 ta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C70B7-208E-49A9-BA2A-1F3980632473}"/>
              </a:ext>
            </a:extLst>
          </p:cNvPr>
          <p:cNvSpPr txBox="1"/>
          <p:nvPr/>
        </p:nvSpPr>
        <p:spPr>
          <a:xfrm>
            <a:off x="852592" y="2920505"/>
            <a:ext cx="229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7D4E2-ADAE-4855-8882-2DA6F76B3EE9}"/>
                  </a:ext>
                </a:extLst>
              </p:cNvPr>
              <p:cNvSpPr txBox="1"/>
              <p:nvPr/>
            </p:nvSpPr>
            <p:spPr>
              <a:xfrm>
                <a:off x="1020096" y="3630941"/>
                <a:ext cx="17693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7D4E2-ADAE-4855-8882-2DA6F76B3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96" y="3630941"/>
                <a:ext cx="176933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0E09A2-E0D6-4BA9-8C2C-6877CC097A40}"/>
                  </a:ext>
                </a:extLst>
              </p:cNvPr>
              <p:cNvSpPr txBox="1"/>
              <p:nvPr/>
            </p:nvSpPr>
            <p:spPr>
              <a:xfrm>
                <a:off x="1020095" y="4204873"/>
                <a:ext cx="17709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0E09A2-E0D6-4BA9-8C2C-6877CC097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95" y="4204873"/>
                <a:ext cx="177093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C1CC55-94A5-4ED7-AF58-8B013AB6A67D}"/>
                  </a:ext>
                </a:extLst>
              </p:cNvPr>
              <p:cNvSpPr txBox="1"/>
              <p:nvPr/>
            </p:nvSpPr>
            <p:spPr>
              <a:xfrm>
                <a:off x="1047915" y="4913654"/>
                <a:ext cx="12950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C1CC55-94A5-4ED7-AF58-8B013AB6A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15" y="4913654"/>
                <a:ext cx="1295035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B98353-0D8C-4CB4-A87B-BABBD444DF48}"/>
                  </a:ext>
                </a:extLst>
              </p:cNvPr>
              <p:cNvSpPr txBox="1"/>
              <p:nvPr/>
            </p:nvSpPr>
            <p:spPr>
              <a:xfrm>
                <a:off x="3772892" y="2937069"/>
                <a:ext cx="431856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B98353-0D8C-4CB4-A87B-BABBD444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892" y="2937069"/>
                <a:ext cx="431856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1EC8D7-1141-49D6-9BF4-B4E4F318AB1B}"/>
                  </a:ext>
                </a:extLst>
              </p:cNvPr>
              <p:cNvSpPr txBox="1"/>
              <p:nvPr/>
            </p:nvSpPr>
            <p:spPr>
              <a:xfrm>
                <a:off x="3772892" y="3543563"/>
                <a:ext cx="431856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1EC8D7-1141-49D6-9BF4-B4E4F318A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892" y="3543563"/>
                <a:ext cx="431856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38E62E-9E80-4D0E-B009-A51ADA79F6BD}"/>
                  </a:ext>
                </a:extLst>
              </p:cNvPr>
              <p:cNvSpPr txBox="1"/>
              <p:nvPr/>
            </p:nvSpPr>
            <p:spPr>
              <a:xfrm>
                <a:off x="3910029" y="4184927"/>
                <a:ext cx="555863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38E62E-9E80-4D0E-B009-A51ADA79F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029" y="4184927"/>
                <a:ext cx="5558632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2">
            <a:extLst>
              <a:ext uri="{FF2B5EF4-FFF2-40B4-BE49-F238E27FC236}">
                <a16:creationId xmlns:a16="http://schemas.microsoft.com/office/drawing/2014/main" id="{B518644D-9199-452C-9D06-973C3BDAE8A4}"/>
              </a:ext>
            </a:extLst>
          </p:cNvPr>
          <p:cNvSpPr/>
          <p:nvPr/>
        </p:nvSpPr>
        <p:spPr>
          <a:xfrm>
            <a:off x="-4918" y="1"/>
            <a:ext cx="12196918" cy="764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 (152-sahifa)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7A72642-0D81-42F0-ADC0-31CC541D46F4}"/>
              </a:ext>
            </a:extLst>
          </p:cNvPr>
          <p:cNvCxnSpPr/>
          <p:nvPr/>
        </p:nvCxnSpPr>
        <p:spPr>
          <a:xfrm>
            <a:off x="547792" y="2725572"/>
            <a:ext cx="11091498" cy="0"/>
          </a:xfrm>
          <a:prstGeom prst="line">
            <a:avLst/>
          </a:prstGeom>
          <a:ln w="76200">
            <a:solidFill>
              <a:srgbClr val="0070C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84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2BF309-09E8-4D4C-8C4F-08418FCC7D0D}"/>
              </a:ext>
            </a:extLst>
          </p:cNvPr>
          <p:cNvSpPr/>
          <p:nvPr/>
        </p:nvSpPr>
        <p:spPr>
          <a:xfrm>
            <a:off x="979859" y="1125485"/>
            <a:ext cx="4112012" cy="493824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3374826-7533-4E0B-A510-5E4514DF0101}"/>
              </a:ext>
            </a:extLst>
          </p:cNvPr>
          <p:cNvCxnSpPr>
            <a:cxnSpLocks/>
          </p:cNvCxnSpPr>
          <p:nvPr/>
        </p:nvCxnSpPr>
        <p:spPr>
          <a:xfrm>
            <a:off x="1804575" y="1555956"/>
            <a:ext cx="412954" cy="54569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D42446E-D837-49EA-AAC5-BEA92AF691B5}"/>
              </a:ext>
            </a:extLst>
          </p:cNvPr>
          <p:cNvCxnSpPr>
            <a:cxnSpLocks/>
          </p:cNvCxnSpPr>
          <p:nvPr/>
        </p:nvCxnSpPr>
        <p:spPr>
          <a:xfrm>
            <a:off x="4678917" y="1085083"/>
            <a:ext cx="412954" cy="54569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AFEB5A9-F481-48E3-9D42-04FCC1A91A7A}"/>
              </a:ext>
            </a:extLst>
          </p:cNvPr>
          <p:cNvCxnSpPr>
            <a:cxnSpLocks/>
          </p:cNvCxnSpPr>
          <p:nvPr/>
        </p:nvCxnSpPr>
        <p:spPr>
          <a:xfrm>
            <a:off x="972729" y="5532794"/>
            <a:ext cx="467707" cy="519268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29ADF09-945E-4532-93AA-E4B1E56CC54C}"/>
              </a:ext>
            </a:extLst>
          </p:cNvPr>
          <p:cNvCxnSpPr>
            <a:cxnSpLocks/>
          </p:cNvCxnSpPr>
          <p:nvPr/>
        </p:nvCxnSpPr>
        <p:spPr>
          <a:xfrm>
            <a:off x="3811007" y="5093110"/>
            <a:ext cx="511248" cy="480856"/>
          </a:xfrm>
          <a:prstGeom prst="line">
            <a:avLst/>
          </a:prstGeom>
          <a:ln w="57150">
            <a:solidFill>
              <a:srgbClr val="00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3FCF6B2-1C71-4FDB-A273-98B0268F9399}"/>
              </a:ext>
            </a:extLst>
          </p:cNvPr>
          <p:cNvCxnSpPr>
            <a:cxnSpLocks/>
          </p:cNvCxnSpPr>
          <p:nvPr/>
        </p:nvCxnSpPr>
        <p:spPr>
          <a:xfrm flipH="1">
            <a:off x="2198517" y="2084438"/>
            <a:ext cx="161249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45902EC-5CBC-4896-AA51-E1A3C1DF2394}"/>
              </a:ext>
            </a:extLst>
          </p:cNvPr>
          <p:cNvCxnSpPr>
            <a:cxnSpLocks/>
          </p:cNvCxnSpPr>
          <p:nvPr/>
        </p:nvCxnSpPr>
        <p:spPr>
          <a:xfrm flipH="1">
            <a:off x="3004762" y="1105361"/>
            <a:ext cx="1661652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076354C-FD61-4F20-AB2D-AB49051E9C23}"/>
              </a:ext>
            </a:extLst>
          </p:cNvPr>
          <p:cNvCxnSpPr>
            <a:cxnSpLocks/>
          </p:cNvCxnSpPr>
          <p:nvPr/>
        </p:nvCxnSpPr>
        <p:spPr>
          <a:xfrm flipH="1">
            <a:off x="2173936" y="5073445"/>
            <a:ext cx="1661652" cy="0"/>
          </a:xfrm>
          <a:prstGeom prst="line">
            <a:avLst/>
          </a:prstGeom>
          <a:ln w="57150">
            <a:solidFill>
              <a:srgbClr val="00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58359EB-A5FE-4BC5-AA1E-5FE0CCC9B767}"/>
              </a:ext>
            </a:extLst>
          </p:cNvPr>
          <p:cNvCxnSpPr>
            <a:cxnSpLocks/>
          </p:cNvCxnSpPr>
          <p:nvPr/>
        </p:nvCxnSpPr>
        <p:spPr>
          <a:xfrm flipH="1">
            <a:off x="1404362" y="6040998"/>
            <a:ext cx="166756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3C643CD-F827-46DB-BA6A-199FD6E9468C}"/>
              </a:ext>
            </a:extLst>
          </p:cNvPr>
          <p:cNvCxnSpPr>
            <a:cxnSpLocks/>
          </p:cNvCxnSpPr>
          <p:nvPr/>
        </p:nvCxnSpPr>
        <p:spPr>
          <a:xfrm flipV="1">
            <a:off x="1404362" y="2101646"/>
            <a:ext cx="824965" cy="388804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FF8FBDD-2409-4358-BF8B-DA8C87E377CE}"/>
              </a:ext>
            </a:extLst>
          </p:cNvPr>
          <p:cNvCxnSpPr>
            <a:cxnSpLocks/>
          </p:cNvCxnSpPr>
          <p:nvPr/>
        </p:nvCxnSpPr>
        <p:spPr>
          <a:xfrm flipV="1">
            <a:off x="979860" y="1541206"/>
            <a:ext cx="804962" cy="403276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CBB3129-29D2-479F-B26E-0778E3266E4F}"/>
              </a:ext>
            </a:extLst>
          </p:cNvPr>
          <p:cNvCxnSpPr>
            <a:cxnSpLocks/>
          </p:cNvCxnSpPr>
          <p:nvPr/>
        </p:nvCxnSpPr>
        <p:spPr>
          <a:xfrm flipV="1">
            <a:off x="2202127" y="1125486"/>
            <a:ext cx="749863" cy="3967624"/>
          </a:xfrm>
          <a:prstGeom prst="line">
            <a:avLst/>
          </a:prstGeom>
          <a:ln w="57150">
            <a:solidFill>
              <a:srgbClr val="00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1C2D2B2-9C8C-47CF-81CC-207F4C2CAAC8}"/>
              </a:ext>
            </a:extLst>
          </p:cNvPr>
          <p:cNvCxnSpPr>
            <a:cxnSpLocks/>
          </p:cNvCxnSpPr>
          <p:nvPr/>
        </p:nvCxnSpPr>
        <p:spPr>
          <a:xfrm flipV="1">
            <a:off x="3835588" y="1125486"/>
            <a:ext cx="843329" cy="3967624"/>
          </a:xfrm>
          <a:prstGeom prst="line">
            <a:avLst/>
          </a:prstGeom>
          <a:ln w="57150">
            <a:solidFill>
              <a:srgbClr val="00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F162F65-DA97-4341-AC4B-5466A962BB52}"/>
              </a:ext>
            </a:extLst>
          </p:cNvPr>
          <p:cNvCxnSpPr>
            <a:cxnSpLocks/>
          </p:cNvCxnSpPr>
          <p:nvPr/>
        </p:nvCxnSpPr>
        <p:spPr>
          <a:xfrm flipH="1">
            <a:off x="979861" y="5073445"/>
            <a:ext cx="1194076" cy="447677"/>
          </a:xfrm>
          <a:prstGeom prst="line">
            <a:avLst/>
          </a:prstGeom>
          <a:ln w="57150">
            <a:solidFill>
              <a:srgbClr val="00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A726445-0AEF-4311-AD07-0CD32F80003A}"/>
              </a:ext>
            </a:extLst>
          </p:cNvPr>
          <p:cNvCxnSpPr>
            <a:cxnSpLocks/>
          </p:cNvCxnSpPr>
          <p:nvPr/>
        </p:nvCxnSpPr>
        <p:spPr>
          <a:xfrm flipH="1">
            <a:off x="1784822" y="1108279"/>
            <a:ext cx="1250092" cy="443081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2D5F9D9-5F4B-424E-82D3-04E51DD704AB}"/>
              </a:ext>
            </a:extLst>
          </p:cNvPr>
          <p:cNvCxnSpPr>
            <a:cxnSpLocks/>
          </p:cNvCxnSpPr>
          <p:nvPr/>
        </p:nvCxnSpPr>
        <p:spPr>
          <a:xfrm flipH="1">
            <a:off x="3790155" y="1620940"/>
            <a:ext cx="1301716" cy="466879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6016DBC2-3849-40BF-B9E2-3EB652D47042}"/>
              </a:ext>
            </a:extLst>
          </p:cNvPr>
          <p:cNvCxnSpPr>
            <a:cxnSpLocks/>
          </p:cNvCxnSpPr>
          <p:nvPr/>
        </p:nvCxnSpPr>
        <p:spPr>
          <a:xfrm flipH="1">
            <a:off x="3059606" y="5559417"/>
            <a:ext cx="1214252" cy="475319"/>
          </a:xfrm>
          <a:prstGeom prst="line">
            <a:avLst/>
          </a:prstGeom>
          <a:ln w="5715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F156F2C9-4752-4A6F-9333-77575E4FA139}"/>
              </a:ext>
            </a:extLst>
          </p:cNvPr>
          <p:cNvCxnSpPr>
            <a:cxnSpLocks/>
          </p:cNvCxnSpPr>
          <p:nvPr/>
        </p:nvCxnSpPr>
        <p:spPr>
          <a:xfrm flipV="1">
            <a:off x="4309010" y="1623550"/>
            <a:ext cx="763108" cy="3976997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Равнобедренный треугольник 50">
            <a:extLst>
              <a:ext uri="{FF2B5EF4-FFF2-40B4-BE49-F238E27FC236}">
                <a16:creationId xmlns:a16="http://schemas.microsoft.com/office/drawing/2014/main" id="{0B6CB315-4E5A-439D-B2E0-DD62EBBFAC7B}"/>
              </a:ext>
            </a:extLst>
          </p:cNvPr>
          <p:cNvSpPr/>
          <p:nvPr/>
        </p:nvSpPr>
        <p:spPr>
          <a:xfrm rot="1488458">
            <a:off x="-945242" y="-298818"/>
            <a:ext cx="3186551" cy="5324450"/>
          </a:xfrm>
          <a:prstGeom prst="triangle">
            <a:avLst>
              <a:gd name="adj" fmla="val 600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F7C36B8B-7281-4EB1-92D0-1BF7F69FE843}"/>
              </a:ext>
            </a:extLst>
          </p:cNvPr>
          <p:cNvSpPr/>
          <p:nvPr/>
        </p:nvSpPr>
        <p:spPr>
          <a:xfrm rot="21045937">
            <a:off x="3747596" y="1063891"/>
            <a:ext cx="3186551" cy="5324450"/>
          </a:xfrm>
          <a:prstGeom prst="triangle">
            <a:avLst>
              <a:gd name="adj" fmla="val 600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03C3D4E9-2A2B-469B-B1DB-97A1DAFD71D3}"/>
              </a:ext>
            </a:extLst>
          </p:cNvPr>
          <p:cNvSpPr/>
          <p:nvPr/>
        </p:nvSpPr>
        <p:spPr>
          <a:xfrm rot="5190191">
            <a:off x="1720269" y="420826"/>
            <a:ext cx="994520" cy="1284569"/>
          </a:xfrm>
          <a:prstGeom prst="triangle">
            <a:avLst>
              <a:gd name="adj" fmla="val 600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id="{848F281C-9FB4-4574-BFF8-DE6923257EDF}"/>
              </a:ext>
            </a:extLst>
          </p:cNvPr>
          <p:cNvSpPr/>
          <p:nvPr/>
        </p:nvSpPr>
        <p:spPr>
          <a:xfrm rot="2500266">
            <a:off x="3366615" y="5450274"/>
            <a:ext cx="1198046" cy="1284569"/>
          </a:xfrm>
          <a:prstGeom prst="triangle">
            <a:avLst>
              <a:gd name="adj" fmla="val 5208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:a16="http://schemas.microsoft.com/office/drawing/2014/main" id="{C0BE0052-65B9-4FD1-9361-944F1F2385E4}"/>
              </a:ext>
            </a:extLst>
          </p:cNvPr>
          <p:cNvSpPr/>
          <p:nvPr/>
        </p:nvSpPr>
        <p:spPr>
          <a:xfrm rot="6918728">
            <a:off x="548871" y="5331299"/>
            <a:ext cx="994520" cy="1284569"/>
          </a:xfrm>
          <a:prstGeom prst="triangle">
            <a:avLst>
              <a:gd name="adj" fmla="val 600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B8FFEFA8-3A75-4656-B30E-91B3CC15BA4D}"/>
              </a:ext>
            </a:extLst>
          </p:cNvPr>
          <p:cNvSpPr/>
          <p:nvPr/>
        </p:nvSpPr>
        <p:spPr>
          <a:xfrm rot="9496496">
            <a:off x="4663350" y="527140"/>
            <a:ext cx="994520" cy="1284569"/>
          </a:xfrm>
          <a:prstGeom prst="triangle">
            <a:avLst>
              <a:gd name="adj" fmla="val 600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мка 63">
            <a:extLst>
              <a:ext uri="{FF2B5EF4-FFF2-40B4-BE49-F238E27FC236}">
                <a16:creationId xmlns:a16="http://schemas.microsoft.com/office/drawing/2014/main" id="{F85BCC3D-87DC-44F2-8A8B-0D133AE72A3D}"/>
              </a:ext>
            </a:extLst>
          </p:cNvPr>
          <p:cNvSpPr/>
          <p:nvPr/>
        </p:nvSpPr>
        <p:spPr>
          <a:xfrm>
            <a:off x="114300" y="103239"/>
            <a:ext cx="11952514" cy="6624132"/>
          </a:xfrm>
          <a:prstGeom prst="frame">
            <a:avLst>
              <a:gd name="adj1" fmla="val 115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48873E5-1D01-405D-9936-72EB53430314}"/>
                  </a:ext>
                </a:extLst>
              </p:cNvPr>
              <p:cNvSpPr txBox="1"/>
              <p:nvPr/>
            </p:nvSpPr>
            <p:spPr>
              <a:xfrm>
                <a:off x="5683824" y="388698"/>
                <a:ext cx="6324167" cy="5518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Prizma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yog‘i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burchak-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dan,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yoqlari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parallelogrammlardan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ko‘pyoqqa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aytiladi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48873E5-1D01-405D-9936-72EB53430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824" y="388698"/>
                <a:ext cx="6324167" cy="5518242"/>
              </a:xfrm>
              <a:prstGeom prst="rect">
                <a:avLst/>
              </a:prstGeom>
              <a:blipFill>
                <a:blip r:embed="rId2"/>
                <a:stretch>
                  <a:fillRect l="-3372" r="-96" b="-38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53134FBE-F5C0-4032-99C2-AD12F7C47290}"/>
              </a:ext>
            </a:extLst>
          </p:cNvPr>
          <p:cNvCxnSpPr>
            <a:cxnSpLocks/>
            <a:stCxn id="5" idx="2"/>
          </p:cNvCxnSpPr>
          <p:nvPr/>
        </p:nvCxnSpPr>
        <p:spPr>
          <a:xfrm flipV="1">
            <a:off x="3035865" y="2042294"/>
            <a:ext cx="793316" cy="402143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6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C3810FA5-D853-4D3B-A4FE-244EC3E8C1AC}"/>
              </a:ext>
            </a:extLst>
          </p:cNvPr>
          <p:cNvSpPr/>
          <p:nvPr/>
        </p:nvSpPr>
        <p:spPr>
          <a:xfrm>
            <a:off x="114300" y="103239"/>
            <a:ext cx="11952514" cy="6624132"/>
          </a:xfrm>
          <a:prstGeom prst="frame">
            <a:avLst>
              <a:gd name="adj1" fmla="val 115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AD5E95-2A0F-4D72-9A29-9602CF802982}"/>
              </a:ext>
            </a:extLst>
          </p:cNvPr>
          <p:cNvSpPr/>
          <p:nvPr/>
        </p:nvSpPr>
        <p:spPr>
          <a:xfrm>
            <a:off x="1497272" y="965255"/>
            <a:ext cx="5067046" cy="4156951"/>
          </a:xfrm>
          <a:prstGeom prst="rect">
            <a:avLst/>
          </a:prstGeom>
          <a:solidFill>
            <a:srgbClr val="FFFF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>
            <a:extLst>
              <a:ext uri="{FF2B5EF4-FFF2-40B4-BE49-F238E27FC236}">
                <a16:creationId xmlns:a16="http://schemas.microsoft.com/office/drawing/2014/main" id="{A621BC38-3AF5-420D-A0FF-C0992B46786C}"/>
              </a:ext>
            </a:extLst>
          </p:cNvPr>
          <p:cNvSpPr/>
          <p:nvPr/>
        </p:nvSpPr>
        <p:spPr>
          <a:xfrm>
            <a:off x="1500280" y="269339"/>
            <a:ext cx="5067046" cy="1696506"/>
          </a:xfrm>
          <a:prstGeom prst="pentagon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>
            <a:extLst>
              <a:ext uri="{FF2B5EF4-FFF2-40B4-BE49-F238E27FC236}">
                <a16:creationId xmlns:a16="http://schemas.microsoft.com/office/drawing/2014/main" id="{FADD81F6-6C16-425E-AE9A-202F2FC41A1E}"/>
              </a:ext>
            </a:extLst>
          </p:cNvPr>
          <p:cNvSpPr/>
          <p:nvPr/>
        </p:nvSpPr>
        <p:spPr>
          <a:xfrm>
            <a:off x="1500279" y="4453467"/>
            <a:ext cx="5062477" cy="1804458"/>
          </a:xfrm>
          <a:prstGeom prst="pentagon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88FE218-2042-45F1-B24B-27802E761DA2}"/>
              </a:ext>
            </a:extLst>
          </p:cNvPr>
          <p:cNvCxnSpPr>
            <a:cxnSpLocks/>
          </p:cNvCxnSpPr>
          <p:nvPr/>
        </p:nvCxnSpPr>
        <p:spPr>
          <a:xfrm flipH="1">
            <a:off x="5608057" y="5159304"/>
            <a:ext cx="963834" cy="1125087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9C59A43-E4F6-4981-A682-197A609650FB}"/>
              </a:ext>
            </a:extLst>
          </p:cNvPr>
          <p:cNvCxnSpPr>
            <a:cxnSpLocks/>
          </p:cNvCxnSpPr>
          <p:nvPr/>
        </p:nvCxnSpPr>
        <p:spPr>
          <a:xfrm>
            <a:off x="2438400" y="6282377"/>
            <a:ext cx="3191795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EBF40BB-D0E4-4EDE-9789-331B29FE766B}"/>
              </a:ext>
            </a:extLst>
          </p:cNvPr>
          <p:cNvCxnSpPr>
            <a:cxnSpLocks/>
          </p:cNvCxnSpPr>
          <p:nvPr/>
        </p:nvCxnSpPr>
        <p:spPr>
          <a:xfrm>
            <a:off x="4014795" y="4441583"/>
            <a:ext cx="2552531" cy="721677"/>
          </a:xfrm>
          <a:prstGeom prst="line">
            <a:avLst/>
          </a:prstGeom>
          <a:ln w="57150">
            <a:solidFill>
              <a:srgbClr val="00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56CB07E-3F53-42FB-B869-98786F6F69BC}"/>
              </a:ext>
            </a:extLst>
          </p:cNvPr>
          <p:cNvCxnSpPr>
            <a:cxnSpLocks/>
          </p:cNvCxnSpPr>
          <p:nvPr/>
        </p:nvCxnSpPr>
        <p:spPr>
          <a:xfrm>
            <a:off x="4044995" y="258178"/>
            <a:ext cx="2547095" cy="695193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C0F5A3B-6ACB-4C9B-A2D5-CF9C411C6ECF}"/>
              </a:ext>
            </a:extLst>
          </p:cNvPr>
          <p:cNvCxnSpPr>
            <a:cxnSpLocks/>
          </p:cNvCxnSpPr>
          <p:nvPr/>
        </p:nvCxnSpPr>
        <p:spPr>
          <a:xfrm flipH="1">
            <a:off x="1467996" y="257772"/>
            <a:ext cx="2593141" cy="681017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EA7F49-0ECD-4E29-8DE5-E770804DCBC0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1500285" y="917345"/>
            <a:ext cx="961679" cy="1060383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169A9DC-9930-4704-B026-AC6CB423FC01}"/>
              </a:ext>
            </a:extLst>
          </p:cNvPr>
          <p:cNvCxnSpPr>
            <a:cxnSpLocks/>
          </p:cNvCxnSpPr>
          <p:nvPr/>
        </p:nvCxnSpPr>
        <p:spPr>
          <a:xfrm flipV="1">
            <a:off x="5608057" y="965255"/>
            <a:ext cx="940562" cy="1002381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E29B402-1C59-4CD8-B42C-7554D0593ED0}"/>
              </a:ext>
            </a:extLst>
          </p:cNvPr>
          <p:cNvCxnSpPr>
            <a:cxnSpLocks/>
          </p:cNvCxnSpPr>
          <p:nvPr/>
        </p:nvCxnSpPr>
        <p:spPr>
          <a:xfrm>
            <a:off x="2438400" y="1953778"/>
            <a:ext cx="3198344" cy="0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4DC4BAAC-D4E8-4894-819B-4C428BFF5982}"/>
              </a:ext>
            </a:extLst>
          </p:cNvPr>
          <p:cNvCxnSpPr>
            <a:cxnSpLocks/>
          </p:cNvCxnSpPr>
          <p:nvPr/>
        </p:nvCxnSpPr>
        <p:spPr>
          <a:xfrm>
            <a:off x="4042567" y="247534"/>
            <a:ext cx="0" cy="4232787"/>
          </a:xfrm>
          <a:prstGeom prst="line">
            <a:avLst/>
          </a:prstGeom>
          <a:ln w="57150">
            <a:solidFill>
              <a:srgbClr val="00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488294EC-707A-44F1-B71E-1AC9AD23A450}"/>
              </a:ext>
            </a:extLst>
          </p:cNvPr>
          <p:cNvCxnSpPr>
            <a:cxnSpLocks/>
          </p:cNvCxnSpPr>
          <p:nvPr/>
        </p:nvCxnSpPr>
        <p:spPr>
          <a:xfrm>
            <a:off x="4443984" y="1152144"/>
            <a:ext cx="4092716" cy="18705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0CD6038-AD42-428A-B4CE-D2271F8A658B}"/>
              </a:ext>
            </a:extLst>
          </p:cNvPr>
          <p:cNvCxnSpPr>
            <a:cxnSpLocks/>
          </p:cNvCxnSpPr>
          <p:nvPr/>
        </p:nvCxnSpPr>
        <p:spPr>
          <a:xfrm flipV="1">
            <a:off x="4315968" y="5202185"/>
            <a:ext cx="4380346" cy="33913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424400E-21D9-4E96-A561-3039525D681F}"/>
              </a:ext>
            </a:extLst>
          </p:cNvPr>
          <p:cNvSpPr txBox="1"/>
          <p:nvPr/>
        </p:nvSpPr>
        <p:spPr>
          <a:xfrm>
            <a:off x="8730564" y="901180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93FBEB-E070-49C8-A3A7-14F608E25315}"/>
              </a:ext>
            </a:extLst>
          </p:cNvPr>
          <p:cNvSpPr txBox="1"/>
          <p:nvPr/>
        </p:nvSpPr>
        <p:spPr>
          <a:xfrm>
            <a:off x="8896922" y="4670968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43653527-53C5-43D0-82AC-C4C7E64472B5}"/>
              </a:ext>
            </a:extLst>
          </p:cNvPr>
          <p:cNvCxnSpPr>
            <a:cxnSpLocks/>
          </p:cNvCxnSpPr>
          <p:nvPr/>
        </p:nvCxnSpPr>
        <p:spPr>
          <a:xfrm flipH="1">
            <a:off x="2461964" y="4451108"/>
            <a:ext cx="1561175" cy="417791"/>
          </a:xfrm>
          <a:prstGeom prst="line">
            <a:avLst/>
          </a:prstGeom>
          <a:ln w="57150">
            <a:solidFill>
              <a:srgbClr val="00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C6D5C91A-1309-4349-ABE0-37472C8DF529}"/>
              </a:ext>
            </a:extLst>
          </p:cNvPr>
          <p:cNvCxnSpPr>
            <a:cxnSpLocks/>
          </p:cNvCxnSpPr>
          <p:nvPr/>
        </p:nvCxnSpPr>
        <p:spPr>
          <a:xfrm>
            <a:off x="1490538" y="5163260"/>
            <a:ext cx="963886" cy="1131603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658A0459-A600-4A9C-A1A8-B6A15FF8CB75}"/>
              </a:ext>
            </a:extLst>
          </p:cNvPr>
          <p:cNvCxnSpPr>
            <a:cxnSpLocks/>
          </p:cNvCxnSpPr>
          <p:nvPr/>
        </p:nvCxnSpPr>
        <p:spPr>
          <a:xfrm flipH="1">
            <a:off x="1495705" y="4877002"/>
            <a:ext cx="966260" cy="271671"/>
          </a:xfrm>
          <a:prstGeom prst="line">
            <a:avLst/>
          </a:prstGeom>
          <a:ln w="57150">
            <a:solidFill>
              <a:srgbClr val="00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6CA142DE-957B-4C96-97A1-CCBD4CC6BB02}"/>
              </a:ext>
            </a:extLst>
          </p:cNvPr>
          <p:cNvCxnSpPr>
            <a:cxnSpLocks/>
          </p:cNvCxnSpPr>
          <p:nvPr/>
        </p:nvCxnSpPr>
        <p:spPr>
          <a:xfrm>
            <a:off x="1500285" y="917345"/>
            <a:ext cx="0" cy="4265662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BA08E70B-9472-4312-80EE-7C707B809D70}"/>
              </a:ext>
            </a:extLst>
          </p:cNvPr>
          <p:cNvCxnSpPr>
            <a:cxnSpLocks/>
          </p:cNvCxnSpPr>
          <p:nvPr/>
        </p:nvCxnSpPr>
        <p:spPr>
          <a:xfrm>
            <a:off x="6567326" y="950220"/>
            <a:ext cx="0" cy="4232787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B3B09608-2961-480B-98DD-FAFA032DBBA6}"/>
              </a:ext>
            </a:extLst>
          </p:cNvPr>
          <p:cNvCxnSpPr>
            <a:cxnSpLocks/>
          </p:cNvCxnSpPr>
          <p:nvPr/>
        </p:nvCxnSpPr>
        <p:spPr>
          <a:xfrm>
            <a:off x="5587871" y="1953778"/>
            <a:ext cx="8035" cy="4304142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BFD48B29-D5C5-4F6F-89F6-C04136D6C17F}"/>
              </a:ext>
            </a:extLst>
          </p:cNvPr>
          <p:cNvCxnSpPr>
            <a:cxnSpLocks/>
          </p:cNvCxnSpPr>
          <p:nvPr/>
        </p:nvCxnSpPr>
        <p:spPr>
          <a:xfrm>
            <a:off x="2461964" y="1977728"/>
            <a:ext cx="5165" cy="4280192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2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C3810FA5-D853-4D3B-A4FE-244EC3E8C1AC}"/>
              </a:ext>
            </a:extLst>
          </p:cNvPr>
          <p:cNvSpPr/>
          <p:nvPr/>
        </p:nvSpPr>
        <p:spPr>
          <a:xfrm>
            <a:off x="114300" y="103239"/>
            <a:ext cx="11952514" cy="6624132"/>
          </a:xfrm>
          <a:prstGeom prst="frame">
            <a:avLst>
              <a:gd name="adj1" fmla="val 115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AD5E95-2A0F-4D72-9A29-9602CF802982}"/>
              </a:ext>
            </a:extLst>
          </p:cNvPr>
          <p:cNvSpPr/>
          <p:nvPr/>
        </p:nvSpPr>
        <p:spPr>
          <a:xfrm>
            <a:off x="1497272" y="965255"/>
            <a:ext cx="5067046" cy="5329608"/>
          </a:xfrm>
          <a:prstGeom prst="rect">
            <a:avLst/>
          </a:prstGeom>
          <a:solidFill>
            <a:srgbClr val="FFFF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>
            <a:extLst>
              <a:ext uri="{FF2B5EF4-FFF2-40B4-BE49-F238E27FC236}">
                <a16:creationId xmlns:a16="http://schemas.microsoft.com/office/drawing/2014/main" id="{A621BC38-3AF5-420D-A0FF-C0992B46786C}"/>
              </a:ext>
            </a:extLst>
          </p:cNvPr>
          <p:cNvSpPr/>
          <p:nvPr/>
        </p:nvSpPr>
        <p:spPr>
          <a:xfrm>
            <a:off x="1500280" y="269339"/>
            <a:ext cx="5067046" cy="1696506"/>
          </a:xfrm>
          <a:prstGeom prst="pentagon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88FE218-2042-45F1-B24B-27802E761DA2}"/>
              </a:ext>
            </a:extLst>
          </p:cNvPr>
          <p:cNvCxnSpPr>
            <a:cxnSpLocks/>
          </p:cNvCxnSpPr>
          <p:nvPr/>
        </p:nvCxnSpPr>
        <p:spPr>
          <a:xfrm flipH="1">
            <a:off x="5608057" y="5159304"/>
            <a:ext cx="963834" cy="1125087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9C59A43-E4F6-4981-A682-197A609650FB}"/>
              </a:ext>
            </a:extLst>
          </p:cNvPr>
          <p:cNvCxnSpPr>
            <a:cxnSpLocks/>
          </p:cNvCxnSpPr>
          <p:nvPr/>
        </p:nvCxnSpPr>
        <p:spPr>
          <a:xfrm>
            <a:off x="2438400" y="6282377"/>
            <a:ext cx="3191795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56CB07E-3F53-42FB-B869-98786F6F69BC}"/>
              </a:ext>
            </a:extLst>
          </p:cNvPr>
          <p:cNvCxnSpPr>
            <a:cxnSpLocks/>
          </p:cNvCxnSpPr>
          <p:nvPr/>
        </p:nvCxnSpPr>
        <p:spPr>
          <a:xfrm>
            <a:off x="4044995" y="258178"/>
            <a:ext cx="2547095" cy="695193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C0F5A3B-6ACB-4C9B-A2D5-CF9C411C6ECF}"/>
              </a:ext>
            </a:extLst>
          </p:cNvPr>
          <p:cNvCxnSpPr>
            <a:cxnSpLocks/>
          </p:cNvCxnSpPr>
          <p:nvPr/>
        </p:nvCxnSpPr>
        <p:spPr>
          <a:xfrm flipH="1">
            <a:off x="1467996" y="257772"/>
            <a:ext cx="2593141" cy="681017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EA7F49-0ECD-4E29-8DE5-E770804DCBC0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1500285" y="917345"/>
            <a:ext cx="961679" cy="1060383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169A9DC-9930-4704-B026-AC6CB423FC01}"/>
              </a:ext>
            </a:extLst>
          </p:cNvPr>
          <p:cNvCxnSpPr>
            <a:cxnSpLocks/>
          </p:cNvCxnSpPr>
          <p:nvPr/>
        </p:nvCxnSpPr>
        <p:spPr>
          <a:xfrm flipV="1">
            <a:off x="5608057" y="965255"/>
            <a:ext cx="940562" cy="1002381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E29B402-1C59-4CD8-B42C-7554D0593ED0}"/>
              </a:ext>
            </a:extLst>
          </p:cNvPr>
          <p:cNvCxnSpPr>
            <a:cxnSpLocks/>
          </p:cNvCxnSpPr>
          <p:nvPr/>
        </p:nvCxnSpPr>
        <p:spPr>
          <a:xfrm>
            <a:off x="2438400" y="1953778"/>
            <a:ext cx="3198344" cy="0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4DC4BAAC-D4E8-4894-819B-4C428BFF5982}"/>
              </a:ext>
            </a:extLst>
          </p:cNvPr>
          <p:cNvCxnSpPr>
            <a:cxnSpLocks/>
          </p:cNvCxnSpPr>
          <p:nvPr/>
        </p:nvCxnSpPr>
        <p:spPr>
          <a:xfrm>
            <a:off x="4042567" y="247534"/>
            <a:ext cx="0" cy="4232787"/>
          </a:xfrm>
          <a:prstGeom prst="line">
            <a:avLst/>
          </a:prstGeom>
          <a:ln w="57150">
            <a:solidFill>
              <a:srgbClr val="00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FB30F9B8-B466-480E-9BA2-362616B5BC03}"/>
              </a:ext>
            </a:extLst>
          </p:cNvPr>
          <p:cNvCxnSpPr>
            <a:cxnSpLocks/>
          </p:cNvCxnSpPr>
          <p:nvPr/>
        </p:nvCxnSpPr>
        <p:spPr>
          <a:xfrm flipV="1">
            <a:off x="6089974" y="2736382"/>
            <a:ext cx="2648629" cy="87135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C2DA241-6573-45C3-B7B4-CC531FC697D0}"/>
              </a:ext>
            </a:extLst>
          </p:cNvPr>
          <p:cNvSpPr txBox="1"/>
          <p:nvPr/>
        </p:nvSpPr>
        <p:spPr>
          <a:xfrm>
            <a:off x="8956639" y="2499987"/>
            <a:ext cx="2892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yon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yog‘i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43653527-53C5-43D0-82AC-C4C7E64472B5}"/>
              </a:ext>
            </a:extLst>
          </p:cNvPr>
          <p:cNvCxnSpPr>
            <a:cxnSpLocks/>
          </p:cNvCxnSpPr>
          <p:nvPr/>
        </p:nvCxnSpPr>
        <p:spPr>
          <a:xfrm flipH="1">
            <a:off x="2461964" y="4451108"/>
            <a:ext cx="1561175" cy="417791"/>
          </a:xfrm>
          <a:prstGeom prst="line">
            <a:avLst/>
          </a:prstGeom>
          <a:ln w="57150">
            <a:solidFill>
              <a:srgbClr val="00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C6D5C91A-1309-4349-ABE0-37472C8DF529}"/>
              </a:ext>
            </a:extLst>
          </p:cNvPr>
          <p:cNvCxnSpPr>
            <a:cxnSpLocks/>
          </p:cNvCxnSpPr>
          <p:nvPr/>
        </p:nvCxnSpPr>
        <p:spPr>
          <a:xfrm>
            <a:off x="1490538" y="5163260"/>
            <a:ext cx="963886" cy="1131603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Равнобедренный треугольник 80">
            <a:extLst>
              <a:ext uri="{FF2B5EF4-FFF2-40B4-BE49-F238E27FC236}">
                <a16:creationId xmlns:a16="http://schemas.microsoft.com/office/drawing/2014/main" id="{E30F96ED-8FA9-4E20-A3CD-A644DA0CB8AF}"/>
              </a:ext>
            </a:extLst>
          </p:cNvPr>
          <p:cNvSpPr/>
          <p:nvPr/>
        </p:nvSpPr>
        <p:spPr>
          <a:xfrm rot="7406953">
            <a:off x="1021276" y="5386035"/>
            <a:ext cx="1352944" cy="1511009"/>
          </a:xfrm>
          <a:prstGeom prst="triangle">
            <a:avLst>
              <a:gd name="adj" fmla="val 3302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6CA142DE-957B-4C96-97A1-CCBD4CC6BB02}"/>
              </a:ext>
            </a:extLst>
          </p:cNvPr>
          <p:cNvCxnSpPr>
            <a:cxnSpLocks/>
          </p:cNvCxnSpPr>
          <p:nvPr/>
        </p:nvCxnSpPr>
        <p:spPr>
          <a:xfrm>
            <a:off x="1500285" y="917345"/>
            <a:ext cx="0" cy="4265662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BA08E70B-9472-4312-80EE-7C707B809D70}"/>
              </a:ext>
            </a:extLst>
          </p:cNvPr>
          <p:cNvCxnSpPr>
            <a:cxnSpLocks/>
          </p:cNvCxnSpPr>
          <p:nvPr/>
        </p:nvCxnSpPr>
        <p:spPr>
          <a:xfrm>
            <a:off x="6567326" y="950220"/>
            <a:ext cx="0" cy="4232787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B3B09608-2961-480B-98DD-FAFA032DBBA6}"/>
              </a:ext>
            </a:extLst>
          </p:cNvPr>
          <p:cNvCxnSpPr>
            <a:cxnSpLocks/>
          </p:cNvCxnSpPr>
          <p:nvPr/>
        </p:nvCxnSpPr>
        <p:spPr>
          <a:xfrm>
            <a:off x="5587871" y="1953778"/>
            <a:ext cx="8035" cy="4304142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BFD48B29-D5C5-4F6F-89F6-C04136D6C17F}"/>
              </a:ext>
            </a:extLst>
          </p:cNvPr>
          <p:cNvCxnSpPr>
            <a:cxnSpLocks/>
          </p:cNvCxnSpPr>
          <p:nvPr/>
        </p:nvCxnSpPr>
        <p:spPr>
          <a:xfrm>
            <a:off x="2461964" y="1977728"/>
            <a:ext cx="5165" cy="4280192"/>
          </a:xfrm>
          <a:prstGeom prst="line">
            <a:avLst/>
          </a:prstGeom>
          <a:ln w="57150">
            <a:solidFill>
              <a:srgbClr val="00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E6A61DC3-98D0-450F-BCAE-45CA35ACCD50}"/>
              </a:ext>
            </a:extLst>
          </p:cNvPr>
          <p:cNvSpPr/>
          <p:nvPr/>
        </p:nvSpPr>
        <p:spPr>
          <a:xfrm>
            <a:off x="2499130" y="1990297"/>
            <a:ext cx="3080575" cy="42676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89D187E-9243-499C-8E41-80D6EC7C3EF9}"/>
              </a:ext>
            </a:extLst>
          </p:cNvPr>
          <p:cNvCxnSpPr>
            <a:cxnSpLocks/>
          </p:cNvCxnSpPr>
          <p:nvPr/>
        </p:nvCxnSpPr>
        <p:spPr>
          <a:xfrm flipV="1">
            <a:off x="4177862" y="3042745"/>
            <a:ext cx="4560741" cy="38625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5DC57FE-9919-4514-8803-4E528433E7DC}"/>
              </a:ext>
            </a:extLst>
          </p:cNvPr>
          <p:cNvCxnSpPr>
            <a:cxnSpLocks/>
          </p:cNvCxnSpPr>
          <p:nvPr/>
        </p:nvCxnSpPr>
        <p:spPr>
          <a:xfrm flipV="1">
            <a:off x="1978835" y="3305864"/>
            <a:ext cx="6905540" cy="1156095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934B2E3F-3483-4A41-9F11-BD90713A677C}"/>
              </a:ext>
            </a:extLst>
          </p:cNvPr>
          <p:cNvSpPr/>
          <p:nvPr/>
        </p:nvSpPr>
        <p:spPr>
          <a:xfrm rot="14193047" flipH="1">
            <a:off x="5670759" y="5406600"/>
            <a:ext cx="1352944" cy="1511009"/>
          </a:xfrm>
          <a:prstGeom prst="triangle">
            <a:avLst>
              <a:gd name="adj" fmla="val 3302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C3810FA5-D853-4D3B-A4FE-244EC3E8C1AC}"/>
              </a:ext>
            </a:extLst>
          </p:cNvPr>
          <p:cNvSpPr/>
          <p:nvPr/>
        </p:nvSpPr>
        <p:spPr>
          <a:xfrm>
            <a:off x="114300" y="103239"/>
            <a:ext cx="11952514" cy="6624132"/>
          </a:xfrm>
          <a:prstGeom prst="frame">
            <a:avLst>
              <a:gd name="adj1" fmla="val 1153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AD5E95-2A0F-4D72-9A29-9602CF802982}"/>
              </a:ext>
            </a:extLst>
          </p:cNvPr>
          <p:cNvSpPr/>
          <p:nvPr/>
        </p:nvSpPr>
        <p:spPr>
          <a:xfrm>
            <a:off x="1509044" y="989192"/>
            <a:ext cx="5067046" cy="41569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>
            <a:extLst>
              <a:ext uri="{FF2B5EF4-FFF2-40B4-BE49-F238E27FC236}">
                <a16:creationId xmlns:a16="http://schemas.microsoft.com/office/drawing/2014/main" id="{A621BC38-3AF5-420D-A0FF-C0992B46786C}"/>
              </a:ext>
            </a:extLst>
          </p:cNvPr>
          <p:cNvSpPr/>
          <p:nvPr/>
        </p:nvSpPr>
        <p:spPr>
          <a:xfrm>
            <a:off x="1525044" y="299432"/>
            <a:ext cx="5067045" cy="1644821"/>
          </a:xfrm>
          <a:prstGeom prst="pentagon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>
            <a:extLst>
              <a:ext uri="{FF2B5EF4-FFF2-40B4-BE49-F238E27FC236}">
                <a16:creationId xmlns:a16="http://schemas.microsoft.com/office/drawing/2014/main" id="{FADD81F6-6C16-425E-AE9A-202F2FC41A1E}"/>
              </a:ext>
            </a:extLst>
          </p:cNvPr>
          <p:cNvSpPr/>
          <p:nvPr/>
        </p:nvSpPr>
        <p:spPr>
          <a:xfrm>
            <a:off x="1486142" y="4448006"/>
            <a:ext cx="5105948" cy="1804458"/>
          </a:xfrm>
          <a:prstGeom prst="pentagon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88FE218-2042-45F1-B24B-27802E761DA2}"/>
              </a:ext>
            </a:extLst>
          </p:cNvPr>
          <p:cNvCxnSpPr>
            <a:cxnSpLocks/>
          </p:cNvCxnSpPr>
          <p:nvPr/>
        </p:nvCxnSpPr>
        <p:spPr>
          <a:xfrm flipH="1">
            <a:off x="5608057" y="5159304"/>
            <a:ext cx="963834" cy="11250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9C59A43-E4F6-4981-A682-197A609650FB}"/>
              </a:ext>
            </a:extLst>
          </p:cNvPr>
          <p:cNvCxnSpPr>
            <a:cxnSpLocks/>
          </p:cNvCxnSpPr>
          <p:nvPr/>
        </p:nvCxnSpPr>
        <p:spPr>
          <a:xfrm>
            <a:off x="2438400" y="6282377"/>
            <a:ext cx="319179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EBF40BB-D0E4-4EDE-9789-331B29FE766B}"/>
              </a:ext>
            </a:extLst>
          </p:cNvPr>
          <p:cNvCxnSpPr>
            <a:cxnSpLocks/>
          </p:cNvCxnSpPr>
          <p:nvPr/>
        </p:nvCxnSpPr>
        <p:spPr>
          <a:xfrm>
            <a:off x="4014795" y="4441583"/>
            <a:ext cx="2552531" cy="721677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56CB07E-3F53-42FB-B869-98786F6F69BC}"/>
              </a:ext>
            </a:extLst>
          </p:cNvPr>
          <p:cNvCxnSpPr>
            <a:cxnSpLocks/>
          </p:cNvCxnSpPr>
          <p:nvPr/>
        </p:nvCxnSpPr>
        <p:spPr>
          <a:xfrm>
            <a:off x="4044995" y="258178"/>
            <a:ext cx="2547095" cy="695193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C0F5A3B-6ACB-4C9B-A2D5-CF9C411C6ECF}"/>
              </a:ext>
            </a:extLst>
          </p:cNvPr>
          <p:cNvCxnSpPr>
            <a:cxnSpLocks/>
            <a:endCxn id="6" idx="1"/>
          </p:cNvCxnSpPr>
          <p:nvPr/>
        </p:nvCxnSpPr>
        <p:spPr>
          <a:xfrm flipH="1">
            <a:off x="1525049" y="257772"/>
            <a:ext cx="2536090" cy="669924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EA7F49-0ECD-4E29-8DE5-E770804DCBC0}"/>
              </a:ext>
            </a:extLst>
          </p:cNvPr>
          <p:cNvCxnSpPr>
            <a:cxnSpLocks/>
          </p:cNvCxnSpPr>
          <p:nvPr/>
        </p:nvCxnSpPr>
        <p:spPr>
          <a:xfrm>
            <a:off x="1535585" y="924201"/>
            <a:ext cx="961679" cy="1060383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169A9DC-9930-4704-B026-AC6CB423FC01}"/>
              </a:ext>
            </a:extLst>
          </p:cNvPr>
          <p:cNvCxnSpPr>
            <a:cxnSpLocks/>
          </p:cNvCxnSpPr>
          <p:nvPr/>
        </p:nvCxnSpPr>
        <p:spPr>
          <a:xfrm flipV="1">
            <a:off x="5608057" y="965255"/>
            <a:ext cx="940562" cy="1002381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E29B402-1C59-4CD8-B42C-7554D0593ED0}"/>
              </a:ext>
            </a:extLst>
          </p:cNvPr>
          <p:cNvCxnSpPr>
            <a:cxnSpLocks/>
          </p:cNvCxnSpPr>
          <p:nvPr/>
        </p:nvCxnSpPr>
        <p:spPr>
          <a:xfrm>
            <a:off x="2438400" y="1953778"/>
            <a:ext cx="3198344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4DC4BAAC-D4E8-4894-819B-4C428BFF5982}"/>
              </a:ext>
            </a:extLst>
          </p:cNvPr>
          <p:cNvCxnSpPr>
            <a:cxnSpLocks/>
          </p:cNvCxnSpPr>
          <p:nvPr/>
        </p:nvCxnSpPr>
        <p:spPr>
          <a:xfrm>
            <a:off x="4042567" y="247534"/>
            <a:ext cx="0" cy="4232787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A8E7253B-9D15-48EC-877F-E0D610CD2472}"/>
              </a:ext>
            </a:extLst>
          </p:cNvPr>
          <p:cNvCxnSpPr>
            <a:cxnSpLocks/>
          </p:cNvCxnSpPr>
          <p:nvPr/>
        </p:nvCxnSpPr>
        <p:spPr>
          <a:xfrm flipV="1">
            <a:off x="2461964" y="3344220"/>
            <a:ext cx="5657277" cy="109736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5207097-3210-4651-A210-F22F63BF6C42}"/>
              </a:ext>
            </a:extLst>
          </p:cNvPr>
          <p:cNvSpPr txBox="1"/>
          <p:nvPr/>
        </p:nvSpPr>
        <p:spPr>
          <a:xfrm>
            <a:off x="8303986" y="2598003"/>
            <a:ext cx="3336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yon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qirrasi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43653527-53C5-43D0-82AC-C4C7E64472B5}"/>
              </a:ext>
            </a:extLst>
          </p:cNvPr>
          <p:cNvCxnSpPr>
            <a:cxnSpLocks/>
          </p:cNvCxnSpPr>
          <p:nvPr/>
        </p:nvCxnSpPr>
        <p:spPr>
          <a:xfrm flipH="1">
            <a:off x="2461964" y="4451108"/>
            <a:ext cx="1561175" cy="417791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C6D5C91A-1309-4349-ABE0-37472C8DF529}"/>
              </a:ext>
            </a:extLst>
          </p:cNvPr>
          <p:cNvCxnSpPr>
            <a:cxnSpLocks/>
          </p:cNvCxnSpPr>
          <p:nvPr/>
        </p:nvCxnSpPr>
        <p:spPr>
          <a:xfrm>
            <a:off x="1490538" y="5163260"/>
            <a:ext cx="963886" cy="113160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658A0459-A600-4A9C-A1A8-B6A15FF8CB75}"/>
              </a:ext>
            </a:extLst>
          </p:cNvPr>
          <p:cNvCxnSpPr>
            <a:cxnSpLocks/>
          </p:cNvCxnSpPr>
          <p:nvPr/>
        </p:nvCxnSpPr>
        <p:spPr>
          <a:xfrm flipH="1">
            <a:off x="1495705" y="4877002"/>
            <a:ext cx="966260" cy="271671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6CA142DE-957B-4C96-97A1-CCBD4CC6BB02}"/>
              </a:ext>
            </a:extLst>
          </p:cNvPr>
          <p:cNvCxnSpPr>
            <a:cxnSpLocks/>
          </p:cNvCxnSpPr>
          <p:nvPr/>
        </p:nvCxnSpPr>
        <p:spPr>
          <a:xfrm flipH="1">
            <a:off x="1500511" y="927696"/>
            <a:ext cx="24764" cy="4255311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BA08E70B-9472-4312-80EE-7C707B809D70}"/>
              </a:ext>
            </a:extLst>
          </p:cNvPr>
          <p:cNvCxnSpPr>
            <a:cxnSpLocks/>
          </p:cNvCxnSpPr>
          <p:nvPr/>
        </p:nvCxnSpPr>
        <p:spPr>
          <a:xfrm>
            <a:off x="6567326" y="950220"/>
            <a:ext cx="0" cy="4232787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B3B09608-2961-480B-98DD-FAFA032DBBA6}"/>
              </a:ext>
            </a:extLst>
          </p:cNvPr>
          <p:cNvCxnSpPr>
            <a:cxnSpLocks/>
          </p:cNvCxnSpPr>
          <p:nvPr/>
        </p:nvCxnSpPr>
        <p:spPr>
          <a:xfrm>
            <a:off x="5587871" y="1953778"/>
            <a:ext cx="8035" cy="4304142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BFD48B29-D5C5-4F6F-89F6-C04136D6C17F}"/>
              </a:ext>
            </a:extLst>
          </p:cNvPr>
          <p:cNvCxnSpPr>
            <a:cxnSpLocks/>
          </p:cNvCxnSpPr>
          <p:nvPr/>
        </p:nvCxnSpPr>
        <p:spPr>
          <a:xfrm>
            <a:off x="2461964" y="1977728"/>
            <a:ext cx="5165" cy="4280192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022DDC3-E1B9-4C44-A649-B2E908FB4EB6}"/>
              </a:ext>
            </a:extLst>
          </p:cNvPr>
          <p:cNvCxnSpPr>
            <a:cxnSpLocks/>
          </p:cNvCxnSpPr>
          <p:nvPr/>
        </p:nvCxnSpPr>
        <p:spPr>
          <a:xfrm flipV="1">
            <a:off x="5568442" y="3596503"/>
            <a:ext cx="2632083" cy="102647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5386984-8F8C-49DD-8C0B-C8F757610CAE}"/>
              </a:ext>
            </a:extLst>
          </p:cNvPr>
          <p:cNvCxnSpPr>
            <a:cxnSpLocks/>
          </p:cNvCxnSpPr>
          <p:nvPr/>
        </p:nvCxnSpPr>
        <p:spPr>
          <a:xfrm>
            <a:off x="6567326" y="2082800"/>
            <a:ext cx="1573496" cy="660967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8347C84-8196-4FA5-883A-A58179BFD6C7}"/>
              </a:ext>
            </a:extLst>
          </p:cNvPr>
          <p:cNvCxnSpPr>
            <a:cxnSpLocks/>
          </p:cNvCxnSpPr>
          <p:nvPr/>
        </p:nvCxnSpPr>
        <p:spPr>
          <a:xfrm flipV="1">
            <a:off x="1495705" y="3101407"/>
            <a:ext cx="6567644" cy="404743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1B0BB85-0D54-45F6-B019-36A9668F218D}"/>
              </a:ext>
            </a:extLst>
          </p:cNvPr>
          <p:cNvCxnSpPr>
            <a:cxnSpLocks/>
          </p:cNvCxnSpPr>
          <p:nvPr/>
        </p:nvCxnSpPr>
        <p:spPr>
          <a:xfrm>
            <a:off x="4037572" y="2520197"/>
            <a:ext cx="4025777" cy="410009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266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Широкоэкранный</PresentationFormat>
  <Paragraphs>179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83</cp:revision>
  <dcterms:created xsi:type="dcterms:W3CDTF">2020-10-23T18:46:07Z</dcterms:created>
  <dcterms:modified xsi:type="dcterms:W3CDTF">2020-11-25T14:25:49Z</dcterms:modified>
</cp:coreProperties>
</file>