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397" r:id="rId2"/>
    <p:sldId id="1386" r:id="rId3"/>
    <p:sldId id="1396" r:id="rId4"/>
    <p:sldId id="1404" r:id="rId5"/>
    <p:sldId id="1405" r:id="rId6"/>
    <p:sldId id="1407" r:id="rId7"/>
    <p:sldId id="1406" r:id="rId8"/>
    <p:sldId id="1408" r:id="rId9"/>
    <p:sldId id="1409" r:id="rId10"/>
    <p:sldId id="1410" r:id="rId11"/>
    <p:sldId id="1411" r:id="rId12"/>
    <p:sldId id="1412" r:id="rId13"/>
    <p:sldId id="1413" r:id="rId14"/>
    <p:sldId id="1414" r:id="rId15"/>
    <p:sldId id="1415" r:id="rId16"/>
    <p:sldId id="1416" r:id="rId17"/>
    <p:sldId id="1417" r:id="rId18"/>
    <p:sldId id="1418" r:id="rId19"/>
    <p:sldId id="1420" r:id="rId20"/>
    <p:sldId id="1419" r:id="rId21"/>
    <p:sldId id="1421" r:id="rId22"/>
    <p:sldId id="1422" r:id="rId23"/>
    <p:sldId id="1423" r:id="rId24"/>
    <p:sldId id="1424" r:id="rId25"/>
    <p:sldId id="32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5400"/>
    <a:srgbClr val="006600"/>
    <a:srgbClr val="0000CC"/>
    <a:srgbClr val="00B0F0"/>
    <a:srgbClr val="00FF00"/>
    <a:srgbClr val="3BCCFF"/>
    <a:srgbClr val="4FD1FF"/>
    <a:srgbClr val="D6009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0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48C0E-C638-4E47-BAC3-C4E6A60CCCC6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30AB72-A457-4278-BD5D-138133402436}">
      <dgm:prSet phldrT="[Текст]" custT="1"/>
      <dgm:spPr>
        <a:solidFill>
          <a:srgbClr val="00FF00">
            <a:alpha val="52941"/>
          </a:srgbClr>
        </a:solidFill>
      </dgm:spPr>
      <dgm:t>
        <a:bodyPr/>
        <a:lstStyle/>
        <a:p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Ko‘pyoq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tekis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burchaklari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qirralari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sonidan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marta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2F5C1D-E6EB-4987-8966-F9A3BAC8805C}" type="parTrans" cxnId="{61836508-4211-49E1-B68D-11C853E941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41DA54-B9C7-42ED-B4AC-466C4655DF10}" type="sibTrans" cxnId="{61836508-4211-49E1-B68D-11C853E941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2A36E6-D686-4979-8B64-B9BE9F277500}">
      <dgm:prSet phldrT="[Текст]" custT="1"/>
      <dgm:spPr>
        <a:solidFill>
          <a:srgbClr val="4FD1FF"/>
        </a:solidFill>
      </dgm:spPr>
      <dgm:t>
        <a:bodyPr/>
        <a:lstStyle/>
        <a:p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Ko‘pyoq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tekis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burchaklari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har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doim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juft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endParaRPr lang="ru-RU" sz="4000" dirty="0">
            <a:solidFill>
              <a:schemeClr val="tx1"/>
            </a:solidFill>
          </a:endParaRPr>
        </a:p>
      </dgm:t>
    </dgm:pt>
    <dgm:pt modelId="{13B69718-2DEB-4BC2-92B3-C51F39101B75}" type="parTrans" cxnId="{3FC2C74A-F0A6-451B-9E7B-2181CC69BC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003D47-4E9C-4CE3-AE49-907AA336E23C}" type="sibTrans" cxnId="{3FC2C74A-F0A6-451B-9E7B-2181CC69BC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F21F17B9-B057-45B5-BDB0-068A06DD4428}">
          <dgm:prSet phldrT="[Текст]" custT="1"/>
          <dgm:spPr/>
          <dgm:t>
            <a:bodyPr/>
            <a:lstStyle/>
            <a:p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Agar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ko‘pburchakning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har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uchida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xil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14:m>
                <m:oMath xmlns:m="http://schemas.openxmlformats.org/officeDocument/2006/math">
                  <m:r>
                    <a:rPr lang="en-US" sz="3600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𝒌</m:t>
                  </m:r>
                </m:oMath>
              </a14:m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sondagi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qirralar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tutashsa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                    </a:t>
              </a:r>
              <a14:m>
                <m:oMath xmlns:m="http://schemas.openxmlformats.org/officeDocument/2006/math">
                  <m:r>
                    <a:rPr lang="en-US" sz="3600" b="1" i="1" smtClean="0">
                      <a:solidFill>
                        <a:srgbClr val="0000CC"/>
                      </a:solidFill>
                      <a:latin typeface="Cambria Math" panose="02040503050406030204" pitchFamily="18" charset="0"/>
                    </a:rPr>
                    <m:t>𝑼</m:t>
                  </m:r>
                  <m:r>
                    <a:rPr lang="en-US" sz="3600" b="1" i="1" smtClean="0">
                      <a:solidFill>
                        <a:srgbClr val="0000CC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∙</m:t>
                  </m:r>
                  <m:r>
                    <a:rPr lang="en-US" sz="3600" b="1" i="1" smtClean="0">
                      <a:solidFill>
                        <a:srgbClr val="0000CC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𝒌</m:t>
                  </m:r>
                  <m:r>
                    <a:rPr lang="en-US" sz="3600" b="1" i="1" smtClean="0">
                      <a:solidFill>
                        <a:srgbClr val="0000CC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</m:t>
                  </m:r>
                  <m:r>
                    <a:rPr lang="en-US" sz="3600" b="1" i="1" smtClean="0">
                      <a:solidFill>
                        <a:srgbClr val="0000CC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𝟐</m:t>
                  </m:r>
                  <m:r>
                    <a:rPr lang="en-US" sz="3600" b="1" i="1" smtClean="0">
                      <a:solidFill>
                        <a:srgbClr val="0000CC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𝑸</m:t>
                  </m:r>
                </m:oMath>
              </a14:m>
              <a:r>
                <a:rPr lang="en-US" sz="3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munosabat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o‘rinli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bo‘ladi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F21F17B9-B057-45B5-BDB0-068A06DD4428}">
          <dgm:prSet phldrT="[Текст]" custT="1"/>
          <dgm:spPr/>
          <dgm:t>
            <a:bodyPr/>
            <a:lstStyle/>
            <a:p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Agar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ko‘pburchakning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har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uchida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xil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𝒌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sondagi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qirralar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tutashsa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                    </a:t>
              </a:r>
              <a:r>
                <a:rPr lang="en-US" sz="3600" b="1" i="0">
                  <a:solidFill>
                    <a:srgbClr val="0000CC"/>
                  </a:solidFill>
                  <a:latin typeface="Cambria Math" panose="02040503050406030204" pitchFamily="18" charset="0"/>
                </a:rPr>
                <a:t>𝑼</a:t>
              </a:r>
              <a:r>
                <a:rPr lang="en-US" sz="3600" b="1" i="0">
                  <a:solidFill>
                    <a:srgbClr val="0000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∙𝒌=𝟐𝑸</a:t>
              </a:r>
              <a:r>
                <a:rPr lang="en-US" sz="3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munosabat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o‘rinli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bo‘ladi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CAE3D7D3-D1C3-4C7B-A26F-35D68F4BD6E2}" type="parTrans" cxnId="{8E681E9F-36D3-4186-BC5B-9001CD284A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55B88E7-1820-4888-A091-6ED2C39335FB}" type="sibTrans" cxnId="{8E681E9F-36D3-4186-BC5B-9001CD284A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C809D2-00F9-42BC-A25F-41BAB36A2074}" type="pres">
      <dgm:prSet presAssocID="{BE948C0E-C638-4E47-BAC3-C4E6A60CCCC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2838A5-AF65-411E-A6A4-D5EA22AB1510}" type="pres">
      <dgm:prSet presAssocID="{2F30AB72-A457-4278-BD5D-138133402436}" presName="comp" presStyleCnt="0"/>
      <dgm:spPr/>
    </dgm:pt>
    <dgm:pt modelId="{6474DA6C-4DEA-4701-AA78-1907A5504B7F}" type="pres">
      <dgm:prSet presAssocID="{2F30AB72-A457-4278-BD5D-138133402436}" presName="box" presStyleLbl="node1" presStyleIdx="0" presStyleCnt="3"/>
      <dgm:spPr/>
      <dgm:t>
        <a:bodyPr/>
        <a:lstStyle/>
        <a:p>
          <a:endParaRPr lang="ru-RU"/>
        </a:p>
      </dgm:t>
    </dgm:pt>
    <dgm:pt modelId="{B8104DE3-DAA5-401B-9E33-62B38CE7C5DF}" type="pres">
      <dgm:prSet presAssocID="{2F30AB72-A457-4278-BD5D-138133402436}" presName="img" presStyleLbl="fgImgPlace1" presStyleIdx="0" presStyleCnt="3" custScaleX="96468"/>
      <dgm:spPr/>
    </dgm:pt>
    <dgm:pt modelId="{13315966-4E38-4984-8B12-D0FA36FE7EF6}" type="pres">
      <dgm:prSet presAssocID="{2F30AB72-A457-4278-BD5D-13813340243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BC52B-2A53-4437-A8F0-E4078D6B4D6E}" type="pres">
      <dgm:prSet presAssocID="{3041DA54-B9C7-42ED-B4AC-466C4655DF10}" presName="spacer" presStyleCnt="0"/>
      <dgm:spPr/>
    </dgm:pt>
    <dgm:pt modelId="{254923EB-0AC8-426E-9C94-54FB878CCFCD}" type="pres">
      <dgm:prSet presAssocID="{D92A36E6-D686-4979-8B64-B9BE9F277500}" presName="comp" presStyleCnt="0"/>
      <dgm:spPr/>
    </dgm:pt>
    <dgm:pt modelId="{2286C384-4C99-4F59-9C86-C9A4DA9F27D8}" type="pres">
      <dgm:prSet presAssocID="{D92A36E6-D686-4979-8B64-B9BE9F277500}" presName="box" presStyleLbl="node1" presStyleIdx="1" presStyleCnt="3"/>
      <dgm:spPr/>
      <dgm:t>
        <a:bodyPr/>
        <a:lstStyle/>
        <a:p>
          <a:endParaRPr lang="ru-RU"/>
        </a:p>
      </dgm:t>
    </dgm:pt>
    <dgm:pt modelId="{EDF24944-C299-4432-84A8-8D28A413D566}" type="pres">
      <dgm:prSet presAssocID="{D92A36E6-D686-4979-8B64-B9BE9F277500}" presName="img" presStyleLbl="fgImgPlace1" presStyleIdx="1" presStyleCnt="3"/>
      <dgm:spPr/>
    </dgm:pt>
    <dgm:pt modelId="{AB327A74-2A37-4651-8B3B-DB54F74D53CA}" type="pres">
      <dgm:prSet presAssocID="{D92A36E6-D686-4979-8B64-B9BE9F27750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300F8-1EC6-42EA-9AE4-377B21FCF42F}" type="pres">
      <dgm:prSet presAssocID="{EE003D47-4E9C-4CE3-AE49-907AA336E23C}" presName="spacer" presStyleCnt="0"/>
      <dgm:spPr/>
    </dgm:pt>
    <dgm:pt modelId="{84A5DB80-3D29-42B6-BF06-A932F206B294}" type="pres">
      <dgm:prSet presAssocID="{F21F17B9-B057-45B5-BDB0-068A06DD4428}" presName="comp" presStyleCnt="0"/>
      <dgm:spPr/>
    </dgm:pt>
    <dgm:pt modelId="{508E6877-8A05-46D3-853C-EE206A933A9B}" type="pres">
      <dgm:prSet presAssocID="{F21F17B9-B057-45B5-BDB0-068A06DD4428}" presName="box" presStyleLbl="node1" presStyleIdx="2" presStyleCnt="3"/>
      <dgm:spPr/>
      <dgm:t>
        <a:bodyPr/>
        <a:lstStyle/>
        <a:p>
          <a:endParaRPr lang="ru-RU"/>
        </a:p>
      </dgm:t>
    </dgm:pt>
    <dgm:pt modelId="{375009FE-1A71-4679-9693-7524AEB5355B}" type="pres">
      <dgm:prSet presAssocID="{F21F17B9-B057-45B5-BDB0-068A06DD4428}" presName="img" presStyleLbl="fgImgPlace1" presStyleIdx="2" presStyleCnt="3"/>
      <dgm:spPr/>
    </dgm:pt>
    <dgm:pt modelId="{475E07C3-AA6C-42CC-8974-24C92E364682}" type="pres">
      <dgm:prSet presAssocID="{F21F17B9-B057-45B5-BDB0-068A06DD442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7EACC0-1246-4205-A24C-D633C5B5D236}" type="presOf" srcId="{BE948C0E-C638-4E47-BAC3-C4E6A60CCCC6}" destId="{1AC809D2-00F9-42BC-A25F-41BAB36A2074}" srcOrd="0" destOrd="0" presId="urn:microsoft.com/office/officeart/2005/8/layout/vList4"/>
    <dgm:cxn modelId="{27FAC290-2B18-4B18-B940-C677056F2291}" type="presOf" srcId="{D92A36E6-D686-4979-8B64-B9BE9F277500}" destId="{2286C384-4C99-4F59-9C86-C9A4DA9F27D8}" srcOrd="0" destOrd="0" presId="urn:microsoft.com/office/officeart/2005/8/layout/vList4"/>
    <dgm:cxn modelId="{FE435692-31E3-4B39-8D61-E611975B71BA}" type="presOf" srcId="{F21F17B9-B057-45B5-BDB0-068A06DD4428}" destId="{475E07C3-AA6C-42CC-8974-24C92E364682}" srcOrd="1" destOrd="0" presId="urn:microsoft.com/office/officeart/2005/8/layout/vList4"/>
    <dgm:cxn modelId="{694A59E5-8B3E-4469-BA10-5684A4CB642D}" type="presOf" srcId="{D92A36E6-D686-4979-8B64-B9BE9F277500}" destId="{AB327A74-2A37-4651-8B3B-DB54F74D53CA}" srcOrd="1" destOrd="0" presId="urn:microsoft.com/office/officeart/2005/8/layout/vList4"/>
    <dgm:cxn modelId="{8E681E9F-36D3-4186-BC5B-9001CD284A60}" srcId="{BE948C0E-C638-4E47-BAC3-C4E6A60CCCC6}" destId="{F21F17B9-B057-45B5-BDB0-068A06DD4428}" srcOrd="2" destOrd="0" parTransId="{CAE3D7D3-D1C3-4C7B-A26F-35D68F4BD6E2}" sibTransId="{C55B88E7-1820-4888-A091-6ED2C39335FB}"/>
    <dgm:cxn modelId="{61836508-4211-49E1-B68D-11C853E9419D}" srcId="{BE948C0E-C638-4E47-BAC3-C4E6A60CCCC6}" destId="{2F30AB72-A457-4278-BD5D-138133402436}" srcOrd="0" destOrd="0" parTransId="{642F5C1D-E6EB-4987-8966-F9A3BAC8805C}" sibTransId="{3041DA54-B9C7-42ED-B4AC-466C4655DF10}"/>
    <dgm:cxn modelId="{029B2741-8FB5-4964-B4B3-EE3BE34A3719}" type="presOf" srcId="{2F30AB72-A457-4278-BD5D-138133402436}" destId="{6474DA6C-4DEA-4701-AA78-1907A5504B7F}" srcOrd="0" destOrd="0" presId="urn:microsoft.com/office/officeart/2005/8/layout/vList4"/>
    <dgm:cxn modelId="{66196C12-D784-4998-9DCB-90A50983A100}" type="presOf" srcId="{F21F17B9-B057-45B5-BDB0-068A06DD4428}" destId="{508E6877-8A05-46D3-853C-EE206A933A9B}" srcOrd="0" destOrd="0" presId="urn:microsoft.com/office/officeart/2005/8/layout/vList4"/>
    <dgm:cxn modelId="{3FC2C74A-F0A6-451B-9E7B-2181CC69BC0E}" srcId="{BE948C0E-C638-4E47-BAC3-C4E6A60CCCC6}" destId="{D92A36E6-D686-4979-8B64-B9BE9F277500}" srcOrd="1" destOrd="0" parTransId="{13B69718-2DEB-4BC2-92B3-C51F39101B75}" sibTransId="{EE003D47-4E9C-4CE3-AE49-907AA336E23C}"/>
    <dgm:cxn modelId="{02840156-C035-4BF9-AAC8-A105792FBCD7}" type="presOf" srcId="{2F30AB72-A457-4278-BD5D-138133402436}" destId="{13315966-4E38-4984-8B12-D0FA36FE7EF6}" srcOrd="1" destOrd="0" presId="urn:microsoft.com/office/officeart/2005/8/layout/vList4"/>
    <dgm:cxn modelId="{5C277E78-B0F7-49C1-89FE-1DD41071D9FA}" type="presParOf" srcId="{1AC809D2-00F9-42BC-A25F-41BAB36A2074}" destId="{2C2838A5-AF65-411E-A6A4-D5EA22AB1510}" srcOrd="0" destOrd="0" presId="urn:microsoft.com/office/officeart/2005/8/layout/vList4"/>
    <dgm:cxn modelId="{43BA93A2-915B-4EA2-A244-903A91D09A99}" type="presParOf" srcId="{2C2838A5-AF65-411E-A6A4-D5EA22AB1510}" destId="{6474DA6C-4DEA-4701-AA78-1907A5504B7F}" srcOrd="0" destOrd="0" presId="urn:microsoft.com/office/officeart/2005/8/layout/vList4"/>
    <dgm:cxn modelId="{B8C44DE1-6988-416A-91DE-8E6A4BF5DD02}" type="presParOf" srcId="{2C2838A5-AF65-411E-A6A4-D5EA22AB1510}" destId="{B8104DE3-DAA5-401B-9E33-62B38CE7C5DF}" srcOrd="1" destOrd="0" presId="urn:microsoft.com/office/officeart/2005/8/layout/vList4"/>
    <dgm:cxn modelId="{2C926FF9-8FE6-4F74-B2D0-CAD10EE6F4F7}" type="presParOf" srcId="{2C2838A5-AF65-411E-A6A4-D5EA22AB1510}" destId="{13315966-4E38-4984-8B12-D0FA36FE7EF6}" srcOrd="2" destOrd="0" presId="urn:microsoft.com/office/officeart/2005/8/layout/vList4"/>
    <dgm:cxn modelId="{0C713FE4-1064-4341-A7FC-87C252AF1D67}" type="presParOf" srcId="{1AC809D2-00F9-42BC-A25F-41BAB36A2074}" destId="{745BC52B-2A53-4437-A8F0-E4078D6B4D6E}" srcOrd="1" destOrd="0" presId="urn:microsoft.com/office/officeart/2005/8/layout/vList4"/>
    <dgm:cxn modelId="{4FAB253A-ED5E-4261-9B41-B1D79D4AD306}" type="presParOf" srcId="{1AC809D2-00F9-42BC-A25F-41BAB36A2074}" destId="{254923EB-0AC8-426E-9C94-54FB878CCFCD}" srcOrd="2" destOrd="0" presId="urn:microsoft.com/office/officeart/2005/8/layout/vList4"/>
    <dgm:cxn modelId="{11172294-73C6-4337-9802-BC6A7B5A6948}" type="presParOf" srcId="{254923EB-0AC8-426E-9C94-54FB878CCFCD}" destId="{2286C384-4C99-4F59-9C86-C9A4DA9F27D8}" srcOrd="0" destOrd="0" presId="urn:microsoft.com/office/officeart/2005/8/layout/vList4"/>
    <dgm:cxn modelId="{C8A762CC-B8DC-4832-B2C9-F5D48F21E0F3}" type="presParOf" srcId="{254923EB-0AC8-426E-9C94-54FB878CCFCD}" destId="{EDF24944-C299-4432-84A8-8D28A413D566}" srcOrd="1" destOrd="0" presId="urn:microsoft.com/office/officeart/2005/8/layout/vList4"/>
    <dgm:cxn modelId="{34E5A256-1F6A-46A2-9A42-1A26406B7503}" type="presParOf" srcId="{254923EB-0AC8-426E-9C94-54FB878CCFCD}" destId="{AB327A74-2A37-4651-8B3B-DB54F74D53CA}" srcOrd="2" destOrd="0" presId="urn:microsoft.com/office/officeart/2005/8/layout/vList4"/>
    <dgm:cxn modelId="{AB037C09-71B6-49A2-B533-355393AF8B31}" type="presParOf" srcId="{1AC809D2-00F9-42BC-A25F-41BAB36A2074}" destId="{898300F8-1EC6-42EA-9AE4-377B21FCF42F}" srcOrd="3" destOrd="0" presId="urn:microsoft.com/office/officeart/2005/8/layout/vList4"/>
    <dgm:cxn modelId="{1740C6AA-8EC1-4576-87E5-6784BFB3E94C}" type="presParOf" srcId="{1AC809D2-00F9-42BC-A25F-41BAB36A2074}" destId="{84A5DB80-3D29-42B6-BF06-A932F206B294}" srcOrd="4" destOrd="0" presId="urn:microsoft.com/office/officeart/2005/8/layout/vList4"/>
    <dgm:cxn modelId="{B9851CEB-7DEA-4B25-8D79-1056FD106915}" type="presParOf" srcId="{84A5DB80-3D29-42B6-BF06-A932F206B294}" destId="{508E6877-8A05-46D3-853C-EE206A933A9B}" srcOrd="0" destOrd="0" presId="urn:microsoft.com/office/officeart/2005/8/layout/vList4"/>
    <dgm:cxn modelId="{4AB99D0D-5C18-481B-B935-9BA4DEF23CE9}" type="presParOf" srcId="{84A5DB80-3D29-42B6-BF06-A932F206B294}" destId="{375009FE-1A71-4679-9693-7524AEB5355B}" srcOrd="1" destOrd="0" presId="urn:microsoft.com/office/officeart/2005/8/layout/vList4"/>
    <dgm:cxn modelId="{4AC12C03-579A-4B6E-BDD3-786AAEC589F9}" type="presParOf" srcId="{84A5DB80-3D29-42B6-BF06-A932F206B294}" destId="{475E07C3-AA6C-42CC-8974-24C92E36468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48C0E-C638-4E47-BAC3-C4E6A60CCCC6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30AB72-A457-4278-BD5D-138133402436}">
      <dgm:prSet phldrT="[Текст]" custT="1"/>
      <dgm:spPr>
        <a:solidFill>
          <a:srgbClr val="00FF00">
            <a:alpha val="52941"/>
          </a:srgbClr>
        </a:solidFill>
      </dgm:spPr>
      <dgm:t>
        <a:bodyPr/>
        <a:lstStyle/>
        <a:p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Ko‘pyoq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tekis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burchaklari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qirralari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sonidan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marta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2F5C1D-E6EB-4987-8966-F9A3BAC8805C}" type="parTrans" cxnId="{61836508-4211-49E1-B68D-11C853E941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41DA54-B9C7-42ED-B4AC-466C4655DF10}" type="sibTrans" cxnId="{61836508-4211-49E1-B68D-11C853E941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2A36E6-D686-4979-8B64-B9BE9F277500}">
      <dgm:prSet phldrT="[Текст]" custT="1"/>
      <dgm:spPr>
        <a:solidFill>
          <a:srgbClr val="4FD1FF"/>
        </a:solidFill>
      </dgm:spPr>
      <dgm:t>
        <a:bodyPr/>
        <a:lstStyle/>
        <a:p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Ko‘pyoq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tekis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burchaklari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har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doim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juft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endParaRPr lang="ru-RU" sz="4000" dirty="0">
            <a:solidFill>
              <a:schemeClr val="tx1"/>
            </a:solidFill>
          </a:endParaRPr>
        </a:p>
      </dgm:t>
    </dgm:pt>
    <dgm:pt modelId="{13B69718-2DEB-4BC2-92B3-C51F39101B75}" type="parTrans" cxnId="{3FC2C74A-F0A6-451B-9E7B-2181CC69BC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003D47-4E9C-4CE3-AE49-907AA336E23C}" type="sibTrans" cxnId="{3FC2C74A-F0A6-451B-9E7B-2181CC69BC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1F17B9-B057-45B5-BDB0-068A06DD4428}">
      <dgm:prSet phldrT="[Текст]" custT="1"/>
      <dgm:spPr>
        <a:blipFill>
          <a:blip xmlns:r="http://schemas.openxmlformats.org/officeDocument/2006/relationships" r:embed="rId1"/>
          <a:stretch>
            <a:fillRect t="-1748" b="-5944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CAE3D7D3-D1C3-4C7B-A26F-35D68F4BD6E2}" type="parTrans" cxnId="{8E681E9F-36D3-4186-BC5B-9001CD284A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55B88E7-1820-4888-A091-6ED2C39335FB}" type="sibTrans" cxnId="{8E681E9F-36D3-4186-BC5B-9001CD284A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C809D2-00F9-42BC-A25F-41BAB36A2074}" type="pres">
      <dgm:prSet presAssocID="{BE948C0E-C638-4E47-BAC3-C4E6A60CCCC6}" presName="linear" presStyleCnt="0">
        <dgm:presLayoutVars>
          <dgm:dir/>
          <dgm:resizeHandles val="exact"/>
        </dgm:presLayoutVars>
      </dgm:prSet>
      <dgm:spPr/>
    </dgm:pt>
    <dgm:pt modelId="{2C2838A5-AF65-411E-A6A4-D5EA22AB1510}" type="pres">
      <dgm:prSet presAssocID="{2F30AB72-A457-4278-BD5D-138133402436}" presName="comp" presStyleCnt="0"/>
      <dgm:spPr/>
    </dgm:pt>
    <dgm:pt modelId="{6474DA6C-4DEA-4701-AA78-1907A5504B7F}" type="pres">
      <dgm:prSet presAssocID="{2F30AB72-A457-4278-BD5D-138133402436}" presName="box" presStyleLbl="node1" presStyleIdx="0" presStyleCnt="3"/>
      <dgm:spPr/>
    </dgm:pt>
    <dgm:pt modelId="{B8104DE3-DAA5-401B-9E33-62B38CE7C5DF}" type="pres">
      <dgm:prSet presAssocID="{2F30AB72-A457-4278-BD5D-138133402436}" presName="img" presStyleLbl="fgImgPlace1" presStyleIdx="0" presStyleCnt="3" custScaleX="96468"/>
      <dgm:spPr/>
    </dgm:pt>
    <dgm:pt modelId="{13315966-4E38-4984-8B12-D0FA36FE7EF6}" type="pres">
      <dgm:prSet presAssocID="{2F30AB72-A457-4278-BD5D-138133402436}" presName="text" presStyleLbl="node1" presStyleIdx="0" presStyleCnt="3">
        <dgm:presLayoutVars>
          <dgm:bulletEnabled val="1"/>
        </dgm:presLayoutVars>
      </dgm:prSet>
      <dgm:spPr/>
    </dgm:pt>
    <dgm:pt modelId="{745BC52B-2A53-4437-A8F0-E4078D6B4D6E}" type="pres">
      <dgm:prSet presAssocID="{3041DA54-B9C7-42ED-B4AC-466C4655DF10}" presName="spacer" presStyleCnt="0"/>
      <dgm:spPr/>
    </dgm:pt>
    <dgm:pt modelId="{254923EB-0AC8-426E-9C94-54FB878CCFCD}" type="pres">
      <dgm:prSet presAssocID="{D92A36E6-D686-4979-8B64-B9BE9F277500}" presName="comp" presStyleCnt="0"/>
      <dgm:spPr/>
    </dgm:pt>
    <dgm:pt modelId="{2286C384-4C99-4F59-9C86-C9A4DA9F27D8}" type="pres">
      <dgm:prSet presAssocID="{D92A36E6-D686-4979-8B64-B9BE9F277500}" presName="box" presStyleLbl="node1" presStyleIdx="1" presStyleCnt="3"/>
      <dgm:spPr/>
    </dgm:pt>
    <dgm:pt modelId="{EDF24944-C299-4432-84A8-8D28A413D566}" type="pres">
      <dgm:prSet presAssocID="{D92A36E6-D686-4979-8B64-B9BE9F277500}" presName="img" presStyleLbl="fgImgPlace1" presStyleIdx="1" presStyleCnt="3"/>
      <dgm:spPr/>
    </dgm:pt>
    <dgm:pt modelId="{AB327A74-2A37-4651-8B3B-DB54F74D53CA}" type="pres">
      <dgm:prSet presAssocID="{D92A36E6-D686-4979-8B64-B9BE9F277500}" presName="text" presStyleLbl="node1" presStyleIdx="1" presStyleCnt="3">
        <dgm:presLayoutVars>
          <dgm:bulletEnabled val="1"/>
        </dgm:presLayoutVars>
      </dgm:prSet>
      <dgm:spPr/>
    </dgm:pt>
    <dgm:pt modelId="{898300F8-1EC6-42EA-9AE4-377B21FCF42F}" type="pres">
      <dgm:prSet presAssocID="{EE003D47-4E9C-4CE3-AE49-907AA336E23C}" presName="spacer" presStyleCnt="0"/>
      <dgm:spPr/>
    </dgm:pt>
    <dgm:pt modelId="{84A5DB80-3D29-42B6-BF06-A932F206B294}" type="pres">
      <dgm:prSet presAssocID="{F21F17B9-B057-45B5-BDB0-068A06DD4428}" presName="comp" presStyleCnt="0"/>
      <dgm:spPr/>
    </dgm:pt>
    <dgm:pt modelId="{508E6877-8A05-46D3-853C-EE206A933A9B}" type="pres">
      <dgm:prSet presAssocID="{F21F17B9-B057-45B5-BDB0-068A06DD4428}" presName="box" presStyleLbl="node1" presStyleIdx="2" presStyleCnt="3"/>
      <dgm:spPr/>
    </dgm:pt>
    <dgm:pt modelId="{375009FE-1A71-4679-9693-7524AEB5355B}" type="pres">
      <dgm:prSet presAssocID="{F21F17B9-B057-45B5-BDB0-068A06DD4428}" presName="img" presStyleLbl="fgImgPlace1" presStyleIdx="2" presStyleCnt="3"/>
      <dgm:spPr/>
    </dgm:pt>
    <dgm:pt modelId="{475E07C3-AA6C-42CC-8974-24C92E364682}" type="pres">
      <dgm:prSet presAssocID="{F21F17B9-B057-45B5-BDB0-068A06DD4428}" presName="text" presStyleLbl="node1" presStyleIdx="2" presStyleCnt="3">
        <dgm:presLayoutVars>
          <dgm:bulletEnabled val="1"/>
        </dgm:presLayoutVars>
      </dgm:prSet>
      <dgm:spPr/>
    </dgm:pt>
  </dgm:ptLst>
  <dgm:cxnLst>
    <dgm:cxn modelId="{61836508-4211-49E1-B68D-11C853E9419D}" srcId="{BE948C0E-C638-4E47-BAC3-C4E6A60CCCC6}" destId="{2F30AB72-A457-4278-BD5D-138133402436}" srcOrd="0" destOrd="0" parTransId="{642F5C1D-E6EB-4987-8966-F9A3BAC8805C}" sibTransId="{3041DA54-B9C7-42ED-B4AC-466C4655DF10}"/>
    <dgm:cxn modelId="{66196C12-D784-4998-9DCB-90A50983A100}" type="presOf" srcId="{F21F17B9-B057-45B5-BDB0-068A06DD4428}" destId="{508E6877-8A05-46D3-853C-EE206A933A9B}" srcOrd="0" destOrd="0" presId="urn:microsoft.com/office/officeart/2005/8/layout/vList4"/>
    <dgm:cxn modelId="{029B2741-8FB5-4964-B4B3-EE3BE34A3719}" type="presOf" srcId="{2F30AB72-A457-4278-BD5D-138133402436}" destId="{6474DA6C-4DEA-4701-AA78-1907A5504B7F}" srcOrd="0" destOrd="0" presId="urn:microsoft.com/office/officeart/2005/8/layout/vList4"/>
    <dgm:cxn modelId="{3FC2C74A-F0A6-451B-9E7B-2181CC69BC0E}" srcId="{BE948C0E-C638-4E47-BAC3-C4E6A60CCCC6}" destId="{D92A36E6-D686-4979-8B64-B9BE9F277500}" srcOrd="1" destOrd="0" parTransId="{13B69718-2DEB-4BC2-92B3-C51F39101B75}" sibTransId="{EE003D47-4E9C-4CE3-AE49-907AA336E23C}"/>
    <dgm:cxn modelId="{02840156-C035-4BF9-AAC8-A105792FBCD7}" type="presOf" srcId="{2F30AB72-A457-4278-BD5D-138133402436}" destId="{13315966-4E38-4984-8B12-D0FA36FE7EF6}" srcOrd="1" destOrd="0" presId="urn:microsoft.com/office/officeart/2005/8/layout/vList4"/>
    <dgm:cxn modelId="{27FAC290-2B18-4B18-B940-C677056F2291}" type="presOf" srcId="{D92A36E6-D686-4979-8B64-B9BE9F277500}" destId="{2286C384-4C99-4F59-9C86-C9A4DA9F27D8}" srcOrd="0" destOrd="0" presId="urn:microsoft.com/office/officeart/2005/8/layout/vList4"/>
    <dgm:cxn modelId="{FE435692-31E3-4B39-8D61-E611975B71BA}" type="presOf" srcId="{F21F17B9-B057-45B5-BDB0-068A06DD4428}" destId="{475E07C3-AA6C-42CC-8974-24C92E364682}" srcOrd="1" destOrd="0" presId="urn:microsoft.com/office/officeart/2005/8/layout/vList4"/>
    <dgm:cxn modelId="{8E681E9F-36D3-4186-BC5B-9001CD284A60}" srcId="{BE948C0E-C638-4E47-BAC3-C4E6A60CCCC6}" destId="{F21F17B9-B057-45B5-BDB0-068A06DD4428}" srcOrd="2" destOrd="0" parTransId="{CAE3D7D3-D1C3-4C7B-A26F-35D68F4BD6E2}" sibTransId="{C55B88E7-1820-4888-A091-6ED2C39335FB}"/>
    <dgm:cxn modelId="{117EACC0-1246-4205-A24C-D633C5B5D236}" type="presOf" srcId="{BE948C0E-C638-4E47-BAC3-C4E6A60CCCC6}" destId="{1AC809D2-00F9-42BC-A25F-41BAB36A2074}" srcOrd="0" destOrd="0" presId="urn:microsoft.com/office/officeart/2005/8/layout/vList4"/>
    <dgm:cxn modelId="{694A59E5-8B3E-4469-BA10-5684A4CB642D}" type="presOf" srcId="{D92A36E6-D686-4979-8B64-B9BE9F277500}" destId="{AB327A74-2A37-4651-8B3B-DB54F74D53CA}" srcOrd="1" destOrd="0" presId="urn:microsoft.com/office/officeart/2005/8/layout/vList4"/>
    <dgm:cxn modelId="{5C277E78-B0F7-49C1-89FE-1DD41071D9FA}" type="presParOf" srcId="{1AC809D2-00F9-42BC-A25F-41BAB36A2074}" destId="{2C2838A5-AF65-411E-A6A4-D5EA22AB1510}" srcOrd="0" destOrd="0" presId="urn:microsoft.com/office/officeart/2005/8/layout/vList4"/>
    <dgm:cxn modelId="{43BA93A2-915B-4EA2-A244-903A91D09A99}" type="presParOf" srcId="{2C2838A5-AF65-411E-A6A4-D5EA22AB1510}" destId="{6474DA6C-4DEA-4701-AA78-1907A5504B7F}" srcOrd="0" destOrd="0" presId="urn:microsoft.com/office/officeart/2005/8/layout/vList4"/>
    <dgm:cxn modelId="{B8C44DE1-6988-416A-91DE-8E6A4BF5DD02}" type="presParOf" srcId="{2C2838A5-AF65-411E-A6A4-D5EA22AB1510}" destId="{B8104DE3-DAA5-401B-9E33-62B38CE7C5DF}" srcOrd="1" destOrd="0" presId="urn:microsoft.com/office/officeart/2005/8/layout/vList4"/>
    <dgm:cxn modelId="{2C926FF9-8FE6-4F74-B2D0-CAD10EE6F4F7}" type="presParOf" srcId="{2C2838A5-AF65-411E-A6A4-D5EA22AB1510}" destId="{13315966-4E38-4984-8B12-D0FA36FE7EF6}" srcOrd="2" destOrd="0" presId="urn:microsoft.com/office/officeart/2005/8/layout/vList4"/>
    <dgm:cxn modelId="{0C713FE4-1064-4341-A7FC-87C252AF1D67}" type="presParOf" srcId="{1AC809D2-00F9-42BC-A25F-41BAB36A2074}" destId="{745BC52B-2A53-4437-A8F0-E4078D6B4D6E}" srcOrd="1" destOrd="0" presId="urn:microsoft.com/office/officeart/2005/8/layout/vList4"/>
    <dgm:cxn modelId="{4FAB253A-ED5E-4261-9B41-B1D79D4AD306}" type="presParOf" srcId="{1AC809D2-00F9-42BC-A25F-41BAB36A2074}" destId="{254923EB-0AC8-426E-9C94-54FB878CCFCD}" srcOrd="2" destOrd="0" presId="urn:microsoft.com/office/officeart/2005/8/layout/vList4"/>
    <dgm:cxn modelId="{11172294-73C6-4337-9802-BC6A7B5A6948}" type="presParOf" srcId="{254923EB-0AC8-426E-9C94-54FB878CCFCD}" destId="{2286C384-4C99-4F59-9C86-C9A4DA9F27D8}" srcOrd="0" destOrd="0" presId="urn:microsoft.com/office/officeart/2005/8/layout/vList4"/>
    <dgm:cxn modelId="{C8A762CC-B8DC-4832-B2C9-F5D48F21E0F3}" type="presParOf" srcId="{254923EB-0AC8-426E-9C94-54FB878CCFCD}" destId="{EDF24944-C299-4432-84A8-8D28A413D566}" srcOrd="1" destOrd="0" presId="urn:microsoft.com/office/officeart/2005/8/layout/vList4"/>
    <dgm:cxn modelId="{34E5A256-1F6A-46A2-9A42-1A26406B7503}" type="presParOf" srcId="{254923EB-0AC8-426E-9C94-54FB878CCFCD}" destId="{AB327A74-2A37-4651-8B3B-DB54F74D53CA}" srcOrd="2" destOrd="0" presId="urn:microsoft.com/office/officeart/2005/8/layout/vList4"/>
    <dgm:cxn modelId="{AB037C09-71B6-49A2-B533-355393AF8B31}" type="presParOf" srcId="{1AC809D2-00F9-42BC-A25F-41BAB36A2074}" destId="{898300F8-1EC6-42EA-9AE4-377B21FCF42F}" srcOrd="3" destOrd="0" presId="urn:microsoft.com/office/officeart/2005/8/layout/vList4"/>
    <dgm:cxn modelId="{1740C6AA-8EC1-4576-87E5-6784BFB3E94C}" type="presParOf" srcId="{1AC809D2-00F9-42BC-A25F-41BAB36A2074}" destId="{84A5DB80-3D29-42B6-BF06-A932F206B294}" srcOrd="4" destOrd="0" presId="urn:microsoft.com/office/officeart/2005/8/layout/vList4"/>
    <dgm:cxn modelId="{B9851CEB-7DEA-4B25-8D79-1056FD106915}" type="presParOf" srcId="{84A5DB80-3D29-42B6-BF06-A932F206B294}" destId="{508E6877-8A05-46D3-853C-EE206A933A9B}" srcOrd="0" destOrd="0" presId="urn:microsoft.com/office/officeart/2005/8/layout/vList4"/>
    <dgm:cxn modelId="{4AB99D0D-5C18-481B-B935-9BA4DEF23CE9}" type="presParOf" srcId="{84A5DB80-3D29-42B6-BF06-A932F206B294}" destId="{375009FE-1A71-4679-9693-7524AEB5355B}" srcOrd="1" destOrd="0" presId="urn:microsoft.com/office/officeart/2005/8/layout/vList4"/>
    <dgm:cxn modelId="{4AC12C03-579A-4B6E-BDD3-786AAEC589F9}" type="presParOf" srcId="{84A5DB80-3D29-42B6-BF06-A932F206B294}" destId="{475E07C3-AA6C-42CC-8974-24C92E36468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948C0E-C638-4E47-BAC3-C4E6A60CCCC6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2F30AB72-A457-4278-BD5D-138133402436}">
          <dgm:prSet phldrT="[Текст]" custT="1"/>
          <dgm:spPr>
            <a:solidFill>
              <a:srgbClr val="3BCCFF">
                <a:alpha val="61961"/>
              </a:srgbClr>
            </a:solidFill>
          </dgm:spPr>
          <dgm:t>
            <a:bodyPr/>
            <a:lstStyle/>
            <a:p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Agar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ko‘pyoqning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barcha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yoqlari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xil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14:m>
                <m:oMath xmlns:m="http://schemas.openxmlformats.org/officeDocument/2006/math">
                  <m:r>
                    <a:rPr lang="en-US" sz="4000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𝒏</m:t>
                  </m:r>
                </m:oMath>
              </a14:m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burchaklardan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tashkil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topgan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bo‘lsa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14:m>
                <m:oMath xmlns:m="http://schemas.openxmlformats.org/officeDocument/2006/math">
                  <m:r>
                    <a:rPr lang="en-US" sz="4000" b="1" i="1" smtClean="0">
                      <a:solidFill>
                        <a:srgbClr val="FF0066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𝒀</m:t>
                  </m:r>
                  <m:r>
                    <a:rPr lang="en-US" sz="4000" b="1" i="1" smtClean="0">
                      <a:solidFill>
                        <a:srgbClr val="FF0066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r>
                    <a:rPr lang="en-US" sz="4000" b="1" i="1" smtClean="0">
                      <a:solidFill>
                        <a:srgbClr val="FF0066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𝟐</m:t>
                  </m:r>
                  <m:r>
                    <a:rPr lang="en-US" sz="4000" b="1" i="1" smtClean="0">
                      <a:solidFill>
                        <a:srgbClr val="FF0066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𝑸</m:t>
                  </m:r>
                </m:oMath>
              </a14:m>
              <a:r>
                <a:rPr lang="en-US" sz="40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munosabat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o‘rinli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bo‘ladi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2F30AB72-A457-4278-BD5D-138133402436}">
          <dgm:prSet phldrT="[Текст]" custT="1"/>
          <dgm:spPr>
            <a:solidFill>
              <a:srgbClr val="3BCCFF">
                <a:alpha val="61961"/>
              </a:srgbClr>
            </a:solidFill>
          </dgm:spPr>
          <dgm:t>
            <a:bodyPr/>
            <a:lstStyle/>
            <a:p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Agar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ko‘pyoqning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barcha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yoqlari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xil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𝒏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burchaklardan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tashkil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topgan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bo‘lsa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b="1" i="0" smtClean="0">
                  <a:solidFill>
                    <a:srgbClr val="FF0066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𝒀=𝟐𝑸</a:t>
              </a:r>
              <a:r>
                <a:rPr lang="en-US" sz="40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munosabat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o‘rinli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bo‘ladi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642F5C1D-E6EB-4987-8966-F9A3BAC8805C}" type="parTrans" cxnId="{61836508-4211-49E1-B68D-11C853E9419D}">
      <dgm:prSet/>
      <dgm:spPr/>
      <dgm:t>
        <a:bodyPr/>
        <a:lstStyle/>
        <a:p>
          <a:endParaRPr lang="ru-RU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1DA54-B9C7-42ED-B4AC-466C4655DF10}" type="sibTrans" cxnId="{61836508-4211-49E1-B68D-11C853E9419D}">
      <dgm:prSet/>
      <dgm:spPr/>
      <dgm:t>
        <a:bodyPr/>
        <a:lstStyle/>
        <a:p>
          <a:endParaRPr lang="ru-RU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D92A36E6-D686-4979-8B64-B9BE9F277500}">
          <dgm:prSet phldrT="[Текст]" custT="1"/>
          <dgm:spPr>
            <a:solidFill>
              <a:srgbClr val="00FF00">
                <a:alpha val="54902"/>
              </a:srgbClr>
            </a:solidFill>
          </dgm:spPr>
          <dgm:t>
            <a:bodyPr/>
            <a:lstStyle/>
            <a:p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Ko‘pyoqning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tekis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burchaklari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yig‘indisi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pPr>
                    <m:e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𝟑𝟔𝟎</m:t>
                      </m:r>
                    </m:e>
                    <m:sup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sup>
                  </m:sSup>
                  <m:r>
                    <a:rPr lang="en-US" sz="4000" b="1" i="1" smtClean="0">
                      <a:solidFill>
                        <a:srgbClr val="FF0066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∙</m:t>
                  </m:r>
                  <m:d>
                    <m:dPr>
                      <m:ctrlP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dPr>
                    <m:e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</m:e>
                  </m:d>
                </m:oMath>
              </a14:m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teng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D92A36E6-D686-4979-8B64-B9BE9F277500}">
          <dgm:prSet phldrT="[Текст]" custT="1"/>
          <dgm:spPr>
            <a:solidFill>
              <a:srgbClr val="00FF00">
                <a:alpha val="54902"/>
              </a:srgbClr>
            </a:solidFill>
          </dgm:spPr>
          <dgm:t>
            <a:bodyPr/>
            <a:lstStyle/>
            <a:p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Ko‘pyoqning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tekis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burchaklari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yig‘indisi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smtClean="0">
                  <a:solidFill>
                    <a:srgbClr val="FF0066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〖𝟑𝟔𝟎〗^𝟎</a:t>
              </a:r>
              <a:r>
                <a:rPr lang="en-US" sz="4000" b="1" i="0" smtClean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∙</a:t>
              </a:r>
              <a:r>
                <a:rPr lang="en-US" sz="4000" b="1" i="0" smtClean="0">
                  <a:solidFill>
                    <a:srgbClr val="FF0066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(𝒀−𝑸)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teng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13B69718-2DEB-4BC2-92B3-C51F39101B75}" type="parTrans" cxnId="{3FC2C74A-F0A6-451B-9E7B-2181CC69BC0E}">
      <dgm:prSet/>
      <dgm:spPr/>
      <dgm:t>
        <a:bodyPr/>
        <a:lstStyle/>
        <a:p>
          <a:endParaRPr lang="ru-RU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03D47-4E9C-4CE3-AE49-907AA336E23C}" type="sibTrans" cxnId="{3FC2C74A-F0A6-451B-9E7B-2181CC69BC0E}">
      <dgm:prSet/>
      <dgm:spPr/>
      <dgm:t>
        <a:bodyPr/>
        <a:lstStyle/>
        <a:p>
          <a:endParaRPr lang="ru-RU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809D2-00F9-42BC-A25F-41BAB36A2074}" type="pres">
      <dgm:prSet presAssocID="{BE948C0E-C638-4E47-BAC3-C4E6A60CCCC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2838A5-AF65-411E-A6A4-D5EA22AB1510}" type="pres">
      <dgm:prSet presAssocID="{2F30AB72-A457-4278-BD5D-138133402436}" presName="comp" presStyleCnt="0"/>
      <dgm:spPr/>
    </dgm:pt>
    <dgm:pt modelId="{6474DA6C-4DEA-4701-AA78-1907A5504B7F}" type="pres">
      <dgm:prSet presAssocID="{2F30AB72-A457-4278-BD5D-138133402436}" presName="box" presStyleLbl="node1" presStyleIdx="0" presStyleCnt="2"/>
      <dgm:spPr/>
      <dgm:t>
        <a:bodyPr/>
        <a:lstStyle/>
        <a:p>
          <a:endParaRPr lang="ru-RU"/>
        </a:p>
      </dgm:t>
    </dgm:pt>
    <dgm:pt modelId="{B8104DE3-DAA5-401B-9E33-62B38CE7C5DF}" type="pres">
      <dgm:prSet presAssocID="{2F30AB72-A457-4278-BD5D-138133402436}" presName="img" presStyleLbl="fgImgPlace1" presStyleIdx="0" presStyleCnt="2" custScaleX="96468"/>
      <dgm:spPr/>
    </dgm:pt>
    <dgm:pt modelId="{13315966-4E38-4984-8B12-D0FA36FE7EF6}" type="pres">
      <dgm:prSet presAssocID="{2F30AB72-A457-4278-BD5D-13813340243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BC52B-2A53-4437-A8F0-E4078D6B4D6E}" type="pres">
      <dgm:prSet presAssocID="{3041DA54-B9C7-42ED-B4AC-466C4655DF10}" presName="spacer" presStyleCnt="0"/>
      <dgm:spPr/>
    </dgm:pt>
    <dgm:pt modelId="{254923EB-0AC8-426E-9C94-54FB878CCFCD}" type="pres">
      <dgm:prSet presAssocID="{D92A36E6-D686-4979-8B64-B9BE9F277500}" presName="comp" presStyleCnt="0"/>
      <dgm:spPr/>
    </dgm:pt>
    <dgm:pt modelId="{2286C384-4C99-4F59-9C86-C9A4DA9F27D8}" type="pres">
      <dgm:prSet presAssocID="{D92A36E6-D686-4979-8B64-B9BE9F277500}" presName="box" presStyleLbl="node1" presStyleIdx="1" presStyleCnt="2"/>
      <dgm:spPr/>
      <dgm:t>
        <a:bodyPr/>
        <a:lstStyle/>
        <a:p>
          <a:endParaRPr lang="ru-RU"/>
        </a:p>
      </dgm:t>
    </dgm:pt>
    <dgm:pt modelId="{EDF24944-C299-4432-84A8-8D28A413D566}" type="pres">
      <dgm:prSet presAssocID="{D92A36E6-D686-4979-8B64-B9BE9F277500}" presName="img" presStyleLbl="fgImgPlace1" presStyleIdx="1" presStyleCnt="2"/>
      <dgm:spPr/>
    </dgm:pt>
    <dgm:pt modelId="{AB327A74-2A37-4651-8B3B-DB54F74D53CA}" type="pres">
      <dgm:prSet presAssocID="{D92A36E6-D686-4979-8B64-B9BE9F27750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7EACC0-1246-4205-A24C-D633C5B5D236}" type="presOf" srcId="{BE948C0E-C638-4E47-BAC3-C4E6A60CCCC6}" destId="{1AC809D2-00F9-42BC-A25F-41BAB36A2074}" srcOrd="0" destOrd="0" presId="urn:microsoft.com/office/officeart/2005/8/layout/vList4"/>
    <dgm:cxn modelId="{27FAC290-2B18-4B18-B940-C677056F2291}" type="presOf" srcId="{D92A36E6-D686-4979-8B64-B9BE9F277500}" destId="{2286C384-4C99-4F59-9C86-C9A4DA9F27D8}" srcOrd="0" destOrd="0" presId="urn:microsoft.com/office/officeart/2005/8/layout/vList4"/>
    <dgm:cxn modelId="{694A59E5-8B3E-4469-BA10-5684A4CB642D}" type="presOf" srcId="{D92A36E6-D686-4979-8B64-B9BE9F277500}" destId="{AB327A74-2A37-4651-8B3B-DB54F74D53CA}" srcOrd="1" destOrd="0" presId="urn:microsoft.com/office/officeart/2005/8/layout/vList4"/>
    <dgm:cxn modelId="{61836508-4211-49E1-B68D-11C853E9419D}" srcId="{BE948C0E-C638-4E47-BAC3-C4E6A60CCCC6}" destId="{2F30AB72-A457-4278-BD5D-138133402436}" srcOrd="0" destOrd="0" parTransId="{642F5C1D-E6EB-4987-8966-F9A3BAC8805C}" sibTransId="{3041DA54-B9C7-42ED-B4AC-466C4655DF10}"/>
    <dgm:cxn modelId="{029B2741-8FB5-4964-B4B3-EE3BE34A3719}" type="presOf" srcId="{2F30AB72-A457-4278-BD5D-138133402436}" destId="{6474DA6C-4DEA-4701-AA78-1907A5504B7F}" srcOrd="0" destOrd="0" presId="urn:microsoft.com/office/officeart/2005/8/layout/vList4"/>
    <dgm:cxn modelId="{3FC2C74A-F0A6-451B-9E7B-2181CC69BC0E}" srcId="{BE948C0E-C638-4E47-BAC3-C4E6A60CCCC6}" destId="{D92A36E6-D686-4979-8B64-B9BE9F277500}" srcOrd="1" destOrd="0" parTransId="{13B69718-2DEB-4BC2-92B3-C51F39101B75}" sibTransId="{EE003D47-4E9C-4CE3-AE49-907AA336E23C}"/>
    <dgm:cxn modelId="{02840156-C035-4BF9-AAC8-A105792FBCD7}" type="presOf" srcId="{2F30AB72-A457-4278-BD5D-138133402436}" destId="{13315966-4E38-4984-8B12-D0FA36FE7EF6}" srcOrd="1" destOrd="0" presId="urn:microsoft.com/office/officeart/2005/8/layout/vList4"/>
    <dgm:cxn modelId="{5C277E78-B0F7-49C1-89FE-1DD41071D9FA}" type="presParOf" srcId="{1AC809D2-00F9-42BC-A25F-41BAB36A2074}" destId="{2C2838A5-AF65-411E-A6A4-D5EA22AB1510}" srcOrd="0" destOrd="0" presId="urn:microsoft.com/office/officeart/2005/8/layout/vList4"/>
    <dgm:cxn modelId="{43BA93A2-915B-4EA2-A244-903A91D09A99}" type="presParOf" srcId="{2C2838A5-AF65-411E-A6A4-D5EA22AB1510}" destId="{6474DA6C-4DEA-4701-AA78-1907A5504B7F}" srcOrd="0" destOrd="0" presId="urn:microsoft.com/office/officeart/2005/8/layout/vList4"/>
    <dgm:cxn modelId="{B8C44DE1-6988-416A-91DE-8E6A4BF5DD02}" type="presParOf" srcId="{2C2838A5-AF65-411E-A6A4-D5EA22AB1510}" destId="{B8104DE3-DAA5-401B-9E33-62B38CE7C5DF}" srcOrd="1" destOrd="0" presId="urn:microsoft.com/office/officeart/2005/8/layout/vList4"/>
    <dgm:cxn modelId="{2C926FF9-8FE6-4F74-B2D0-CAD10EE6F4F7}" type="presParOf" srcId="{2C2838A5-AF65-411E-A6A4-D5EA22AB1510}" destId="{13315966-4E38-4984-8B12-D0FA36FE7EF6}" srcOrd="2" destOrd="0" presId="urn:microsoft.com/office/officeart/2005/8/layout/vList4"/>
    <dgm:cxn modelId="{0C713FE4-1064-4341-A7FC-87C252AF1D67}" type="presParOf" srcId="{1AC809D2-00F9-42BC-A25F-41BAB36A2074}" destId="{745BC52B-2A53-4437-A8F0-E4078D6B4D6E}" srcOrd="1" destOrd="0" presId="urn:microsoft.com/office/officeart/2005/8/layout/vList4"/>
    <dgm:cxn modelId="{4FAB253A-ED5E-4261-9B41-B1D79D4AD306}" type="presParOf" srcId="{1AC809D2-00F9-42BC-A25F-41BAB36A2074}" destId="{254923EB-0AC8-426E-9C94-54FB878CCFCD}" srcOrd="2" destOrd="0" presId="urn:microsoft.com/office/officeart/2005/8/layout/vList4"/>
    <dgm:cxn modelId="{11172294-73C6-4337-9802-BC6A7B5A6948}" type="presParOf" srcId="{254923EB-0AC8-426E-9C94-54FB878CCFCD}" destId="{2286C384-4C99-4F59-9C86-C9A4DA9F27D8}" srcOrd="0" destOrd="0" presId="urn:microsoft.com/office/officeart/2005/8/layout/vList4"/>
    <dgm:cxn modelId="{C8A762CC-B8DC-4832-B2C9-F5D48F21E0F3}" type="presParOf" srcId="{254923EB-0AC8-426E-9C94-54FB878CCFCD}" destId="{EDF24944-C299-4432-84A8-8D28A413D566}" srcOrd="1" destOrd="0" presId="urn:microsoft.com/office/officeart/2005/8/layout/vList4"/>
    <dgm:cxn modelId="{34E5A256-1F6A-46A2-9A42-1A26406B7503}" type="presParOf" srcId="{254923EB-0AC8-426E-9C94-54FB878CCFCD}" destId="{AB327A74-2A37-4651-8B3B-DB54F74D53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948C0E-C638-4E47-BAC3-C4E6A60CCCC6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F30AB72-A457-4278-BD5D-138133402436}">
      <dgm:prSet phldrT="[Текст]" custT="1"/>
      <dgm:spPr>
        <a:blipFill>
          <a:blip xmlns:r="http://schemas.openxmlformats.org/officeDocument/2006/relationships" r:embed="rId1"/>
          <a:stretch>
            <a:fillRect b="-2588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642F5C1D-E6EB-4987-8966-F9A3BAC8805C}" type="parTrans" cxnId="{61836508-4211-49E1-B68D-11C853E9419D}">
      <dgm:prSet/>
      <dgm:spPr/>
      <dgm:t>
        <a:bodyPr/>
        <a:lstStyle/>
        <a:p>
          <a:endParaRPr lang="ru-RU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1DA54-B9C7-42ED-B4AC-466C4655DF10}" type="sibTrans" cxnId="{61836508-4211-49E1-B68D-11C853E9419D}">
      <dgm:prSet/>
      <dgm:spPr/>
      <dgm:t>
        <a:bodyPr/>
        <a:lstStyle/>
        <a:p>
          <a:endParaRPr lang="ru-RU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2A36E6-D686-4979-8B64-B9BE9F277500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13B69718-2DEB-4BC2-92B3-C51F39101B75}" type="parTrans" cxnId="{3FC2C74A-F0A6-451B-9E7B-2181CC69BC0E}">
      <dgm:prSet/>
      <dgm:spPr/>
      <dgm:t>
        <a:bodyPr/>
        <a:lstStyle/>
        <a:p>
          <a:endParaRPr lang="ru-RU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03D47-4E9C-4CE3-AE49-907AA336E23C}" type="sibTrans" cxnId="{3FC2C74A-F0A6-451B-9E7B-2181CC69BC0E}">
      <dgm:prSet/>
      <dgm:spPr/>
      <dgm:t>
        <a:bodyPr/>
        <a:lstStyle/>
        <a:p>
          <a:endParaRPr lang="ru-RU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809D2-00F9-42BC-A25F-41BAB36A2074}" type="pres">
      <dgm:prSet presAssocID="{BE948C0E-C638-4E47-BAC3-C4E6A60CCCC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2838A5-AF65-411E-A6A4-D5EA22AB1510}" type="pres">
      <dgm:prSet presAssocID="{2F30AB72-A457-4278-BD5D-138133402436}" presName="comp" presStyleCnt="0"/>
      <dgm:spPr/>
    </dgm:pt>
    <dgm:pt modelId="{6474DA6C-4DEA-4701-AA78-1907A5504B7F}" type="pres">
      <dgm:prSet presAssocID="{2F30AB72-A457-4278-BD5D-138133402436}" presName="box" presStyleLbl="node1" presStyleIdx="0" presStyleCnt="2"/>
      <dgm:spPr/>
      <dgm:t>
        <a:bodyPr/>
        <a:lstStyle/>
        <a:p>
          <a:endParaRPr lang="ru-RU"/>
        </a:p>
      </dgm:t>
    </dgm:pt>
    <dgm:pt modelId="{B8104DE3-DAA5-401B-9E33-62B38CE7C5DF}" type="pres">
      <dgm:prSet presAssocID="{2F30AB72-A457-4278-BD5D-138133402436}" presName="img" presStyleLbl="fgImgPlace1" presStyleIdx="0" presStyleCnt="2" custScaleX="96468"/>
      <dgm:spPr/>
    </dgm:pt>
    <dgm:pt modelId="{13315966-4E38-4984-8B12-D0FA36FE7EF6}" type="pres">
      <dgm:prSet presAssocID="{2F30AB72-A457-4278-BD5D-13813340243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BC52B-2A53-4437-A8F0-E4078D6B4D6E}" type="pres">
      <dgm:prSet presAssocID="{3041DA54-B9C7-42ED-B4AC-466C4655DF10}" presName="spacer" presStyleCnt="0"/>
      <dgm:spPr/>
    </dgm:pt>
    <dgm:pt modelId="{254923EB-0AC8-426E-9C94-54FB878CCFCD}" type="pres">
      <dgm:prSet presAssocID="{D92A36E6-D686-4979-8B64-B9BE9F277500}" presName="comp" presStyleCnt="0"/>
      <dgm:spPr/>
    </dgm:pt>
    <dgm:pt modelId="{2286C384-4C99-4F59-9C86-C9A4DA9F27D8}" type="pres">
      <dgm:prSet presAssocID="{D92A36E6-D686-4979-8B64-B9BE9F277500}" presName="box" presStyleLbl="node1" presStyleIdx="1" presStyleCnt="2"/>
      <dgm:spPr/>
      <dgm:t>
        <a:bodyPr/>
        <a:lstStyle/>
        <a:p>
          <a:endParaRPr lang="ru-RU"/>
        </a:p>
      </dgm:t>
    </dgm:pt>
    <dgm:pt modelId="{EDF24944-C299-4432-84A8-8D28A413D566}" type="pres">
      <dgm:prSet presAssocID="{D92A36E6-D686-4979-8B64-B9BE9F277500}" presName="img" presStyleLbl="fgImgPlace1" presStyleIdx="1" presStyleCnt="2"/>
      <dgm:spPr/>
    </dgm:pt>
    <dgm:pt modelId="{AB327A74-2A37-4651-8B3B-DB54F74D53CA}" type="pres">
      <dgm:prSet presAssocID="{D92A36E6-D686-4979-8B64-B9BE9F27750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7EACC0-1246-4205-A24C-D633C5B5D236}" type="presOf" srcId="{BE948C0E-C638-4E47-BAC3-C4E6A60CCCC6}" destId="{1AC809D2-00F9-42BC-A25F-41BAB36A2074}" srcOrd="0" destOrd="0" presId="urn:microsoft.com/office/officeart/2005/8/layout/vList4"/>
    <dgm:cxn modelId="{27FAC290-2B18-4B18-B940-C677056F2291}" type="presOf" srcId="{D92A36E6-D686-4979-8B64-B9BE9F277500}" destId="{2286C384-4C99-4F59-9C86-C9A4DA9F27D8}" srcOrd="0" destOrd="0" presId="urn:microsoft.com/office/officeart/2005/8/layout/vList4"/>
    <dgm:cxn modelId="{694A59E5-8B3E-4469-BA10-5684A4CB642D}" type="presOf" srcId="{D92A36E6-D686-4979-8B64-B9BE9F277500}" destId="{AB327A74-2A37-4651-8B3B-DB54F74D53CA}" srcOrd="1" destOrd="0" presId="urn:microsoft.com/office/officeart/2005/8/layout/vList4"/>
    <dgm:cxn modelId="{61836508-4211-49E1-B68D-11C853E9419D}" srcId="{BE948C0E-C638-4E47-BAC3-C4E6A60CCCC6}" destId="{2F30AB72-A457-4278-BD5D-138133402436}" srcOrd="0" destOrd="0" parTransId="{642F5C1D-E6EB-4987-8966-F9A3BAC8805C}" sibTransId="{3041DA54-B9C7-42ED-B4AC-466C4655DF10}"/>
    <dgm:cxn modelId="{029B2741-8FB5-4964-B4B3-EE3BE34A3719}" type="presOf" srcId="{2F30AB72-A457-4278-BD5D-138133402436}" destId="{6474DA6C-4DEA-4701-AA78-1907A5504B7F}" srcOrd="0" destOrd="0" presId="urn:microsoft.com/office/officeart/2005/8/layout/vList4"/>
    <dgm:cxn modelId="{3FC2C74A-F0A6-451B-9E7B-2181CC69BC0E}" srcId="{BE948C0E-C638-4E47-BAC3-C4E6A60CCCC6}" destId="{D92A36E6-D686-4979-8B64-B9BE9F277500}" srcOrd="1" destOrd="0" parTransId="{13B69718-2DEB-4BC2-92B3-C51F39101B75}" sibTransId="{EE003D47-4E9C-4CE3-AE49-907AA336E23C}"/>
    <dgm:cxn modelId="{02840156-C035-4BF9-AAC8-A105792FBCD7}" type="presOf" srcId="{2F30AB72-A457-4278-BD5D-138133402436}" destId="{13315966-4E38-4984-8B12-D0FA36FE7EF6}" srcOrd="1" destOrd="0" presId="urn:microsoft.com/office/officeart/2005/8/layout/vList4"/>
    <dgm:cxn modelId="{5C277E78-B0F7-49C1-89FE-1DD41071D9FA}" type="presParOf" srcId="{1AC809D2-00F9-42BC-A25F-41BAB36A2074}" destId="{2C2838A5-AF65-411E-A6A4-D5EA22AB1510}" srcOrd="0" destOrd="0" presId="urn:microsoft.com/office/officeart/2005/8/layout/vList4"/>
    <dgm:cxn modelId="{43BA93A2-915B-4EA2-A244-903A91D09A99}" type="presParOf" srcId="{2C2838A5-AF65-411E-A6A4-D5EA22AB1510}" destId="{6474DA6C-4DEA-4701-AA78-1907A5504B7F}" srcOrd="0" destOrd="0" presId="urn:microsoft.com/office/officeart/2005/8/layout/vList4"/>
    <dgm:cxn modelId="{B8C44DE1-6988-416A-91DE-8E6A4BF5DD02}" type="presParOf" srcId="{2C2838A5-AF65-411E-A6A4-D5EA22AB1510}" destId="{B8104DE3-DAA5-401B-9E33-62B38CE7C5DF}" srcOrd="1" destOrd="0" presId="urn:microsoft.com/office/officeart/2005/8/layout/vList4"/>
    <dgm:cxn modelId="{2C926FF9-8FE6-4F74-B2D0-CAD10EE6F4F7}" type="presParOf" srcId="{2C2838A5-AF65-411E-A6A4-D5EA22AB1510}" destId="{13315966-4E38-4984-8B12-D0FA36FE7EF6}" srcOrd="2" destOrd="0" presId="urn:microsoft.com/office/officeart/2005/8/layout/vList4"/>
    <dgm:cxn modelId="{0C713FE4-1064-4341-A7FC-87C252AF1D67}" type="presParOf" srcId="{1AC809D2-00F9-42BC-A25F-41BAB36A2074}" destId="{745BC52B-2A53-4437-A8F0-E4078D6B4D6E}" srcOrd="1" destOrd="0" presId="urn:microsoft.com/office/officeart/2005/8/layout/vList4"/>
    <dgm:cxn modelId="{4FAB253A-ED5E-4261-9B41-B1D79D4AD306}" type="presParOf" srcId="{1AC809D2-00F9-42BC-A25F-41BAB36A2074}" destId="{254923EB-0AC8-426E-9C94-54FB878CCFCD}" srcOrd="2" destOrd="0" presId="urn:microsoft.com/office/officeart/2005/8/layout/vList4"/>
    <dgm:cxn modelId="{11172294-73C6-4337-9802-BC6A7B5A6948}" type="presParOf" srcId="{254923EB-0AC8-426E-9C94-54FB878CCFCD}" destId="{2286C384-4C99-4F59-9C86-C9A4DA9F27D8}" srcOrd="0" destOrd="0" presId="urn:microsoft.com/office/officeart/2005/8/layout/vList4"/>
    <dgm:cxn modelId="{C8A762CC-B8DC-4832-B2C9-F5D48F21E0F3}" type="presParOf" srcId="{254923EB-0AC8-426E-9C94-54FB878CCFCD}" destId="{EDF24944-C299-4432-84A8-8D28A413D566}" srcOrd="1" destOrd="0" presId="urn:microsoft.com/office/officeart/2005/8/layout/vList4"/>
    <dgm:cxn modelId="{34E5A256-1F6A-46A2-9A42-1A26406B7503}" type="presParOf" srcId="{254923EB-0AC8-426E-9C94-54FB878CCFCD}" destId="{AB327A74-2A37-4651-8B3B-DB54F74D53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E9690D-DEB7-4718-A77C-A47C4BFB00C5}" type="doc">
      <dgm:prSet loTypeId="urn:microsoft.com/office/officeart/2005/8/layout/hProcess9" loCatId="process" qsTypeId="urn:microsoft.com/office/officeart/2005/8/quickstyle/3d3" qsCatId="3D" csTypeId="urn:microsoft.com/office/officeart/2005/8/colors/colorful4" csCatId="colorful" phldr="1"/>
      <dgm:spPr/>
    </dgm:pt>
    <dgm:pt modelId="{28B8C83B-1AEF-436F-8466-A1B190C1BAD2}">
      <dgm:prSet phldrT="[Текст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152-sahifa</a:t>
          </a:r>
          <a:endParaRPr lang="ru-RU" sz="4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91ED8-D860-48FA-B68B-889106F37195}" type="parTrans" cxnId="{E8E22394-84D1-41DB-B679-8E11DB9582E1}">
      <dgm:prSet/>
      <dgm:spPr/>
      <dgm:t>
        <a:bodyPr/>
        <a:lstStyle/>
        <a:p>
          <a:endParaRPr lang="ru-RU"/>
        </a:p>
      </dgm:t>
    </dgm:pt>
    <dgm:pt modelId="{B1477F78-F106-4990-8796-380CA548D304}" type="sibTrans" cxnId="{E8E22394-84D1-41DB-B679-8E11DB9582E1}">
      <dgm:prSet/>
      <dgm:spPr/>
      <dgm:t>
        <a:bodyPr/>
        <a:lstStyle/>
        <a:p>
          <a:endParaRPr lang="ru-RU"/>
        </a:p>
      </dgm:t>
    </dgm:pt>
    <dgm:pt modelId="{9BFB3407-D0AD-4043-B09C-2901A17FD3AD}">
      <dgm:prSet phldrT="[Текст]" custT="1"/>
      <dgm:spPr>
        <a:ln>
          <a:solidFill>
            <a:srgbClr val="00FF00"/>
          </a:solidFill>
        </a:ln>
      </dgm:spPr>
      <dgm:t>
        <a:bodyPr/>
        <a:lstStyle/>
        <a:p>
          <a:r>
            <a: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167</a:t>
          </a:r>
          <a:endParaRPr lang="ru-RU" sz="4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6D450-4C64-4903-A255-BD9B75313133}" type="parTrans" cxnId="{20AF3A0F-C89A-4FEB-AA4C-1E5D3182D7F0}">
      <dgm:prSet/>
      <dgm:spPr/>
      <dgm:t>
        <a:bodyPr/>
        <a:lstStyle/>
        <a:p>
          <a:endParaRPr lang="ru-RU"/>
        </a:p>
      </dgm:t>
    </dgm:pt>
    <dgm:pt modelId="{647B7E68-1518-488B-8284-021EB52EA141}" type="sibTrans" cxnId="{20AF3A0F-C89A-4FEB-AA4C-1E5D3182D7F0}">
      <dgm:prSet/>
      <dgm:spPr/>
      <dgm:t>
        <a:bodyPr/>
        <a:lstStyle/>
        <a:p>
          <a:endParaRPr lang="ru-RU"/>
        </a:p>
      </dgm:t>
    </dgm:pt>
    <dgm:pt modelId="{A3511198-F5E8-4588-B0B1-212E396A607B}">
      <dgm:prSet phldrT="[Текст]" custT="1"/>
      <dgm:spPr>
        <a:solidFill>
          <a:srgbClr val="00B0F0"/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170</a:t>
          </a:r>
          <a:endParaRPr lang="ru-RU" sz="4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2CD73B-3030-4EA6-87A8-DD4F0A162A7C}" type="parTrans" cxnId="{908ACABE-BF64-416D-91E9-67DDF9858EA9}">
      <dgm:prSet/>
      <dgm:spPr/>
      <dgm:t>
        <a:bodyPr/>
        <a:lstStyle/>
        <a:p>
          <a:endParaRPr lang="ru-RU"/>
        </a:p>
      </dgm:t>
    </dgm:pt>
    <dgm:pt modelId="{5D3C5397-48AE-492F-94C6-529D53940485}" type="sibTrans" cxnId="{908ACABE-BF64-416D-91E9-67DDF9858EA9}">
      <dgm:prSet/>
      <dgm:spPr/>
      <dgm:t>
        <a:bodyPr/>
        <a:lstStyle/>
        <a:p>
          <a:endParaRPr lang="ru-RU"/>
        </a:p>
      </dgm:t>
    </dgm:pt>
    <dgm:pt modelId="{7DAD674A-3720-4D32-BA8C-2C4F861DF565}">
      <dgm:prSet phldrT="[Текст]" custT="1"/>
      <dgm:spPr>
        <a:solidFill>
          <a:srgbClr val="FF0066"/>
        </a:solidFill>
        <a:ln w="57150">
          <a:solidFill>
            <a:srgbClr val="FF0066"/>
          </a:solidFill>
        </a:ln>
      </dgm:spPr>
      <dgm:t>
        <a:bodyPr/>
        <a:lstStyle/>
        <a:p>
          <a:r>
            <a: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172</a:t>
          </a:r>
          <a:endParaRPr lang="ru-RU" sz="4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E1C4BC-DABB-4E89-B000-DD5D21144593}" type="parTrans" cxnId="{F518CC7D-F82B-4BB1-B84B-9FE6E18F463A}">
      <dgm:prSet/>
      <dgm:spPr/>
      <dgm:t>
        <a:bodyPr/>
        <a:lstStyle/>
        <a:p>
          <a:endParaRPr lang="ru-RU"/>
        </a:p>
      </dgm:t>
    </dgm:pt>
    <dgm:pt modelId="{23A180AE-7505-428B-BA70-B5058F03C9B9}" type="sibTrans" cxnId="{F518CC7D-F82B-4BB1-B84B-9FE6E18F463A}">
      <dgm:prSet/>
      <dgm:spPr/>
      <dgm:t>
        <a:bodyPr/>
        <a:lstStyle/>
        <a:p>
          <a:endParaRPr lang="ru-RU"/>
        </a:p>
      </dgm:t>
    </dgm:pt>
    <dgm:pt modelId="{A56F7468-6686-4448-AB65-7021A7100D5C}" type="pres">
      <dgm:prSet presAssocID="{49E9690D-DEB7-4718-A77C-A47C4BFB00C5}" presName="CompostProcess" presStyleCnt="0">
        <dgm:presLayoutVars>
          <dgm:dir/>
          <dgm:resizeHandles val="exact"/>
        </dgm:presLayoutVars>
      </dgm:prSet>
      <dgm:spPr/>
    </dgm:pt>
    <dgm:pt modelId="{E370490D-4CA6-4BC4-9516-A844F062662D}" type="pres">
      <dgm:prSet presAssocID="{49E9690D-DEB7-4718-A77C-A47C4BFB00C5}" presName="arrow" presStyleLbl="bgShp" presStyleIdx="0" presStyleCnt="1" custLinFactNeighborX="-213"/>
      <dgm:spPr>
        <a:solidFill>
          <a:schemeClr val="accent2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w="139700" prst="cross"/>
        </a:sp3d>
      </dgm:spPr>
    </dgm:pt>
    <dgm:pt modelId="{40A1E038-533B-4130-835A-9A250F7CC8E2}" type="pres">
      <dgm:prSet presAssocID="{49E9690D-DEB7-4718-A77C-A47C4BFB00C5}" presName="linearProcess" presStyleCnt="0"/>
      <dgm:spPr/>
    </dgm:pt>
    <dgm:pt modelId="{C71C8296-D44B-4782-B536-A5602A943958}" type="pres">
      <dgm:prSet presAssocID="{28B8C83B-1AEF-436F-8466-A1B190C1BAD2}" presName="textNode" presStyleLbl="node1" presStyleIdx="0" presStyleCnt="4" custScaleX="175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1ABA0-64E0-454A-896B-774A299A0F5A}" type="pres">
      <dgm:prSet presAssocID="{B1477F78-F106-4990-8796-380CA548D304}" presName="sibTrans" presStyleCnt="0"/>
      <dgm:spPr/>
    </dgm:pt>
    <dgm:pt modelId="{19D1E6B9-1646-4768-BF2A-B0BB5D7AC0B7}" type="pres">
      <dgm:prSet presAssocID="{9BFB3407-D0AD-4043-B09C-2901A17FD3A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954B3-D5CE-4DEF-A7A3-DD6D7D44AC06}" type="pres">
      <dgm:prSet presAssocID="{647B7E68-1518-488B-8284-021EB52EA141}" presName="sibTrans" presStyleCnt="0"/>
      <dgm:spPr/>
    </dgm:pt>
    <dgm:pt modelId="{62D0066A-D60A-4828-942B-DA2C3B2A11D5}" type="pres">
      <dgm:prSet presAssocID="{A3511198-F5E8-4588-B0B1-212E396A607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18C13-7428-4487-8293-FB66D22CB3E8}" type="pres">
      <dgm:prSet presAssocID="{5D3C5397-48AE-492F-94C6-529D53940485}" presName="sibTrans" presStyleCnt="0"/>
      <dgm:spPr/>
    </dgm:pt>
    <dgm:pt modelId="{198C3D8C-3FED-48FA-9182-120C56B7A51C}" type="pres">
      <dgm:prSet presAssocID="{7DAD674A-3720-4D32-BA8C-2C4F861DF56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C6DD2-361E-4203-AA44-1C8EC83CAD34}" type="presOf" srcId="{49E9690D-DEB7-4718-A77C-A47C4BFB00C5}" destId="{A56F7468-6686-4448-AB65-7021A7100D5C}" srcOrd="0" destOrd="0" presId="urn:microsoft.com/office/officeart/2005/8/layout/hProcess9"/>
    <dgm:cxn modelId="{2E01826F-0C73-498A-8C25-2359B44E336A}" type="presOf" srcId="{9BFB3407-D0AD-4043-B09C-2901A17FD3AD}" destId="{19D1E6B9-1646-4768-BF2A-B0BB5D7AC0B7}" srcOrd="0" destOrd="0" presId="urn:microsoft.com/office/officeart/2005/8/layout/hProcess9"/>
    <dgm:cxn modelId="{F518CC7D-F82B-4BB1-B84B-9FE6E18F463A}" srcId="{49E9690D-DEB7-4718-A77C-A47C4BFB00C5}" destId="{7DAD674A-3720-4D32-BA8C-2C4F861DF565}" srcOrd="3" destOrd="0" parTransId="{C5E1C4BC-DABB-4E89-B000-DD5D21144593}" sibTransId="{23A180AE-7505-428B-BA70-B5058F03C9B9}"/>
    <dgm:cxn modelId="{908ACABE-BF64-416D-91E9-67DDF9858EA9}" srcId="{49E9690D-DEB7-4718-A77C-A47C4BFB00C5}" destId="{A3511198-F5E8-4588-B0B1-212E396A607B}" srcOrd="2" destOrd="0" parTransId="{A02CD73B-3030-4EA6-87A8-DD4F0A162A7C}" sibTransId="{5D3C5397-48AE-492F-94C6-529D53940485}"/>
    <dgm:cxn modelId="{1BADDCBA-4FBD-4D96-BC8A-C9A57FABA9C0}" type="presOf" srcId="{7DAD674A-3720-4D32-BA8C-2C4F861DF565}" destId="{198C3D8C-3FED-48FA-9182-120C56B7A51C}" srcOrd="0" destOrd="0" presId="urn:microsoft.com/office/officeart/2005/8/layout/hProcess9"/>
    <dgm:cxn modelId="{8F3EBB2A-087D-47C7-BF1B-DBB71320706F}" type="presOf" srcId="{28B8C83B-1AEF-436F-8466-A1B190C1BAD2}" destId="{C71C8296-D44B-4782-B536-A5602A943958}" srcOrd="0" destOrd="0" presId="urn:microsoft.com/office/officeart/2005/8/layout/hProcess9"/>
    <dgm:cxn modelId="{BE8EB838-9B49-467E-85BE-927331347E2F}" type="presOf" srcId="{A3511198-F5E8-4588-B0B1-212E396A607B}" destId="{62D0066A-D60A-4828-942B-DA2C3B2A11D5}" srcOrd="0" destOrd="0" presId="urn:microsoft.com/office/officeart/2005/8/layout/hProcess9"/>
    <dgm:cxn modelId="{E8E22394-84D1-41DB-B679-8E11DB9582E1}" srcId="{49E9690D-DEB7-4718-A77C-A47C4BFB00C5}" destId="{28B8C83B-1AEF-436F-8466-A1B190C1BAD2}" srcOrd="0" destOrd="0" parTransId="{5F491ED8-D860-48FA-B68B-889106F37195}" sibTransId="{B1477F78-F106-4990-8796-380CA548D304}"/>
    <dgm:cxn modelId="{20AF3A0F-C89A-4FEB-AA4C-1E5D3182D7F0}" srcId="{49E9690D-DEB7-4718-A77C-A47C4BFB00C5}" destId="{9BFB3407-D0AD-4043-B09C-2901A17FD3AD}" srcOrd="1" destOrd="0" parTransId="{D896D450-4C64-4903-A255-BD9B75313133}" sibTransId="{647B7E68-1518-488B-8284-021EB52EA141}"/>
    <dgm:cxn modelId="{5CFC395A-26A3-40B7-98F0-B65A05380666}" type="presParOf" srcId="{A56F7468-6686-4448-AB65-7021A7100D5C}" destId="{E370490D-4CA6-4BC4-9516-A844F062662D}" srcOrd="0" destOrd="0" presId="urn:microsoft.com/office/officeart/2005/8/layout/hProcess9"/>
    <dgm:cxn modelId="{7C79FFB1-0F69-44C9-838A-AFF712694E6B}" type="presParOf" srcId="{A56F7468-6686-4448-AB65-7021A7100D5C}" destId="{40A1E038-533B-4130-835A-9A250F7CC8E2}" srcOrd="1" destOrd="0" presId="urn:microsoft.com/office/officeart/2005/8/layout/hProcess9"/>
    <dgm:cxn modelId="{4109D4A5-89AA-42B8-A4B9-4566F9FD2109}" type="presParOf" srcId="{40A1E038-533B-4130-835A-9A250F7CC8E2}" destId="{C71C8296-D44B-4782-B536-A5602A943958}" srcOrd="0" destOrd="0" presId="urn:microsoft.com/office/officeart/2005/8/layout/hProcess9"/>
    <dgm:cxn modelId="{F978BA3B-A4C9-4009-90B3-1CFCD3A7BB14}" type="presParOf" srcId="{40A1E038-533B-4130-835A-9A250F7CC8E2}" destId="{77F1ABA0-64E0-454A-896B-774A299A0F5A}" srcOrd="1" destOrd="0" presId="urn:microsoft.com/office/officeart/2005/8/layout/hProcess9"/>
    <dgm:cxn modelId="{7A1200E1-8329-4080-8209-87ADBFF3DD25}" type="presParOf" srcId="{40A1E038-533B-4130-835A-9A250F7CC8E2}" destId="{19D1E6B9-1646-4768-BF2A-B0BB5D7AC0B7}" srcOrd="2" destOrd="0" presId="urn:microsoft.com/office/officeart/2005/8/layout/hProcess9"/>
    <dgm:cxn modelId="{A1AF21D2-AF97-4EB1-A0F5-098C798C1EDE}" type="presParOf" srcId="{40A1E038-533B-4130-835A-9A250F7CC8E2}" destId="{3B2954B3-D5CE-4DEF-A7A3-DD6D7D44AC06}" srcOrd="3" destOrd="0" presId="urn:microsoft.com/office/officeart/2005/8/layout/hProcess9"/>
    <dgm:cxn modelId="{3F747600-51F2-4CF5-9104-24FFE3F1D185}" type="presParOf" srcId="{40A1E038-533B-4130-835A-9A250F7CC8E2}" destId="{62D0066A-D60A-4828-942B-DA2C3B2A11D5}" srcOrd="4" destOrd="0" presId="urn:microsoft.com/office/officeart/2005/8/layout/hProcess9"/>
    <dgm:cxn modelId="{611434D3-E835-4E86-B3E6-B21A3D505B70}" type="presParOf" srcId="{40A1E038-533B-4130-835A-9A250F7CC8E2}" destId="{97E18C13-7428-4487-8293-FB66D22CB3E8}" srcOrd="5" destOrd="0" presId="urn:microsoft.com/office/officeart/2005/8/layout/hProcess9"/>
    <dgm:cxn modelId="{D7DED9BB-5BD5-4B13-ABAF-9EC406865A63}" type="presParOf" srcId="{40A1E038-533B-4130-835A-9A250F7CC8E2}" destId="{198C3D8C-3FED-48FA-9182-120C56B7A51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4DA6C-4DEA-4701-AA78-1907A5504B7F}">
      <dsp:nvSpPr>
        <dsp:cNvPr id="0" name=""/>
        <dsp:cNvSpPr/>
      </dsp:nvSpPr>
      <dsp:spPr>
        <a:xfrm>
          <a:off x="0" y="0"/>
          <a:ext cx="11364686" cy="1693333"/>
        </a:xfrm>
        <a:prstGeom prst="roundRect">
          <a:avLst>
            <a:gd name="adj" fmla="val 10000"/>
          </a:avLst>
        </a:prstGeom>
        <a:solidFill>
          <a:srgbClr val="00FF00">
            <a:alpha val="52941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Ko‘pyoq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tekis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burchaklari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qirralari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sonidan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marta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2270" y="0"/>
        <a:ext cx="8922415" cy="1693333"/>
      </dsp:txXfrm>
    </dsp:sp>
    <dsp:sp modelId="{B8104DE3-DAA5-401B-9E33-62B38CE7C5DF}">
      <dsp:nvSpPr>
        <dsp:cNvPr id="0" name=""/>
        <dsp:cNvSpPr/>
      </dsp:nvSpPr>
      <dsp:spPr>
        <a:xfrm>
          <a:off x="209473" y="169333"/>
          <a:ext cx="2192657" cy="135466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86C384-4C99-4F59-9C86-C9A4DA9F27D8}">
      <dsp:nvSpPr>
        <dsp:cNvPr id="0" name=""/>
        <dsp:cNvSpPr/>
      </dsp:nvSpPr>
      <dsp:spPr>
        <a:xfrm>
          <a:off x="0" y="1862666"/>
          <a:ext cx="11364686" cy="1693333"/>
        </a:xfrm>
        <a:prstGeom prst="roundRect">
          <a:avLst>
            <a:gd name="adj" fmla="val 10000"/>
          </a:avLst>
        </a:prstGeom>
        <a:solidFill>
          <a:srgbClr val="4FD1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Ko‘pyoq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tekis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burchaklari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har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doim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juft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2442270" y="1862666"/>
        <a:ext cx="8922415" cy="1693333"/>
      </dsp:txXfrm>
    </dsp:sp>
    <dsp:sp modelId="{EDF24944-C299-4432-84A8-8D28A413D566}">
      <dsp:nvSpPr>
        <dsp:cNvPr id="0" name=""/>
        <dsp:cNvSpPr/>
      </dsp:nvSpPr>
      <dsp:spPr>
        <a:xfrm>
          <a:off x="169333" y="2032000"/>
          <a:ext cx="2272937" cy="135466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8E6877-8A05-46D3-853C-EE206A933A9B}">
      <dsp:nvSpPr>
        <dsp:cNvPr id="0" name=""/>
        <dsp:cNvSpPr/>
      </dsp:nvSpPr>
      <dsp:spPr>
        <a:xfrm>
          <a:off x="0" y="3725333"/>
          <a:ext cx="11364686" cy="16933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Agar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ko‘pburchakning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har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uchida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36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m:t>𝒌</m:t>
              </m:r>
            </m:oMath>
          </a14:m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sondagi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qirralar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tutashsa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                    </a:t>
          </a:r>
          <a14:m xmlns:a14="http://schemas.microsoft.com/office/drawing/2010/main">
            <m:oMath xmlns:m="http://schemas.openxmlformats.org/officeDocument/2006/math">
              <m:r>
                <a:rPr lang="en-US" sz="3600" b="1" i="1" kern="1200" smtClean="0">
                  <a:solidFill>
                    <a:srgbClr val="0000CC"/>
                  </a:solidFill>
                  <a:latin typeface="Cambria Math" panose="02040503050406030204" pitchFamily="18" charset="0"/>
                </a:rPr>
                <m:t>𝑼</m:t>
              </m:r>
              <m:r>
                <a:rPr lang="en-US" sz="3600" b="1" i="1" kern="1200" smtClean="0">
                  <a:solidFill>
                    <a:srgbClr val="0000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∙</m:t>
              </m:r>
              <m:r>
                <a:rPr lang="en-US" sz="3600" b="1" i="1" kern="1200" smtClean="0">
                  <a:solidFill>
                    <a:srgbClr val="0000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𝒌</m:t>
              </m:r>
              <m:r>
                <a:rPr lang="en-US" sz="3600" b="1" i="1" kern="1200" smtClean="0">
                  <a:solidFill>
                    <a:srgbClr val="0000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r>
                <a:rPr lang="en-US" sz="3600" b="1" i="1" kern="1200" smtClean="0">
                  <a:solidFill>
                    <a:srgbClr val="0000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𝟐</m:t>
              </m:r>
              <m:r>
                <a:rPr lang="en-US" sz="3600" b="1" i="1" kern="1200" smtClean="0">
                  <a:solidFill>
                    <a:srgbClr val="0000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𝑸</m:t>
              </m:r>
            </m:oMath>
          </a14:m>
          <a:r>
            <a:rPr lang="en-US" sz="3600" b="1" kern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munosabat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o‘rinli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2270" y="3725333"/>
        <a:ext cx="8922415" cy="1693333"/>
      </dsp:txXfrm>
    </dsp:sp>
    <dsp:sp modelId="{375009FE-1A71-4679-9693-7524AEB5355B}">
      <dsp:nvSpPr>
        <dsp:cNvPr id="0" name=""/>
        <dsp:cNvSpPr/>
      </dsp:nvSpPr>
      <dsp:spPr>
        <a:xfrm>
          <a:off x="169333" y="3894666"/>
          <a:ext cx="2272937" cy="135466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4DA6C-4DEA-4701-AA78-1907A5504B7F}">
      <dsp:nvSpPr>
        <dsp:cNvPr id="0" name=""/>
        <dsp:cNvSpPr/>
      </dsp:nvSpPr>
      <dsp:spPr>
        <a:xfrm>
          <a:off x="0" y="0"/>
          <a:ext cx="11364686" cy="2579687"/>
        </a:xfrm>
        <a:prstGeom prst="roundRect">
          <a:avLst>
            <a:gd name="adj" fmla="val 10000"/>
          </a:avLst>
        </a:prstGeom>
        <a:solidFill>
          <a:srgbClr val="3BCCFF">
            <a:alpha val="61961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Agar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ko‘pyoqning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barcha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yoqlari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40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m:t>𝒏</m:t>
              </m:r>
            </m:oMath>
          </a14:m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burchaklardan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topgan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bo‘lsa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14:m xmlns:a14="http://schemas.microsoft.com/office/drawing/2010/main">
            <m:oMath xmlns:m="http://schemas.openxmlformats.org/officeDocument/2006/math">
              <m:r>
                <a:rPr lang="en-US" sz="4000" b="1" i="1" kern="1200" smtClean="0">
                  <a:solidFill>
                    <a:srgbClr val="FF0066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m:t>𝒀</m:t>
              </m:r>
              <m:r>
                <a:rPr lang="en-US" sz="4000" b="1" i="1" kern="1200" smtClean="0">
                  <a:solidFill>
                    <a:srgbClr val="FF0066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r>
                <a:rPr lang="en-US" sz="4000" b="1" i="1" kern="1200" smtClean="0">
                  <a:solidFill>
                    <a:srgbClr val="FF0066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m:t>𝟐</m:t>
              </m:r>
              <m:r>
                <a:rPr lang="en-US" sz="4000" b="1" i="1" kern="1200" smtClean="0">
                  <a:solidFill>
                    <a:srgbClr val="FF0066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m:t>𝑸</m:t>
              </m:r>
            </m:oMath>
          </a14:m>
          <a:r>
            <a:rPr lang="en-US" sz="4000" b="1" kern="1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munosabat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o‘rinli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0905" y="0"/>
        <a:ext cx="8833780" cy="2579687"/>
      </dsp:txXfrm>
    </dsp:sp>
    <dsp:sp modelId="{B8104DE3-DAA5-401B-9E33-62B38CE7C5DF}">
      <dsp:nvSpPr>
        <dsp:cNvPr id="0" name=""/>
        <dsp:cNvSpPr/>
      </dsp:nvSpPr>
      <dsp:spPr>
        <a:xfrm>
          <a:off x="298108" y="257968"/>
          <a:ext cx="2192657" cy="206375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6C384-4C99-4F59-9C86-C9A4DA9F27D8}">
      <dsp:nvSpPr>
        <dsp:cNvPr id="0" name=""/>
        <dsp:cNvSpPr/>
      </dsp:nvSpPr>
      <dsp:spPr>
        <a:xfrm>
          <a:off x="0" y="2837656"/>
          <a:ext cx="11364686" cy="2579687"/>
        </a:xfrm>
        <a:prstGeom prst="roundRect">
          <a:avLst>
            <a:gd name="adj" fmla="val 10000"/>
          </a:avLst>
        </a:prstGeom>
        <a:solidFill>
          <a:srgbClr val="00FF00">
            <a:alpha val="5490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Ko‘pyoqning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tekis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burchaklari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yig‘indisi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4000" b="1" i="1" kern="1200" smtClean="0">
                      <a:solidFill>
                        <a:srgbClr val="FF0066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sSupPr>
                <m:e>
                  <m:r>
                    <a:rPr lang="en-US" sz="4000" b="1" i="1" kern="1200" smtClean="0">
                      <a:solidFill>
                        <a:srgbClr val="FF0066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𝟑𝟔𝟎</m:t>
                  </m:r>
                </m:e>
                <m:sup>
                  <m:r>
                    <a:rPr lang="en-US" sz="4000" b="1" i="1" kern="1200" smtClean="0">
                      <a:solidFill>
                        <a:srgbClr val="FF0066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𝟎</m:t>
                  </m:r>
                </m:sup>
              </m:sSup>
              <m:r>
                <a:rPr lang="en-US" sz="4000" b="1" i="1" kern="1200" smtClean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∙</m:t>
              </m:r>
              <m:d>
                <m:dPr>
                  <m:ctrlPr>
                    <a:rPr lang="en-US" sz="4000" b="1" i="1" kern="1200" smtClean="0">
                      <a:solidFill>
                        <a:srgbClr val="FF0066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dPr>
                <m:e>
                  <m:r>
                    <a:rPr lang="en-US" sz="4000" b="1" i="1" kern="1200" smtClean="0">
                      <a:solidFill>
                        <a:srgbClr val="FF0066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𝒀</m:t>
                  </m:r>
                  <m:r>
                    <a:rPr lang="en-US" sz="4000" b="1" i="1" kern="1200" smtClean="0">
                      <a:solidFill>
                        <a:srgbClr val="FF0066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−</m:t>
                  </m:r>
                  <m:r>
                    <a:rPr lang="en-US" sz="4000" b="1" i="1" kern="1200" smtClean="0">
                      <a:solidFill>
                        <a:srgbClr val="FF0066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𝑸</m:t>
                  </m:r>
                </m:e>
              </m:d>
            </m:oMath>
          </a14:m>
          <a:r>
            <a:rPr lang="en-US" sz="4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teng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0905" y="2837656"/>
        <a:ext cx="8833780" cy="2579687"/>
      </dsp:txXfrm>
    </dsp:sp>
    <dsp:sp modelId="{EDF24944-C299-4432-84A8-8D28A413D566}">
      <dsp:nvSpPr>
        <dsp:cNvPr id="0" name=""/>
        <dsp:cNvSpPr/>
      </dsp:nvSpPr>
      <dsp:spPr>
        <a:xfrm>
          <a:off x="257968" y="3095625"/>
          <a:ext cx="2272937" cy="206375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0490D-4CA6-4BC4-9516-A844F062662D}">
      <dsp:nvSpPr>
        <dsp:cNvPr id="0" name=""/>
        <dsp:cNvSpPr/>
      </dsp:nvSpPr>
      <dsp:spPr>
        <a:xfrm>
          <a:off x="680999" y="0"/>
          <a:ext cx="7908911" cy="3805910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w="139700" prst="cross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C8296-D44B-4782-B536-A5602A943958}">
      <dsp:nvSpPr>
        <dsp:cNvPr id="0" name=""/>
        <dsp:cNvSpPr/>
      </dsp:nvSpPr>
      <dsp:spPr>
        <a:xfrm>
          <a:off x="8961" y="1141773"/>
          <a:ext cx="3168607" cy="15223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rgbClr val="FFC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152-sahifa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277" y="1216089"/>
        <a:ext cx="3019975" cy="1373732"/>
      </dsp:txXfrm>
    </dsp:sp>
    <dsp:sp modelId="{19D1E6B9-1646-4768-BF2A-B0BB5D7AC0B7}">
      <dsp:nvSpPr>
        <dsp:cNvPr id="0" name=""/>
        <dsp:cNvSpPr/>
      </dsp:nvSpPr>
      <dsp:spPr>
        <a:xfrm>
          <a:off x="3410638" y="1141773"/>
          <a:ext cx="1806287" cy="1522364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solidFill>
            <a:srgbClr val="00FF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167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4954" y="1216089"/>
        <a:ext cx="1657655" cy="1373732"/>
      </dsp:txXfrm>
    </dsp:sp>
    <dsp:sp modelId="{62D0066A-D60A-4828-942B-DA2C3B2A11D5}">
      <dsp:nvSpPr>
        <dsp:cNvPr id="0" name=""/>
        <dsp:cNvSpPr/>
      </dsp:nvSpPr>
      <dsp:spPr>
        <a:xfrm>
          <a:off x="5449995" y="1141773"/>
          <a:ext cx="1806287" cy="1522364"/>
        </a:xfrm>
        <a:prstGeom prst="roundRect">
          <a:avLst/>
        </a:prstGeom>
        <a:solidFill>
          <a:srgbClr val="00B0F0"/>
        </a:solidFill>
        <a:ln w="57150"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170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4311" y="1216089"/>
        <a:ext cx="1657655" cy="1373732"/>
      </dsp:txXfrm>
    </dsp:sp>
    <dsp:sp modelId="{198C3D8C-3FED-48FA-9182-120C56B7A51C}">
      <dsp:nvSpPr>
        <dsp:cNvPr id="0" name=""/>
        <dsp:cNvSpPr/>
      </dsp:nvSpPr>
      <dsp:spPr>
        <a:xfrm>
          <a:off x="7489352" y="1141773"/>
          <a:ext cx="1806287" cy="1522364"/>
        </a:xfrm>
        <a:prstGeom prst="roundRect">
          <a:avLst/>
        </a:prstGeom>
        <a:solidFill>
          <a:srgbClr val="FF0066"/>
        </a:solidFill>
        <a:ln w="57150">
          <a:solidFill>
            <a:srgbClr val="FF0066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172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63668" y="1216089"/>
        <a:ext cx="1657655" cy="1373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3E108-8055-4732-8EF4-47EA9FB217A3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CC7C1-3C23-49CE-95E0-0B358CE79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6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F0289-23AD-41A5-A693-3E3DD7F2DB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6E249-3BC0-4927-A3CB-54D554E0D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B506F2-61A0-4FF8-8FA2-ECFB2AD3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093902-2C89-4937-A6CF-6B35BA44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E192-D5B1-4C5D-A336-53F807FCFD6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5BB36-1BDD-41A1-A119-1858DF28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771C8B-B1A3-45F6-BDD1-3F0143A8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E634-D624-45B0-9A01-484317FE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7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BAE61-57FE-4C08-935A-CD9040DB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E051F-29FD-43AD-86F0-FD8841621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BDEBF-9DC2-43FE-8F84-882663EC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E192-D5B1-4C5D-A336-53F807FCFD6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CC58B0-4CC6-4F58-8973-B2080DF4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056912-69B3-4116-A596-4069FA5E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E634-D624-45B0-9A01-484317FE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3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98B24-8B91-4842-9354-62E9CB333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0F344C-245E-4EA7-908A-23CC6A9B9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976BA-3561-4873-B3F1-43675BD8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E192-D5B1-4C5D-A336-53F807FCFD6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6BEB9-22FB-4191-9A16-7B880343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87F9C-77FE-40FC-AC2E-335CC748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E634-D624-45B0-9A01-484317FE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6DBB5-F232-442A-ADD9-6955E45C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CDC396-F22B-457D-8304-97C74072C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2C526-FD2B-480C-8955-D34CFB3D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E192-D5B1-4C5D-A336-53F807FCFD6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EF808-4BE1-425F-88A1-B730D414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07282-5908-4DCE-8505-FAC57AC4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E634-D624-45B0-9A01-484317FE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8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1A1C2-6E7B-4D04-A040-EB74A3A4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69A77-4A0C-4253-BEEE-1C252D486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8E4502-1F4B-4FBB-84ED-7ADE2DD3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E192-D5B1-4C5D-A336-53F807FCFD6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BC6569-24FC-4B2C-80C4-FF4E33EB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7C2B4-2558-469C-B5B1-E9042A35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E634-D624-45B0-9A01-484317FE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62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F5025-364E-4900-94A1-BE8A2148A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459B60-910B-4D7E-8CE2-F661A5104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0D0838-DF25-4AEC-9418-913DE74DF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F7A114-752F-4888-8F5A-0EB77A56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E192-D5B1-4C5D-A336-53F807FCFD6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273A1A-7634-453E-8368-6A6D12EA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861D1-D6B4-42CB-9437-10266DA2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E634-D624-45B0-9A01-484317FE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4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64AC5-8F39-47D7-B9D2-96962FEB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F7B14F-F9AD-4EEA-8DB8-491C717C0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C66F0B-C56B-49A8-92D0-FE904FE77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DEA70-FEED-4922-800C-43EEB9711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8384C3-8454-4340-ADAB-CE9CD9548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2AA11C-C959-4724-A8DE-1379AB80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E192-D5B1-4C5D-A336-53F807FCFD6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7127D6-A587-4EFE-BA84-9371A05C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70D46B-1F6A-4EEB-B8E5-554CFA91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E634-D624-45B0-9A01-484317FE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1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1DE5C-0A29-4036-9B73-3D7CE3B9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630580-B7B9-4E3A-BDAF-FBB76933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E192-D5B1-4C5D-A336-53F807FCFD6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5EED74-9E78-4FAE-9E81-8B80295A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9FA13E-B423-48E0-8ADC-921A60DA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E634-D624-45B0-9A01-484317FE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0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CEF19F-CAF7-4663-8A9C-3D4065CA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E192-D5B1-4C5D-A336-53F807FCFD6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DDDFFD-10C8-4292-B4C1-3A637709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FB9118-6CA2-49EF-B93A-5C19B716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E634-D624-45B0-9A01-484317FE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A8016-DA89-4C06-8E4E-5069B9D2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03952-52D6-4D68-B32F-85F83ED1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D7A636-4DEC-4E87-A005-3FE190C6D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E3F7F-BBD7-4E0A-A23E-919D9A88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E192-D5B1-4C5D-A336-53F807FCFD6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C11A3D-B357-466D-8564-FFF36626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1BDCE7-B2A6-47D5-BD3C-7D4DF7C4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E634-D624-45B0-9A01-484317FE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5F9A9-ABAF-48D7-A417-FCE413CB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FD1923-1624-4610-9404-4E4B1C07F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6A5873-EF13-46E8-9C26-CFA85C6B2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A9D2A6-FF7A-4C3C-803E-34328DF0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E192-D5B1-4C5D-A336-53F807FCFD6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30FB71-21AB-4F5C-91D2-06C55340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07BCE7-30C0-4E05-B62E-3BD3D381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E634-D624-45B0-9A01-484317FE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6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E7C8B-5C6E-4F25-B942-042B2818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E743A1-0B83-4487-B4C6-58040495C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BB94E4-839B-479A-BD24-35C040BA7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E192-D5B1-4C5D-A336-53F807FCFD6D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EF91C-5424-4218-87FA-B4BBDDA69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C4B8D-8BFC-4BBD-ABF0-C167F3AC5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E634-D624-45B0-9A01-484317FE6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6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3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1.wdp"/><Relationship Id="rId7" Type="http://schemas.openxmlformats.org/officeDocument/2006/relationships/image" Target="../media/image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5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3247"/>
            <a:ext cx="12173957" cy="17551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96D1C9F-E76C-48C2-8DC8-0AC89EB3B33F}"/>
              </a:ext>
            </a:extLst>
          </p:cNvPr>
          <p:cNvSpPr txBox="1"/>
          <p:nvPr/>
        </p:nvSpPr>
        <p:spPr>
          <a:xfrm>
            <a:off x="1129087" y="2187451"/>
            <a:ext cx="9146596" cy="136505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sz="6600" dirty="0" err="1">
                <a:solidFill>
                  <a:srgbClr val="000066"/>
                </a:solidFill>
                <a:latin typeface="Arial"/>
                <a:cs typeface="Arial"/>
              </a:rPr>
              <a:t>Mavzu</a:t>
            </a:r>
            <a:r>
              <a:rPr sz="6600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r>
              <a:rPr lang="en-US" sz="66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en-US" sz="6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Ko‘pyoqlar</a:t>
            </a:r>
            <a:endParaRPr lang="en-US" sz="6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1362834" y="260921"/>
            <a:ext cx="770139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74830" y="2725085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74832" y="4052355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pic>
        <p:nvPicPr>
          <p:cNvPr id="2" name="Picture 2" descr="Урок математики &quot;Классификация геометрических фигур. Многогранник и его  элементы&quot;. 3 класс. УМК &quot;Гармония&quot; - Первоклашка">
            <a:extLst>
              <a:ext uri="{FF2B5EF4-FFF2-40B4-BE49-F238E27FC236}">
                <a16:creationId xmlns:a16="http://schemas.microsoft.com/office/drawing/2014/main" id="{366F3DDA-8E4F-4A37-8F6D-37D79AC4A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4" b="10286"/>
          <a:stretch/>
        </p:blipFill>
        <p:spPr bwMode="auto">
          <a:xfrm>
            <a:off x="3684760" y="3670248"/>
            <a:ext cx="5252134" cy="28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0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F40CC9-AD08-49E4-B5AE-737C70835C67}"/>
                  </a:ext>
                </a:extLst>
              </p:cNvPr>
              <p:cNvSpPr txBox="1"/>
              <p:nvPr/>
            </p:nvSpPr>
            <p:spPr>
              <a:xfrm>
                <a:off x="5515213" y="1808092"/>
                <a:ext cx="479188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yoqlari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F40CC9-AD08-49E4-B5AE-737C70835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213" y="1808092"/>
                <a:ext cx="4791889" cy="738664"/>
              </a:xfrm>
              <a:prstGeom prst="rect">
                <a:avLst/>
              </a:prstGeom>
              <a:blipFill>
                <a:blip r:embed="rId2"/>
                <a:stretch>
                  <a:fillRect t="-26446" r="-6743" b="-47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E37F05-8E40-4112-AB3E-87117F694192}"/>
                  </a:ext>
                </a:extLst>
              </p:cNvPr>
              <p:cNvSpPr txBox="1"/>
              <p:nvPr/>
            </p:nvSpPr>
            <p:spPr>
              <a:xfrm>
                <a:off x="5515213" y="2955840"/>
                <a:ext cx="501951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uchlari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E37F05-8E40-4112-AB3E-87117F694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213" y="2955840"/>
                <a:ext cx="5019516" cy="738664"/>
              </a:xfrm>
              <a:prstGeom prst="rect">
                <a:avLst/>
              </a:prstGeom>
              <a:blipFill>
                <a:blip r:embed="rId3"/>
                <a:stretch>
                  <a:fillRect t="-26446" r="-6440" b="-47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Рамка 8">
            <a:extLst>
              <a:ext uri="{FF2B5EF4-FFF2-40B4-BE49-F238E27FC236}">
                <a16:creationId xmlns:a16="http://schemas.microsoft.com/office/drawing/2014/main" id="{6D4D81ED-3DF2-4686-98E1-E9581A47B7E3}"/>
              </a:ext>
            </a:extLst>
          </p:cNvPr>
          <p:cNvSpPr/>
          <p:nvPr/>
        </p:nvSpPr>
        <p:spPr>
          <a:xfrm>
            <a:off x="117284" y="114300"/>
            <a:ext cx="11952514" cy="6620131"/>
          </a:xfrm>
          <a:prstGeom prst="frame">
            <a:avLst>
              <a:gd name="adj1" fmla="val 11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46" name="Picture 6" descr="Изготовление моделей многогранников из бумаги своими руками, инструкция,  схемы, развертки">
            <a:extLst>
              <a:ext uri="{FF2B5EF4-FFF2-40B4-BE49-F238E27FC236}">
                <a16:creationId xmlns:a16="http://schemas.microsoft.com/office/drawing/2014/main" id="{8905EBC5-8139-4146-AB39-1A2479469C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41" y="2036952"/>
            <a:ext cx="3837215" cy="366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A6C982-9BB9-4193-9FFD-701C4928E2E6}"/>
                  </a:ext>
                </a:extLst>
              </p:cNvPr>
              <p:cNvSpPr txBox="1"/>
              <p:nvPr/>
            </p:nvSpPr>
            <p:spPr>
              <a:xfrm>
                <a:off x="5515213" y="4103588"/>
                <a:ext cx="495219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8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qirralari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A6C982-9BB9-4193-9FFD-701C4928E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213" y="4103588"/>
                <a:ext cx="4952190" cy="738664"/>
              </a:xfrm>
              <a:prstGeom prst="rect">
                <a:avLst/>
              </a:prstGeom>
              <a:blipFill>
                <a:blip r:embed="rId5"/>
                <a:stretch>
                  <a:fillRect t="-25620" r="-6404" b="-48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4BCC5A6-116C-423C-9520-A4E76AEA51AE}"/>
              </a:ext>
            </a:extLst>
          </p:cNvPr>
          <p:cNvSpPr txBox="1"/>
          <p:nvPr/>
        </p:nvSpPr>
        <p:spPr>
          <a:xfrm>
            <a:off x="785399" y="609662"/>
            <a:ext cx="836126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ko‘pyoqda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ирамида | Многогранники | Главная">
            <a:extLst>
              <a:ext uri="{FF2B5EF4-FFF2-40B4-BE49-F238E27FC236}">
                <a16:creationId xmlns:a16="http://schemas.microsoft.com/office/drawing/2014/main" id="{85FC7C07-DB58-4232-A2A3-B1CE431B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444"/>
            <a:ext cx="5687261" cy="43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4FE85CC-199D-4467-8FF7-617AEE9F119D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Uchburchakli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A32A45-B5FC-4351-8CC5-2A66B664AE5E}"/>
                  </a:ext>
                </a:extLst>
              </p:cNvPr>
              <p:cNvSpPr txBox="1"/>
              <p:nvPr/>
            </p:nvSpPr>
            <p:spPr>
              <a:xfrm>
                <a:off x="5687261" y="1665514"/>
                <a:ext cx="559262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Yoqlari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A32A45-B5FC-4351-8CC5-2A66B664A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61" y="1665514"/>
                <a:ext cx="5592621" cy="738664"/>
              </a:xfrm>
              <a:prstGeom prst="rect">
                <a:avLst/>
              </a:prstGeom>
              <a:blipFill>
                <a:blip r:embed="rId3"/>
                <a:stretch>
                  <a:fillRect l="-6652" t="-25620" b="-48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60B278-DF28-4E64-8959-69104C2CE88F}"/>
                  </a:ext>
                </a:extLst>
              </p:cNvPr>
              <p:cNvSpPr txBox="1"/>
              <p:nvPr/>
            </p:nvSpPr>
            <p:spPr>
              <a:xfrm>
                <a:off x="5687261" y="2883301"/>
                <a:ext cx="569444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Uchlari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60B278-DF28-4E64-8959-69104C2CE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61" y="2883301"/>
                <a:ext cx="5694444" cy="738664"/>
              </a:xfrm>
              <a:prstGeom prst="rect">
                <a:avLst/>
              </a:prstGeom>
              <a:blipFill>
                <a:blip r:embed="rId4"/>
                <a:stretch>
                  <a:fillRect l="-6531" t="-26446" b="-47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75A686-BDE3-4728-8FC5-6A58185F480E}"/>
                  </a:ext>
                </a:extLst>
              </p:cNvPr>
              <p:cNvSpPr txBox="1"/>
              <p:nvPr/>
            </p:nvSpPr>
            <p:spPr>
              <a:xfrm>
                <a:off x="5687261" y="4101088"/>
                <a:ext cx="60054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Qirralari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75A686-BDE3-4728-8FC5-6A58185F4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61" y="4101088"/>
                <a:ext cx="6005427" cy="738664"/>
              </a:xfrm>
              <a:prstGeom prst="rect">
                <a:avLst/>
              </a:prstGeom>
              <a:blipFill>
                <a:blip r:embed="rId5"/>
                <a:stretch>
                  <a:fillRect l="-6193" t="-26446" b="-47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Рамка 11">
            <a:extLst>
              <a:ext uri="{FF2B5EF4-FFF2-40B4-BE49-F238E27FC236}">
                <a16:creationId xmlns:a16="http://schemas.microsoft.com/office/drawing/2014/main" id="{97F51B6F-02E0-4249-9BC3-AB9AC1C97395}"/>
              </a:ext>
            </a:extLst>
          </p:cNvPr>
          <p:cNvSpPr/>
          <p:nvPr/>
        </p:nvSpPr>
        <p:spPr>
          <a:xfrm>
            <a:off x="117284" y="971549"/>
            <a:ext cx="11952514" cy="5762881"/>
          </a:xfrm>
          <a:prstGeom prst="frame">
            <a:avLst>
              <a:gd name="adj1" fmla="val 11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70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74FE85CC-199D-4467-8FF7-617AEE9F119D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To‘rtburchakli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A32A45-B5FC-4351-8CC5-2A66B664AE5E}"/>
                  </a:ext>
                </a:extLst>
              </p:cNvPr>
              <p:cNvSpPr txBox="1"/>
              <p:nvPr/>
            </p:nvSpPr>
            <p:spPr>
              <a:xfrm>
                <a:off x="5687261" y="1665514"/>
                <a:ext cx="559262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Yoqlari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A32A45-B5FC-4351-8CC5-2A66B664A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61" y="1665514"/>
                <a:ext cx="5592621" cy="738664"/>
              </a:xfrm>
              <a:prstGeom prst="rect">
                <a:avLst/>
              </a:prstGeom>
              <a:blipFill>
                <a:blip r:embed="rId2"/>
                <a:stretch>
                  <a:fillRect l="-6652" t="-25620" b="-48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60B278-DF28-4E64-8959-69104C2CE88F}"/>
                  </a:ext>
                </a:extLst>
              </p:cNvPr>
              <p:cNvSpPr txBox="1"/>
              <p:nvPr/>
            </p:nvSpPr>
            <p:spPr>
              <a:xfrm>
                <a:off x="5687261" y="2883301"/>
                <a:ext cx="569444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Uchlari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60B278-DF28-4E64-8959-69104C2CE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61" y="2883301"/>
                <a:ext cx="5694444" cy="738664"/>
              </a:xfrm>
              <a:prstGeom prst="rect">
                <a:avLst/>
              </a:prstGeom>
              <a:blipFill>
                <a:blip r:embed="rId3"/>
                <a:stretch>
                  <a:fillRect l="-6531" t="-26446" b="-47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75A686-BDE3-4728-8FC5-6A58185F480E}"/>
                  </a:ext>
                </a:extLst>
              </p:cNvPr>
              <p:cNvSpPr txBox="1"/>
              <p:nvPr/>
            </p:nvSpPr>
            <p:spPr>
              <a:xfrm>
                <a:off x="5687261" y="4101088"/>
                <a:ext cx="60054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Qirralari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8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75A686-BDE3-4728-8FC5-6A58185F4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61" y="4101088"/>
                <a:ext cx="6005427" cy="738664"/>
              </a:xfrm>
              <a:prstGeom prst="rect">
                <a:avLst/>
              </a:prstGeom>
              <a:blipFill>
                <a:blip r:embed="rId4"/>
                <a:stretch>
                  <a:fillRect l="-6193" t="-26446" b="-47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Рамка 11">
            <a:extLst>
              <a:ext uri="{FF2B5EF4-FFF2-40B4-BE49-F238E27FC236}">
                <a16:creationId xmlns:a16="http://schemas.microsoft.com/office/drawing/2014/main" id="{97F51B6F-02E0-4249-9BC3-AB9AC1C97395}"/>
              </a:ext>
            </a:extLst>
          </p:cNvPr>
          <p:cNvSpPr/>
          <p:nvPr/>
        </p:nvSpPr>
        <p:spPr>
          <a:xfrm>
            <a:off x="117284" y="971549"/>
            <a:ext cx="11952514" cy="5762881"/>
          </a:xfrm>
          <a:prstGeom prst="frame">
            <a:avLst>
              <a:gd name="adj1" fmla="val 11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4" name="Picture 2" descr="Пространственные фигуры текст (5 класс)">
            <a:extLst>
              <a:ext uri="{FF2B5EF4-FFF2-40B4-BE49-F238E27FC236}">
                <a16:creationId xmlns:a16="http://schemas.microsoft.com/office/drawing/2014/main" id="{1B207B5A-EF65-48E1-8BA8-25E1531E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98" y="1790700"/>
            <a:ext cx="36385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9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B137B8F-A650-41C6-9E10-A542C85B03D4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Eyler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D392C8F5-0D45-48E3-BD5F-8D85FAFE9DA3}"/>
              </a:ext>
            </a:extLst>
          </p:cNvPr>
          <p:cNvSpPr/>
          <p:nvPr/>
        </p:nvSpPr>
        <p:spPr>
          <a:xfrm>
            <a:off x="117284" y="971549"/>
            <a:ext cx="11952514" cy="5762881"/>
          </a:xfrm>
          <a:prstGeom prst="frame">
            <a:avLst>
              <a:gd name="adj1" fmla="val 11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F82ED2-397E-47B4-97CA-BCF15F12793A}"/>
                  </a:ext>
                </a:extLst>
              </p:cNvPr>
              <p:cNvSpPr txBox="1"/>
              <p:nvPr/>
            </p:nvSpPr>
            <p:spPr>
              <a:xfrm>
                <a:off x="4151912" y="1128135"/>
                <a:ext cx="7862730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Ixtiyoriy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qavariq</a:t>
                </a:r>
                <a:r>
                  <a:rPr lang="en-US" sz="40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ko‘pyoq</a:t>
                </a:r>
                <a:r>
                  <a:rPr lang="en-US" sz="40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40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munosabat</a:t>
                </a:r>
                <a:r>
                  <a:rPr lang="en-US" sz="40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o‘rinli</a:t>
                </a:r>
                <a:r>
                  <a:rPr lang="en-US" sz="40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F82ED2-397E-47B4-97CA-BCF15F127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912" y="1128135"/>
                <a:ext cx="7862730" cy="1846659"/>
              </a:xfrm>
              <a:prstGeom prst="rect">
                <a:avLst/>
              </a:prstGeom>
              <a:blipFill>
                <a:blip r:embed="rId2"/>
                <a:stretch>
                  <a:fillRect l="-3876" t="-8251" r="-1240" b="-15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Леонард Эйлер - великий математик.">
            <a:extLst>
              <a:ext uri="{FF2B5EF4-FFF2-40B4-BE49-F238E27FC236}">
                <a16:creationId xmlns:a16="http://schemas.microsoft.com/office/drawing/2014/main" id="{5FFE49EA-A94E-48F0-9885-18F1DDC14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0" y="1128135"/>
            <a:ext cx="3542070" cy="542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CA640D-A45A-4DE1-A249-9D7380AC945D}"/>
              </a:ext>
            </a:extLst>
          </p:cNvPr>
          <p:cNvSpPr txBox="1"/>
          <p:nvPr/>
        </p:nvSpPr>
        <p:spPr>
          <a:xfrm>
            <a:off x="4151146" y="3429000"/>
            <a:ext cx="728399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40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4000" b="1" dirty="0" err="1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1752-yilda</a:t>
            </a:r>
          </a:p>
          <a:p>
            <a:pPr algn="ctr"/>
            <a:r>
              <a:rPr lang="en-US" sz="4000" b="1" dirty="0" err="1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Shvetsariyalik</a:t>
            </a:r>
            <a:r>
              <a:rPr lang="en-US" sz="40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endParaRPr lang="en-US" sz="4000" b="1" dirty="0">
              <a:solidFill>
                <a:srgbClr val="005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Leonard </a:t>
            </a:r>
            <a:r>
              <a:rPr lang="en-US" sz="4000" b="1" dirty="0" err="1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Eyler</a:t>
            </a:r>
            <a:r>
              <a:rPr lang="en-US" sz="40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aniqlagan</a:t>
            </a:r>
            <a:r>
              <a:rPr lang="en-US" sz="40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5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89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77CEEC8-F09E-4532-A2BE-5D47D14C3C85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Eyler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teoremasi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Схема 6">
                <a:extLst>
                  <a:ext uri="{FF2B5EF4-FFF2-40B4-BE49-F238E27FC236}">
                    <a16:creationId xmlns:a16="http://schemas.microsoft.com/office/drawing/2014/main" id="{6DDEFDA7-EC39-44A0-AA92-5D3D498F97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3775458"/>
                  </p:ext>
                </p:extLst>
              </p:nvPr>
            </p:nvGraphicFramePr>
            <p:xfrm>
              <a:off x="362858" y="1143655"/>
              <a:ext cx="11364686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Схема 6">
                <a:extLst>
                  <a:ext uri="{FF2B5EF4-FFF2-40B4-BE49-F238E27FC236}">
                    <a16:creationId xmlns:a16="http://schemas.microsoft.com/office/drawing/2014/main" id="{6DDEFDA7-EC39-44A0-AA92-5D3D498F97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3775458"/>
                  </p:ext>
                </p:extLst>
              </p:nvPr>
            </p:nvGraphicFramePr>
            <p:xfrm>
              <a:off x="362858" y="1143655"/>
              <a:ext cx="11364686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FF6C44D-F93D-4C90-A677-018537004BA4}"/>
              </a:ext>
            </a:extLst>
          </p:cNvPr>
          <p:cNvSpPr/>
          <p:nvPr/>
        </p:nvSpPr>
        <p:spPr>
          <a:xfrm>
            <a:off x="528600" y="1270754"/>
            <a:ext cx="2254705" cy="1428329"/>
          </a:xfrm>
          <a:prstGeom prst="roundRect">
            <a:avLst>
              <a:gd name="adj" fmla="val 12500"/>
            </a:avLst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1-natija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AA42DB-6877-4534-94D3-A6C521B21086}"/>
              </a:ext>
            </a:extLst>
          </p:cNvPr>
          <p:cNvSpPr/>
          <p:nvPr/>
        </p:nvSpPr>
        <p:spPr>
          <a:xfrm>
            <a:off x="528600" y="3156302"/>
            <a:ext cx="2286789" cy="1393372"/>
          </a:xfrm>
          <a:prstGeom prst="roundRect">
            <a:avLst>
              <a:gd name="adj" fmla="val 12500"/>
            </a:avLst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2-natija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B734A35-8AFA-4E6C-874F-8AD81475E03C}"/>
              </a:ext>
            </a:extLst>
          </p:cNvPr>
          <p:cNvSpPr/>
          <p:nvPr/>
        </p:nvSpPr>
        <p:spPr>
          <a:xfrm>
            <a:off x="528600" y="5006893"/>
            <a:ext cx="2286789" cy="1393372"/>
          </a:xfrm>
          <a:prstGeom prst="roundRect">
            <a:avLst>
              <a:gd name="adj" fmla="val 7607"/>
            </a:avLst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3-natija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08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77CEEC8-F09E-4532-A2BE-5D47D14C3C85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Eyler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teoremasi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Схема 6">
                <a:extLst>
                  <a:ext uri="{FF2B5EF4-FFF2-40B4-BE49-F238E27FC236}">
                    <a16:creationId xmlns:a16="http://schemas.microsoft.com/office/drawing/2014/main" id="{6DDEFDA7-EC39-44A0-AA92-5D3D498F97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63586757"/>
                  </p:ext>
                </p:extLst>
              </p:nvPr>
            </p:nvGraphicFramePr>
            <p:xfrm>
              <a:off x="362858" y="1143655"/>
              <a:ext cx="11364686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Схема 6">
                <a:extLst>
                  <a:ext uri="{FF2B5EF4-FFF2-40B4-BE49-F238E27FC236}">
                    <a16:creationId xmlns:a16="http://schemas.microsoft.com/office/drawing/2014/main" id="{6DDEFDA7-EC39-44A0-AA92-5D3D498F97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63586757"/>
                  </p:ext>
                </p:extLst>
              </p:nvPr>
            </p:nvGraphicFramePr>
            <p:xfrm>
              <a:off x="362858" y="1143655"/>
              <a:ext cx="11364686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FF6C44D-F93D-4C90-A677-018537004BA4}"/>
              </a:ext>
            </a:extLst>
          </p:cNvPr>
          <p:cNvSpPr/>
          <p:nvPr/>
        </p:nvSpPr>
        <p:spPr>
          <a:xfrm>
            <a:off x="609286" y="1388798"/>
            <a:ext cx="2254705" cy="2145018"/>
          </a:xfrm>
          <a:prstGeom prst="roundRect">
            <a:avLst>
              <a:gd name="adj" fmla="val 8887"/>
            </a:avLst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4-natija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0AA42DB-6877-4534-94D3-A6C521B21086}"/>
              </a:ext>
            </a:extLst>
          </p:cNvPr>
          <p:cNvSpPr/>
          <p:nvPr/>
        </p:nvSpPr>
        <p:spPr>
          <a:xfrm>
            <a:off x="528600" y="4209287"/>
            <a:ext cx="2416078" cy="2145018"/>
          </a:xfrm>
          <a:prstGeom prst="roundRect">
            <a:avLst>
              <a:gd name="adj" fmla="val 12500"/>
            </a:avLst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5-natija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404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B34326C-61DF-4BE4-9E95-21BB09BD56ED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ko‘pyoqli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7CDC191E-7E12-41E5-B39E-CC0D4B3BA400}"/>
              </a:ext>
            </a:extLst>
          </p:cNvPr>
          <p:cNvSpPr/>
          <p:nvPr/>
        </p:nvSpPr>
        <p:spPr>
          <a:xfrm>
            <a:off x="117284" y="971549"/>
            <a:ext cx="11952514" cy="5762881"/>
          </a:xfrm>
          <a:prstGeom prst="frame">
            <a:avLst>
              <a:gd name="adj1" fmla="val 11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 descr="Презентация на тему: &quot;ПРАВИЛЬНЫЕ МНОГОГРАННИКИ На рисунке изображены  правильные многогранники. Их гранями являются равные правильные  многоугольники, и в вершинах каждого многогранника.&quot;. Скачать бесплатно и  без регистрации.">
            <a:extLst>
              <a:ext uri="{FF2B5EF4-FFF2-40B4-BE49-F238E27FC236}">
                <a16:creationId xmlns:a16="http://schemas.microsoft.com/office/drawing/2014/main" id="{244D3F8A-E30F-466C-A63A-9B7AE8501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t="23437" r="19531" b="11979"/>
          <a:stretch/>
        </p:blipFill>
        <p:spPr bwMode="auto">
          <a:xfrm>
            <a:off x="1238250" y="1162050"/>
            <a:ext cx="9353550" cy="52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42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равильный тетраэдр — Википедия">
            <a:extLst>
              <a:ext uri="{FF2B5EF4-FFF2-40B4-BE49-F238E27FC236}">
                <a16:creationId xmlns:a16="http://schemas.microsoft.com/office/drawing/2014/main" id="{ECB47DB5-FDDA-4FC5-B11A-CCC1E186B0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8" y="0"/>
            <a:ext cx="6843868" cy="634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B335B1D6-6E20-44A6-B870-9BDADDD1726E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tetraedr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to‘rtyoqli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37C421C8-6244-433C-BFA8-81354C760DDA}"/>
              </a:ext>
            </a:extLst>
          </p:cNvPr>
          <p:cNvSpPr/>
          <p:nvPr/>
        </p:nvSpPr>
        <p:spPr>
          <a:xfrm>
            <a:off x="117284" y="971549"/>
            <a:ext cx="11952514" cy="5762881"/>
          </a:xfrm>
          <a:prstGeom prst="frame">
            <a:avLst>
              <a:gd name="adj1" fmla="val 11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274D6F-E37C-44C1-B402-FA2F85C11255}"/>
              </a:ext>
            </a:extLst>
          </p:cNvPr>
          <p:cNvCxnSpPr>
            <a:cxnSpLocks/>
          </p:cNvCxnSpPr>
          <p:nvPr/>
        </p:nvCxnSpPr>
        <p:spPr>
          <a:xfrm>
            <a:off x="5600700" y="1257300"/>
            <a:ext cx="0" cy="385613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B10D6A2-5415-4006-83C9-5979209876AD}"/>
              </a:ext>
            </a:extLst>
          </p:cNvPr>
          <p:cNvCxnSpPr>
            <a:cxnSpLocks/>
          </p:cNvCxnSpPr>
          <p:nvPr/>
        </p:nvCxnSpPr>
        <p:spPr>
          <a:xfrm>
            <a:off x="11791950" y="1274327"/>
            <a:ext cx="0" cy="383913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34BCDD0-D6AF-4683-819C-769687814D94}"/>
              </a:ext>
            </a:extLst>
          </p:cNvPr>
          <p:cNvCxnSpPr>
            <a:cxnSpLocks/>
          </p:cNvCxnSpPr>
          <p:nvPr/>
        </p:nvCxnSpPr>
        <p:spPr>
          <a:xfrm flipH="1">
            <a:off x="5600700" y="1274327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CA53566-1A20-4B2C-8A67-3CA689375DD6}"/>
              </a:ext>
            </a:extLst>
          </p:cNvPr>
          <p:cNvCxnSpPr>
            <a:cxnSpLocks/>
          </p:cNvCxnSpPr>
          <p:nvPr/>
        </p:nvCxnSpPr>
        <p:spPr>
          <a:xfrm>
            <a:off x="8134351" y="1274327"/>
            <a:ext cx="12598" cy="383911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64D7C45-BEE5-46AB-87C7-1401F2B24017}"/>
              </a:ext>
            </a:extLst>
          </p:cNvPr>
          <p:cNvSpPr txBox="1"/>
          <p:nvPr/>
        </p:nvSpPr>
        <p:spPr>
          <a:xfrm>
            <a:off x="5868424" y="1367556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15B17E-7D02-4E6A-A3BA-225CEE0D96C0}"/>
              </a:ext>
            </a:extLst>
          </p:cNvPr>
          <p:cNvSpPr txBox="1"/>
          <p:nvPr/>
        </p:nvSpPr>
        <p:spPr>
          <a:xfrm>
            <a:off x="8424796" y="1356567"/>
            <a:ext cx="30893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4B84F23-4577-4765-B379-4E47FA8D8402}"/>
              </a:ext>
            </a:extLst>
          </p:cNvPr>
          <p:cNvCxnSpPr>
            <a:cxnSpLocks/>
          </p:cNvCxnSpPr>
          <p:nvPr/>
        </p:nvCxnSpPr>
        <p:spPr>
          <a:xfrm flipH="1">
            <a:off x="5600700" y="2716083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ABADBC3-4F03-4913-BD94-03D3A3D2BE76}"/>
              </a:ext>
            </a:extLst>
          </p:cNvPr>
          <p:cNvCxnSpPr>
            <a:cxnSpLocks/>
          </p:cNvCxnSpPr>
          <p:nvPr/>
        </p:nvCxnSpPr>
        <p:spPr>
          <a:xfrm flipH="1">
            <a:off x="5600700" y="4286357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C27C51C-69EF-40B6-959F-69BA0FF1E224}"/>
              </a:ext>
            </a:extLst>
          </p:cNvPr>
          <p:cNvCxnSpPr>
            <a:cxnSpLocks/>
          </p:cNvCxnSpPr>
          <p:nvPr/>
        </p:nvCxnSpPr>
        <p:spPr>
          <a:xfrm flipH="1">
            <a:off x="5600700" y="3456232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F6965B2-CDB0-489E-A328-DE9C09E50D2B}"/>
              </a:ext>
            </a:extLst>
          </p:cNvPr>
          <p:cNvSpPr txBox="1"/>
          <p:nvPr/>
        </p:nvSpPr>
        <p:spPr>
          <a:xfrm>
            <a:off x="6547508" y="2751367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652E71-3A36-46F6-8752-5315288CF029}"/>
              </a:ext>
            </a:extLst>
          </p:cNvPr>
          <p:cNvSpPr txBox="1"/>
          <p:nvPr/>
        </p:nvSpPr>
        <p:spPr>
          <a:xfrm>
            <a:off x="6553993" y="3561444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AD8555-596D-4DA1-A686-58C8712359E9}"/>
              </a:ext>
            </a:extLst>
          </p:cNvPr>
          <p:cNvSpPr txBox="1"/>
          <p:nvPr/>
        </p:nvSpPr>
        <p:spPr>
          <a:xfrm>
            <a:off x="6591301" y="4388548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AB504A-B8F0-4D92-8C3F-95063A2B277C}"/>
              </a:ext>
            </a:extLst>
          </p:cNvPr>
          <p:cNvSpPr txBox="1"/>
          <p:nvPr/>
        </p:nvSpPr>
        <p:spPr>
          <a:xfrm>
            <a:off x="9386379" y="2748346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47179B-0B8A-4550-BDEA-CADD463CBA9E}"/>
              </a:ext>
            </a:extLst>
          </p:cNvPr>
          <p:cNvSpPr txBox="1"/>
          <p:nvPr/>
        </p:nvSpPr>
        <p:spPr>
          <a:xfrm>
            <a:off x="9354157" y="3549460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547487-4D8B-487C-BF65-567867C65444}"/>
              </a:ext>
            </a:extLst>
          </p:cNvPr>
          <p:cNvSpPr txBox="1"/>
          <p:nvPr/>
        </p:nvSpPr>
        <p:spPr>
          <a:xfrm>
            <a:off x="9354157" y="4331016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3829792-0999-4194-A783-0B9B91CFB31D}"/>
              </a:ext>
            </a:extLst>
          </p:cNvPr>
          <p:cNvCxnSpPr>
            <a:cxnSpLocks/>
          </p:cNvCxnSpPr>
          <p:nvPr/>
        </p:nvCxnSpPr>
        <p:spPr>
          <a:xfrm flipH="1">
            <a:off x="5600700" y="5096541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34B02A-0360-4CFB-8A27-17D26A71CAAE}"/>
                  </a:ext>
                </a:extLst>
              </p:cNvPr>
              <p:cNvSpPr txBox="1"/>
              <p:nvPr/>
            </p:nvSpPr>
            <p:spPr>
              <a:xfrm>
                <a:off x="5327369" y="5189662"/>
                <a:ext cx="431856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34B02A-0360-4CFB-8A27-17D26A71C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69" y="5189662"/>
                <a:ext cx="431856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50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B335B1D6-6E20-44A6-B870-9BDADDD1726E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geksaedr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oltiyoqli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37C421C8-6244-433C-BFA8-81354C760DDA}"/>
              </a:ext>
            </a:extLst>
          </p:cNvPr>
          <p:cNvSpPr/>
          <p:nvPr/>
        </p:nvSpPr>
        <p:spPr>
          <a:xfrm>
            <a:off x="117284" y="971549"/>
            <a:ext cx="11952514" cy="5762881"/>
          </a:xfrm>
          <a:prstGeom prst="frame">
            <a:avLst>
              <a:gd name="adj1" fmla="val 11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274D6F-E37C-44C1-B402-FA2F85C11255}"/>
              </a:ext>
            </a:extLst>
          </p:cNvPr>
          <p:cNvCxnSpPr>
            <a:cxnSpLocks/>
          </p:cNvCxnSpPr>
          <p:nvPr/>
        </p:nvCxnSpPr>
        <p:spPr>
          <a:xfrm>
            <a:off x="5600700" y="1257300"/>
            <a:ext cx="0" cy="385613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B10D6A2-5415-4006-83C9-5979209876AD}"/>
              </a:ext>
            </a:extLst>
          </p:cNvPr>
          <p:cNvCxnSpPr>
            <a:cxnSpLocks/>
          </p:cNvCxnSpPr>
          <p:nvPr/>
        </p:nvCxnSpPr>
        <p:spPr>
          <a:xfrm>
            <a:off x="11791950" y="1274327"/>
            <a:ext cx="0" cy="383913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34BCDD0-D6AF-4683-819C-769687814D94}"/>
              </a:ext>
            </a:extLst>
          </p:cNvPr>
          <p:cNvCxnSpPr>
            <a:cxnSpLocks/>
          </p:cNvCxnSpPr>
          <p:nvPr/>
        </p:nvCxnSpPr>
        <p:spPr>
          <a:xfrm flipH="1">
            <a:off x="5600700" y="1274327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CA53566-1A20-4B2C-8A67-3CA689375DD6}"/>
              </a:ext>
            </a:extLst>
          </p:cNvPr>
          <p:cNvCxnSpPr>
            <a:cxnSpLocks/>
          </p:cNvCxnSpPr>
          <p:nvPr/>
        </p:nvCxnSpPr>
        <p:spPr>
          <a:xfrm>
            <a:off x="8134351" y="1274327"/>
            <a:ext cx="12598" cy="383911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64D7C45-BEE5-46AB-87C7-1401F2B24017}"/>
              </a:ext>
            </a:extLst>
          </p:cNvPr>
          <p:cNvSpPr txBox="1"/>
          <p:nvPr/>
        </p:nvSpPr>
        <p:spPr>
          <a:xfrm>
            <a:off x="5868424" y="1367556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15B17E-7D02-4E6A-A3BA-225CEE0D96C0}"/>
              </a:ext>
            </a:extLst>
          </p:cNvPr>
          <p:cNvSpPr txBox="1"/>
          <p:nvPr/>
        </p:nvSpPr>
        <p:spPr>
          <a:xfrm>
            <a:off x="8424796" y="1356567"/>
            <a:ext cx="32804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4B84F23-4577-4765-B379-4E47FA8D8402}"/>
              </a:ext>
            </a:extLst>
          </p:cNvPr>
          <p:cNvCxnSpPr>
            <a:cxnSpLocks/>
          </p:cNvCxnSpPr>
          <p:nvPr/>
        </p:nvCxnSpPr>
        <p:spPr>
          <a:xfrm flipH="1">
            <a:off x="5600700" y="2716083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ABADBC3-4F03-4913-BD94-03D3A3D2BE76}"/>
              </a:ext>
            </a:extLst>
          </p:cNvPr>
          <p:cNvCxnSpPr>
            <a:cxnSpLocks/>
          </p:cNvCxnSpPr>
          <p:nvPr/>
        </p:nvCxnSpPr>
        <p:spPr>
          <a:xfrm flipH="1">
            <a:off x="5600700" y="4286357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C27C51C-69EF-40B6-959F-69BA0FF1E224}"/>
              </a:ext>
            </a:extLst>
          </p:cNvPr>
          <p:cNvCxnSpPr>
            <a:cxnSpLocks/>
          </p:cNvCxnSpPr>
          <p:nvPr/>
        </p:nvCxnSpPr>
        <p:spPr>
          <a:xfrm flipH="1">
            <a:off x="5600700" y="3456232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F6965B2-CDB0-489E-A328-DE9C09E50D2B}"/>
              </a:ext>
            </a:extLst>
          </p:cNvPr>
          <p:cNvSpPr txBox="1"/>
          <p:nvPr/>
        </p:nvSpPr>
        <p:spPr>
          <a:xfrm>
            <a:off x="6547508" y="2751367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652E71-3A36-46F6-8752-5315288CF029}"/>
              </a:ext>
            </a:extLst>
          </p:cNvPr>
          <p:cNvSpPr txBox="1"/>
          <p:nvPr/>
        </p:nvSpPr>
        <p:spPr>
          <a:xfrm>
            <a:off x="6553993" y="3561444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AD8555-596D-4DA1-A686-58C8712359E9}"/>
              </a:ext>
            </a:extLst>
          </p:cNvPr>
          <p:cNvSpPr txBox="1"/>
          <p:nvPr/>
        </p:nvSpPr>
        <p:spPr>
          <a:xfrm>
            <a:off x="6591301" y="4388548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AB504A-B8F0-4D92-8C3F-95063A2B277C}"/>
              </a:ext>
            </a:extLst>
          </p:cNvPr>
          <p:cNvSpPr txBox="1"/>
          <p:nvPr/>
        </p:nvSpPr>
        <p:spPr>
          <a:xfrm>
            <a:off x="9386379" y="2748346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47179B-0B8A-4550-BDEA-CADD463CBA9E}"/>
              </a:ext>
            </a:extLst>
          </p:cNvPr>
          <p:cNvSpPr txBox="1"/>
          <p:nvPr/>
        </p:nvSpPr>
        <p:spPr>
          <a:xfrm>
            <a:off x="9354156" y="3549460"/>
            <a:ext cx="98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547487-4D8B-487C-BF65-567867C65444}"/>
              </a:ext>
            </a:extLst>
          </p:cNvPr>
          <p:cNvSpPr txBox="1"/>
          <p:nvPr/>
        </p:nvSpPr>
        <p:spPr>
          <a:xfrm>
            <a:off x="9443343" y="4368404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3829792-0999-4194-A783-0B9B91CFB31D}"/>
              </a:ext>
            </a:extLst>
          </p:cNvPr>
          <p:cNvCxnSpPr>
            <a:cxnSpLocks/>
          </p:cNvCxnSpPr>
          <p:nvPr/>
        </p:nvCxnSpPr>
        <p:spPr>
          <a:xfrm flipH="1">
            <a:off x="5600700" y="5096541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 descr="Правильный многогранник - это... Что такое Правильный многогранник?">
            <a:extLst>
              <a:ext uri="{FF2B5EF4-FFF2-40B4-BE49-F238E27FC236}">
                <a16:creationId xmlns:a16="http://schemas.microsoft.com/office/drawing/2014/main" id="{6F1D05EA-0547-4328-B835-62B232A0C1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0" y="1111060"/>
            <a:ext cx="5252864" cy="504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7264F8-A7E3-4D07-AFE9-F3898A4EAE7F}"/>
                  </a:ext>
                </a:extLst>
              </p:cNvPr>
              <p:cNvSpPr txBox="1"/>
              <p:nvPr/>
            </p:nvSpPr>
            <p:spPr>
              <a:xfrm>
                <a:off x="5340649" y="5263249"/>
                <a:ext cx="431856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7264F8-A7E3-4D07-AFE9-F3898A4EA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49" y="5263249"/>
                <a:ext cx="431856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73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B335B1D6-6E20-44A6-B870-9BDADDD1726E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Oktaedr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sakkizyoqli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37C421C8-6244-433C-BFA8-81354C760DDA}"/>
              </a:ext>
            </a:extLst>
          </p:cNvPr>
          <p:cNvSpPr/>
          <p:nvPr/>
        </p:nvSpPr>
        <p:spPr>
          <a:xfrm>
            <a:off x="117284" y="971549"/>
            <a:ext cx="11952514" cy="5762881"/>
          </a:xfrm>
          <a:prstGeom prst="frame">
            <a:avLst>
              <a:gd name="adj1" fmla="val 11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274D6F-E37C-44C1-B402-FA2F85C11255}"/>
              </a:ext>
            </a:extLst>
          </p:cNvPr>
          <p:cNvCxnSpPr>
            <a:cxnSpLocks/>
          </p:cNvCxnSpPr>
          <p:nvPr/>
        </p:nvCxnSpPr>
        <p:spPr>
          <a:xfrm>
            <a:off x="5600700" y="1257300"/>
            <a:ext cx="0" cy="385613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B10D6A2-5415-4006-83C9-5979209876AD}"/>
              </a:ext>
            </a:extLst>
          </p:cNvPr>
          <p:cNvCxnSpPr>
            <a:cxnSpLocks/>
          </p:cNvCxnSpPr>
          <p:nvPr/>
        </p:nvCxnSpPr>
        <p:spPr>
          <a:xfrm>
            <a:off x="11791950" y="1274327"/>
            <a:ext cx="0" cy="383913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34BCDD0-D6AF-4683-819C-769687814D94}"/>
              </a:ext>
            </a:extLst>
          </p:cNvPr>
          <p:cNvCxnSpPr>
            <a:cxnSpLocks/>
          </p:cNvCxnSpPr>
          <p:nvPr/>
        </p:nvCxnSpPr>
        <p:spPr>
          <a:xfrm flipH="1">
            <a:off x="5600700" y="1274327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CA53566-1A20-4B2C-8A67-3CA689375DD6}"/>
              </a:ext>
            </a:extLst>
          </p:cNvPr>
          <p:cNvCxnSpPr>
            <a:cxnSpLocks/>
          </p:cNvCxnSpPr>
          <p:nvPr/>
        </p:nvCxnSpPr>
        <p:spPr>
          <a:xfrm>
            <a:off x="8134351" y="1274327"/>
            <a:ext cx="12598" cy="383911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64D7C45-BEE5-46AB-87C7-1401F2B24017}"/>
              </a:ext>
            </a:extLst>
          </p:cNvPr>
          <p:cNvSpPr txBox="1"/>
          <p:nvPr/>
        </p:nvSpPr>
        <p:spPr>
          <a:xfrm>
            <a:off x="5868424" y="1367556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15B17E-7D02-4E6A-A3BA-225CEE0D96C0}"/>
              </a:ext>
            </a:extLst>
          </p:cNvPr>
          <p:cNvSpPr txBox="1"/>
          <p:nvPr/>
        </p:nvSpPr>
        <p:spPr>
          <a:xfrm>
            <a:off x="8424796" y="1356567"/>
            <a:ext cx="30893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4B84F23-4577-4765-B379-4E47FA8D8402}"/>
              </a:ext>
            </a:extLst>
          </p:cNvPr>
          <p:cNvCxnSpPr>
            <a:cxnSpLocks/>
          </p:cNvCxnSpPr>
          <p:nvPr/>
        </p:nvCxnSpPr>
        <p:spPr>
          <a:xfrm flipH="1">
            <a:off x="5600700" y="2716083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ABADBC3-4F03-4913-BD94-03D3A3D2BE76}"/>
              </a:ext>
            </a:extLst>
          </p:cNvPr>
          <p:cNvCxnSpPr>
            <a:cxnSpLocks/>
          </p:cNvCxnSpPr>
          <p:nvPr/>
        </p:nvCxnSpPr>
        <p:spPr>
          <a:xfrm flipH="1">
            <a:off x="5600700" y="4286357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C27C51C-69EF-40B6-959F-69BA0FF1E224}"/>
              </a:ext>
            </a:extLst>
          </p:cNvPr>
          <p:cNvCxnSpPr>
            <a:cxnSpLocks/>
          </p:cNvCxnSpPr>
          <p:nvPr/>
        </p:nvCxnSpPr>
        <p:spPr>
          <a:xfrm flipH="1">
            <a:off x="5600700" y="3456232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F6965B2-CDB0-489E-A328-DE9C09E50D2B}"/>
              </a:ext>
            </a:extLst>
          </p:cNvPr>
          <p:cNvSpPr txBox="1"/>
          <p:nvPr/>
        </p:nvSpPr>
        <p:spPr>
          <a:xfrm>
            <a:off x="6547508" y="2751367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652E71-3A36-46F6-8752-5315288CF029}"/>
              </a:ext>
            </a:extLst>
          </p:cNvPr>
          <p:cNvSpPr txBox="1"/>
          <p:nvPr/>
        </p:nvSpPr>
        <p:spPr>
          <a:xfrm>
            <a:off x="6553993" y="3561444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AD8555-596D-4DA1-A686-58C8712359E9}"/>
              </a:ext>
            </a:extLst>
          </p:cNvPr>
          <p:cNvSpPr txBox="1"/>
          <p:nvPr/>
        </p:nvSpPr>
        <p:spPr>
          <a:xfrm>
            <a:off x="6591301" y="4388548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AB504A-B8F0-4D92-8C3F-95063A2B277C}"/>
              </a:ext>
            </a:extLst>
          </p:cNvPr>
          <p:cNvSpPr txBox="1"/>
          <p:nvPr/>
        </p:nvSpPr>
        <p:spPr>
          <a:xfrm>
            <a:off x="9386379" y="2748346"/>
            <a:ext cx="94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47179B-0B8A-4550-BDEA-CADD463CBA9E}"/>
              </a:ext>
            </a:extLst>
          </p:cNvPr>
          <p:cNvSpPr txBox="1"/>
          <p:nvPr/>
        </p:nvSpPr>
        <p:spPr>
          <a:xfrm>
            <a:off x="9354156" y="3549460"/>
            <a:ext cx="98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547487-4D8B-487C-BF65-567867C65444}"/>
              </a:ext>
            </a:extLst>
          </p:cNvPr>
          <p:cNvSpPr txBox="1"/>
          <p:nvPr/>
        </p:nvSpPr>
        <p:spPr>
          <a:xfrm>
            <a:off x="9443343" y="4368404"/>
            <a:ext cx="863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3829792-0999-4194-A783-0B9B91CFB31D}"/>
              </a:ext>
            </a:extLst>
          </p:cNvPr>
          <p:cNvCxnSpPr>
            <a:cxnSpLocks/>
          </p:cNvCxnSpPr>
          <p:nvPr/>
        </p:nvCxnSpPr>
        <p:spPr>
          <a:xfrm flipH="1">
            <a:off x="5600700" y="5096541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Правильные многогранники — урок. Геометрия, 10 класс.">
            <a:extLst>
              <a:ext uri="{FF2B5EF4-FFF2-40B4-BE49-F238E27FC236}">
                <a16:creationId xmlns:a16="http://schemas.microsoft.com/office/drawing/2014/main" id="{E632F196-7C40-4F52-9B9E-8A4F6C7BFB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0" y="1142094"/>
            <a:ext cx="5070749" cy="49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193FBE-8A53-47CF-AB4B-578928950E28}"/>
                  </a:ext>
                </a:extLst>
              </p:cNvPr>
              <p:cNvSpPr txBox="1"/>
              <p:nvPr/>
            </p:nvSpPr>
            <p:spPr>
              <a:xfrm>
                <a:off x="5371614" y="5189662"/>
                <a:ext cx="431856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193FBE-8A53-47CF-AB4B-578928950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14" y="5189662"/>
                <a:ext cx="431856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55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E426D8-6019-4762-95B6-88ECEDB38E51}"/>
              </a:ext>
            </a:extLst>
          </p:cNvPr>
          <p:cNvSpPr txBox="1"/>
          <p:nvPr/>
        </p:nvSpPr>
        <p:spPr>
          <a:xfrm>
            <a:off x="557733" y="190254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-4918" y="1"/>
            <a:ext cx="12196918" cy="12562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AB6C9-A64B-4184-A930-C0791B4315DF}"/>
              </a:ext>
            </a:extLst>
          </p:cNvPr>
          <p:cNvSpPr txBox="1"/>
          <p:nvPr/>
        </p:nvSpPr>
        <p:spPr>
          <a:xfrm>
            <a:off x="427819" y="1778728"/>
            <a:ext cx="117740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topshiriqlar-ning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yechimlarini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9AB97-C47C-45B7-8B93-2FD4D9834707}"/>
              </a:ext>
            </a:extLst>
          </p:cNvPr>
          <p:cNvSpPr txBox="1"/>
          <p:nvPr/>
        </p:nvSpPr>
        <p:spPr>
          <a:xfrm>
            <a:off x="427819" y="3317428"/>
            <a:ext cx="54567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Ko‘pyoqlar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6B703-DDB3-499D-BC5D-856483E29C0B}"/>
              </a:ext>
            </a:extLst>
          </p:cNvPr>
          <p:cNvSpPr txBox="1"/>
          <p:nvPr/>
        </p:nvSpPr>
        <p:spPr>
          <a:xfrm>
            <a:off x="427819" y="4252958"/>
            <a:ext cx="112064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id="{CBB3AB03-829A-4342-A3D0-78B382A68232}"/>
              </a:ext>
            </a:extLst>
          </p:cNvPr>
          <p:cNvSpPr/>
          <p:nvPr/>
        </p:nvSpPr>
        <p:spPr>
          <a:xfrm>
            <a:off x="114300" y="1417007"/>
            <a:ext cx="11952514" cy="5310364"/>
          </a:xfrm>
          <a:prstGeom prst="frame">
            <a:avLst>
              <a:gd name="adj1" fmla="val 143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0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B335B1D6-6E20-44A6-B870-9BDADDD1726E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Dodekaedr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ikkiyoqli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37C421C8-6244-433C-BFA8-81354C760DDA}"/>
              </a:ext>
            </a:extLst>
          </p:cNvPr>
          <p:cNvSpPr/>
          <p:nvPr/>
        </p:nvSpPr>
        <p:spPr>
          <a:xfrm>
            <a:off x="117284" y="971549"/>
            <a:ext cx="11952514" cy="5762881"/>
          </a:xfrm>
          <a:prstGeom prst="frame">
            <a:avLst>
              <a:gd name="adj1" fmla="val 11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274D6F-E37C-44C1-B402-FA2F85C11255}"/>
              </a:ext>
            </a:extLst>
          </p:cNvPr>
          <p:cNvCxnSpPr>
            <a:cxnSpLocks/>
          </p:cNvCxnSpPr>
          <p:nvPr/>
        </p:nvCxnSpPr>
        <p:spPr>
          <a:xfrm>
            <a:off x="5600700" y="1257300"/>
            <a:ext cx="0" cy="385613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B10D6A2-5415-4006-83C9-5979209876AD}"/>
              </a:ext>
            </a:extLst>
          </p:cNvPr>
          <p:cNvCxnSpPr>
            <a:cxnSpLocks/>
          </p:cNvCxnSpPr>
          <p:nvPr/>
        </p:nvCxnSpPr>
        <p:spPr>
          <a:xfrm>
            <a:off x="11791950" y="1274327"/>
            <a:ext cx="0" cy="383913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34BCDD0-D6AF-4683-819C-769687814D94}"/>
              </a:ext>
            </a:extLst>
          </p:cNvPr>
          <p:cNvCxnSpPr>
            <a:cxnSpLocks/>
          </p:cNvCxnSpPr>
          <p:nvPr/>
        </p:nvCxnSpPr>
        <p:spPr>
          <a:xfrm flipH="1">
            <a:off x="5600700" y="1274327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CA53566-1A20-4B2C-8A67-3CA689375DD6}"/>
              </a:ext>
            </a:extLst>
          </p:cNvPr>
          <p:cNvCxnSpPr>
            <a:cxnSpLocks/>
          </p:cNvCxnSpPr>
          <p:nvPr/>
        </p:nvCxnSpPr>
        <p:spPr>
          <a:xfrm>
            <a:off x="8134351" y="1274327"/>
            <a:ext cx="12598" cy="383911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64D7C45-BEE5-46AB-87C7-1401F2B24017}"/>
              </a:ext>
            </a:extLst>
          </p:cNvPr>
          <p:cNvSpPr txBox="1"/>
          <p:nvPr/>
        </p:nvSpPr>
        <p:spPr>
          <a:xfrm>
            <a:off x="5868424" y="1367556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15B17E-7D02-4E6A-A3BA-225CEE0D96C0}"/>
              </a:ext>
            </a:extLst>
          </p:cNvPr>
          <p:cNvSpPr txBox="1"/>
          <p:nvPr/>
        </p:nvSpPr>
        <p:spPr>
          <a:xfrm>
            <a:off x="8424796" y="1356567"/>
            <a:ext cx="33746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beshburchak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4B84F23-4577-4765-B379-4E47FA8D8402}"/>
              </a:ext>
            </a:extLst>
          </p:cNvPr>
          <p:cNvCxnSpPr>
            <a:cxnSpLocks/>
          </p:cNvCxnSpPr>
          <p:nvPr/>
        </p:nvCxnSpPr>
        <p:spPr>
          <a:xfrm flipH="1">
            <a:off x="5600700" y="2716083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ABADBC3-4F03-4913-BD94-03D3A3D2BE76}"/>
              </a:ext>
            </a:extLst>
          </p:cNvPr>
          <p:cNvCxnSpPr>
            <a:cxnSpLocks/>
          </p:cNvCxnSpPr>
          <p:nvPr/>
        </p:nvCxnSpPr>
        <p:spPr>
          <a:xfrm flipH="1">
            <a:off x="5600700" y="4286357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C27C51C-69EF-40B6-959F-69BA0FF1E224}"/>
              </a:ext>
            </a:extLst>
          </p:cNvPr>
          <p:cNvCxnSpPr>
            <a:cxnSpLocks/>
          </p:cNvCxnSpPr>
          <p:nvPr/>
        </p:nvCxnSpPr>
        <p:spPr>
          <a:xfrm flipH="1">
            <a:off x="5600700" y="3456232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F6965B2-CDB0-489E-A328-DE9C09E50D2B}"/>
              </a:ext>
            </a:extLst>
          </p:cNvPr>
          <p:cNvSpPr txBox="1"/>
          <p:nvPr/>
        </p:nvSpPr>
        <p:spPr>
          <a:xfrm>
            <a:off x="6547508" y="2751367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652E71-3A36-46F6-8752-5315288CF029}"/>
              </a:ext>
            </a:extLst>
          </p:cNvPr>
          <p:cNvSpPr txBox="1"/>
          <p:nvPr/>
        </p:nvSpPr>
        <p:spPr>
          <a:xfrm>
            <a:off x="6553993" y="3561444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AD8555-596D-4DA1-A686-58C8712359E9}"/>
              </a:ext>
            </a:extLst>
          </p:cNvPr>
          <p:cNvSpPr txBox="1"/>
          <p:nvPr/>
        </p:nvSpPr>
        <p:spPr>
          <a:xfrm>
            <a:off x="6591301" y="4388548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AB504A-B8F0-4D92-8C3F-95063A2B277C}"/>
              </a:ext>
            </a:extLst>
          </p:cNvPr>
          <p:cNvSpPr txBox="1"/>
          <p:nvPr/>
        </p:nvSpPr>
        <p:spPr>
          <a:xfrm>
            <a:off x="9386379" y="2748346"/>
            <a:ext cx="94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47179B-0B8A-4550-BDEA-CADD463CBA9E}"/>
              </a:ext>
            </a:extLst>
          </p:cNvPr>
          <p:cNvSpPr txBox="1"/>
          <p:nvPr/>
        </p:nvSpPr>
        <p:spPr>
          <a:xfrm>
            <a:off x="9354156" y="3549460"/>
            <a:ext cx="98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547487-4D8B-487C-BF65-567867C65444}"/>
              </a:ext>
            </a:extLst>
          </p:cNvPr>
          <p:cNvSpPr txBox="1"/>
          <p:nvPr/>
        </p:nvSpPr>
        <p:spPr>
          <a:xfrm>
            <a:off x="9443343" y="4368404"/>
            <a:ext cx="863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3829792-0999-4194-A783-0B9B91CFB31D}"/>
              </a:ext>
            </a:extLst>
          </p:cNvPr>
          <p:cNvCxnSpPr>
            <a:cxnSpLocks/>
          </p:cNvCxnSpPr>
          <p:nvPr/>
        </p:nvCxnSpPr>
        <p:spPr>
          <a:xfrm flipH="1">
            <a:off x="5600700" y="5096541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Правильный многогранник | Наука | Fandom">
            <a:extLst>
              <a:ext uri="{FF2B5EF4-FFF2-40B4-BE49-F238E27FC236}">
                <a16:creationId xmlns:a16="http://schemas.microsoft.com/office/drawing/2014/main" id="{F9818365-1759-47C4-AE20-F7D2FEE8ED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6" y="1234726"/>
            <a:ext cx="4955490" cy="438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99D4E5-FE2A-4712-8E0B-C92998FDCD2E}"/>
                  </a:ext>
                </a:extLst>
              </p:cNvPr>
              <p:cNvSpPr txBox="1"/>
              <p:nvPr/>
            </p:nvSpPr>
            <p:spPr>
              <a:xfrm>
                <a:off x="5313321" y="5215628"/>
                <a:ext cx="431856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99D4E5-FE2A-4712-8E0B-C92998FDC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321" y="5215628"/>
                <a:ext cx="431856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851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B335B1D6-6E20-44A6-B870-9BDADDD1726E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Ikosaedr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yigirmayoqli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37C421C8-6244-433C-BFA8-81354C760DDA}"/>
              </a:ext>
            </a:extLst>
          </p:cNvPr>
          <p:cNvSpPr/>
          <p:nvPr/>
        </p:nvSpPr>
        <p:spPr>
          <a:xfrm>
            <a:off x="117284" y="971549"/>
            <a:ext cx="11952514" cy="5762881"/>
          </a:xfrm>
          <a:prstGeom prst="frame">
            <a:avLst>
              <a:gd name="adj1" fmla="val 11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274D6F-E37C-44C1-B402-FA2F85C11255}"/>
              </a:ext>
            </a:extLst>
          </p:cNvPr>
          <p:cNvCxnSpPr>
            <a:cxnSpLocks/>
          </p:cNvCxnSpPr>
          <p:nvPr/>
        </p:nvCxnSpPr>
        <p:spPr>
          <a:xfrm>
            <a:off x="5600700" y="1257300"/>
            <a:ext cx="0" cy="385613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B10D6A2-5415-4006-83C9-5979209876AD}"/>
              </a:ext>
            </a:extLst>
          </p:cNvPr>
          <p:cNvCxnSpPr>
            <a:cxnSpLocks/>
          </p:cNvCxnSpPr>
          <p:nvPr/>
        </p:nvCxnSpPr>
        <p:spPr>
          <a:xfrm>
            <a:off x="11791950" y="1274327"/>
            <a:ext cx="0" cy="383913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34BCDD0-D6AF-4683-819C-769687814D94}"/>
              </a:ext>
            </a:extLst>
          </p:cNvPr>
          <p:cNvCxnSpPr>
            <a:cxnSpLocks/>
          </p:cNvCxnSpPr>
          <p:nvPr/>
        </p:nvCxnSpPr>
        <p:spPr>
          <a:xfrm flipH="1">
            <a:off x="5600700" y="1274327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CA53566-1A20-4B2C-8A67-3CA689375DD6}"/>
              </a:ext>
            </a:extLst>
          </p:cNvPr>
          <p:cNvCxnSpPr>
            <a:cxnSpLocks/>
          </p:cNvCxnSpPr>
          <p:nvPr/>
        </p:nvCxnSpPr>
        <p:spPr>
          <a:xfrm>
            <a:off x="8134351" y="1274327"/>
            <a:ext cx="12598" cy="383911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64D7C45-BEE5-46AB-87C7-1401F2B24017}"/>
              </a:ext>
            </a:extLst>
          </p:cNvPr>
          <p:cNvSpPr txBox="1"/>
          <p:nvPr/>
        </p:nvSpPr>
        <p:spPr>
          <a:xfrm>
            <a:off x="5868424" y="1367556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15B17E-7D02-4E6A-A3BA-225CEE0D96C0}"/>
              </a:ext>
            </a:extLst>
          </p:cNvPr>
          <p:cNvSpPr txBox="1"/>
          <p:nvPr/>
        </p:nvSpPr>
        <p:spPr>
          <a:xfrm>
            <a:off x="8424796" y="1356567"/>
            <a:ext cx="30893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4B84F23-4577-4765-B379-4E47FA8D8402}"/>
              </a:ext>
            </a:extLst>
          </p:cNvPr>
          <p:cNvCxnSpPr>
            <a:cxnSpLocks/>
          </p:cNvCxnSpPr>
          <p:nvPr/>
        </p:nvCxnSpPr>
        <p:spPr>
          <a:xfrm flipH="1">
            <a:off x="5600700" y="2716083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ABADBC3-4F03-4913-BD94-03D3A3D2BE76}"/>
              </a:ext>
            </a:extLst>
          </p:cNvPr>
          <p:cNvCxnSpPr>
            <a:cxnSpLocks/>
          </p:cNvCxnSpPr>
          <p:nvPr/>
        </p:nvCxnSpPr>
        <p:spPr>
          <a:xfrm flipH="1">
            <a:off x="5600700" y="4286357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C27C51C-69EF-40B6-959F-69BA0FF1E224}"/>
              </a:ext>
            </a:extLst>
          </p:cNvPr>
          <p:cNvCxnSpPr>
            <a:cxnSpLocks/>
          </p:cNvCxnSpPr>
          <p:nvPr/>
        </p:nvCxnSpPr>
        <p:spPr>
          <a:xfrm flipH="1">
            <a:off x="5600700" y="3456232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F6965B2-CDB0-489E-A328-DE9C09E50D2B}"/>
              </a:ext>
            </a:extLst>
          </p:cNvPr>
          <p:cNvSpPr txBox="1"/>
          <p:nvPr/>
        </p:nvSpPr>
        <p:spPr>
          <a:xfrm>
            <a:off x="6547508" y="2751367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652E71-3A36-46F6-8752-5315288CF029}"/>
              </a:ext>
            </a:extLst>
          </p:cNvPr>
          <p:cNvSpPr txBox="1"/>
          <p:nvPr/>
        </p:nvSpPr>
        <p:spPr>
          <a:xfrm>
            <a:off x="6553993" y="3561444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AD8555-596D-4DA1-A686-58C8712359E9}"/>
              </a:ext>
            </a:extLst>
          </p:cNvPr>
          <p:cNvSpPr txBox="1"/>
          <p:nvPr/>
        </p:nvSpPr>
        <p:spPr>
          <a:xfrm>
            <a:off x="6591301" y="4388548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AB504A-B8F0-4D92-8C3F-95063A2B277C}"/>
              </a:ext>
            </a:extLst>
          </p:cNvPr>
          <p:cNvSpPr txBox="1"/>
          <p:nvPr/>
        </p:nvSpPr>
        <p:spPr>
          <a:xfrm>
            <a:off x="9386379" y="2748346"/>
            <a:ext cx="94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47179B-0B8A-4550-BDEA-CADD463CBA9E}"/>
              </a:ext>
            </a:extLst>
          </p:cNvPr>
          <p:cNvSpPr txBox="1"/>
          <p:nvPr/>
        </p:nvSpPr>
        <p:spPr>
          <a:xfrm>
            <a:off x="9354156" y="3549460"/>
            <a:ext cx="98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547487-4D8B-487C-BF65-567867C65444}"/>
              </a:ext>
            </a:extLst>
          </p:cNvPr>
          <p:cNvSpPr txBox="1"/>
          <p:nvPr/>
        </p:nvSpPr>
        <p:spPr>
          <a:xfrm>
            <a:off x="9443343" y="4368404"/>
            <a:ext cx="863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3829792-0999-4194-A783-0B9B91CFB31D}"/>
              </a:ext>
            </a:extLst>
          </p:cNvPr>
          <p:cNvCxnSpPr>
            <a:cxnSpLocks/>
          </p:cNvCxnSpPr>
          <p:nvPr/>
        </p:nvCxnSpPr>
        <p:spPr>
          <a:xfrm flipH="1">
            <a:off x="5600700" y="5096541"/>
            <a:ext cx="619125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Правильный многогранник | Наука | Fandom">
            <a:extLst>
              <a:ext uri="{FF2B5EF4-FFF2-40B4-BE49-F238E27FC236}">
                <a16:creationId xmlns:a16="http://schemas.microsoft.com/office/drawing/2014/main" id="{D728C8B1-506A-4E9B-AFDE-25C4FF301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69" y="1257300"/>
            <a:ext cx="529426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DC9227-D2FA-4686-90FC-518A644E19C5}"/>
                  </a:ext>
                </a:extLst>
              </p:cNvPr>
              <p:cNvSpPr txBox="1"/>
              <p:nvPr/>
            </p:nvSpPr>
            <p:spPr>
              <a:xfrm>
                <a:off x="5356866" y="5241136"/>
                <a:ext cx="431856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DC9227-D2FA-4686-90FC-518A644E1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866" y="5241136"/>
                <a:ext cx="431856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05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80650BC-C34B-4FE8-B96D-5D7BA6026723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C62FCB73-74AB-4E44-BF0F-97FB9C54C040}"/>
              </a:ext>
            </a:extLst>
          </p:cNvPr>
          <p:cNvSpPr/>
          <p:nvPr/>
        </p:nvSpPr>
        <p:spPr>
          <a:xfrm>
            <a:off x="117284" y="971549"/>
            <a:ext cx="11952514" cy="5762881"/>
          </a:xfrm>
          <a:prstGeom prst="frame">
            <a:avLst>
              <a:gd name="adj1" fmla="val 11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42C94-2A53-416E-BF10-66D82C893462}"/>
              </a:ext>
            </a:extLst>
          </p:cNvPr>
          <p:cNvSpPr txBox="1"/>
          <p:nvPr/>
        </p:nvSpPr>
        <p:spPr>
          <a:xfrm>
            <a:off x="547792" y="1091380"/>
            <a:ext cx="113880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8 ta,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12 ta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C70B7-208E-49A9-BA2A-1F3980632473}"/>
              </a:ext>
            </a:extLst>
          </p:cNvPr>
          <p:cNvSpPr txBox="1"/>
          <p:nvPr/>
        </p:nvSpPr>
        <p:spPr>
          <a:xfrm>
            <a:off x="547792" y="3145103"/>
            <a:ext cx="229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7D4E2-ADAE-4855-8882-2DA6F76B3EE9}"/>
                  </a:ext>
                </a:extLst>
              </p:cNvPr>
              <p:cNvSpPr txBox="1"/>
              <p:nvPr/>
            </p:nvSpPr>
            <p:spPr>
              <a:xfrm>
                <a:off x="715296" y="3855539"/>
                <a:ext cx="14631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7D4E2-ADAE-4855-8882-2DA6F76B3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96" y="3855539"/>
                <a:ext cx="146315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0E09A2-E0D6-4BA9-8C2C-6877CC097A40}"/>
                  </a:ext>
                </a:extLst>
              </p:cNvPr>
              <p:cNvSpPr txBox="1"/>
              <p:nvPr/>
            </p:nvSpPr>
            <p:spPr>
              <a:xfrm>
                <a:off x="715295" y="4429471"/>
                <a:ext cx="17709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0E09A2-E0D6-4BA9-8C2C-6877CC097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95" y="4429471"/>
                <a:ext cx="177093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C1CC55-94A5-4ED7-AF58-8B013AB6A67D}"/>
                  </a:ext>
                </a:extLst>
              </p:cNvPr>
              <p:cNvSpPr txBox="1"/>
              <p:nvPr/>
            </p:nvSpPr>
            <p:spPr>
              <a:xfrm>
                <a:off x="743115" y="5138252"/>
                <a:ext cx="12950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C1CC55-94A5-4ED7-AF58-8B013AB6A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15" y="5138252"/>
                <a:ext cx="129503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B98353-0D8C-4CB4-A87B-BABBD444DF48}"/>
                  </a:ext>
                </a:extLst>
              </p:cNvPr>
              <p:cNvSpPr txBox="1"/>
              <p:nvPr/>
            </p:nvSpPr>
            <p:spPr>
              <a:xfrm>
                <a:off x="3468092" y="3161667"/>
                <a:ext cx="431856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B98353-0D8C-4CB4-A87B-BABBD444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092" y="3161667"/>
                <a:ext cx="431856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1EC8D7-1141-49D6-9BF4-B4E4F318AB1B}"/>
                  </a:ext>
                </a:extLst>
              </p:cNvPr>
              <p:cNvSpPr txBox="1"/>
              <p:nvPr/>
            </p:nvSpPr>
            <p:spPr>
              <a:xfrm>
                <a:off x="3468092" y="3768161"/>
                <a:ext cx="431856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1EC8D7-1141-49D6-9BF4-B4E4F318A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092" y="3768161"/>
                <a:ext cx="431856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38E62E-9E80-4D0E-B009-A51ADA79F6BD}"/>
                  </a:ext>
                </a:extLst>
              </p:cNvPr>
              <p:cNvSpPr txBox="1"/>
              <p:nvPr/>
            </p:nvSpPr>
            <p:spPr>
              <a:xfrm>
                <a:off x="3775868" y="4337138"/>
                <a:ext cx="479100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38E62E-9E80-4D0E-B009-A51ADA79F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868" y="4337138"/>
                <a:ext cx="4791005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 descr="Правильный многогранник - это... Что такое Правильный многогранник?">
            <a:extLst>
              <a:ext uri="{FF2B5EF4-FFF2-40B4-BE49-F238E27FC236}">
                <a16:creationId xmlns:a16="http://schemas.microsoft.com/office/drawing/2014/main" id="{6635411B-BA9D-4F5D-B101-5FD99B4597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21" y="3109964"/>
            <a:ext cx="2807569" cy="25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D638E0-96AF-4941-B8E7-8E900DF9F794}"/>
              </a:ext>
            </a:extLst>
          </p:cNvPr>
          <p:cNvSpPr txBox="1"/>
          <p:nvPr/>
        </p:nvSpPr>
        <p:spPr>
          <a:xfrm>
            <a:off x="3856881" y="5325939"/>
            <a:ext cx="6026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geksaedr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oltiyoqli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1A6D09E-1C2A-4BA7-B354-688C99EDA684}"/>
              </a:ext>
            </a:extLst>
          </p:cNvPr>
          <p:cNvCxnSpPr/>
          <p:nvPr/>
        </p:nvCxnSpPr>
        <p:spPr>
          <a:xfrm>
            <a:off x="547792" y="3030372"/>
            <a:ext cx="11091498" cy="0"/>
          </a:xfrm>
          <a:prstGeom prst="line">
            <a:avLst/>
          </a:prstGeom>
          <a:ln w="76200">
            <a:solidFill>
              <a:srgbClr val="0070C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9467C6-6404-41E7-B6DA-BF7AD117F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9982" y="3185745"/>
            <a:ext cx="2583780" cy="256806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CE2D52D-1E7B-4CDF-B80E-B4C2A0699ABF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56589089-6AC7-46CE-962C-B49144912D4C}"/>
              </a:ext>
            </a:extLst>
          </p:cNvPr>
          <p:cNvSpPr/>
          <p:nvPr/>
        </p:nvSpPr>
        <p:spPr>
          <a:xfrm>
            <a:off x="117284" y="971549"/>
            <a:ext cx="11952514" cy="5762881"/>
          </a:xfrm>
          <a:prstGeom prst="frame">
            <a:avLst>
              <a:gd name="adj1" fmla="val 11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4CB3A-2438-4262-9370-CCB7FF170738}"/>
              </a:ext>
            </a:extLst>
          </p:cNvPr>
          <p:cNvSpPr txBox="1"/>
          <p:nvPr/>
        </p:nvSpPr>
        <p:spPr>
          <a:xfrm>
            <a:off x="487781" y="1056750"/>
            <a:ext cx="115820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62 ta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yog‘i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120 ta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FC5B0-12BB-449D-91DA-FCF320A9F404}"/>
              </a:ext>
            </a:extLst>
          </p:cNvPr>
          <p:cNvSpPr txBox="1"/>
          <p:nvPr/>
        </p:nvSpPr>
        <p:spPr>
          <a:xfrm>
            <a:off x="547792" y="3145103"/>
            <a:ext cx="229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1ED56E9-D631-4D34-AB85-56FA34F555A6}"/>
              </a:ext>
            </a:extLst>
          </p:cNvPr>
          <p:cNvCxnSpPr/>
          <p:nvPr/>
        </p:nvCxnSpPr>
        <p:spPr>
          <a:xfrm>
            <a:off x="547792" y="3030372"/>
            <a:ext cx="11091498" cy="0"/>
          </a:xfrm>
          <a:prstGeom prst="line">
            <a:avLst/>
          </a:prstGeom>
          <a:ln w="76200">
            <a:solidFill>
              <a:srgbClr val="0070C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A3210D1-C650-4A87-A635-7EE14EC1E0A5}"/>
              </a:ext>
            </a:extLst>
          </p:cNvPr>
          <p:cNvSpPr/>
          <p:nvPr/>
        </p:nvSpPr>
        <p:spPr>
          <a:xfrm>
            <a:off x="9209982" y="3185744"/>
            <a:ext cx="457200" cy="509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46E2D1-9CF6-43CE-8487-5AFE5FFCD423}"/>
                  </a:ext>
                </a:extLst>
              </p:cNvPr>
              <p:cNvSpPr txBox="1"/>
              <p:nvPr/>
            </p:nvSpPr>
            <p:spPr>
              <a:xfrm>
                <a:off x="715296" y="3855539"/>
                <a:ext cx="17212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46E2D1-9CF6-43CE-8487-5AFE5FFCD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96" y="3855539"/>
                <a:ext cx="172124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D44192-230D-4108-9E0F-8C7FF13E6F61}"/>
                  </a:ext>
                </a:extLst>
              </p:cNvPr>
              <p:cNvSpPr txBox="1"/>
              <p:nvPr/>
            </p:nvSpPr>
            <p:spPr>
              <a:xfrm>
                <a:off x="715295" y="4429471"/>
                <a:ext cx="207550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D44192-230D-4108-9E0F-8C7FF13E6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95" y="4429471"/>
                <a:ext cx="207550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9FA68D-22D3-42AD-AB9B-8F2EA122778D}"/>
                  </a:ext>
                </a:extLst>
              </p:cNvPr>
              <p:cNvSpPr txBox="1"/>
              <p:nvPr/>
            </p:nvSpPr>
            <p:spPr>
              <a:xfrm>
                <a:off x="743115" y="5138252"/>
                <a:ext cx="13447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9FA68D-22D3-42AD-AB9B-8F2EA1227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15" y="5138252"/>
                <a:ext cx="134472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D9131C-5E5C-42D9-8825-41C55FF12118}"/>
                  </a:ext>
                </a:extLst>
              </p:cNvPr>
              <p:cNvSpPr txBox="1"/>
              <p:nvPr/>
            </p:nvSpPr>
            <p:spPr>
              <a:xfrm>
                <a:off x="3468092" y="3123600"/>
                <a:ext cx="431856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D9131C-5E5C-42D9-8825-41C55FF12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092" y="3123600"/>
                <a:ext cx="431856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F55B83-EA6D-4AD0-852A-37716FCC7EFA}"/>
                  </a:ext>
                </a:extLst>
              </p:cNvPr>
              <p:cNvSpPr txBox="1"/>
              <p:nvPr/>
            </p:nvSpPr>
            <p:spPr>
              <a:xfrm>
                <a:off x="3388811" y="4029361"/>
                <a:ext cx="431856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F55B83-EA6D-4AD0-852A-37716FCC7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811" y="4029361"/>
                <a:ext cx="431856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884CD5-DB9B-4CFD-89AC-784D2E6665DE}"/>
                  </a:ext>
                </a:extLst>
              </p:cNvPr>
              <p:cNvSpPr txBox="1"/>
              <p:nvPr/>
            </p:nvSpPr>
            <p:spPr>
              <a:xfrm>
                <a:off x="3698814" y="4992963"/>
                <a:ext cx="593955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884CD5-DB9B-4CFD-89AC-784D2E666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14" y="4992963"/>
                <a:ext cx="593955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80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9BC19D-7C97-446B-83A8-1BEAC888D465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2C40231E-EA19-4979-849E-23BBF7D8BEEA}"/>
              </a:ext>
            </a:extLst>
          </p:cNvPr>
          <p:cNvSpPr/>
          <p:nvPr/>
        </p:nvSpPr>
        <p:spPr>
          <a:xfrm>
            <a:off x="117284" y="971549"/>
            <a:ext cx="11952514" cy="5762881"/>
          </a:xfrm>
          <a:prstGeom prst="frame">
            <a:avLst>
              <a:gd name="adj1" fmla="val 11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48A34-8FCD-46F9-801C-CA05A8E029B1}"/>
              </a:ext>
            </a:extLst>
          </p:cNvPr>
          <p:cNvSpPr txBox="1"/>
          <p:nvPr/>
        </p:nvSpPr>
        <p:spPr>
          <a:xfrm>
            <a:off x="378777" y="1091380"/>
            <a:ext cx="11562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uchidan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uchtadan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qirra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yog‘i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F14C92F-1B34-4800-8161-554DCE6242D1}"/>
              </a:ext>
            </a:extLst>
          </p:cNvPr>
          <p:cNvCxnSpPr/>
          <p:nvPr/>
        </p:nvCxnSpPr>
        <p:spPr>
          <a:xfrm>
            <a:off x="547792" y="3682742"/>
            <a:ext cx="11091498" cy="0"/>
          </a:xfrm>
          <a:prstGeom prst="line">
            <a:avLst/>
          </a:prstGeom>
          <a:ln w="76200">
            <a:solidFill>
              <a:srgbClr val="0070C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ED03F88-94D6-41BC-BD87-5B1DE3CDEF0D}"/>
              </a:ext>
            </a:extLst>
          </p:cNvPr>
          <p:cNvSpPr txBox="1"/>
          <p:nvPr/>
        </p:nvSpPr>
        <p:spPr>
          <a:xfrm>
            <a:off x="378777" y="3739153"/>
            <a:ext cx="229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10FD88-89E4-4090-9E03-CB95953131B3}"/>
                  </a:ext>
                </a:extLst>
              </p:cNvPr>
              <p:cNvSpPr txBox="1"/>
              <p:nvPr/>
            </p:nvSpPr>
            <p:spPr>
              <a:xfrm>
                <a:off x="3761009" y="3997473"/>
                <a:ext cx="290543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40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10FD88-89E4-4090-9E03-CB9595313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09" y="3997473"/>
                <a:ext cx="290543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45220A-55B8-4344-97A3-A34E2A46F429}"/>
                  </a:ext>
                </a:extLst>
              </p:cNvPr>
              <p:cNvSpPr txBox="1"/>
              <p:nvPr/>
            </p:nvSpPr>
            <p:spPr>
              <a:xfrm>
                <a:off x="378777" y="4316962"/>
                <a:ext cx="155911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45220A-55B8-4344-97A3-A34E2A46F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77" y="4316962"/>
                <a:ext cx="155911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7CB8C8-FF89-4DCB-A33A-DE53526E3DC9}"/>
                  </a:ext>
                </a:extLst>
              </p:cNvPr>
              <p:cNvSpPr txBox="1"/>
              <p:nvPr/>
            </p:nvSpPr>
            <p:spPr>
              <a:xfrm>
                <a:off x="161931" y="4873052"/>
                <a:ext cx="225767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7CB8C8-FF89-4DCB-A33A-DE53526E3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31" y="4873052"/>
                <a:ext cx="225767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37DF2C-64C4-4515-AB1A-6027487E3D39}"/>
                  </a:ext>
                </a:extLst>
              </p:cNvPr>
              <p:cNvSpPr txBox="1"/>
              <p:nvPr/>
            </p:nvSpPr>
            <p:spPr>
              <a:xfrm>
                <a:off x="263300" y="5480211"/>
                <a:ext cx="167710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37DF2C-64C4-4515-AB1A-6027487E3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00" y="5480211"/>
                <a:ext cx="167710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8B684B-D5E6-467B-BE50-6D65830B7C99}"/>
                  </a:ext>
                </a:extLst>
              </p:cNvPr>
              <p:cNvSpPr txBox="1"/>
              <p:nvPr/>
            </p:nvSpPr>
            <p:spPr>
              <a:xfrm>
                <a:off x="2083907" y="5469655"/>
                <a:ext cx="167710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𝒀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8B684B-D5E6-467B-BE50-6D65830B7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907" y="5469655"/>
                <a:ext cx="167710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3A524A-B0A1-41B7-82AE-AAF6CCC3DBC0}"/>
                  </a:ext>
                </a:extLst>
              </p:cNvPr>
              <p:cNvSpPr txBox="1"/>
              <p:nvPr/>
            </p:nvSpPr>
            <p:spPr>
              <a:xfrm>
                <a:off x="7076961" y="3852773"/>
                <a:ext cx="4781788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3A524A-B0A1-41B7-82AE-AAF6CCC3D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961" y="3852773"/>
                <a:ext cx="4781788" cy="9814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CDF39C-7BA1-49F3-987B-54A2C575E90E}"/>
                  </a:ext>
                </a:extLst>
              </p:cNvPr>
              <p:cNvSpPr txBox="1"/>
              <p:nvPr/>
            </p:nvSpPr>
            <p:spPr>
              <a:xfrm>
                <a:off x="3972058" y="4836234"/>
                <a:ext cx="788669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CDF39C-7BA1-49F3-987B-54A2C575E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58" y="4836234"/>
                <a:ext cx="7886691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03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hild, Children, Doing, Drawing, Homewor #189090 - PNG Images - PNGio">
            <a:extLst>
              <a:ext uri="{FF2B5EF4-FFF2-40B4-BE49-F238E27FC236}">
                <a16:creationId xmlns:a16="http://schemas.microsoft.com/office/drawing/2014/main" id="{D7C5B7D9-984A-446A-8FEA-0C335BD9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0" y="4677610"/>
            <a:ext cx="2101262" cy="157416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EA1F55A-7B7D-4318-AE31-B3862263D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434247"/>
              </p:ext>
            </p:extLst>
          </p:nvPr>
        </p:nvGraphicFramePr>
        <p:xfrm>
          <a:off x="1679671" y="1393309"/>
          <a:ext cx="9304602" cy="380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848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89214AC-BA8B-48F4-80D4-8F2789FF63A5}"/>
              </a:ext>
            </a:extLst>
          </p:cNvPr>
          <p:cNvSpPr/>
          <p:nvPr/>
        </p:nvSpPr>
        <p:spPr>
          <a:xfrm>
            <a:off x="-4918" y="0"/>
            <a:ext cx="12196918" cy="8510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 anchor="ctr"/>
          <a:lstStyle/>
          <a:p>
            <a:pPr algn="ctr"/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90D6D-F83B-4316-B056-54017DA64033}"/>
              </a:ext>
            </a:extLst>
          </p:cNvPr>
          <p:cNvSpPr txBox="1"/>
          <p:nvPr/>
        </p:nvSpPr>
        <p:spPr>
          <a:xfrm>
            <a:off x="3791949" y="27159"/>
            <a:ext cx="4608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№143 (150-sahifa)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Октаэдр | Геология вики | Fandom">
            <a:extLst>
              <a:ext uri="{FF2B5EF4-FFF2-40B4-BE49-F238E27FC236}">
                <a16:creationId xmlns:a16="http://schemas.microsoft.com/office/drawing/2014/main" id="{3586B13F-DFAA-438B-A060-D4AF60D790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6" y="38021"/>
            <a:ext cx="845083" cy="7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C708CD-A0DD-4847-934D-E21C180FD764}"/>
                  </a:ext>
                </a:extLst>
              </p:cNvPr>
              <p:cNvSpPr txBox="1"/>
              <p:nvPr/>
            </p:nvSpPr>
            <p:spPr>
              <a:xfrm>
                <a:off x="316142" y="889046"/>
                <a:ext cx="11732598" cy="176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yoqli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gradus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o‘lchovi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𝟓𝟐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ga teng. Bu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burchakka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qo‘shni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ikkiyoqli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gradus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o‘lchovi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nimaga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C708CD-A0DD-4847-934D-E21C180FD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42" y="889046"/>
                <a:ext cx="11732598" cy="1766894"/>
              </a:xfrm>
              <a:prstGeom prst="rect">
                <a:avLst/>
              </a:prstGeom>
              <a:blipFill>
                <a:blip r:embed="rId3"/>
                <a:stretch>
                  <a:fillRect l="-1611" t="-4828" r="-52" b="-12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id="{8E90BB25-7901-459B-93C2-B53835F43B47}"/>
              </a:ext>
            </a:extLst>
          </p:cNvPr>
          <p:cNvSpPr/>
          <p:nvPr/>
        </p:nvSpPr>
        <p:spPr>
          <a:xfrm>
            <a:off x="8003447" y="3204037"/>
            <a:ext cx="3724442" cy="1836723"/>
          </a:xfrm>
          <a:prstGeom prst="parallelogram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898A512-8CF4-4588-9695-B5F86F0D8970}"/>
              </a:ext>
            </a:extLst>
          </p:cNvPr>
          <p:cNvCxnSpPr>
            <a:cxnSpLocks/>
          </p:cNvCxnSpPr>
          <p:nvPr/>
        </p:nvCxnSpPr>
        <p:spPr>
          <a:xfrm flipH="1">
            <a:off x="8003447" y="4025900"/>
            <a:ext cx="911953" cy="100617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B110631-FB94-4AB9-BC5C-B4E9855A4397}"/>
              </a:ext>
            </a:extLst>
          </p:cNvPr>
          <p:cNvCxnSpPr>
            <a:cxnSpLocks/>
            <a:stCxn id="27" idx="0"/>
          </p:cNvCxnSpPr>
          <p:nvPr/>
        </p:nvCxnSpPr>
        <p:spPr>
          <a:xfrm flipH="1">
            <a:off x="9016464" y="3204037"/>
            <a:ext cx="849204" cy="97501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50CEDA13-0035-44CF-BBE9-11549B7CCE15}"/>
              </a:ext>
            </a:extLst>
          </p:cNvPr>
          <p:cNvCxnSpPr>
            <a:cxnSpLocks/>
          </p:cNvCxnSpPr>
          <p:nvPr/>
        </p:nvCxnSpPr>
        <p:spPr>
          <a:xfrm flipH="1">
            <a:off x="9464495" y="4041575"/>
            <a:ext cx="845068" cy="97483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D069AAF-5780-4939-B247-24F8519E6509}"/>
              </a:ext>
            </a:extLst>
          </p:cNvPr>
          <p:cNvCxnSpPr>
            <a:cxnSpLocks/>
          </p:cNvCxnSpPr>
          <p:nvPr/>
        </p:nvCxnSpPr>
        <p:spPr>
          <a:xfrm flipH="1">
            <a:off x="10667474" y="4025900"/>
            <a:ext cx="928870" cy="101262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11DAD95D-D021-4456-8A4F-AB638DF619B0}"/>
              </a:ext>
            </a:extLst>
          </p:cNvPr>
          <p:cNvCxnSpPr>
            <a:cxnSpLocks/>
          </p:cNvCxnSpPr>
          <p:nvPr/>
        </p:nvCxnSpPr>
        <p:spPr>
          <a:xfrm flipH="1">
            <a:off x="8003447" y="5026103"/>
            <a:ext cx="268571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1BB35360-F65B-44C4-B7D9-FF6CE3252F99}"/>
              </a:ext>
            </a:extLst>
          </p:cNvPr>
          <p:cNvCxnSpPr>
            <a:cxnSpLocks/>
          </p:cNvCxnSpPr>
          <p:nvPr/>
        </p:nvCxnSpPr>
        <p:spPr>
          <a:xfrm flipH="1">
            <a:off x="8910634" y="4040523"/>
            <a:ext cx="268571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FC591FFE-3359-4761-8F67-56B8AB55FF71}"/>
              </a:ext>
            </a:extLst>
          </p:cNvPr>
          <p:cNvCxnSpPr>
            <a:cxnSpLocks/>
          </p:cNvCxnSpPr>
          <p:nvPr/>
        </p:nvCxnSpPr>
        <p:spPr>
          <a:xfrm flipH="1" flipV="1">
            <a:off x="9029346" y="4159270"/>
            <a:ext cx="427142" cy="85217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6FE33C7C-8C88-4768-B534-06B180E33E15}"/>
              </a:ext>
            </a:extLst>
          </p:cNvPr>
          <p:cNvCxnSpPr>
            <a:cxnSpLocks/>
            <a:endCxn id="27" idx="0"/>
          </p:cNvCxnSpPr>
          <p:nvPr/>
        </p:nvCxnSpPr>
        <p:spPr>
          <a:xfrm flipH="1" flipV="1">
            <a:off x="9865668" y="3204037"/>
            <a:ext cx="443895" cy="83648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52F07B8C-4E5C-4569-A37B-9204719236A8}"/>
              </a:ext>
            </a:extLst>
          </p:cNvPr>
          <p:cNvCxnSpPr>
            <a:cxnSpLocks/>
          </p:cNvCxnSpPr>
          <p:nvPr/>
        </p:nvCxnSpPr>
        <p:spPr>
          <a:xfrm flipH="1" flipV="1">
            <a:off x="9476157" y="3698261"/>
            <a:ext cx="410872" cy="87925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F7AA5C9A-95BB-4DD7-8EDC-4432D97DE38A}"/>
              </a:ext>
            </a:extLst>
          </p:cNvPr>
          <p:cNvCxnSpPr>
            <a:cxnSpLocks/>
          </p:cNvCxnSpPr>
          <p:nvPr/>
        </p:nvCxnSpPr>
        <p:spPr>
          <a:xfrm flipH="1">
            <a:off x="9221899" y="4543559"/>
            <a:ext cx="66513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BC8547B-4406-410E-8BD8-7EBBCBD90A64}"/>
              </a:ext>
            </a:extLst>
          </p:cNvPr>
          <p:cNvCxnSpPr>
            <a:cxnSpLocks/>
          </p:cNvCxnSpPr>
          <p:nvPr/>
        </p:nvCxnSpPr>
        <p:spPr>
          <a:xfrm flipH="1">
            <a:off x="9920924" y="4543559"/>
            <a:ext cx="121098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04134D68-34AC-42E7-940A-C02F1EA2C708}"/>
              </a:ext>
            </a:extLst>
          </p:cNvPr>
          <p:cNvCxnSpPr>
            <a:cxnSpLocks/>
          </p:cNvCxnSpPr>
          <p:nvPr/>
        </p:nvCxnSpPr>
        <p:spPr>
          <a:xfrm flipH="1">
            <a:off x="8459423" y="4543559"/>
            <a:ext cx="75501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39BAE82-9D2A-46B3-9DE9-25B05D247ADB}"/>
                  </a:ext>
                </a:extLst>
              </p:cNvPr>
              <p:cNvSpPr txBox="1"/>
              <p:nvPr/>
            </p:nvSpPr>
            <p:spPr>
              <a:xfrm>
                <a:off x="9340105" y="4115814"/>
                <a:ext cx="32678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39BAE82-9D2A-46B3-9DE9-25B05D247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105" y="4115814"/>
                <a:ext cx="32678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E17B51E-FF77-4B8A-897A-13ABE3F21007}"/>
                  </a:ext>
                </a:extLst>
              </p:cNvPr>
              <p:cNvSpPr txBox="1"/>
              <p:nvPr/>
            </p:nvSpPr>
            <p:spPr>
              <a:xfrm>
                <a:off x="10228086" y="4048727"/>
                <a:ext cx="3254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E17B51E-FF77-4B8A-897A-13ABE3F21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086" y="4048727"/>
                <a:ext cx="3254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Дуга 63">
            <a:extLst>
              <a:ext uri="{FF2B5EF4-FFF2-40B4-BE49-F238E27FC236}">
                <a16:creationId xmlns:a16="http://schemas.microsoft.com/office/drawing/2014/main" id="{25F52614-BD72-4C9A-94C5-E12F935AA1E0}"/>
              </a:ext>
            </a:extLst>
          </p:cNvPr>
          <p:cNvSpPr/>
          <p:nvPr/>
        </p:nvSpPr>
        <p:spPr>
          <a:xfrm>
            <a:off x="9303087" y="4244353"/>
            <a:ext cx="914400" cy="914400"/>
          </a:xfrm>
          <a:prstGeom prst="arc">
            <a:avLst>
              <a:gd name="adj1" fmla="val 16200000"/>
              <a:gd name="adj2" fmla="val 20401018"/>
            </a:avLst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уга 67">
            <a:extLst>
              <a:ext uri="{FF2B5EF4-FFF2-40B4-BE49-F238E27FC236}">
                <a16:creationId xmlns:a16="http://schemas.microsoft.com/office/drawing/2014/main" id="{8B5A6FD3-14D7-4A37-9D99-5E1422332EA0}"/>
              </a:ext>
            </a:extLst>
          </p:cNvPr>
          <p:cNvSpPr/>
          <p:nvPr/>
        </p:nvSpPr>
        <p:spPr>
          <a:xfrm>
            <a:off x="9244221" y="4198451"/>
            <a:ext cx="1009204" cy="924649"/>
          </a:xfrm>
          <a:prstGeom prst="arc">
            <a:avLst>
              <a:gd name="adj1" fmla="val 16148505"/>
              <a:gd name="adj2" fmla="val 20649862"/>
            </a:avLst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Дуга 68">
            <a:extLst>
              <a:ext uri="{FF2B5EF4-FFF2-40B4-BE49-F238E27FC236}">
                <a16:creationId xmlns:a16="http://schemas.microsoft.com/office/drawing/2014/main" id="{DCB099C4-20C8-4C79-A971-9EABE56C9F65}"/>
              </a:ext>
            </a:extLst>
          </p:cNvPr>
          <p:cNvSpPr/>
          <p:nvPr/>
        </p:nvSpPr>
        <p:spPr>
          <a:xfrm rot="15435217">
            <a:off x="9565764" y="4283284"/>
            <a:ext cx="914400" cy="914400"/>
          </a:xfrm>
          <a:prstGeom prst="arc">
            <a:avLst>
              <a:gd name="adj1" fmla="val 18665022"/>
              <a:gd name="adj2" fmla="val 20401018"/>
            </a:avLst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:a16="http://schemas.microsoft.com/office/drawing/2014/main" id="{7EE26CBD-791F-4CA7-BD4C-C2CD7BCBFE99}"/>
              </a:ext>
            </a:extLst>
          </p:cNvPr>
          <p:cNvSpPr/>
          <p:nvPr/>
        </p:nvSpPr>
        <p:spPr>
          <a:xfrm>
            <a:off x="8196725" y="2603967"/>
            <a:ext cx="925385" cy="140549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Равнобедренный треугольник 75">
            <a:extLst>
              <a:ext uri="{FF2B5EF4-FFF2-40B4-BE49-F238E27FC236}">
                <a16:creationId xmlns:a16="http://schemas.microsoft.com/office/drawing/2014/main" id="{C3360E57-D22A-4714-9936-DB44DBFE3EE3}"/>
              </a:ext>
            </a:extLst>
          </p:cNvPr>
          <p:cNvSpPr/>
          <p:nvPr/>
        </p:nvSpPr>
        <p:spPr>
          <a:xfrm rot="4233565">
            <a:off x="8806003" y="2538357"/>
            <a:ext cx="1340304" cy="12126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внобедренный треугольник 76">
            <a:extLst>
              <a:ext uri="{FF2B5EF4-FFF2-40B4-BE49-F238E27FC236}">
                <a16:creationId xmlns:a16="http://schemas.microsoft.com/office/drawing/2014/main" id="{7B8DDCEF-DF7B-469A-93D6-EFFDD3F389AD}"/>
              </a:ext>
            </a:extLst>
          </p:cNvPr>
          <p:cNvSpPr/>
          <p:nvPr/>
        </p:nvSpPr>
        <p:spPr>
          <a:xfrm rot="3658546">
            <a:off x="9867636" y="2517959"/>
            <a:ext cx="1340304" cy="1212616"/>
          </a:xfrm>
          <a:prstGeom prst="triangle">
            <a:avLst>
              <a:gd name="adj" fmla="val 5723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Равнобедренный треугольник 79">
            <a:extLst>
              <a:ext uri="{FF2B5EF4-FFF2-40B4-BE49-F238E27FC236}">
                <a16:creationId xmlns:a16="http://schemas.microsoft.com/office/drawing/2014/main" id="{AC509343-F85A-43AB-A0E5-86EB4E94A256}"/>
              </a:ext>
            </a:extLst>
          </p:cNvPr>
          <p:cNvSpPr/>
          <p:nvPr/>
        </p:nvSpPr>
        <p:spPr>
          <a:xfrm>
            <a:off x="10336891" y="2565722"/>
            <a:ext cx="1971455" cy="144729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Равнобедренный треугольник 80">
            <a:extLst>
              <a:ext uri="{FF2B5EF4-FFF2-40B4-BE49-F238E27FC236}">
                <a16:creationId xmlns:a16="http://schemas.microsoft.com/office/drawing/2014/main" id="{A4720DFA-092E-46B2-8FF1-D7D4BB8FEDF6}"/>
              </a:ext>
            </a:extLst>
          </p:cNvPr>
          <p:cNvSpPr/>
          <p:nvPr/>
        </p:nvSpPr>
        <p:spPr>
          <a:xfrm rot="3618004">
            <a:off x="7955162" y="3477111"/>
            <a:ext cx="925385" cy="140549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Равнобедренный треугольник 81">
            <a:extLst>
              <a:ext uri="{FF2B5EF4-FFF2-40B4-BE49-F238E27FC236}">
                <a16:creationId xmlns:a16="http://schemas.microsoft.com/office/drawing/2014/main" id="{01098164-F07F-426F-9075-3088C022A9FC}"/>
              </a:ext>
            </a:extLst>
          </p:cNvPr>
          <p:cNvSpPr/>
          <p:nvPr/>
        </p:nvSpPr>
        <p:spPr>
          <a:xfrm rot="1425393">
            <a:off x="10833336" y="4037735"/>
            <a:ext cx="925385" cy="140549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BA36435C-AA44-466D-B142-F023EBA6EECA}"/>
              </a:ext>
            </a:extLst>
          </p:cNvPr>
          <p:cNvCxnSpPr>
            <a:cxnSpLocks/>
          </p:cNvCxnSpPr>
          <p:nvPr/>
        </p:nvCxnSpPr>
        <p:spPr>
          <a:xfrm>
            <a:off x="301662" y="2755900"/>
            <a:ext cx="11583758" cy="0"/>
          </a:xfrm>
          <a:prstGeom prst="line">
            <a:avLst/>
          </a:prstGeom>
          <a:ln w="76200">
            <a:solidFill>
              <a:srgbClr val="0070C0"/>
            </a:solidFill>
          </a:ln>
          <a:effectLst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223BE062-FF76-434C-9AFC-3AA55D35ECC6}"/>
              </a:ext>
            </a:extLst>
          </p:cNvPr>
          <p:cNvSpPr txBox="1"/>
          <p:nvPr/>
        </p:nvSpPr>
        <p:spPr>
          <a:xfrm>
            <a:off x="301662" y="3122050"/>
            <a:ext cx="229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1DDE845-246B-4FBA-95DA-EC26BCD3E7BB}"/>
                  </a:ext>
                </a:extLst>
              </p:cNvPr>
              <p:cNvSpPr txBox="1"/>
              <p:nvPr/>
            </p:nvSpPr>
            <p:spPr>
              <a:xfrm>
                <a:off x="3079497" y="3144665"/>
                <a:ext cx="2035495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𝟓𝟐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1DDE845-246B-4FBA-95DA-EC26BCD3E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497" y="3144665"/>
                <a:ext cx="2035495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F8D34F-867D-44F4-B0C2-97CBDE9C5D0C}"/>
                  </a:ext>
                </a:extLst>
              </p:cNvPr>
              <p:cNvSpPr txBox="1"/>
              <p:nvPr/>
            </p:nvSpPr>
            <p:spPr>
              <a:xfrm>
                <a:off x="3038168" y="3910885"/>
                <a:ext cx="3417856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F8D34F-867D-44F4-B0C2-97CBDE9C5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168" y="3910885"/>
                <a:ext cx="3417856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40B4AB0-9815-4C1B-B2A0-5757C7790512}"/>
                  </a:ext>
                </a:extLst>
              </p:cNvPr>
              <p:cNvSpPr txBox="1"/>
              <p:nvPr/>
            </p:nvSpPr>
            <p:spPr>
              <a:xfrm>
                <a:off x="3043176" y="4719973"/>
                <a:ext cx="3417856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40B4AB0-9815-4C1B-B2A0-5757C7790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176" y="4719973"/>
                <a:ext cx="3417856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1F01112-4A25-458D-BC10-E161276C937E}"/>
                  </a:ext>
                </a:extLst>
              </p:cNvPr>
              <p:cNvSpPr txBox="1"/>
              <p:nvPr/>
            </p:nvSpPr>
            <p:spPr>
              <a:xfrm>
                <a:off x="3038168" y="5461998"/>
                <a:ext cx="5779261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𝟓𝟐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𝟏𝟐𝟖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1F01112-4A25-458D-BC10-E161276C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168" y="5461998"/>
                <a:ext cx="5779261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" name="Picture 2" descr="Правильные многогранники — урок. Геометрия, 10 класс.">
            <a:extLst>
              <a:ext uri="{FF2B5EF4-FFF2-40B4-BE49-F238E27FC236}">
                <a16:creationId xmlns:a16="http://schemas.microsoft.com/office/drawing/2014/main" id="{69072B25-1F5B-4BDD-919D-3B04EB9862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6" y="38021"/>
            <a:ext cx="845083" cy="7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8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8DC72AE-08C7-4EDE-9F35-15C5304E4031}"/>
              </a:ext>
            </a:extLst>
          </p:cNvPr>
          <p:cNvSpPr/>
          <p:nvPr/>
        </p:nvSpPr>
        <p:spPr>
          <a:xfrm>
            <a:off x="-4918" y="0"/>
            <a:ext cx="12196918" cy="86277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№143 (150-sahifa)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A40FE1AC-5D94-4C3B-8EDB-2837B658F773}"/>
              </a:ext>
            </a:extLst>
          </p:cNvPr>
          <p:cNvSpPr/>
          <p:nvPr/>
        </p:nvSpPr>
        <p:spPr>
          <a:xfrm>
            <a:off x="117284" y="992776"/>
            <a:ext cx="11952514" cy="5741655"/>
          </a:xfrm>
          <a:prstGeom prst="frame">
            <a:avLst>
              <a:gd name="adj1" fmla="val 11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73FB8F-44CD-46ED-8602-39BCC05AC4F6}"/>
                  </a:ext>
                </a:extLst>
              </p:cNvPr>
              <p:cNvSpPr txBox="1"/>
              <p:nvPr/>
            </p:nvSpPr>
            <p:spPr>
              <a:xfrm>
                <a:off x="261663" y="1085281"/>
                <a:ext cx="11663756" cy="468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42913" algn="just">
                  <a:spcAft>
                    <a:spcPts val="600"/>
                  </a:spcAft>
                </a:pP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nuqta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o‘lchovi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𝟑𝟎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ikkiyoqli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yog‘iga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tegishli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yog‘idan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cm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maso-fada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yotibdi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indent="442913" algn="just"/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ikkiyoqli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qirrasigacha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73FB8F-44CD-46ED-8602-39BCC05AC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63" y="1085281"/>
                <a:ext cx="11663756" cy="4687437"/>
              </a:xfrm>
              <a:prstGeom prst="rect">
                <a:avLst/>
              </a:prstGeom>
              <a:blipFill>
                <a:blip r:embed="rId2"/>
                <a:stretch>
                  <a:fillRect l="-2405" t="-2731" r="-2352" b="-4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Правильные многогранники — урок. Геометрия, 10 класс.">
            <a:extLst>
              <a:ext uri="{FF2B5EF4-FFF2-40B4-BE49-F238E27FC236}">
                <a16:creationId xmlns:a16="http://schemas.microsoft.com/office/drawing/2014/main" id="{82639E0E-5717-4B3B-A016-807304CA9C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6" y="38021"/>
            <a:ext cx="845083" cy="7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8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C2669F7-1722-4F14-B129-2BA0F0BAB1A1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448D88C-0BA1-489D-BAA5-B9C97E3714BD}"/>
                  </a:ext>
                </a:extLst>
              </p:cNvPr>
              <p:cNvSpPr txBox="1"/>
              <p:nvPr/>
            </p:nvSpPr>
            <p:spPr>
              <a:xfrm>
                <a:off x="1873469" y="1390198"/>
                <a:ext cx="301210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𝑨𝑪𝑩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448D88C-0BA1-489D-BAA5-B9C97E371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469" y="1390198"/>
                <a:ext cx="3012107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EC73C91-273E-47AA-BC93-0B47FD8AB4DA}"/>
                  </a:ext>
                </a:extLst>
              </p:cNvPr>
              <p:cNvSpPr txBox="1"/>
              <p:nvPr/>
            </p:nvSpPr>
            <p:spPr>
              <a:xfrm>
                <a:off x="2530039" y="2178470"/>
                <a:ext cx="17997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EC73C91-273E-47AA-BC93-0B47FD8AB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039" y="2178470"/>
                <a:ext cx="179978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8808437-FDD7-484C-A554-25FCE465E5BA}"/>
                  </a:ext>
                </a:extLst>
              </p:cNvPr>
              <p:cNvSpPr txBox="1"/>
              <p:nvPr/>
            </p:nvSpPr>
            <p:spPr>
              <a:xfrm>
                <a:off x="2563690" y="3015633"/>
                <a:ext cx="16316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8808437-FDD7-484C-A554-25FCE465E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690" y="3015633"/>
                <a:ext cx="163166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199627D-65B8-4492-95CC-28E4E34BA247}"/>
                  </a:ext>
                </a:extLst>
              </p:cNvPr>
              <p:cNvSpPr txBox="1"/>
              <p:nvPr/>
            </p:nvSpPr>
            <p:spPr>
              <a:xfrm>
                <a:off x="2444383" y="3866614"/>
                <a:ext cx="20578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199627D-65B8-4492-95CC-28E4E34BA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383" y="3866614"/>
                <a:ext cx="205787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BCD0CFB-4500-4CEE-8787-8DE07AA2A0C9}"/>
              </a:ext>
            </a:extLst>
          </p:cNvPr>
          <p:cNvSpPr/>
          <p:nvPr/>
        </p:nvSpPr>
        <p:spPr>
          <a:xfrm>
            <a:off x="892276" y="38021"/>
            <a:ext cx="845083" cy="774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Тригонтритетраэдр | Геология вики | Fandom">
            <a:extLst>
              <a:ext uri="{FF2B5EF4-FFF2-40B4-BE49-F238E27FC236}">
                <a16:creationId xmlns:a16="http://schemas.microsoft.com/office/drawing/2014/main" id="{A6815BB9-8EA0-4E69-99F7-862752B6F2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7" y="54135"/>
            <a:ext cx="1001839" cy="8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7526A5-BA8D-4BD8-A54B-FA325B83E2EB}"/>
              </a:ext>
            </a:extLst>
          </p:cNvPr>
          <p:cNvSpPr/>
          <p:nvPr/>
        </p:nvSpPr>
        <p:spPr>
          <a:xfrm>
            <a:off x="6867024" y="1566328"/>
            <a:ext cx="4041613" cy="3131583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B6183A1D-5E4B-4D22-9B5B-9BAE31D6B428}"/>
              </a:ext>
            </a:extLst>
          </p:cNvPr>
          <p:cNvSpPr/>
          <p:nvPr/>
        </p:nvSpPr>
        <p:spPr>
          <a:xfrm>
            <a:off x="6905321" y="3238107"/>
            <a:ext cx="3995872" cy="1444388"/>
          </a:xfrm>
          <a:prstGeom prst="parallelogram">
            <a:avLst>
              <a:gd name="adj" fmla="val 18669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06FE56-562C-42DC-A06D-13B4FA2064D0}"/>
              </a:ext>
            </a:extLst>
          </p:cNvPr>
          <p:cNvCxnSpPr>
            <a:cxnSpLocks/>
          </p:cNvCxnSpPr>
          <p:nvPr/>
        </p:nvCxnSpPr>
        <p:spPr>
          <a:xfrm flipV="1">
            <a:off x="6905321" y="2512109"/>
            <a:ext cx="3482326" cy="216655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B474F05-132E-4AB3-A867-D023093E822C}"/>
              </a:ext>
            </a:extLst>
          </p:cNvPr>
          <p:cNvCxnSpPr>
            <a:cxnSpLocks/>
          </p:cNvCxnSpPr>
          <p:nvPr/>
        </p:nvCxnSpPr>
        <p:spPr>
          <a:xfrm flipV="1">
            <a:off x="7171169" y="1584964"/>
            <a:ext cx="2631654" cy="166605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A71A779-F9AF-4305-B819-53BCA1EC03B9}"/>
              </a:ext>
            </a:extLst>
          </p:cNvPr>
          <p:cNvCxnSpPr>
            <a:cxnSpLocks/>
          </p:cNvCxnSpPr>
          <p:nvPr/>
        </p:nvCxnSpPr>
        <p:spPr>
          <a:xfrm>
            <a:off x="9793493" y="1566329"/>
            <a:ext cx="594154" cy="94578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BB5ACD3B-28D4-40DD-A580-EE3F0A5726C3}"/>
              </a:ext>
            </a:extLst>
          </p:cNvPr>
          <p:cNvCxnSpPr>
            <a:cxnSpLocks/>
          </p:cNvCxnSpPr>
          <p:nvPr/>
        </p:nvCxnSpPr>
        <p:spPr>
          <a:xfrm flipV="1">
            <a:off x="7028915" y="2321060"/>
            <a:ext cx="2631654" cy="1666057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C774C556-5C0B-44F7-B2BD-43BD31940742}"/>
              </a:ext>
            </a:extLst>
          </p:cNvPr>
          <p:cNvCxnSpPr>
            <a:cxnSpLocks/>
          </p:cNvCxnSpPr>
          <p:nvPr/>
        </p:nvCxnSpPr>
        <p:spPr>
          <a:xfrm>
            <a:off x="7028915" y="3987117"/>
            <a:ext cx="2631654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871171C-45DB-4A01-922B-0C936DB956F6}"/>
                  </a:ext>
                </a:extLst>
              </p:cNvPr>
              <p:cNvSpPr txBox="1"/>
              <p:nvPr/>
            </p:nvSpPr>
            <p:spPr>
              <a:xfrm>
                <a:off x="7439975" y="3505842"/>
                <a:ext cx="930767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871171C-45DB-4A01-922B-0C936DB95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975" y="3505842"/>
                <a:ext cx="930767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Дуга 48">
            <a:extLst>
              <a:ext uri="{FF2B5EF4-FFF2-40B4-BE49-F238E27FC236}">
                <a16:creationId xmlns:a16="http://schemas.microsoft.com/office/drawing/2014/main" id="{962207CE-14B8-495B-AB95-508FABAC4B46}"/>
              </a:ext>
            </a:extLst>
          </p:cNvPr>
          <p:cNvSpPr/>
          <p:nvPr/>
        </p:nvSpPr>
        <p:spPr>
          <a:xfrm rot="1912510">
            <a:off x="6636553" y="3519819"/>
            <a:ext cx="914400" cy="914400"/>
          </a:xfrm>
          <a:prstGeom prst="arc">
            <a:avLst>
              <a:gd name="adj1" fmla="val 17769161"/>
              <a:gd name="adj2" fmla="val 19613272"/>
            </a:avLst>
          </a:prstGeom>
          <a:solidFill>
            <a:srgbClr val="FF0066"/>
          </a:solidFill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0B90306-712A-4164-A139-A785840B4F90}"/>
                  </a:ext>
                </a:extLst>
              </p:cNvPr>
              <p:cNvSpPr txBox="1"/>
              <p:nvPr/>
            </p:nvSpPr>
            <p:spPr>
              <a:xfrm>
                <a:off x="8796264" y="2645642"/>
                <a:ext cx="930767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0B90306-712A-4164-A139-A785840B4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64" y="2645642"/>
                <a:ext cx="930767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Дуга 70">
            <a:extLst>
              <a:ext uri="{FF2B5EF4-FFF2-40B4-BE49-F238E27FC236}">
                <a16:creationId xmlns:a16="http://schemas.microsoft.com/office/drawing/2014/main" id="{1F1F3E31-F47C-4F7D-8535-BCB6E45916B9}"/>
              </a:ext>
            </a:extLst>
          </p:cNvPr>
          <p:cNvSpPr/>
          <p:nvPr/>
        </p:nvSpPr>
        <p:spPr>
          <a:xfrm rot="10606569">
            <a:off x="9319417" y="2059317"/>
            <a:ext cx="626099" cy="618149"/>
          </a:xfrm>
          <a:prstGeom prst="arc">
            <a:avLst>
              <a:gd name="adj1" fmla="val 16401355"/>
              <a:gd name="adj2" fmla="val 19900192"/>
            </a:avLst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5E30D1E7-8A64-40A7-9488-8B4CECC11348}"/>
              </a:ext>
            </a:extLst>
          </p:cNvPr>
          <p:cNvSpPr/>
          <p:nvPr/>
        </p:nvSpPr>
        <p:spPr>
          <a:xfrm>
            <a:off x="9451776" y="3777992"/>
            <a:ext cx="168943" cy="1772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A6905BAD-F3A4-4CAF-AEEF-F37F2CE1B9E1}"/>
              </a:ext>
            </a:extLst>
          </p:cNvPr>
          <p:cNvSpPr/>
          <p:nvPr/>
        </p:nvSpPr>
        <p:spPr>
          <a:xfrm>
            <a:off x="9623471" y="3953041"/>
            <a:ext cx="62490" cy="681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BCACF9FF-BDFE-45EC-83A4-44995F6D335C}"/>
              </a:ext>
            </a:extLst>
          </p:cNvPr>
          <p:cNvSpPr/>
          <p:nvPr/>
        </p:nvSpPr>
        <p:spPr>
          <a:xfrm>
            <a:off x="7010267" y="3947550"/>
            <a:ext cx="62490" cy="681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FC7CD60-6847-4060-BA39-770DFA09F5F7}"/>
                  </a:ext>
                </a:extLst>
              </p:cNvPr>
              <p:cNvSpPr txBox="1"/>
              <p:nvPr/>
            </p:nvSpPr>
            <p:spPr>
              <a:xfrm>
                <a:off x="9809208" y="2095777"/>
                <a:ext cx="437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FC7CD60-6847-4060-BA39-770DFA09F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208" y="2095777"/>
                <a:ext cx="43745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C5B2ADA-3E91-4C79-8846-4B28D956DE57}"/>
                  </a:ext>
                </a:extLst>
              </p:cNvPr>
              <p:cNvSpPr txBox="1"/>
              <p:nvPr/>
            </p:nvSpPr>
            <p:spPr>
              <a:xfrm>
                <a:off x="9371749" y="1727436"/>
                <a:ext cx="437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C5B2ADA-3E91-4C79-8846-4B28D956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749" y="1727436"/>
                <a:ext cx="43745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6B71700-9345-4152-A2B9-04752D3259F2}"/>
                  </a:ext>
                </a:extLst>
              </p:cNvPr>
              <p:cNvSpPr txBox="1"/>
              <p:nvPr/>
            </p:nvSpPr>
            <p:spPr>
              <a:xfrm>
                <a:off x="9624236" y="3706450"/>
                <a:ext cx="437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6B71700-9345-4152-A2B9-04752D325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236" y="3706450"/>
                <a:ext cx="43745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5FF0AAD-85A8-4E20-AEA7-952AC92E79B7}"/>
                  </a:ext>
                </a:extLst>
              </p:cNvPr>
              <p:cNvSpPr txBox="1"/>
              <p:nvPr/>
            </p:nvSpPr>
            <p:spPr>
              <a:xfrm>
                <a:off x="7854957" y="2663914"/>
                <a:ext cx="7810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5FF0AAD-85A8-4E20-AEA7-952AC92E7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57" y="2663914"/>
                <a:ext cx="78105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Равнобедренный треугольник 80">
            <a:extLst>
              <a:ext uri="{FF2B5EF4-FFF2-40B4-BE49-F238E27FC236}">
                <a16:creationId xmlns:a16="http://schemas.microsoft.com/office/drawing/2014/main" id="{8BBDD3FA-8BC1-458B-8FDE-8400E1A86A67}"/>
              </a:ext>
            </a:extLst>
          </p:cNvPr>
          <p:cNvSpPr/>
          <p:nvPr/>
        </p:nvSpPr>
        <p:spPr>
          <a:xfrm rot="14941521">
            <a:off x="9676118" y="2302506"/>
            <a:ext cx="920240" cy="1568209"/>
          </a:xfrm>
          <a:prstGeom prst="triangle">
            <a:avLst>
              <a:gd name="adj" fmla="val 6914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0B2CF176-BAF3-429D-8D3F-406363E16D58}"/>
              </a:ext>
            </a:extLst>
          </p:cNvPr>
          <p:cNvCxnSpPr>
            <a:cxnSpLocks/>
          </p:cNvCxnSpPr>
          <p:nvPr/>
        </p:nvCxnSpPr>
        <p:spPr>
          <a:xfrm flipH="1">
            <a:off x="9649278" y="2312212"/>
            <a:ext cx="9738" cy="170349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>
            <a:extLst>
              <a:ext uri="{FF2B5EF4-FFF2-40B4-BE49-F238E27FC236}">
                <a16:creationId xmlns:a16="http://schemas.microsoft.com/office/drawing/2014/main" id="{719B874F-5D3C-4826-B9ED-347F3E269B30}"/>
              </a:ext>
            </a:extLst>
          </p:cNvPr>
          <p:cNvSpPr/>
          <p:nvPr/>
        </p:nvSpPr>
        <p:spPr>
          <a:xfrm>
            <a:off x="9627771" y="2286982"/>
            <a:ext cx="62490" cy="681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7959085-F9B6-4619-A8DC-1D7E47FEE359}"/>
                  </a:ext>
                </a:extLst>
              </p:cNvPr>
              <p:cNvSpPr txBox="1"/>
              <p:nvPr/>
            </p:nvSpPr>
            <p:spPr>
              <a:xfrm>
                <a:off x="9597934" y="2903501"/>
                <a:ext cx="40977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7959085-F9B6-4619-A8DC-1D7E47FE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934" y="2903501"/>
                <a:ext cx="40977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Равнобедренный треугольник 84">
            <a:extLst>
              <a:ext uri="{FF2B5EF4-FFF2-40B4-BE49-F238E27FC236}">
                <a16:creationId xmlns:a16="http://schemas.microsoft.com/office/drawing/2014/main" id="{B8B1E0CF-CF88-4365-A6A8-50B1269F6E8D}"/>
              </a:ext>
            </a:extLst>
          </p:cNvPr>
          <p:cNvSpPr/>
          <p:nvPr/>
        </p:nvSpPr>
        <p:spPr>
          <a:xfrm rot="18378266">
            <a:off x="9702184" y="925167"/>
            <a:ext cx="1724985" cy="1847923"/>
          </a:xfrm>
          <a:prstGeom prst="triangle">
            <a:avLst>
              <a:gd name="adj" fmla="val 4245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Равнобедренный треугольник 85">
            <a:extLst>
              <a:ext uri="{FF2B5EF4-FFF2-40B4-BE49-F238E27FC236}">
                <a16:creationId xmlns:a16="http://schemas.microsoft.com/office/drawing/2014/main" id="{238F66A2-FAA7-45F8-91F1-1E1A6B18BEB2}"/>
              </a:ext>
            </a:extLst>
          </p:cNvPr>
          <p:cNvSpPr/>
          <p:nvPr/>
        </p:nvSpPr>
        <p:spPr>
          <a:xfrm rot="13612541">
            <a:off x="7865036" y="745492"/>
            <a:ext cx="920240" cy="3087283"/>
          </a:xfrm>
          <a:prstGeom prst="triangle">
            <a:avLst>
              <a:gd name="adj" fmla="val 6510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Равнобедренный треугольник 86">
            <a:extLst>
              <a:ext uri="{FF2B5EF4-FFF2-40B4-BE49-F238E27FC236}">
                <a16:creationId xmlns:a16="http://schemas.microsoft.com/office/drawing/2014/main" id="{07A26423-4BE9-4C27-A246-0985F484986D}"/>
              </a:ext>
            </a:extLst>
          </p:cNvPr>
          <p:cNvSpPr/>
          <p:nvPr/>
        </p:nvSpPr>
        <p:spPr>
          <a:xfrm rot="11330064">
            <a:off x="6397595" y="1283954"/>
            <a:ext cx="2085164" cy="2265126"/>
          </a:xfrm>
          <a:prstGeom prst="triangle">
            <a:avLst>
              <a:gd name="adj" fmla="val 670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Равнобедренный треугольник 87">
            <a:extLst>
              <a:ext uri="{FF2B5EF4-FFF2-40B4-BE49-F238E27FC236}">
                <a16:creationId xmlns:a16="http://schemas.microsoft.com/office/drawing/2014/main" id="{6418DABB-1599-484D-A788-0E13700E1C3D}"/>
              </a:ext>
            </a:extLst>
          </p:cNvPr>
          <p:cNvSpPr/>
          <p:nvPr/>
        </p:nvSpPr>
        <p:spPr>
          <a:xfrm rot="1320037">
            <a:off x="6139260" y="2773647"/>
            <a:ext cx="1095737" cy="1669142"/>
          </a:xfrm>
          <a:prstGeom prst="triangle">
            <a:avLst>
              <a:gd name="adj" fmla="val 707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Равнобедренный треугольник 88">
            <a:extLst>
              <a:ext uri="{FF2B5EF4-FFF2-40B4-BE49-F238E27FC236}">
                <a16:creationId xmlns:a16="http://schemas.microsoft.com/office/drawing/2014/main" id="{4EDF1303-4628-4EC4-B9FC-D6A3F47774B2}"/>
              </a:ext>
            </a:extLst>
          </p:cNvPr>
          <p:cNvSpPr/>
          <p:nvPr/>
        </p:nvSpPr>
        <p:spPr>
          <a:xfrm>
            <a:off x="10680287" y="3167570"/>
            <a:ext cx="920240" cy="1568209"/>
          </a:xfrm>
          <a:prstGeom prst="triangle">
            <a:avLst>
              <a:gd name="adj" fmla="val 2908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94BB7AE-1A06-4716-9705-80D3901C73CF}"/>
                  </a:ext>
                </a:extLst>
              </p:cNvPr>
              <p:cNvSpPr txBox="1"/>
              <p:nvPr/>
            </p:nvSpPr>
            <p:spPr>
              <a:xfrm>
                <a:off x="6553659" y="3826392"/>
                <a:ext cx="437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94BB7AE-1A06-4716-9705-80D3901C7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659" y="3826392"/>
                <a:ext cx="437459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9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 animBg="1"/>
      <p:bldP spid="72" grpId="0" animBg="1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C283D0E-DE32-4B07-98D2-929E33097212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Ko‘pyoqlar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Куб — Википедия">
            <a:extLst>
              <a:ext uri="{FF2B5EF4-FFF2-40B4-BE49-F238E27FC236}">
                <a16:creationId xmlns:a16="http://schemas.microsoft.com/office/drawing/2014/main" id="{50146BDD-79AE-46AA-9361-9869C96DFA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" y="38022"/>
            <a:ext cx="850899" cy="7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0C1909-37BE-429D-B010-6634114D75FA}"/>
              </a:ext>
            </a:extLst>
          </p:cNvPr>
          <p:cNvSpPr/>
          <p:nvPr/>
        </p:nvSpPr>
        <p:spPr>
          <a:xfrm>
            <a:off x="1226837" y="2136607"/>
            <a:ext cx="3384885" cy="343582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7CDCB03-0D1F-477C-A656-C0BF6496DC87}"/>
              </a:ext>
            </a:extLst>
          </p:cNvPr>
          <p:cNvCxnSpPr>
            <a:cxnSpLocks/>
          </p:cNvCxnSpPr>
          <p:nvPr/>
        </p:nvCxnSpPr>
        <p:spPr>
          <a:xfrm flipV="1">
            <a:off x="1844307" y="2136608"/>
            <a:ext cx="703380" cy="32550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B600128-527A-45E7-B577-4E14B5152A83}"/>
              </a:ext>
            </a:extLst>
          </p:cNvPr>
          <p:cNvCxnSpPr>
            <a:cxnSpLocks/>
          </p:cNvCxnSpPr>
          <p:nvPr/>
        </p:nvCxnSpPr>
        <p:spPr>
          <a:xfrm>
            <a:off x="1844307" y="2462115"/>
            <a:ext cx="603618" cy="41443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D2737AA-C7A1-441A-9D81-92E86E493CC8}"/>
              </a:ext>
            </a:extLst>
          </p:cNvPr>
          <p:cNvCxnSpPr>
            <a:cxnSpLocks/>
          </p:cNvCxnSpPr>
          <p:nvPr/>
        </p:nvCxnSpPr>
        <p:spPr>
          <a:xfrm>
            <a:off x="2434348" y="2876550"/>
            <a:ext cx="85725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CB7FA7E-ADCA-44C3-8492-429BD8EE8CA7}"/>
              </a:ext>
            </a:extLst>
          </p:cNvPr>
          <p:cNvCxnSpPr>
            <a:cxnSpLocks/>
          </p:cNvCxnSpPr>
          <p:nvPr/>
        </p:nvCxnSpPr>
        <p:spPr>
          <a:xfrm>
            <a:off x="2528979" y="2136607"/>
            <a:ext cx="911689" cy="825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CB10591-663F-4B56-A2D9-03198430AF8C}"/>
              </a:ext>
            </a:extLst>
          </p:cNvPr>
          <p:cNvCxnSpPr>
            <a:cxnSpLocks/>
          </p:cNvCxnSpPr>
          <p:nvPr/>
        </p:nvCxnSpPr>
        <p:spPr>
          <a:xfrm flipV="1">
            <a:off x="3305175" y="2457182"/>
            <a:ext cx="720350" cy="41936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5F154EA-1C1E-489F-8A10-566A6E82DA62}"/>
              </a:ext>
            </a:extLst>
          </p:cNvPr>
          <p:cNvCxnSpPr>
            <a:cxnSpLocks/>
          </p:cNvCxnSpPr>
          <p:nvPr/>
        </p:nvCxnSpPr>
        <p:spPr>
          <a:xfrm>
            <a:off x="3432292" y="2136607"/>
            <a:ext cx="645505" cy="32550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44911D6-F681-4B40-8BA4-20C330F9587E}"/>
              </a:ext>
            </a:extLst>
          </p:cNvPr>
          <p:cNvCxnSpPr>
            <a:cxnSpLocks/>
          </p:cNvCxnSpPr>
          <p:nvPr/>
        </p:nvCxnSpPr>
        <p:spPr>
          <a:xfrm flipV="1">
            <a:off x="1739858" y="4816115"/>
            <a:ext cx="777729" cy="335008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B46AE14-CBB4-4E3F-ADE8-085A066A30A8}"/>
              </a:ext>
            </a:extLst>
          </p:cNvPr>
          <p:cNvCxnSpPr>
            <a:cxnSpLocks/>
          </p:cNvCxnSpPr>
          <p:nvPr/>
        </p:nvCxnSpPr>
        <p:spPr>
          <a:xfrm>
            <a:off x="2310433" y="5556058"/>
            <a:ext cx="980063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395D3A2-544F-4A81-8F7C-A304E6855FE3}"/>
              </a:ext>
            </a:extLst>
          </p:cNvPr>
          <p:cNvCxnSpPr>
            <a:cxnSpLocks/>
          </p:cNvCxnSpPr>
          <p:nvPr/>
        </p:nvCxnSpPr>
        <p:spPr>
          <a:xfrm>
            <a:off x="2508368" y="4816116"/>
            <a:ext cx="857250" cy="0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AF85097-5708-441E-AE15-210885BE4E6C}"/>
              </a:ext>
            </a:extLst>
          </p:cNvPr>
          <p:cNvCxnSpPr>
            <a:cxnSpLocks/>
          </p:cNvCxnSpPr>
          <p:nvPr/>
        </p:nvCxnSpPr>
        <p:spPr>
          <a:xfrm flipV="1">
            <a:off x="3254167" y="5137078"/>
            <a:ext cx="714973" cy="418981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3908F13-21BB-4FA7-9E5C-A28B3D74F13A}"/>
              </a:ext>
            </a:extLst>
          </p:cNvPr>
          <p:cNvCxnSpPr>
            <a:cxnSpLocks/>
          </p:cNvCxnSpPr>
          <p:nvPr/>
        </p:nvCxnSpPr>
        <p:spPr>
          <a:xfrm>
            <a:off x="3347665" y="4816115"/>
            <a:ext cx="645505" cy="325507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92EE47B-2C36-4A5D-A9AF-02E9F3615187}"/>
              </a:ext>
            </a:extLst>
          </p:cNvPr>
          <p:cNvCxnSpPr>
            <a:cxnSpLocks/>
          </p:cNvCxnSpPr>
          <p:nvPr/>
        </p:nvCxnSpPr>
        <p:spPr>
          <a:xfrm>
            <a:off x="1720014" y="5137078"/>
            <a:ext cx="611788" cy="41897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935C2AC-5F4A-4471-AEDD-A46283BDFCF4}"/>
              </a:ext>
            </a:extLst>
          </p:cNvPr>
          <p:cNvCxnSpPr>
            <a:cxnSpLocks/>
          </p:cNvCxnSpPr>
          <p:nvPr/>
        </p:nvCxnSpPr>
        <p:spPr>
          <a:xfrm flipH="1">
            <a:off x="1226837" y="2432362"/>
            <a:ext cx="652145" cy="1358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81227FC-7000-4241-903E-BD80CC6FB133}"/>
              </a:ext>
            </a:extLst>
          </p:cNvPr>
          <p:cNvCxnSpPr>
            <a:cxnSpLocks/>
          </p:cNvCxnSpPr>
          <p:nvPr/>
        </p:nvCxnSpPr>
        <p:spPr>
          <a:xfrm flipH="1">
            <a:off x="1853755" y="2876550"/>
            <a:ext cx="569089" cy="127409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705F404-D037-4D18-8568-5C60042501D2}"/>
              </a:ext>
            </a:extLst>
          </p:cNvPr>
          <p:cNvCxnSpPr>
            <a:cxnSpLocks/>
          </p:cNvCxnSpPr>
          <p:nvPr/>
        </p:nvCxnSpPr>
        <p:spPr>
          <a:xfrm>
            <a:off x="1844307" y="4131468"/>
            <a:ext cx="512756" cy="142459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3A607FA-B85E-46D7-AB93-295A0FDF95B8}"/>
              </a:ext>
            </a:extLst>
          </p:cNvPr>
          <p:cNvCxnSpPr>
            <a:cxnSpLocks/>
          </p:cNvCxnSpPr>
          <p:nvPr/>
        </p:nvCxnSpPr>
        <p:spPr>
          <a:xfrm>
            <a:off x="1234904" y="3780135"/>
            <a:ext cx="499487" cy="1366966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F65CAF3A-AF5B-4C37-845E-26B48F35860A}"/>
              </a:ext>
            </a:extLst>
          </p:cNvPr>
          <p:cNvCxnSpPr>
            <a:cxnSpLocks/>
          </p:cNvCxnSpPr>
          <p:nvPr/>
        </p:nvCxnSpPr>
        <p:spPr>
          <a:xfrm>
            <a:off x="1208178" y="3771433"/>
            <a:ext cx="633445" cy="36003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E6D2B94-DBFF-4A89-9D7C-26519E8D259C}"/>
              </a:ext>
            </a:extLst>
          </p:cNvPr>
          <p:cNvCxnSpPr>
            <a:cxnSpLocks/>
          </p:cNvCxnSpPr>
          <p:nvPr/>
        </p:nvCxnSpPr>
        <p:spPr>
          <a:xfrm>
            <a:off x="3290496" y="2850659"/>
            <a:ext cx="576293" cy="135954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A4ACA01-EBD3-458F-8944-6A34B29EFC5D}"/>
              </a:ext>
            </a:extLst>
          </p:cNvPr>
          <p:cNvCxnSpPr>
            <a:cxnSpLocks/>
          </p:cNvCxnSpPr>
          <p:nvPr/>
        </p:nvCxnSpPr>
        <p:spPr>
          <a:xfrm>
            <a:off x="4034934" y="2432362"/>
            <a:ext cx="575166" cy="1358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8B0773A-F624-47FA-90BA-A95D669EFC3A}"/>
              </a:ext>
            </a:extLst>
          </p:cNvPr>
          <p:cNvCxnSpPr>
            <a:cxnSpLocks/>
          </p:cNvCxnSpPr>
          <p:nvPr/>
        </p:nvCxnSpPr>
        <p:spPr>
          <a:xfrm flipV="1">
            <a:off x="3856523" y="3790950"/>
            <a:ext cx="753577" cy="39705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FA0FA44F-D762-49DF-BB11-BC707D707357}"/>
              </a:ext>
            </a:extLst>
          </p:cNvPr>
          <p:cNvCxnSpPr>
            <a:cxnSpLocks/>
          </p:cNvCxnSpPr>
          <p:nvPr/>
        </p:nvCxnSpPr>
        <p:spPr>
          <a:xfrm flipH="1">
            <a:off x="3235048" y="4196340"/>
            <a:ext cx="621475" cy="135971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966D193-5CE1-4089-B857-D8A49BC18028}"/>
              </a:ext>
            </a:extLst>
          </p:cNvPr>
          <p:cNvCxnSpPr>
            <a:cxnSpLocks/>
          </p:cNvCxnSpPr>
          <p:nvPr/>
        </p:nvCxnSpPr>
        <p:spPr>
          <a:xfrm flipH="1">
            <a:off x="3955058" y="3770111"/>
            <a:ext cx="656820" cy="138701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564B8CBA-FAFE-457F-A9B3-BE6BE96DE942}"/>
              </a:ext>
            </a:extLst>
          </p:cNvPr>
          <p:cNvCxnSpPr>
            <a:cxnSpLocks/>
          </p:cNvCxnSpPr>
          <p:nvPr/>
        </p:nvCxnSpPr>
        <p:spPr>
          <a:xfrm flipH="1">
            <a:off x="2565814" y="2128354"/>
            <a:ext cx="15170" cy="2680047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DC66ECEB-2E62-4CE8-BD26-558E1C021CB1}"/>
              </a:ext>
            </a:extLst>
          </p:cNvPr>
          <p:cNvCxnSpPr>
            <a:cxnSpLocks/>
          </p:cNvCxnSpPr>
          <p:nvPr/>
        </p:nvCxnSpPr>
        <p:spPr>
          <a:xfrm flipH="1">
            <a:off x="3371059" y="2144862"/>
            <a:ext cx="15170" cy="2680047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7E121659-EF6B-4F9B-9FB8-750AA1FDB91C}"/>
              </a:ext>
            </a:extLst>
          </p:cNvPr>
          <p:cNvSpPr/>
          <p:nvPr/>
        </p:nvSpPr>
        <p:spPr>
          <a:xfrm rot="18416788">
            <a:off x="3864231" y="2207651"/>
            <a:ext cx="1241818" cy="1362424"/>
          </a:xfrm>
          <a:prstGeom prst="triangle">
            <a:avLst>
              <a:gd name="adj" fmla="val 634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A42899B0-54F4-4ED1-9187-300AE0769112}"/>
              </a:ext>
            </a:extLst>
          </p:cNvPr>
          <p:cNvSpPr/>
          <p:nvPr/>
        </p:nvSpPr>
        <p:spPr>
          <a:xfrm rot="15995788">
            <a:off x="3410875" y="1501476"/>
            <a:ext cx="1241818" cy="1362424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AA9AE181-699B-43E8-835F-C344B71D5566}"/>
              </a:ext>
            </a:extLst>
          </p:cNvPr>
          <p:cNvSpPr/>
          <p:nvPr/>
        </p:nvSpPr>
        <p:spPr>
          <a:xfrm rot="21185243">
            <a:off x="3594440" y="3790912"/>
            <a:ext cx="1378057" cy="1895900"/>
          </a:xfrm>
          <a:prstGeom prst="triangle">
            <a:avLst>
              <a:gd name="adj" fmla="val 8671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id="{42844125-3168-411B-B4C4-E77E124A558A}"/>
              </a:ext>
            </a:extLst>
          </p:cNvPr>
          <p:cNvSpPr/>
          <p:nvPr/>
        </p:nvSpPr>
        <p:spPr>
          <a:xfrm rot="1786994">
            <a:off x="3157456" y="4833214"/>
            <a:ext cx="1241818" cy="1362424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:a16="http://schemas.microsoft.com/office/drawing/2014/main" id="{E9994991-D257-4ED1-A533-BB949674429C}"/>
              </a:ext>
            </a:extLst>
          </p:cNvPr>
          <p:cNvSpPr/>
          <p:nvPr/>
        </p:nvSpPr>
        <p:spPr>
          <a:xfrm rot="19298274">
            <a:off x="604284" y="4533242"/>
            <a:ext cx="1590410" cy="2015605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299CBD4B-DB10-45BA-A904-866C5646C111}"/>
              </a:ext>
            </a:extLst>
          </p:cNvPr>
          <p:cNvSpPr/>
          <p:nvPr/>
        </p:nvSpPr>
        <p:spPr>
          <a:xfrm>
            <a:off x="453883" y="3774654"/>
            <a:ext cx="1241818" cy="1362424"/>
          </a:xfrm>
          <a:prstGeom prst="triangle">
            <a:avLst>
              <a:gd name="adj" fmla="val 595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>
            <a:extLst>
              <a:ext uri="{FF2B5EF4-FFF2-40B4-BE49-F238E27FC236}">
                <a16:creationId xmlns:a16="http://schemas.microsoft.com/office/drawing/2014/main" id="{F41B38FC-30CA-49D7-8159-CE9E1134C467}"/>
              </a:ext>
            </a:extLst>
          </p:cNvPr>
          <p:cNvSpPr/>
          <p:nvPr/>
        </p:nvSpPr>
        <p:spPr>
          <a:xfrm rot="17802386">
            <a:off x="66622" y="1905963"/>
            <a:ext cx="1905068" cy="1362424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>
            <a:extLst>
              <a:ext uri="{FF2B5EF4-FFF2-40B4-BE49-F238E27FC236}">
                <a16:creationId xmlns:a16="http://schemas.microsoft.com/office/drawing/2014/main" id="{4443EB55-295A-4C01-A7E8-A817B7D86B07}"/>
              </a:ext>
            </a:extLst>
          </p:cNvPr>
          <p:cNvSpPr/>
          <p:nvPr/>
        </p:nvSpPr>
        <p:spPr>
          <a:xfrm rot="20065062">
            <a:off x="986339" y="1099633"/>
            <a:ext cx="1241818" cy="1362424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4D7CA903-5F4F-4D59-89F1-4F804ED49E55}"/>
              </a:ext>
            </a:extLst>
          </p:cNvPr>
          <p:cNvCxnSpPr>
            <a:cxnSpLocks/>
          </p:cNvCxnSpPr>
          <p:nvPr/>
        </p:nvCxnSpPr>
        <p:spPr>
          <a:xfrm flipV="1">
            <a:off x="3993142" y="2553206"/>
            <a:ext cx="1181692" cy="540442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23982F5-2992-4DD5-8082-36AE39D02E92}"/>
              </a:ext>
            </a:extLst>
          </p:cNvPr>
          <p:cNvSpPr txBox="1"/>
          <p:nvPr/>
        </p:nvSpPr>
        <p:spPr>
          <a:xfrm>
            <a:off x="5447587" y="2092350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endParaRPr lang="ru-RU" sz="4800" dirty="0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F50FD2B2-D65D-46B8-90D7-AEB9194D9D69}"/>
              </a:ext>
            </a:extLst>
          </p:cNvPr>
          <p:cNvCxnSpPr>
            <a:cxnSpLocks/>
          </p:cNvCxnSpPr>
          <p:nvPr/>
        </p:nvCxnSpPr>
        <p:spPr>
          <a:xfrm flipV="1">
            <a:off x="4065011" y="3125663"/>
            <a:ext cx="1487413" cy="1337956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2A8CCFC4-9533-41E4-A07A-9FFF7B8AF123}"/>
              </a:ext>
            </a:extLst>
          </p:cNvPr>
          <p:cNvCxnSpPr>
            <a:cxnSpLocks/>
          </p:cNvCxnSpPr>
          <p:nvPr/>
        </p:nvCxnSpPr>
        <p:spPr>
          <a:xfrm flipV="1">
            <a:off x="2961624" y="2768726"/>
            <a:ext cx="2359610" cy="1109735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EE77FC49-A72D-4353-BD00-5F1FBE1B427F}"/>
              </a:ext>
            </a:extLst>
          </p:cNvPr>
          <p:cNvCxnSpPr>
            <a:cxnSpLocks/>
          </p:cNvCxnSpPr>
          <p:nvPr/>
        </p:nvCxnSpPr>
        <p:spPr>
          <a:xfrm flipV="1">
            <a:off x="1799274" y="2413879"/>
            <a:ext cx="3282306" cy="91986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8BC9BAA8-8651-4879-85C0-8EE407A80EB5}"/>
              </a:ext>
            </a:extLst>
          </p:cNvPr>
          <p:cNvCxnSpPr>
            <a:cxnSpLocks/>
          </p:cNvCxnSpPr>
          <p:nvPr/>
        </p:nvCxnSpPr>
        <p:spPr>
          <a:xfrm flipV="1">
            <a:off x="1732164" y="2992551"/>
            <a:ext cx="3670608" cy="1687075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4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D2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C283D0E-DE32-4B07-98D2-929E33097212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Ko‘pyoqlar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Куб — Википедия">
            <a:extLst>
              <a:ext uri="{FF2B5EF4-FFF2-40B4-BE49-F238E27FC236}">
                <a16:creationId xmlns:a16="http://schemas.microsoft.com/office/drawing/2014/main" id="{50146BDD-79AE-46AA-9361-9869C96DFA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" y="38022"/>
            <a:ext cx="850899" cy="7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0C1909-37BE-429D-B010-6634114D75FA}"/>
              </a:ext>
            </a:extLst>
          </p:cNvPr>
          <p:cNvSpPr/>
          <p:nvPr/>
        </p:nvSpPr>
        <p:spPr>
          <a:xfrm>
            <a:off x="1226837" y="2136607"/>
            <a:ext cx="3384885" cy="343582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7CDCB03-0D1F-477C-A656-C0BF6496DC87}"/>
              </a:ext>
            </a:extLst>
          </p:cNvPr>
          <p:cNvCxnSpPr>
            <a:cxnSpLocks/>
          </p:cNvCxnSpPr>
          <p:nvPr/>
        </p:nvCxnSpPr>
        <p:spPr>
          <a:xfrm flipV="1">
            <a:off x="1844307" y="2136608"/>
            <a:ext cx="703380" cy="32550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B600128-527A-45E7-B577-4E14B5152A83}"/>
              </a:ext>
            </a:extLst>
          </p:cNvPr>
          <p:cNvCxnSpPr>
            <a:cxnSpLocks/>
          </p:cNvCxnSpPr>
          <p:nvPr/>
        </p:nvCxnSpPr>
        <p:spPr>
          <a:xfrm>
            <a:off x="1844307" y="2462115"/>
            <a:ext cx="603618" cy="41443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D2737AA-C7A1-441A-9D81-92E86E493CC8}"/>
              </a:ext>
            </a:extLst>
          </p:cNvPr>
          <p:cNvCxnSpPr>
            <a:cxnSpLocks/>
          </p:cNvCxnSpPr>
          <p:nvPr/>
        </p:nvCxnSpPr>
        <p:spPr>
          <a:xfrm>
            <a:off x="2434348" y="2876550"/>
            <a:ext cx="85725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CB7FA7E-ADCA-44C3-8492-429BD8EE8CA7}"/>
              </a:ext>
            </a:extLst>
          </p:cNvPr>
          <p:cNvCxnSpPr>
            <a:cxnSpLocks/>
          </p:cNvCxnSpPr>
          <p:nvPr/>
        </p:nvCxnSpPr>
        <p:spPr>
          <a:xfrm>
            <a:off x="2592995" y="2136608"/>
            <a:ext cx="85725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CB10591-663F-4B56-A2D9-03198430AF8C}"/>
              </a:ext>
            </a:extLst>
          </p:cNvPr>
          <p:cNvCxnSpPr>
            <a:cxnSpLocks/>
          </p:cNvCxnSpPr>
          <p:nvPr/>
        </p:nvCxnSpPr>
        <p:spPr>
          <a:xfrm flipV="1">
            <a:off x="3305175" y="2457182"/>
            <a:ext cx="720350" cy="41936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5F154EA-1C1E-489F-8A10-566A6E82DA62}"/>
              </a:ext>
            </a:extLst>
          </p:cNvPr>
          <p:cNvCxnSpPr>
            <a:cxnSpLocks/>
          </p:cNvCxnSpPr>
          <p:nvPr/>
        </p:nvCxnSpPr>
        <p:spPr>
          <a:xfrm>
            <a:off x="3432292" y="2136607"/>
            <a:ext cx="645505" cy="32550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44911D6-F681-4B40-8BA4-20C330F9587E}"/>
              </a:ext>
            </a:extLst>
          </p:cNvPr>
          <p:cNvCxnSpPr>
            <a:cxnSpLocks/>
          </p:cNvCxnSpPr>
          <p:nvPr/>
        </p:nvCxnSpPr>
        <p:spPr>
          <a:xfrm flipV="1">
            <a:off x="1739858" y="4816115"/>
            <a:ext cx="777729" cy="335008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B46AE14-CBB4-4E3F-ADE8-085A066A30A8}"/>
              </a:ext>
            </a:extLst>
          </p:cNvPr>
          <p:cNvCxnSpPr>
            <a:cxnSpLocks/>
          </p:cNvCxnSpPr>
          <p:nvPr/>
        </p:nvCxnSpPr>
        <p:spPr>
          <a:xfrm>
            <a:off x="2310433" y="5556058"/>
            <a:ext cx="980063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395D3A2-544F-4A81-8F7C-A304E6855FE3}"/>
              </a:ext>
            </a:extLst>
          </p:cNvPr>
          <p:cNvCxnSpPr>
            <a:cxnSpLocks/>
          </p:cNvCxnSpPr>
          <p:nvPr/>
        </p:nvCxnSpPr>
        <p:spPr>
          <a:xfrm>
            <a:off x="2508368" y="4816116"/>
            <a:ext cx="857250" cy="0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AF85097-5708-441E-AE15-210885BE4E6C}"/>
              </a:ext>
            </a:extLst>
          </p:cNvPr>
          <p:cNvCxnSpPr>
            <a:cxnSpLocks/>
          </p:cNvCxnSpPr>
          <p:nvPr/>
        </p:nvCxnSpPr>
        <p:spPr>
          <a:xfrm flipV="1">
            <a:off x="3254167" y="5137078"/>
            <a:ext cx="714973" cy="418981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3908F13-21BB-4FA7-9E5C-A28B3D74F13A}"/>
              </a:ext>
            </a:extLst>
          </p:cNvPr>
          <p:cNvCxnSpPr>
            <a:cxnSpLocks/>
          </p:cNvCxnSpPr>
          <p:nvPr/>
        </p:nvCxnSpPr>
        <p:spPr>
          <a:xfrm>
            <a:off x="3347665" y="4816115"/>
            <a:ext cx="645505" cy="325507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92EE47B-2C36-4A5D-A9AF-02E9F3615187}"/>
              </a:ext>
            </a:extLst>
          </p:cNvPr>
          <p:cNvCxnSpPr>
            <a:cxnSpLocks/>
          </p:cNvCxnSpPr>
          <p:nvPr/>
        </p:nvCxnSpPr>
        <p:spPr>
          <a:xfrm>
            <a:off x="1720014" y="5137078"/>
            <a:ext cx="611788" cy="41897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935C2AC-5F4A-4471-AEDD-A46283BDFCF4}"/>
              </a:ext>
            </a:extLst>
          </p:cNvPr>
          <p:cNvCxnSpPr>
            <a:cxnSpLocks/>
          </p:cNvCxnSpPr>
          <p:nvPr/>
        </p:nvCxnSpPr>
        <p:spPr>
          <a:xfrm flipH="1">
            <a:off x="1226837" y="2432362"/>
            <a:ext cx="652145" cy="1358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81227FC-7000-4241-903E-BD80CC6FB133}"/>
              </a:ext>
            </a:extLst>
          </p:cNvPr>
          <p:cNvCxnSpPr>
            <a:cxnSpLocks/>
          </p:cNvCxnSpPr>
          <p:nvPr/>
        </p:nvCxnSpPr>
        <p:spPr>
          <a:xfrm flipH="1">
            <a:off x="1853755" y="2876550"/>
            <a:ext cx="569089" cy="127409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705F404-D037-4D18-8568-5C60042501D2}"/>
              </a:ext>
            </a:extLst>
          </p:cNvPr>
          <p:cNvCxnSpPr>
            <a:cxnSpLocks/>
          </p:cNvCxnSpPr>
          <p:nvPr/>
        </p:nvCxnSpPr>
        <p:spPr>
          <a:xfrm>
            <a:off x="1844307" y="4131468"/>
            <a:ext cx="512756" cy="142459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3A607FA-B85E-46D7-AB93-295A0FDF95B8}"/>
              </a:ext>
            </a:extLst>
          </p:cNvPr>
          <p:cNvCxnSpPr>
            <a:cxnSpLocks/>
          </p:cNvCxnSpPr>
          <p:nvPr/>
        </p:nvCxnSpPr>
        <p:spPr>
          <a:xfrm>
            <a:off x="1234904" y="3780135"/>
            <a:ext cx="499487" cy="1366966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F65CAF3A-AF5B-4C37-845E-26B48F35860A}"/>
              </a:ext>
            </a:extLst>
          </p:cNvPr>
          <p:cNvCxnSpPr>
            <a:cxnSpLocks/>
          </p:cNvCxnSpPr>
          <p:nvPr/>
        </p:nvCxnSpPr>
        <p:spPr>
          <a:xfrm>
            <a:off x="1208178" y="3771433"/>
            <a:ext cx="633445" cy="36003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E6D2B94-DBFF-4A89-9D7C-26519E8D259C}"/>
              </a:ext>
            </a:extLst>
          </p:cNvPr>
          <p:cNvCxnSpPr>
            <a:cxnSpLocks/>
          </p:cNvCxnSpPr>
          <p:nvPr/>
        </p:nvCxnSpPr>
        <p:spPr>
          <a:xfrm>
            <a:off x="3290496" y="2850659"/>
            <a:ext cx="576293" cy="135954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A4ACA01-EBD3-458F-8944-6A34B29EFC5D}"/>
              </a:ext>
            </a:extLst>
          </p:cNvPr>
          <p:cNvCxnSpPr>
            <a:cxnSpLocks/>
          </p:cNvCxnSpPr>
          <p:nvPr/>
        </p:nvCxnSpPr>
        <p:spPr>
          <a:xfrm>
            <a:off x="4034934" y="2432362"/>
            <a:ext cx="575166" cy="1358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8B0773A-F624-47FA-90BA-A95D669EFC3A}"/>
              </a:ext>
            </a:extLst>
          </p:cNvPr>
          <p:cNvCxnSpPr>
            <a:cxnSpLocks/>
          </p:cNvCxnSpPr>
          <p:nvPr/>
        </p:nvCxnSpPr>
        <p:spPr>
          <a:xfrm flipV="1">
            <a:off x="3856523" y="3790950"/>
            <a:ext cx="753577" cy="39705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FA0FA44F-D762-49DF-BB11-BC707D707357}"/>
              </a:ext>
            </a:extLst>
          </p:cNvPr>
          <p:cNvCxnSpPr>
            <a:cxnSpLocks/>
          </p:cNvCxnSpPr>
          <p:nvPr/>
        </p:nvCxnSpPr>
        <p:spPr>
          <a:xfrm flipH="1">
            <a:off x="3235048" y="4196340"/>
            <a:ext cx="621475" cy="135971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966D193-5CE1-4089-B857-D8A49BC18028}"/>
              </a:ext>
            </a:extLst>
          </p:cNvPr>
          <p:cNvCxnSpPr>
            <a:cxnSpLocks/>
          </p:cNvCxnSpPr>
          <p:nvPr/>
        </p:nvCxnSpPr>
        <p:spPr>
          <a:xfrm flipH="1">
            <a:off x="3955058" y="3770111"/>
            <a:ext cx="656820" cy="138701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564B8CBA-FAFE-457F-A9B3-BE6BE96DE942}"/>
              </a:ext>
            </a:extLst>
          </p:cNvPr>
          <p:cNvCxnSpPr>
            <a:cxnSpLocks/>
          </p:cNvCxnSpPr>
          <p:nvPr/>
        </p:nvCxnSpPr>
        <p:spPr>
          <a:xfrm flipH="1">
            <a:off x="2565814" y="2128354"/>
            <a:ext cx="15170" cy="2680047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DC66ECEB-2E62-4CE8-BD26-558E1C021CB1}"/>
              </a:ext>
            </a:extLst>
          </p:cNvPr>
          <p:cNvCxnSpPr>
            <a:cxnSpLocks/>
          </p:cNvCxnSpPr>
          <p:nvPr/>
        </p:nvCxnSpPr>
        <p:spPr>
          <a:xfrm flipH="1">
            <a:off x="3371059" y="2144862"/>
            <a:ext cx="15170" cy="2680047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E2DE0CD0-F23E-43D0-9D29-D83629C12195}"/>
              </a:ext>
            </a:extLst>
          </p:cNvPr>
          <p:cNvCxnSpPr>
            <a:cxnSpLocks/>
          </p:cNvCxnSpPr>
          <p:nvPr/>
        </p:nvCxnSpPr>
        <p:spPr>
          <a:xfrm flipH="1">
            <a:off x="2366472" y="2138929"/>
            <a:ext cx="1041086" cy="3400753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>
            <a:extLst>
              <a:ext uri="{FF2B5EF4-FFF2-40B4-BE49-F238E27FC236}">
                <a16:creationId xmlns:a16="http://schemas.microsoft.com/office/drawing/2014/main" id="{D7D04D5D-C935-48FC-BD64-47AB8122C323}"/>
              </a:ext>
            </a:extLst>
          </p:cNvPr>
          <p:cNvSpPr/>
          <p:nvPr/>
        </p:nvSpPr>
        <p:spPr>
          <a:xfrm>
            <a:off x="2498313" y="2059213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7E121659-EF6B-4F9B-9FB8-750AA1FDB91C}"/>
              </a:ext>
            </a:extLst>
          </p:cNvPr>
          <p:cNvSpPr/>
          <p:nvPr/>
        </p:nvSpPr>
        <p:spPr>
          <a:xfrm rot="18416788">
            <a:off x="3864231" y="2207651"/>
            <a:ext cx="1241818" cy="1362424"/>
          </a:xfrm>
          <a:prstGeom prst="triangle">
            <a:avLst>
              <a:gd name="adj" fmla="val 634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A42899B0-54F4-4ED1-9187-300AE0769112}"/>
              </a:ext>
            </a:extLst>
          </p:cNvPr>
          <p:cNvSpPr/>
          <p:nvPr/>
        </p:nvSpPr>
        <p:spPr>
          <a:xfrm rot="15995788">
            <a:off x="3410875" y="1501476"/>
            <a:ext cx="1241818" cy="1362424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AA9AE181-699B-43E8-835F-C344B71D5566}"/>
              </a:ext>
            </a:extLst>
          </p:cNvPr>
          <p:cNvSpPr/>
          <p:nvPr/>
        </p:nvSpPr>
        <p:spPr>
          <a:xfrm rot="21185243">
            <a:off x="3594440" y="3790912"/>
            <a:ext cx="1378057" cy="1895900"/>
          </a:xfrm>
          <a:prstGeom prst="triangle">
            <a:avLst>
              <a:gd name="adj" fmla="val 8671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id="{42844125-3168-411B-B4C4-E77E124A558A}"/>
              </a:ext>
            </a:extLst>
          </p:cNvPr>
          <p:cNvSpPr/>
          <p:nvPr/>
        </p:nvSpPr>
        <p:spPr>
          <a:xfrm rot="1786994">
            <a:off x="3157456" y="4833214"/>
            <a:ext cx="1241818" cy="1362424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:a16="http://schemas.microsoft.com/office/drawing/2014/main" id="{E9994991-D257-4ED1-A533-BB949674429C}"/>
              </a:ext>
            </a:extLst>
          </p:cNvPr>
          <p:cNvSpPr/>
          <p:nvPr/>
        </p:nvSpPr>
        <p:spPr>
          <a:xfrm rot="19298274">
            <a:off x="604284" y="4533242"/>
            <a:ext cx="1590410" cy="2015605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299CBD4B-DB10-45BA-A904-866C5646C111}"/>
              </a:ext>
            </a:extLst>
          </p:cNvPr>
          <p:cNvSpPr/>
          <p:nvPr/>
        </p:nvSpPr>
        <p:spPr>
          <a:xfrm>
            <a:off x="453883" y="3774654"/>
            <a:ext cx="1241818" cy="1362424"/>
          </a:xfrm>
          <a:prstGeom prst="triangle">
            <a:avLst>
              <a:gd name="adj" fmla="val 595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>
            <a:extLst>
              <a:ext uri="{FF2B5EF4-FFF2-40B4-BE49-F238E27FC236}">
                <a16:creationId xmlns:a16="http://schemas.microsoft.com/office/drawing/2014/main" id="{F41B38FC-30CA-49D7-8159-CE9E1134C467}"/>
              </a:ext>
            </a:extLst>
          </p:cNvPr>
          <p:cNvSpPr/>
          <p:nvPr/>
        </p:nvSpPr>
        <p:spPr>
          <a:xfrm rot="17802386">
            <a:off x="66622" y="1905963"/>
            <a:ext cx="1905068" cy="1362424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>
            <a:extLst>
              <a:ext uri="{FF2B5EF4-FFF2-40B4-BE49-F238E27FC236}">
                <a16:creationId xmlns:a16="http://schemas.microsoft.com/office/drawing/2014/main" id="{4443EB55-295A-4C01-A7E8-A817B7D86B07}"/>
              </a:ext>
            </a:extLst>
          </p:cNvPr>
          <p:cNvSpPr/>
          <p:nvPr/>
        </p:nvSpPr>
        <p:spPr>
          <a:xfrm rot="20065062">
            <a:off x="986339" y="1099633"/>
            <a:ext cx="1241818" cy="1362424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EB767469-8576-4C1E-9377-DC3F5A94E5BF}"/>
              </a:ext>
            </a:extLst>
          </p:cNvPr>
          <p:cNvSpPr/>
          <p:nvPr/>
        </p:nvSpPr>
        <p:spPr>
          <a:xfrm>
            <a:off x="1802384" y="2383267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A8A60CCA-34E7-4AB9-B60D-E4F466273058}"/>
              </a:ext>
            </a:extLst>
          </p:cNvPr>
          <p:cNvSpPr/>
          <p:nvPr/>
        </p:nvSpPr>
        <p:spPr>
          <a:xfrm>
            <a:off x="2364430" y="2792317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064ED7F-319C-42B9-BFFF-CDFB85FDC64C}"/>
              </a:ext>
            </a:extLst>
          </p:cNvPr>
          <p:cNvSpPr/>
          <p:nvPr/>
        </p:nvSpPr>
        <p:spPr>
          <a:xfrm>
            <a:off x="3221666" y="2802879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8E59EFC0-DC4C-4493-BF5E-5D0CCD6EC003}"/>
              </a:ext>
            </a:extLst>
          </p:cNvPr>
          <p:cNvSpPr/>
          <p:nvPr/>
        </p:nvSpPr>
        <p:spPr>
          <a:xfrm>
            <a:off x="3946284" y="2409418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50913821-101B-447A-A295-B34D9C806D41}"/>
              </a:ext>
            </a:extLst>
          </p:cNvPr>
          <p:cNvSpPr/>
          <p:nvPr/>
        </p:nvSpPr>
        <p:spPr>
          <a:xfrm>
            <a:off x="3318732" y="2069374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A5FA41BE-C8D3-4098-8D81-9D89D54F4A87}"/>
              </a:ext>
            </a:extLst>
          </p:cNvPr>
          <p:cNvSpPr/>
          <p:nvPr/>
        </p:nvSpPr>
        <p:spPr>
          <a:xfrm>
            <a:off x="3774819" y="4102320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D18A63E1-DFB5-47F5-94B2-8FB9F6126DD5}"/>
              </a:ext>
            </a:extLst>
          </p:cNvPr>
          <p:cNvSpPr/>
          <p:nvPr/>
        </p:nvSpPr>
        <p:spPr>
          <a:xfrm>
            <a:off x="4527434" y="3706993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0927315D-6209-4FBA-8B16-BA2F32F2B44C}"/>
              </a:ext>
            </a:extLst>
          </p:cNvPr>
          <p:cNvSpPr/>
          <p:nvPr/>
        </p:nvSpPr>
        <p:spPr>
          <a:xfrm>
            <a:off x="1783598" y="4048114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32E6AA83-AB67-4039-921F-D0FDECFAE462}"/>
              </a:ext>
            </a:extLst>
          </p:cNvPr>
          <p:cNvSpPr/>
          <p:nvPr/>
        </p:nvSpPr>
        <p:spPr>
          <a:xfrm>
            <a:off x="1165411" y="3687872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DE27F137-50DC-4AE6-94E5-D722E21490C6}"/>
              </a:ext>
            </a:extLst>
          </p:cNvPr>
          <p:cNvSpPr/>
          <p:nvPr/>
        </p:nvSpPr>
        <p:spPr>
          <a:xfrm>
            <a:off x="2260673" y="5440888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13F607B3-75AE-4256-99CD-DE8DEEEC14B2}"/>
              </a:ext>
            </a:extLst>
          </p:cNvPr>
          <p:cNvSpPr/>
          <p:nvPr/>
        </p:nvSpPr>
        <p:spPr>
          <a:xfrm>
            <a:off x="1688024" y="5068552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2CA3D1F-95BA-440D-942A-8E1B32F14A57}"/>
              </a:ext>
            </a:extLst>
          </p:cNvPr>
          <p:cNvSpPr/>
          <p:nvPr/>
        </p:nvSpPr>
        <p:spPr>
          <a:xfrm>
            <a:off x="3290496" y="4752948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D83320E-368C-4DE5-82EA-F5F1C8754606}"/>
              </a:ext>
            </a:extLst>
          </p:cNvPr>
          <p:cNvSpPr/>
          <p:nvPr/>
        </p:nvSpPr>
        <p:spPr>
          <a:xfrm>
            <a:off x="2479536" y="4736029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C87ECD83-9B36-41B5-801A-A288B1C7E71E}"/>
              </a:ext>
            </a:extLst>
          </p:cNvPr>
          <p:cNvSpPr/>
          <p:nvPr/>
        </p:nvSpPr>
        <p:spPr>
          <a:xfrm>
            <a:off x="3880394" y="5047165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4D7CA903-5F4F-4D59-89F1-4F804ED49E55}"/>
              </a:ext>
            </a:extLst>
          </p:cNvPr>
          <p:cNvCxnSpPr>
            <a:cxnSpLocks/>
          </p:cNvCxnSpPr>
          <p:nvPr/>
        </p:nvCxnSpPr>
        <p:spPr>
          <a:xfrm flipV="1">
            <a:off x="1937054" y="1853442"/>
            <a:ext cx="3204123" cy="602931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23982F5-2992-4DD5-8082-36AE39D02E92}"/>
              </a:ext>
            </a:extLst>
          </p:cNvPr>
          <p:cNvSpPr txBox="1"/>
          <p:nvPr/>
        </p:nvSpPr>
        <p:spPr>
          <a:xfrm>
            <a:off x="5345649" y="1338698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endParaRPr lang="ru-RU" sz="4800" dirty="0"/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445589F0-7F4C-4066-AF8E-E5DD9A55D9E2}"/>
              </a:ext>
            </a:extLst>
          </p:cNvPr>
          <p:cNvCxnSpPr>
            <a:cxnSpLocks/>
          </p:cNvCxnSpPr>
          <p:nvPr/>
        </p:nvCxnSpPr>
        <p:spPr>
          <a:xfrm flipV="1">
            <a:off x="4633991" y="2059365"/>
            <a:ext cx="771662" cy="1680760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38174BCF-2ACD-47C2-9FB1-E7B1543E5760}"/>
              </a:ext>
            </a:extLst>
          </p:cNvPr>
          <p:cNvCxnSpPr>
            <a:cxnSpLocks/>
          </p:cNvCxnSpPr>
          <p:nvPr/>
        </p:nvCxnSpPr>
        <p:spPr>
          <a:xfrm flipV="1">
            <a:off x="3473939" y="1754197"/>
            <a:ext cx="1706436" cy="321224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CC85C361-8614-4F89-9066-6B24BC40BCC5}"/>
              </a:ext>
            </a:extLst>
          </p:cNvPr>
          <p:cNvCxnSpPr>
            <a:cxnSpLocks/>
          </p:cNvCxnSpPr>
          <p:nvPr/>
        </p:nvCxnSpPr>
        <p:spPr>
          <a:xfrm flipV="1">
            <a:off x="3879424" y="2056097"/>
            <a:ext cx="1396047" cy="2052914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723D5CBD-B06F-4F7B-BE11-1EA02785C909}"/>
              </a:ext>
            </a:extLst>
          </p:cNvPr>
          <p:cNvCxnSpPr>
            <a:cxnSpLocks/>
          </p:cNvCxnSpPr>
          <p:nvPr/>
        </p:nvCxnSpPr>
        <p:spPr>
          <a:xfrm flipV="1">
            <a:off x="1923774" y="2016908"/>
            <a:ext cx="3256410" cy="2077532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F40D7CE9-29B6-4ECB-A6E2-F658D051EAFC}"/>
              </a:ext>
            </a:extLst>
          </p:cNvPr>
          <p:cNvCxnSpPr>
            <a:cxnSpLocks/>
          </p:cNvCxnSpPr>
          <p:nvPr/>
        </p:nvCxnSpPr>
        <p:spPr>
          <a:xfrm flipV="1">
            <a:off x="1314852" y="1928077"/>
            <a:ext cx="3826325" cy="1824870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>
            <a:extLst>
              <a:ext uri="{FF2B5EF4-FFF2-40B4-BE49-F238E27FC236}">
                <a16:creationId xmlns:a16="http://schemas.microsoft.com/office/drawing/2014/main" id="{35E3E8E7-9D2E-43FE-8FE9-98B13544CD46}"/>
              </a:ext>
            </a:extLst>
          </p:cNvPr>
          <p:cNvSpPr/>
          <p:nvPr/>
        </p:nvSpPr>
        <p:spPr>
          <a:xfrm>
            <a:off x="3166580" y="5465279"/>
            <a:ext cx="150172" cy="14707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1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C283D0E-DE32-4B07-98D2-929E33097212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Ko‘pyoqlar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0C1909-37BE-429D-B010-6634114D75FA}"/>
              </a:ext>
            </a:extLst>
          </p:cNvPr>
          <p:cNvSpPr/>
          <p:nvPr/>
        </p:nvSpPr>
        <p:spPr>
          <a:xfrm>
            <a:off x="1226837" y="2136607"/>
            <a:ext cx="3384885" cy="343582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7CDCB03-0D1F-477C-A656-C0BF6496DC87}"/>
              </a:ext>
            </a:extLst>
          </p:cNvPr>
          <p:cNvCxnSpPr>
            <a:cxnSpLocks/>
          </p:cNvCxnSpPr>
          <p:nvPr/>
        </p:nvCxnSpPr>
        <p:spPr>
          <a:xfrm flipV="1">
            <a:off x="1844307" y="2136608"/>
            <a:ext cx="703380" cy="325507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B600128-527A-45E7-B577-4E14B5152A83}"/>
              </a:ext>
            </a:extLst>
          </p:cNvPr>
          <p:cNvCxnSpPr>
            <a:cxnSpLocks/>
          </p:cNvCxnSpPr>
          <p:nvPr/>
        </p:nvCxnSpPr>
        <p:spPr>
          <a:xfrm>
            <a:off x="1844307" y="2462115"/>
            <a:ext cx="603618" cy="414435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D2737AA-C7A1-441A-9D81-92E86E493CC8}"/>
              </a:ext>
            </a:extLst>
          </p:cNvPr>
          <p:cNvCxnSpPr>
            <a:cxnSpLocks/>
          </p:cNvCxnSpPr>
          <p:nvPr/>
        </p:nvCxnSpPr>
        <p:spPr>
          <a:xfrm>
            <a:off x="2434348" y="2876550"/>
            <a:ext cx="857250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CB7FA7E-ADCA-44C3-8492-429BD8EE8CA7}"/>
              </a:ext>
            </a:extLst>
          </p:cNvPr>
          <p:cNvCxnSpPr>
            <a:cxnSpLocks/>
          </p:cNvCxnSpPr>
          <p:nvPr/>
        </p:nvCxnSpPr>
        <p:spPr>
          <a:xfrm>
            <a:off x="2528979" y="2136607"/>
            <a:ext cx="911689" cy="8255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CB10591-663F-4B56-A2D9-03198430AF8C}"/>
              </a:ext>
            </a:extLst>
          </p:cNvPr>
          <p:cNvCxnSpPr>
            <a:cxnSpLocks/>
          </p:cNvCxnSpPr>
          <p:nvPr/>
        </p:nvCxnSpPr>
        <p:spPr>
          <a:xfrm flipV="1">
            <a:off x="3305175" y="2457182"/>
            <a:ext cx="720350" cy="419369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5F154EA-1C1E-489F-8A10-566A6E82DA62}"/>
              </a:ext>
            </a:extLst>
          </p:cNvPr>
          <p:cNvCxnSpPr>
            <a:cxnSpLocks/>
          </p:cNvCxnSpPr>
          <p:nvPr/>
        </p:nvCxnSpPr>
        <p:spPr>
          <a:xfrm>
            <a:off x="3432292" y="2136607"/>
            <a:ext cx="645505" cy="325507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44911D6-F681-4B40-8BA4-20C330F9587E}"/>
              </a:ext>
            </a:extLst>
          </p:cNvPr>
          <p:cNvCxnSpPr>
            <a:cxnSpLocks/>
          </p:cNvCxnSpPr>
          <p:nvPr/>
        </p:nvCxnSpPr>
        <p:spPr>
          <a:xfrm flipV="1">
            <a:off x="1739858" y="4816115"/>
            <a:ext cx="777729" cy="335008"/>
          </a:xfrm>
          <a:prstGeom prst="line">
            <a:avLst/>
          </a:prstGeom>
          <a:ln w="57150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B46AE14-CBB4-4E3F-ADE8-085A066A30A8}"/>
              </a:ext>
            </a:extLst>
          </p:cNvPr>
          <p:cNvCxnSpPr>
            <a:cxnSpLocks/>
          </p:cNvCxnSpPr>
          <p:nvPr/>
        </p:nvCxnSpPr>
        <p:spPr>
          <a:xfrm>
            <a:off x="2310433" y="5556058"/>
            <a:ext cx="980063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395D3A2-544F-4A81-8F7C-A304E6855FE3}"/>
              </a:ext>
            </a:extLst>
          </p:cNvPr>
          <p:cNvCxnSpPr>
            <a:cxnSpLocks/>
          </p:cNvCxnSpPr>
          <p:nvPr/>
        </p:nvCxnSpPr>
        <p:spPr>
          <a:xfrm>
            <a:off x="2508368" y="4816116"/>
            <a:ext cx="857250" cy="0"/>
          </a:xfrm>
          <a:prstGeom prst="line">
            <a:avLst/>
          </a:prstGeom>
          <a:ln w="57150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AF85097-5708-441E-AE15-210885BE4E6C}"/>
              </a:ext>
            </a:extLst>
          </p:cNvPr>
          <p:cNvCxnSpPr>
            <a:cxnSpLocks/>
          </p:cNvCxnSpPr>
          <p:nvPr/>
        </p:nvCxnSpPr>
        <p:spPr>
          <a:xfrm flipV="1">
            <a:off x="3254167" y="5137078"/>
            <a:ext cx="714973" cy="418981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3908F13-21BB-4FA7-9E5C-A28B3D74F13A}"/>
              </a:ext>
            </a:extLst>
          </p:cNvPr>
          <p:cNvCxnSpPr>
            <a:cxnSpLocks/>
          </p:cNvCxnSpPr>
          <p:nvPr/>
        </p:nvCxnSpPr>
        <p:spPr>
          <a:xfrm>
            <a:off x="3347665" y="4816115"/>
            <a:ext cx="645505" cy="325507"/>
          </a:xfrm>
          <a:prstGeom prst="line">
            <a:avLst/>
          </a:prstGeom>
          <a:ln w="57150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92EE47B-2C36-4A5D-A9AF-02E9F3615187}"/>
              </a:ext>
            </a:extLst>
          </p:cNvPr>
          <p:cNvCxnSpPr>
            <a:cxnSpLocks/>
          </p:cNvCxnSpPr>
          <p:nvPr/>
        </p:nvCxnSpPr>
        <p:spPr>
          <a:xfrm>
            <a:off x="1720014" y="5137078"/>
            <a:ext cx="611788" cy="418979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935C2AC-5F4A-4471-AEDD-A46283BDFCF4}"/>
              </a:ext>
            </a:extLst>
          </p:cNvPr>
          <p:cNvCxnSpPr>
            <a:cxnSpLocks/>
          </p:cNvCxnSpPr>
          <p:nvPr/>
        </p:nvCxnSpPr>
        <p:spPr>
          <a:xfrm flipH="1">
            <a:off x="1226837" y="2432362"/>
            <a:ext cx="652145" cy="1358588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81227FC-7000-4241-903E-BD80CC6FB133}"/>
              </a:ext>
            </a:extLst>
          </p:cNvPr>
          <p:cNvCxnSpPr>
            <a:cxnSpLocks/>
          </p:cNvCxnSpPr>
          <p:nvPr/>
        </p:nvCxnSpPr>
        <p:spPr>
          <a:xfrm flipH="1">
            <a:off x="1853755" y="2876550"/>
            <a:ext cx="569089" cy="1274095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705F404-D037-4D18-8568-5C60042501D2}"/>
              </a:ext>
            </a:extLst>
          </p:cNvPr>
          <p:cNvCxnSpPr>
            <a:cxnSpLocks/>
          </p:cNvCxnSpPr>
          <p:nvPr/>
        </p:nvCxnSpPr>
        <p:spPr>
          <a:xfrm>
            <a:off x="1844307" y="4131468"/>
            <a:ext cx="512756" cy="142459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3A607FA-B85E-46D7-AB93-295A0FDF95B8}"/>
              </a:ext>
            </a:extLst>
          </p:cNvPr>
          <p:cNvCxnSpPr>
            <a:cxnSpLocks/>
          </p:cNvCxnSpPr>
          <p:nvPr/>
        </p:nvCxnSpPr>
        <p:spPr>
          <a:xfrm>
            <a:off x="1234904" y="3780135"/>
            <a:ext cx="499487" cy="1366966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F65CAF3A-AF5B-4C37-845E-26B48F35860A}"/>
              </a:ext>
            </a:extLst>
          </p:cNvPr>
          <p:cNvCxnSpPr>
            <a:cxnSpLocks/>
          </p:cNvCxnSpPr>
          <p:nvPr/>
        </p:nvCxnSpPr>
        <p:spPr>
          <a:xfrm>
            <a:off x="1208178" y="3771433"/>
            <a:ext cx="633445" cy="360035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E6D2B94-DBFF-4A89-9D7C-26519E8D259C}"/>
              </a:ext>
            </a:extLst>
          </p:cNvPr>
          <p:cNvCxnSpPr>
            <a:cxnSpLocks/>
          </p:cNvCxnSpPr>
          <p:nvPr/>
        </p:nvCxnSpPr>
        <p:spPr>
          <a:xfrm>
            <a:off x="3290496" y="2850659"/>
            <a:ext cx="576293" cy="1359547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A4ACA01-EBD3-458F-8944-6A34B29EFC5D}"/>
              </a:ext>
            </a:extLst>
          </p:cNvPr>
          <p:cNvCxnSpPr>
            <a:cxnSpLocks/>
          </p:cNvCxnSpPr>
          <p:nvPr/>
        </p:nvCxnSpPr>
        <p:spPr>
          <a:xfrm>
            <a:off x="4034934" y="2432362"/>
            <a:ext cx="575166" cy="1358588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8B0773A-F624-47FA-90BA-A95D669EFC3A}"/>
              </a:ext>
            </a:extLst>
          </p:cNvPr>
          <p:cNvCxnSpPr>
            <a:cxnSpLocks/>
          </p:cNvCxnSpPr>
          <p:nvPr/>
        </p:nvCxnSpPr>
        <p:spPr>
          <a:xfrm flipV="1">
            <a:off x="3856523" y="3790950"/>
            <a:ext cx="753577" cy="397057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FA0FA44F-D762-49DF-BB11-BC707D707357}"/>
              </a:ext>
            </a:extLst>
          </p:cNvPr>
          <p:cNvCxnSpPr>
            <a:cxnSpLocks/>
          </p:cNvCxnSpPr>
          <p:nvPr/>
        </p:nvCxnSpPr>
        <p:spPr>
          <a:xfrm flipH="1">
            <a:off x="3235048" y="4196340"/>
            <a:ext cx="621475" cy="1359718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966D193-5CE1-4089-B857-D8A49BC18028}"/>
              </a:ext>
            </a:extLst>
          </p:cNvPr>
          <p:cNvCxnSpPr>
            <a:cxnSpLocks/>
          </p:cNvCxnSpPr>
          <p:nvPr/>
        </p:nvCxnSpPr>
        <p:spPr>
          <a:xfrm flipH="1">
            <a:off x="3955058" y="3770111"/>
            <a:ext cx="656820" cy="1387014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564B8CBA-FAFE-457F-A9B3-BE6BE96DE942}"/>
              </a:ext>
            </a:extLst>
          </p:cNvPr>
          <p:cNvCxnSpPr>
            <a:cxnSpLocks/>
          </p:cNvCxnSpPr>
          <p:nvPr/>
        </p:nvCxnSpPr>
        <p:spPr>
          <a:xfrm flipH="1">
            <a:off x="2565814" y="2128354"/>
            <a:ext cx="15170" cy="2680047"/>
          </a:xfrm>
          <a:prstGeom prst="line">
            <a:avLst/>
          </a:prstGeom>
          <a:ln w="57150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DC66ECEB-2E62-4CE8-BD26-558E1C021CB1}"/>
              </a:ext>
            </a:extLst>
          </p:cNvPr>
          <p:cNvCxnSpPr>
            <a:cxnSpLocks/>
          </p:cNvCxnSpPr>
          <p:nvPr/>
        </p:nvCxnSpPr>
        <p:spPr>
          <a:xfrm flipH="1">
            <a:off x="3371059" y="2144862"/>
            <a:ext cx="15170" cy="2680047"/>
          </a:xfrm>
          <a:prstGeom prst="line">
            <a:avLst/>
          </a:prstGeom>
          <a:ln w="57150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7E121659-EF6B-4F9B-9FB8-750AA1FDB91C}"/>
              </a:ext>
            </a:extLst>
          </p:cNvPr>
          <p:cNvSpPr/>
          <p:nvPr/>
        </p:nvSpPr>
        <p:spPr>
          <a:xfrm rot="18416788">
            <a:off x="3864231" y="2207651"/>
            <a:ext cx="1241818" cy="1362424"/>
          </a:xfrm>
          <a:prstGeom prst="triangle">
            <a:avLst>
              <a:gd name="adj" fmla="val 634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A42899B0-54F4-4ED1-9187-300AE0769112}"/>
              </a:ext>
            </a:extLst>
          </p:cNvPr>
          <p:cNvSpPr/>
          <p:nvPr/>
        </p:nvSpPr>
        <p:spPr>
          <a:xfrm rot="15995788">
            <a:off x="3410875" y="1501476"/>
            <a:ext cx="1241818" cy="1362424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AA9AE181-699B-43E8-835F-C344B71D5566}"/>
              </a:ext>
            </a:extLst>
          </p:cNvPr>
          <p:cNvSpPr/>
          <p:nvPr/>
        </p:nvSpPr>
        <p:spPr>
          <a:xfrm rot="21185243">
            <a:off x="3594440" y="3790912"/>
            <a:ext cx="1378057" cy="1895900"/>
          </a:xfrm>
          <a:prstGeom prst="triangle">
            <a:avLst>
              <a:gd name="adj" fmla="val 8671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id="{42844125-3168-411B-B4C4-E77E124A558A}"/>
              </a:ext>
            </a:extLst>
          </p:cNvPr>
          <p:cNvSpPr/>
          <p:nvPr/>
        </p:nvSpPr>
        <p:spPr>
          <a:xfrm rot="1786994">
            <a:off x="3157456" y="4833214"/>
            <a:ext cx="1241818" cy="1362424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:a16="http://schemas.microsoft.com/office/drawing/2014/main" id="{E9994991-D257-4ED1-A533-BB949674429C}"/>
              </a:ext>
            </a:extLst>
          </p:cNvPr>
          <p:cNvSpPr/>
          <p:nvPr/>
        </p:nvSpPr>
        <p:spPr>
          <a:xfrm rot="19298274">
            <a:off x="604284" y="4533242"/>
            <a:ext cx="1590410" cy="2015605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299CBD4B-DB10-45BA-A904-866C5646C111}"/>
              </a:ext>
            </a:extLst>
          </p:cNvPr>
          <p:cNvSpPr/>
          <p:nvPr/>
        </p:nvSpPr>
        <p:spPr>
          <a:xfrm>
            <a:off x="453883" y="3774654"/>
            <a:ext cx="1241818" cy="1362424"/>
          </a:xfrm>
          <a:prstGeom prst="triangle">
            <a:avLst>
              <a:gd name="adj" fmla="val 595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>
            <a:extLst>
              <a:ext uri="{FF2B5EF4-FFF2-40B4-BE49-F238E27FC236}">
                <a16:creationId xmlns:a16="http://schemas.microsoft.com/office/drawing/2014/main" id="{F41B38FC-30CA-49D7-8159-CE9E1134C467}"/>
              </a:ext>
            </a:extLst>
          </p:cNvPr>
          <p:cNvSpPr/>
          <p:nvPr/>
        </p:nvSpPr>
        <p:spPr>
          <a:xfrm rot="17802386">
            <a:off x="66622" y="1905963"/>
            <a:ext cx="1905068" cy="1362424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>
            <a:extLst>
              <a:ext uri="{FF2B5EF4-FFF2-40B4-BE49-F238E27FC236}">
                <a16:creationId xmlns:a16="http://schemas.microsoft.com/office/drawing/2014/main" id="{4443EB55-295A-4C01-A7E8-A817B7D86B07}"/>
              </a:ext>
            </a:extLst>
          </p:cNvPr>
          <p:cNvSpPr/>
          <p:nvPr/>
        </p:nvSpPr>
        <p:spPr>
          <a:xfrm rot="20065062">
            <a:off x="986339" y="1099633"/>
            <a:ext cx="1241818" cy="1362424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4D7CA903-5F4F-4D59-89F1-4F804ED49E55}"/>
              </a:ext>
            </a:extLst>
          </p:cNvPr>
          <p:cNvCxnSpPr>
            <a:cxnSpLocks/>
          </p:cNvCxnSpPr>
          <p:nvPr/>
        </p:nvCxnSpPr>
        <p:spPr>
          <a:xfrm flipV="1">
            <a:off x="3611309" y="2487285"/>
            <a:ext cx="1627619" cy="19817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23982F5-2992-4DD5-8082-36AE39D02E92}"/>
              </a:ext>
            </a:extLst>
          </p:cNvPr>
          <p:cNvSpPr txBox="1"/>
          <p:nvPr/>
        </p:nvSpPr>
        <p:spPr>
          <a:xfrm>
            <a:off x="5447587" y="2092350"/>
            <a:ext cx="6417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endParaRPr lang="ru-RU" sz="4800" dirty="0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F50FD2B2-D65D-46B8-90D7-AEB9194D9D69}"/>
              </a:ext>
            </a:extLst>
          </p:cNvPr>
          <p:cNvCxnSpPr>
            <a:cxnSpLocks/>
          </p:cNvCxnSpPr>
          <p:nvPr/>
        </p:nvCxnSpPr>
        <p:spPr>
          <a:xfrm flipV="1">
            <a:off x="4150073" y="3170379"/>
            <a:ext cx="1537993" cy="158827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2A8CCFC4-9533-41E4-A07A-9FFF7B8AF123}"/>
              </a:ext>
            </a:extLst>
          </p:cNvPr>
          <p:cNvCxnSpPr>
            <a:cxnSpLocks/>
          </p:cNvCxnSpPr>
          <p:nvPr/>
        </p:nvCxnSpPr>
        <p:spPr>
          <a:xfrm flipV="1">
            <a:off x="2080130" y="2747775"/>
            <a:ext cx="3195261" cy="88392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EE77FC49-A72D-4353-BD00-5F1FBE1B427F}"/>
              </a:ext>
            </a:extLst>
          </p:cNvPr>
          <p:cNvCxnSpPr>
            <a:cxnSpLocks/>
          </p:cNvCxnSpPr>
          <p:nvPr/>
        </p:nvCxnSpPr>
        <p:spPr>
          <a:xfrm flipV="1">
            <a:off x="2162090" y="2252039"/>
            <a:ext cx="3067102" cy="8069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8BC9BAA8-8651-4879-85C0-8EE407A80EB5}"/>
              </a:ext>
            </a:extLst>
          </p:cNvPr>
          <p:cNvCxnSpPr>
            <a:cxnSpLocks/>
          </p:cNvCxnSpPr>
          <p:nvPr/>
        </p:nvCxnSpPr>
        <p:spPr>
          <a:xfrm flipV="1">
            <a:off x="1543340" y="3027707"/>
            <a:ext cx="3756396" cy="163880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36D7F5D2-254C-4498-BDC9-B4B5F5D66E31}"/>
              </a:ext>
            </a:extLst>
          </p:cNvPr>
          <p:cNvCxnSpPr>
            <a:cxnSpLocks/>
          </p:cNvCxnSpPr>
          <p:nvPr/>
        </p:nvCxnSpPr>
        <p:spPr>
          <a:xfrm flipV="1">
            <a:off x="2696123" y="3139724"/>
            <a:ext cx="2761667" cy="242639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id="{293A8082-5540-4DEE-ABD6-6C5631CE93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01" y="46606"/>
            <a:ext cx="843911" cy="7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4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E3403C3-106B-428B-B0D3-C3012CE279A8}"/>
              </a:ext>
            </a:extLst>
          </p:cNvPr>
          <p:cNvSpPr/>
          <p:nvPr/>
        </p:nvSpPr>
        <p:spPr>
          <a:xfrm>
            <a:off x="-4918" y="1"/>
            <a:ext cx="12196918" cy="8783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Ko‘pyoqlar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5BE93ED-7E15-472E-B018-EE8480DBAD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1" y="51670"/>
            <a:ext cx="843911" cy="7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уб 5">
            <a:extLst>
              <a:ext uri="{FF2B5EF4-FFF2-40B4-BE49-F238E27FC236}">
                <a16:creationId xmlns:a16="http://schemas.microsoft.com/office/drawing/2014/main" id="{42B538B6-30B5-4679-B944-E5971FED4846}"/>
              </a:ext>
            </a:extLst>
          </p:cNvPr>
          <p:cNvSpPr/>
          <p:nvPr/>
        </p:nvSpPr>
        <p:spPr>
          <a:xfrm>
            <a:off x="1568487" y="1849190"/>
            <a:ext cx="3645242" cy="3645242"/>
          </a:xfrm>
          <a:prstGeom prst="cub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FF4C6C-CD77-429A-B256-82C6318D9F41}"/>
              </a:ext>
            </a:extLst>
          </p:cNvPr>
          <p:cNvCxnSpPr>
            <a:cxnSpLocks/>
          </p:cNvCxnSpPr>
          <p:nvPr/>
        </p:nvCxnSpPr>
        <p:spPr>
          <a:xfrm flipV="1">
            <a:off x="2492113" y="1818250"/>
            <a:ext cx="0" cy="2718484"/>
          </a:xfrm>
          <a:prstGeom prst="line">
            <a:avLst/>
          </a:prstGeom>
          <a:ln w="57150">
            <a:solidFill>
              <a:srgbClr val="006600">
                <a:alpha val="54118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6D8A9AA-EC0B-42D4-AF6A-B79471441BD3}"/>
              </a:ext>
            </a:extLst>
          </p:cNvPr>
          <p:cNvCxnSpPr>
            <a:cxnSpLocks/>
          </p:cNvCxnSpPr>
          <p:nvPr/>
        </p:nvCxnSpPr>
        <p:spPr>
          <a:xfrm>
            <a:off x="2492113" y="4536734"/>
            <a:ext cx="2690545" cy="0"/>
          </a:xfrm>
          <a:prstGeom prst="line">
            <a:avLst/>
          </a:prstGeom>
          <a:ln w="57150">
            <a:solidFill>
              <a:srgbClr val="006600">
                <a:alpha val="54118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5D57ACB-5A59-446C-AB4D-6F5EE30B6CFC}"/>
              </a:ext>
            </a:extLst>
          </p:cNvPr>
          <p:cNvCxnSpPr>
            <a:cxnSpLocks/>
          </p:cNvCxnSpPr>
          <p:nvPr/>
        </p:nvCxnSpPr>
        <p:spPr>
          <a:xfrm flipV="1">
            <a:off x="1537416" y="4543631"/>
            <a:ext cx="954697" cy="919860"/>
          </a:xfrm>
          <a:prstGeom prst="line">
            <a:avLst/>
          </a:prstGeom>
          <a:ln w="57150">
            <a:solidFill>
              <a:srgbClr val="006600">
                <a:alpha val="54118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AFA401C-4522-4DCF-91BD-6A77ECA076B9}"/>
              </a:ext>
            </a:extLst>
          </p:cNvPr>
          <p:cNvSpPr/>
          <p:nvPr/>
        </p:nvSpPr>
        <p:spPr>
          <a:xfrm>
            <a:off x="7022757" y="1824338"/>
            <a:ext cx="3554627" cy="3501419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  <a:lumMod val="80000"/>
                </a:srgbClr>
              </a:gs>
              <a:gs pos="96175">
                <a:srgbClr val="800080">
                  <a:alpha val="62000"/>
                  <a:lumMod val="68000"/>
                  <a:lumOff val="32000"/>
                </a:srgbClr>
              </a:gs>
              <a:gs pos="54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C03781D-C9D6-418E-9E65-F236F29F9619}"/>
              </a:ext>
            </a:extLst>
          </p:cNvPr>
          <p:cNvCxnSpPr>
            <a:cxnSpLocks/>
          </p:cNvCxnSpPr>
          <p:nvPr/>
        </p:nvCxnSpPr>
        <p:spPr>
          <a:xfrm>
            <a:off x="7031561" y="3850359"/>
            <a:ext cx="839693" cy="132712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FA6363F-15A5-4E41-B5C8-0774BFB33559}"/>
              </a:ext>
            </a:extLst>
          </p:cNvPr>
          <p:cNvCxnSpPr>
            <a:cxnSpLocks/>
          </p:cNvCxnSpPr>
          <p:nvPr/>
        </p:nvCxnSpPr>
        <p:spPr>
          <a:xfrm>
            <a:off x="10457024" y="3405651"/>
            <a:ext cx="120360" cy="1524013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F2E48E4-594E-4DBC-9230-671386F4CE6E}"/>
              </a:ext>
            </a:extLst>
          </p:cNvPr>
          <p:cNvCxnSpPr>
            <a:cxnSpLocks/>
          </p:cNvCxnSpPr>
          <p:nvPr/>
        </p:nvCxnSpPr>
        <p:spPr>
          <a:xfrm>
            <a:off x="7022758" y="3862204"/>
            <a:ext cx="1298806" cy="657638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EA10710-346E-4CB2-A755-0EE662B6F591}"/>
              </a:ext>
            </a:extLst>
          </p:cNvPr>
          <p:cNvCxnSpPr>
            <a:cxnSpLocks/>
          </p:cNvCxnSpPr>
          <p:nvPr/>
        </p:nvCxnSpPr>
        <p:spPr>
          <a:xfrm flipH="1">
            <a:off x="7022758" y="3299254"/>
            <a:ext cx="1271169" cy="562950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8173014-35CD-4035-B20A-DA67EBF9CF49}"/>
              </a:ext>
            </a:extLst>
          </p:cNvPr>
          <p:cNvCxnSpPr>
            <a:cxnSpLocks/>
          </p:cNvCxnSpPr>
          <p:nvPr/>
        </p:nvCxnSpPr>
        <p:spPr>
          <a:xfrm flipH="1">
            <a:off x="8321564" y="4312508"/>
            <a:ext cx="1567962" cy="207334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8DC1CA1-DB81-4720-A150-9F2CD2321C79}"/>
              </a:ext>
            </a:extLst>
          </p:cNvPr>
          <p:cNvCxnSpPr>
            <a:cxnSpLocks/>
          </p:cNvCxnSpPr>
          <p:nvPr/>
        </p:nvCxnSpPr>
        <p:spPr>
          <a:xfrm flipH="1">
            <a:off x="7839569" y="4917989"/>
            <a:ext cx="2737815" cy="26084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F54705F-4FD4-49E8-9183-1C8D3F0C5F5A}"/>
              </a:ext>
            </a:extLst>
          </p:cNvPr>
          <p:cNvCxnSpPr>
            <a:cxnSpLocks/>
          </p:cNvCxnSpPr>
          <p:nvPr/>
        </p:nvCxnSpPr>
        <p:spPr>
          <a:xfrm flipH="1">
            <a:off x="8270076" y="1836838"/>
            <a:ext cx="938400" cy="1465863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6C53CE8-EEC0-42CA-98CA-2B2E932D2746}"/>
              </a:ext>
            </a:extLst>
          </p:cNvPr>
          <p:cNvCxnSpPr>
            <a:cxnSpLocks/>
          </p:cNvCxnSpPr>
          <p:nvPr/>
        </p:nvCxnSpPr>
        <p:spPr>
          <a:xfrm flipH="1" flipV="1">
            <a:off x="8270076" y="3299254"/>
            <a:ext cx="835469" cy="560865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0EF0D1C6-F49D-406F-8A35-62ABC5ADA7A1}"/>
              </a:ext>
            </a:extLst>
          </p:cNvPr>
          <p:cNvCxnSpPr>
            <a:cxnSpLocks/>
          </p:cNvCxnSpPr>
          <p:nvPr/>
        </p:nvCxnSpPr>
        <p:spPr>
          <a:xfrm flipH="1">
            <a:off x="9087099" y="3440676"/>
            <a:ext cx="1342008" cy="412566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ABC61F94-F9A0-4985-BB53-B4911D4A5A4B}"/>
              </a:ext>
            </a:extLst>
          </p:cNvPr>
          <p:cNvCxnSpPr>
            <a:cxnSpLocks/>
          </p:cNvCxnSpPr>
          <p:nvPr/>
        </p:nvCxnSpPr>
        <p:spPr>
          <a:xfrm flipH="1" flipV="1">
            <a:off x="9206820" y="1849190"/>
            <a:ext cx="1265556" cy="157981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1721D168-2F66-431C-90A6-89CF8C665C05}"/>
              </a:ext>
            </a:extLst>
          </p:cNvPr>
          <p:cNvCxnSpPr>
            <a:cxnSpLocks/>
          </p:cNvCxnSpPr>
          <p:nvPr/>
        </p:nvCxnSpPr>
        <p:spPr>
          <a:xfrm flipH="1">
            <a:off x="9133462" y="1849190"/>
            <a:ext cx="73359" cy="2001169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F11BBA0-B4A9-4699-81E5-147F2540A398}"/>
              </a:ext>
            </a:extLst>
          </p:cNvPr>
          <p:cNvCxnSpPr>
            <a:cxnSpLocks/>
          </p:cNvCxnSpPr>
          <p:nvPr/>
        </p:nvCxnSpPr>
        <p:spPr>
          <a:xfrm flipH="1">
            <a:off x="7888859" y="4519842"/>
            <a:ext cx="415099" cy="62883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6C7A2D6-90E0-4C49-A564-27BFBE9B462C}"/>
              </a:ext>
            </a:extLst>
          </p:cNvPr>
          <p:cNvCxnSpPr>
            <a:cxnSpLocks/>
          </p:cNvCxnSpPr>
          <p:nvPr/>
        </p:nvCxnSpPr>
        <p:spPr>
          <a:xfrm>
            <a:off x="9853119" y="4312508"/>
            <a:ext cx="724265" cy="60548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F8324854-6F99-4B39-938E-4241E349C5D6}"/>
              </a:ext>
            </a:extLst>
          </p:cNvPr>
          <p:cNvCxnSpPr>
            <a:cxnSpLocks/>
          </p:cNvCxnSpPr>
          <p:nvPr/>
        </p:nvCxnSpPr>
        <p:spPr>
          <a:xfrm flipH="1">
            <a:off x="9847592" y="3405651"/>
            <a:ext cx="609432" cy="895182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CEBD227A-0B93-4F5C-B85E-276C475535AA}"/>
              </a:ext>
            </a:extLst>
          </p:cNvPr>
          <p:cNvSpPr/>
          <p:nvPr/>
        </p:nvSpPr>
        <p:spPr>
          <a:xfrm rot="12972418">
            <a:off x="6530302" y="2749966"/>
            <a:ext cx="1400127" cy="1418442"/>
          </a:xfrm>
          <a:prstGeom prst="triangle">
            <a:avLst>
              <a:gd name="adj" fmla="val 5798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id="{43827090-B031-4588-BC77-EA62B452B4E8}"/>
              </a:ext>
            </a:extLst>
          </p:cNvPr>
          <p:cNvSpPr/>
          <p:nvPr/>
        </p:nvSpPr>
        <p:spPr>
          <a:xfrm rot="18192192">
            <a:off x="7252574" y="1494946"/>
            <a:ext cx="1726765" cy="1362424"/>
          </a:xfrm>
          <a:prstGeom prst="triangle">
            <a:avLst>
              <a:gd name="adj" fmla="val 5227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:a16="http://schemas.microsoft.com/office/drawing/2014/main" id="{D04A4943-23BD-4729-B080-32888BAA48E5}"/>
              </a:ext>
            </a:extLst>
          </p:cNvPr>
          <p:cNvSpPr/>
          <p:nvPr/>
        </p:nvSpPr>
        <p:spPr>
          <a:xfrm rot="15995788">
            <a:off x="5863406" y="1058019"/>
            <a:ext cx="2030704" cy="2584742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C228DF82-72CF-4DA0-A5E1-A04DE4E8C065}"/>
              </a:ext>
            </a:extLst>
          </p:cNvPr>
          <p:cNvSpPr/>
          <p:nvPr/>
        </p:nvSpPr>
        <p:spPr>
          <a:xfrm rot="17572492">
            <a:off x="9011973" y="1185586"/>
            <a:ext cx="1761914" cy="2149138"/>
          </a:xfrm>
          <a:prstGeom prst="triangle">
            <a:avLst>
              <a:gd name="adj" fmla="val 686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>
            <a:extLst>
              <a:ext uri="{FF2B5EF4-FFF2-40B4-BE49-F238E27FC236}">
                <a16:creationId xmlns:a16="http://schemas.microsoft.com/office/drawing/2014/main" id="{6D2D6E84-C329-4EBF-8763-A8677562A1FD}"/>
              </a:ext>
            </a:extLst>
          </p:cNvPr>
          <p:cNvSpPr/>
          <p:nvPr/>
        </p:nvSpPr>
        <p:spPr>
          <a:xfrm rot="19073624">
            <a:off x="10061789" y="3053318"/>
            <a:ext cx="1241818" cy="1000532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>
            <a:extLst>
              <a:ext uri="{FF2B5EF4-FFF2-40B4-BE49-F238E27FC236}">
                <a16:creationId xmlns:a16="http://schemas.microsoft.com/office/drawing/2014/main" id="{E5A0F295-D40E-48EC-B1F3-E818DCBA0A24}"/>
              </a:ext>
            </a:extLst>
          </p:cNvPr>
          <p:cNvSpPr/>
          <p:nvPr/>
        </p:nvSpPr>
        <p:spPr>
          <a:xfrm rot="14289083">
            <a:off x="5982518" y="4379828"/>
            <a:ext cx="1892435" cy="1362424"/>
          </a:xfrm>
          <a:prstGeom prst="triangle">
            <a:avLst>
              <a:gd name="adj" fmla="val 641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>
            <a:extLst>
              <a:ext uri="{FF2B5EF4-FFF2-40B4-BE49-F238E27FC236}">
                <a16:creationId xmlns:a16="http://schemas.microsoft.com/office/drawing/2014/main" id="{2B8D9C50-254A-43B0-9588-C9C23E4505C9}"/>
              </a:ext>
            </a:extLst>
          </p:cNvPr>
          <p:cNvSpPr/>
          <p:nvPr/>
        </p:nvSpPr>
        <p:spPr>
          <a:xfrm rot="17028461">
            <a:off x="8261928" y="4020613"/>
            <a:ext cx="1816425" cy="2932252"/>
          </a:xfrm>
          <a:prstGeom prst="triangle">
            <a:avLst>
              <a:gd name="adj" fmla="val 439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12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Широкоэкранный</PresentationFormat>
  <Paragraphs>165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68</cp:revision>
  <dcterms:created xsi:type="dcterms:W3CDTF">2020-10-20T12:56:36Z</dcterms:created>
  <dcterms:modified xsi:type="dcterms:W3CDTF">2020-11-25T14:22:54Z</dcterms:modified>
</cp:coreProperties>
</file>