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1386" r:id="rId3"/>
    <p:sldId id="1396" r:id="rId4"/>
    <p:sldId id="1397" r:id="rId5"/>
    <p:sldId id="1398" r:id="rId6"/>
    <p:sldId id="256" r:id="rId7"/>
    <p:sldId id="1387" r:id="rId8"/>
    <p:sldId id="1388" r:id="rId9"/>
    <p:sldId id="1389" r:id="rId10"/>
    <p:sldId id="1391" r:id="rId11"/>
    <p:sldId id="1392" r:id="rId12"/>
    <p:sldId id="1394" r:id="rId13"/>
    <p:sldId id="1401" r:id="rId14"/>
    <p:sldId id="1395" r:id="rId15"/>
    <p:sldId id="1399" r:id="rId16"/>
    <p:sldId id="1402" r:id="rId17"/>
    <p:sldId id="1403" r:id="rId18"/>
    <p:sldId id="1400" r:id="rId19"/>
    <p:sldId id="1404" r:id="rId20"/>
    <p:sldId id="1405" r:id="rId21"/>
    <p:sldId id="327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66"/>
    <a:srgbClr val="FF0066"/>
    <a:srgbClr val="008A00"/>
    <a:srgbClr val="00B0F0"/>
    <a:srgbClr val="CC0066"/>
    <a:srgbClr val="00FF00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 snapToGrid="0">
      <p:cViewPr varScale="1">
        <p:scale>
          <a:sx n="66" d="100"/>
          <a:sy n="66" d="100"/>
        </p:scale>
        <p:origin x="7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28551-3148-4337-BA00-82D00501A1DE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609CF-628B-413F-AC6A-08EDAF90AE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62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D8908-130A-4DBD-B3DA-116CA0785E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EC4EF0-92B5-4F29-BDF4-0811596B7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BDFDD-0576-41DF-87F3-976C5CB79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3A955D-F705-4559-BA15-6BE05CC35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0F9C42-EBEC-4DF1-9063-D7E78F09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8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80FD4-23E2-449D-91C5-4FBA16CD7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19FE68-5762-4B8E-80AD-324D501DE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8B960B-B141-4749-9D68-92CB82BF5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0EA3A7-45E5-438A-ADA4-1F7C72CAD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85537C-3B9C-478E-B01D-A645D3EDE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53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3EA9F11-6B5E-4611-B8DA-0A02635AD4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0DEAC1-E2F2-4126-99CC-138A0B5AA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C3DF23-55A3-496E-9451-465DD597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A7596D-3995-49DC-A8AB-34A0141AE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6108C1-51FD-4B2A-B32B-8714A92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50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C8AEA2-27E7-4E55-A161-6B43636E6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46EE02-3EB3-4AAE-A975-DB0B9B174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013A30-0030-49A0-B304-0D919277D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7193D4-7E07-4218-A749-E8305BEC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C2BD67-E760-4448-9A72-B72B58D4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DC1E1-9AB4-459D-B586-7F6B27A14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AF3C94-3495-484C-B2DA-A645EC1CE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3C1215-2E12-4A0C-8ABE-5A201FB83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7B101E-168B-4DD0-878E-ECF64CF89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9AB7BE-8C71-4E09-8209-DDEF0C45C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57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81331-4950-4343-B970-66EEEEF2A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5D347D-9262-42EE-87D0-045ECF35B6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73088C-CC24-409F-8BC8-87D0F77C7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80793E-DB8A-452A-AAFB-A4FD6BF0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FE9184-7DDB-41D6-BC62-7B04AFCA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AB34E1-2ED2-4F22-B590-97B33EFA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44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5E9DA-3274-4F9D-BFA4-6A495C9F7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7F3139-5EE1-47BB-B51D-6DBB6382E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2B254D-2D49-4881-A167-0F14AB08C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F04BD08-D50F-4F48-BE7A-9311BDD5B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90AAAE-5D7D-434E-9EF1-3CAC41A664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71D28CF-6305-4E94-931B-4E8A12001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87436E-142F-404C-8F44-DD564151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22656A3-93ED-4D68-9F49-1265ED6C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32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65C206-C6ED-4E15-A1E5-F177E35F5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CE5470-AF4B-4CFA-AC9A-27F784D6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74C0FF1-34E6-4D87-ABD3-70058BEB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674583-B673-47F2-A235-67050E5B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57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CC1FCFF-AEB4-4449-8181-0E3D0543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578B717-0115-4BF8-9C28-97644B2E1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318AE4B-3B76-49E3-91C3-B3A51588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8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9634D4-0D71-4701-92C6-FC6E38FDD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7758F9-D197-48D3-B4B6-4E9331324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ABA252-2930-4DA1-BB77-22104DC6D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5B0C2D-E7F4-4D33-9026-313DDC9E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65CE4F-06B8-4F31-8AF1-747917E3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5000E1-F10C-47CE-ACD3-9E94FEB0D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0DEB26-6809-4F7C-BCA4-747F8D6A7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3B165B-E96F-45E4-89EC-F28DB20B1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1CA582-70D1-4203-A650-A74B96D39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BA1DA5-B142-47C7-BFFC-A2DB1B518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1E9B63-CE02-4662-8DE3-F74A0EAD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D2216-1173-40FA-AF43-8B109923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02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78C35-AFC2-463A-8D0A-E01877E13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5E7F2B-FF84-43DC-A8B5-3891F36E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0626E4-B7F7-4C7B-A0F6-1AB0A6820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08E88-313C-45C7-A454-C01204E265AC}" type="datetimeFigureOut">
              <a:rPr lang="ru-RU" smtClean="0"/>
              <a:t>ср 25.11.20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00B9D2-E3F0-48CA-9C87-6D1587988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A9A74A-500D-40DC-9216-EACF70503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4DB08-5278-461E-9F35-01053D1C4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39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5" Type="http://schemas.openxmlformats.org/officeDocument/2006/relationships/image" Target="../media/image6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2" Type="http://schemas.openxmlformats.org/officeDocument/2006/relationships/image" Target="../media/image71.png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5" Type="http://schemas.openxmlformats.org/officeDocument/2006/relationships/image" Target="../media/image84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Relationship Id="rId14" Type="http://schemas.openxmlformats.org/officeDocument/2006/relationships/image" Target="../media/image8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3" Type="http://schemas.openxmlformats.org/officeDocument/2006/relationships/image" Target="../media/image86.png"/><Relationship Id="rId7" Type="http://schemas.openxmlformats.org/officeDocument/2006/relationships/image" Target="../media/image76.png"/><Relationship Id="rId12" Type="http://schemas.openxmlformats.org/officeDocument/2006/relationships/image" Target="../media/image91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90.png"/><Relationship Id="rId5" Type="http://schemas.openxmlformats.org/officeDocument/2006/relationships/image" Target="../media/image74.png"/><Relationship Id="rId15" Type="http://schemas.openxmlformats.org/officeDocument/2006/relationships/image" Target="../media/image94.png"/><Relationship Id="rId10" Type="http://schemas.openxmlformats.org/officeDocument/2006/relationships/image" Target="../media/image89.png"/><Relationship Id="rId4" Type="http://schemas.openxmlformats.org/officeDocument/2006/relationships/image" Target="../media/image73.png"/><Relationship Id="rId9" Type="http://schemas.openxmlformats.org/officeDocument/2006/relationships/image" Target="../media/image88.png"/><Relationship Id="rId14" Type="http://schemas.openxmlformats.org/officeDocument/2006/relationships/image" Target="../media/image9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6.png"/><Relationship Id="rId3" Type="http://schemas.openxmlformats.org/officeDocument/2006/relationships/image" Target="../media/image96.png"/><Relationship Id="rId7" Type="http://schemas.openxmlformats.org/officeDocument/2006/relationships/image" Target="../media/image100.png"/><Relationship Id="rId12" Type="http://schemas.openxmlformats.org/officeDocument/2006/relationships/image" Target="../media/image105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5" Type="http://schemas.openxmlformats.org/officeDocument/2006/relationships/image" Target="../media/image98.png"/><Relationship Id="rId15" Type="http://schemas.openxmlformats.org/officeDocument/2006/relationships/image" Target="../media/image108.png"/><Relationship Id="rId10" Type="http://schemas.openxmlformats.org/officeDocument/2006/relationships/image" Target="../media/image103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Relationship Id="rId14" Type="http://schemas.openxmlformats.org/officeDocument/2006/relationships/image" Target="../media/image10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13" Type="http://schemas.openxmlformats.org/officeDocument/2006/relationships/image" Target="../media/image121.png"/><Relationship Id="rId18" Type="http://schemas.openxmlformats.org/officeDocument/2006/relationships/image" Target="../media/image12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12" Type="http://schemas.openxmlformats.org/officeDocument/2006/relationships/image" Target="../media/image120.png"/><Relationship Id="rId17" Type="http://schemas.openxmlformats.org/officeDocument/2006/relationships/image" Target="../media/image125.png"/><Relationship Id="rId2" Type="http://schemas.openxmlformats.org/officeDocument/2006/relationships/image" Target="../media/image110.png"/><Relationship Id="rId16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11" Type="http://schemas.openxmlformats.org/officeDocument/2006/relationships/image" Target="../media/image119.png"/><Relationship Id="rId5" Type="http://schemas.openxmlformats.org/officeDocument/2006/relationships/image" Target="../media/image113.png"/><Relationship Id="rId15" Type="http://schemas.openxmlformats.org/officeDocument/2006/relationships/image" Target="../media/image123.png"/><Relationship Id="rId10" Type="http://schemas.openxmlformats.org/officeDocument/2006/relationships/image" Target="../media/image11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Relationship Id="rId14" Type="http://schemas.openxmlformats.org/officeDocument/2006/relationships/image" Target="../media/image12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10.png"/><Relationship Id="rId7" Type="http://schemas.openxmlformats.org/officeDocument/2006/relationships/image" Target="../media/image3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910.png"/><Relationship Id="rId7" Type="http://schemas.openxmlformats.org/officeDocument/2006/relationships/image" Target="../media/image130.png"/><Relationship Id="rId2" Type="http://schemas.openxmlformats.org/officeDocument/2006/relationships/image" Target="../media/image8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110.png"/><Relationship Id="rId4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1.png"/><Relationship Id="rId3" Type="http://schemas.openxmlformats.org/officeDocument/2006/relationships/image" Target="../media/image160.png"/><Relationship Id="rId7" Type="http://schemas.openxmlformats.org/officeDocument/2006/relationships/image" Target="../media/image20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10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2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7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11" Type="http://schemas.openxmlformats.org/officeDocument/2006/relationships/image" Target="../media/image290.png"/><Relationship Id="rId5" Type="http://schemas.openxmlformats.org/officeDocument/2006/relationships/image" Target="../media/image240.png"/><Relationship Id="rId10" Type="http://schemas.openxmlformats.org/officeDocument/2006/relationships/image" Target="../media/image280.png"/><Relationship Id="rId9" Type="http://schemas.openxmlformats.org/officeDocument/2006/relationships/image" Target="../media/image2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93DE3E3-DF3E-4AE1-B671-AEF335445CFC}"/>
              </a:ext>
            </a:extLst>
          </p:cNvPr>
          <p:cNvSpPr/>
          <p:nvPr/>
        </p:nvSpPr>
        <p:spPr>
          <a:xfrm>
            <a:off x="2985" y="3247"/>
            <a:ext cx="12173957" cy="17551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196D1C9F-E76C-48C2-8DC8-0AC89EB3B33F}"/>
              </a:ext>
            </a:extLst>
          </p:cNvPr>
          <p:cNvSpPr txBox="1"/>
          <p:nvPr/>
        </p:nvSpPr>
        <p:spPr>
          <a:xfrm>
            <a:off x="1114338" y="2484772"/>
            <a:ext cx="6110323" cy="292804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  <a:spcAft>
                <a:spcPts val="600"/>
              </a:spcAft>
            </a:pPr>
            <a:r>
              <a:rPr sz="6000" dirty="0" err="1">
                <a:solidFill>
                  <a:srgbClr val="000066"/>
                </a:solidFill>
                <a:latin typeface="Arial"/>
                <a:cs typeface="Arial"/>
              </a:rPr>
              <a:t>Mavzu</a:t>
            </a:r>
            <a:r>
              <a:rPr sz="6000" dirty="0">
                <a:solidFill>
                  <a:srgbClr val="000066"/>
                </a:solidFill>
                <a:latin typeface="Arial"/>
                <a:cs typeface="Arial"/>
              </a:rPr>
              <a:t>:</a:t>
            </a:r>
            <a:r>
              <a:rPr lang="en-US" sz="6000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Ko‘pyoqli</a:t>
            </a:r>
            <a:r>
              <a:rPr lang="en-US" sz="6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6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endParaRPr lang="en-US" sz="6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F509CE63-EA07-4147-A5FD-1F5904E99FB9}"/>
              </a:ext>
            </a:extLst>
          </p:cNvPr>
          <p:cNvSpPr/>
          <p:nvPr/>
        </p:nvSpPr>
        <p:spPr>
          <a:xfrm>
            <a:off x="9660046" y="450904"/>
            <a:ext cx="1892173" cy="88844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8" name="object 12">
            <a:extLst>
              <a:ext uri="{FF2B5EF4-FFF2-40B4-BE49-F238E27FC236}">
                <a16:creationId xmlns:a16="http://schemas.microsoft.com/office/drawing/2014/main" id="{1009E430-E2A9-4BD4-AC5C-69057C90208A}"/>
              </a:ext>
            </a:extLst>
          </p:cNvPr>
          <p:cNvSpPr txBox="1"/>
          <p:nvPr/>
        </p:nvSpPr>
        <p:spPr>
          <a:xfrm>
            <a:off x="9696267" y="556113"/>
            <a:ext cx="199314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E90F6910-3ECD-4DFB-8ECF-6AF3799CA502}"/>
              </a:ext>
            </a:extLst>
          </p:cNvPr>
          <p:cNvSpPr txBox="1">
            <a:spLocks/>
          </p:cNvSpPr>
          <p:nvPr/>
        </p:nvSpPr>
        <p:spPr>
          <a:xfrm>
            <a:off x="2923263" y="222537"/>
            <a:ext cx="5110067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Geometriya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4A8F95AD-6C6B-4BAD-BCA4-7A90954DE64F}"/>
              </a:ext>
            </a:extLst>
          </p:cNvPr>
          <p:cNvSpPr/>
          <p:nvPr/>
        </p:nvSpPr>
        <p:spPr>
          <a:xfrm>
            <a:off x="1362834" y="260921"/>
            <a:ext cx="770139" cy="106179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Двугранный угол равен 45°. На одной грани двугранного угла... - Вопрос">
            <a:extLst>
              <a:ext uri="{FF2B5EF4-FFF2-40B4-BE49-F238E27FC236}">
                <a16:creationId xmlns:a16="http://schemas.microsoft.com/office/drawing/2014/main" id="{E97CD12F-168C-48C8-A749-93946CC12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018" y="1804532"/>
            <a:ext cx="5359791" cy="448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74830" y="2725085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74832" y="4052355"/>
            <a:ext cx="476963" cy="11262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</p:spTree>
    <p:extLst>
      <p:ext uri="{BB962C8B-B14F-4D97-AF65-F5344CB8AC3E}">
        <p14:creationId xmlns:p14="http://schemas.microsoft.com/office/powerpoint/2010/main" val="3146972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4C213E8-BCE3-4737-B843-3866DECFCB9D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bissektori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id="{82CE4866-40CD-416C-B498-D0E3480B4F32}"/>
              </a:ext>
            </a:extLst>
          </p:cNvPr>
          <p:cNvSpPr/>
          <p:nvPr/>
        </p:nvSpPr>
        <p:spPr>
          <a:xfrm rot="20764248">
            <a:off x="3347470" y="1489327"/>
            <a:ext cx="4968065" cy="5039207"/>
          </a:xfrm>
          <a:prstGeom prst="parallelogram">
            <a:avLst>
              <a:gd name="adj" fmla="val 24626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8795112-E04B-4997-AC50-90B049FE9F34}"/>
              </a:ext>
            </a:extLst>
          </p:cNvPr>
          <p:cNvCxnSpPr>
            <a:cxnSpLocks/>
          </p:cNvCxnSpPr>
          <p:nvPr/>
        </p:nvCxnSpPr>
        <p:spPr>
          <a:xfrm flipV="1">
            <a:off x="4044320" y="2667854"/>
            <a:ext cx="0" cy="3112461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4D2FFC7-DE60-4C0B-AA93-F1B0032C2BE5}"/>
              </a:ext>
            </a:extLst>
          </p:cNvPr>
          <p:cNvCxnSpPr>
            <a:cxnSpLocks/>
          </p:cNvCxnSpPr>
          <p:nvPr/>
        </p:nvCxnSpPr>
        <p:spPr>
          <a:xfrm flipV="1">
            <a:off x="6526965" y="3292203"/>
            <a:ext cx="0" cy="3112461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145AD9C-FF49-4CF0-91F2-0B2B0AF07E59}"/>
              </a:ext>
            </a:extLst>
          </p:cNvPr>
          <p:cNvCxnSpPr>
            <a:cxnSpLocks/>
          </p:cNvCxnSpPr>
          <p:nvPr/>
        </p:nvCxnSpPr>
        <p:spPr>
          <a:xfrm flipV="1">
            <a:off x="7633094" y="2142873"/>
            <a:ext cx="0" cy="3112461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16E77F8-5D39-4D31-BDC3-517A4EDCB078}"/>
              </a:ext>
            </a:extLst>
          </p:cNvPr>
          <p:cNvCxnSpPr>
            <a:cxnSpLocks/>
          </p:cNvCxnSpPr>
          <p:nvPr/>
        </p:nvCxnSpPr>
        <p:spPr>
          <a:xfrm>
            <a:off x="4044320" y="5780315"/>
            <a:ext cx="2482645" cy="594518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F1226C0B-FCC2-418D-B2A2-0C849EEDE18E}"/>
              </a:ext>
            </a:extLst>
          </p:cNvPr>
          <p:cNvCxnSpPr>
            <a:cxnSpLocks/>
          </p:cNvCxnSpPr>
          <p:nvPr/>
        </p:nvCxnSpPr>
        <p:spPr>
          <a:xfrm>
            <a:off x="4005077" y="2675259"/>
            <a:ext cx="2521888" cy="61694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95C20459-3E8E-42C0-B5BE-29B080DCC726}"/>
              </a:ext>
            </a:extLst>
          </p:cNvPr>
          <p:cNvCxnSpPr>
            <a:cxnSpLocks/>
          </p:cNvCxnSpPr>
          <p:nvPr/>
        </p:nvCxnSpPr>
        <p:spPr>
          <a:xfrm flipV="1">
            <a:off x="4054612" y="1122731"/>
            <a:ext cx="2990876" cy="1545123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EA9B35DA-B558-4624-8D05-48C2202AEB6C}"/>
              </a:ext>
            </a:extLst>
          </p:cNvPr>
          <p:cNvCxnSpPr>
            <a:cxnSpLocks/>
          </p:cNvCxnSpPr>
          <p:nvPr/>
        </p:nvCxnSpPr>
        <p:spPr>
          <a:xfrm flipV="1">
            <a:off x="7041247" y="1111624"/>
            <a:ext cx="0" cy="1085909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89E8D64-0D6E-47C2-A7EC-8605D11B27C7}"/>
              </a:ext>
            </a:extLst>
          </p:cNvPr>
          <p:cNvCxnSpPr>
            <a:cxnSpLocks/>
          </p:cNvCxnSpPr>
          <p:nvPr/>
        </p:nvCxnSpPr>
        <p:spPr>
          <a:xfrm flipV="1">
            <a:off x="6558587" y="5237293"/>
            <a:ext cx="1106130" cy="161991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47BD9B98-40E3-4590-AA3A-471BC363F559}"/>
              </a:ext>
            </a:extLst>
          </p:cNvPr>
          <p:cNvCxnSpPr>
            <a:cxnSpLocks/>
          </p:cNvCxnSpPr>
          <p:nvPr/>
        </p:nvCxnSpPr>
        <p:spPr>
          <a:xfrm flipV="1">
            <a:off x="4078862" y="2142873"/>
            <a:ext cx="3558472" cy="532459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7BA33DE-4B3C-4962-A2A6-C320A541D0E6}"/>
              </a:ext>
            </a:extLst>
          </p:cNvPr>
          <p:cNvCxnSpPr>
            <a:cxnSpLocks/>
          </p:cNvCxnSpPr>
          <p:nvPr/>
        </p:nvCxnSpPr>
        <p:spPr>
          <a:xfrm flipV="1">
            <a:off x="4054612" y="3843054"/>
            <a:ext cx="2440836" cy="414970"/>
          </a:xfrm>
          <a:prstGeom prst="line">
            <a:avLst/>
          </a:prstGeom>
          <a:ln w="57150">
            <a:solidFill>
              <a:srgbClr val="CC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31994B22-06C9-4068-B69B-D2A5497A58DB}"/>
              </a:ext>
            </a:extLst>
          </p:cNvPr>
          <p:cNvCxnSpPr>
            <a:cxnSpLocks/>
          </p:cNvCxnSpPr>
          <p:nvPr/>
        </p:nvCxnSpPr>
        <p:spPr>
          <a:xfrm>
            <a:off x="4040081" y="4272907"/>
            <a:ext cx="2486884" cy="591847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22865E21-5158-492E-AA52-EA0062037FA1}"/>
              </a:ext>
            </a:extLst>
          </p:cNvPr>
          <p:cNvCxnSpPr>
            <a:cxnSpLocks/>
          </p:cNvCxnSpPr>
          <p:nvPr/>
        </p:nvCxnSpPr>
        <p:spPr>
          <a:xfrm flipV="1">
            <a:off x="4043566" y="2622692"/>
            <a:ext cx="2997681" cy="1626401"/>
          </a:xfrm>
          <a:prstGeom prst="line">
            <a:avLst/>
          </a:prstGeom>
          <a:ln w="57150">
            <a:solidFill>
              <a:srgbClr val="CC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B7421108-03BE-4CD8-BFDF-6F67BBABB696}"/>
              </a:ext>
            </a:extLst>
          </p:cNvPr>
          <p:cNvCxnSpPr>
            <a:cxnSpLocks/>
          </p:cNvCxnSpPr>
          <p:nvPr/>
        </p:nvCxnSpPr>
        <p:spPr>
          <a:xfrm flipV="1">
            <a:off x="6558587" y="3687996"/>
            <a:ext cx="1042885" cy="162537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>
            <a:extLst>
              <a:ext uri="{FF2B5EF4-FFF2-40B4-BE49-F238E27FC236}">
                <a16:creationId xmlns:a16="http://schemas.microsoft.com/office/drawing/2014/main" id="{C3FBFC03-9151-4AEC-83F7-4723FFE52CDD}"/>
              </a:ext>
            </a:extLst>
          </p:cNvPr>
          <p:cNvSpPr/>
          <p:nvPr/>
        </p:nvSpPr>
        <p:spPr>
          <a:xfrm rot="1625436">
            <a:off x="3610147" y="3866187"/>
            <a:ext cx="914400" cy="914400"/>
          </a:xfrm>
          <a:prstGeom prst="arc">
            <a:avLst>
              <a:gd name="adj1" fmla="val 17823128"/>
              <a:gd name="adj2" fmla="val 20631966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Дуга 36">
            <a:extLst>
              <a:ext uri="{FF2B5EF4-FFF2-40B4-BE49-F238E27FC236}">
                <a16:creationId xmlns:a16="http://schemas.microsoft.com/office/drawing/2014/main" id="{D8489264-D985-4364-8E42-510BCEF3A50C}"/>
              </a:ext>
            </a:extLst>
          </p:cNvPr>
          <p:cNvSpPr/>
          <p:nvPr/>
        </p:nvSpPr>
        <p:spPr>
          <a:xfrm rot="1400197">
            <a:off x="3715949" y="3868077"/>
            <a:ext cx="914400" cy="914400"/>
          </a:xfrm>
          <a:prstGeom prst="arc">
            <a:avLst>
              <a:gd name="adj1" fmla="val 17823128"/>
              <a:gd name="adj2" fmla="val 20893982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0B04B93A-7395-4C6D-8A32-9D0C30639794}"/>
              </a:ext>
            </a:extLst>
          </p:cNvPr>
          <p:cNvCxnSpPr>
            <a:cxnSpLocks/>
          </p:cNvCxnSpPr>
          <p:nvPr/>
        </p:nvCxnSpPr>
        <p:spPr>
          <a:xfrm flipV="1">
            <a:off x="4069980" y="5399284"/>
            <a:ext cx="2463707" cy="349772"/>
          </a:xfrm>
          <a:prstGeom prst="line">
            <a:avLst/>
          </a:prstGeom>
          <a:ln w="57150">
            <a:solidFill>
              <a:srgbClr val="008A00">
                <a:alpha val="3098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85B19BAE-5D38-44EC-8EE7-DACA47AC573F}"/>
              </a:ext>
            </a:extLst>
          </p:cNvPr>
          <p:cNvCxnSpPr>
            <a:cxnSpLocks/>
          </p:cNvCxnSpPr>
          <p:nvPr/>
        </p:nvCxnSpPr>
        <p:spPr>
          <a:xfrm flipV="1">
            <a:off x="4067347" y="4489443"/>
            <a:ext cx="2455798" cy="1277341"/>
          </a:xfrm>
          <a:prstGeom prst="line">
            <a:avLst/>
          </a:prstGeom>
          <a:ln w="57150">
            <a:solidFill>
              <a:srgbClr val="008A00">
                <a:alpha val="38824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Равнобедренный треугольник 42">
            <a:extLst>
              <a:ext uri="{FF2B5EF4-FFF2-40B4-BE49-F238E27FC236}">
                <a16:creationId xmlns:a16="http://schemas.microsoft.com/office/drawing/2014/main" id="{BD6CE4AB-415B-4160-86C2-E27F1E8BF056}"/>
              </a:ext>
            </a:extLst>
          </p:cNvPr>
          <p:cNvSpPr/>
          <p:nvPr/>
        </p:nvSpPr>
        <p:spPr>
          <a:xfrm rot="4797493">
            <a:off x="4404151" y="4970530"/>
            <a:ext cx="1576783" cy="2668722"/>
          </a:xfrm>
          <a:prstGeom prst="triangle">
            <a:avLst>
              <a:gd name="adj" fmla="val 7351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авнобедренный треугольник 43">
            <a:extLst>
              <a:ext uri="{FF2B5EF4-FFF2-40B4-BE49-F238E27FC236}">
                <a16:creationId xmlns:a16="http://schemas.microsoft.com/office/drawing/2014/main" id="{5D5BBFC9-0553-4D91-AE88-1108914B666A}"/>
              </a:ext>
            </a:extLst>
          </p:cNvPr>
          <p:cNvSpPr/>
          <p:nvPr/>
        </p:nvSpPr>
        <p:spPr>
          <a:xfrm rot="3961640">
            <a:off x="5185325" y="-528112"/>
            <a:ext cx="842307" cy="4015981"/>
          </a:xfrm>
          <a:prstGeom prst="triangle">
            <a:avLst>
              <a:gd name="adj" fmla="val 7351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араллелограмм 46">
            <a:extLst>
              <a:ext uri="{FF2B5EF4-FFF2-40B4-BE49-F238E27FC236}">
                <a16:creationId xmlns:a16="http://schemas.microsoft.com/office/drawing/2014/main" id="{51C4610E-5C74-4F8D-B270-4F9033B53578}"/>
              </a:ext>
            </a:extLst>
          </p:cNvPr>
          <p:cNvSpPr/>
          <p:nvPr/>
        </p:nvSpPr>
        <p:spPr>
          <a:xfrm rot="19777139">
            <a:off x="6757715" y="1038381"/>
            <a:ext cx="1216152" cy="914400"/>
          </a:xfrm>
          <a:prstGeom prst="parallelogram">
            <a:avLst>
              <a:gd name="adj" fmla="val 592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араллелограмм 47">
            <a:extLst>
              <a:ext uri="{FF2B5EF4-FFF2-40B4-BE49-F238E27FC236}">
                <a16:creationId xmlns:a16="http://schemas.microsoft.com/office/drawing/2014/main" id="{06BC7EA6-EA19-45DA-825C-AF270BB28C0B}"/>
              </a:ext>
            </a:extLst>
          </p:cNvPr>
          <p:cNvSpPr/>
          <p:nvPr/>
        </p:nvSpPr>
        <p:spPr>
          <a:xfrm rot="21067765">
            <a:off x="6465106" y="5351639"/>
            <a:ext cx="1362856" cy="1023445"/>
          </a:xfrm>
          <a:prstGeom prst="parallelogram">
            <a:avLst>
              <a:gd name="adj" fmla="val 16748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Равнобедренный треугольник 48">
            <a:extLst>
              <a:ext uri="{FF2B5EF4-FFF2-40B4-BE49-F238E27FC236}">
                <a16:creationId xmlns:a16="http://schemas.microsoft.com/office/drawing/2014/main" id="{EEA04B66-77C8-4DF8-A431-15CE255C24C5}"/>
              </a:ext>
            </a:extLst>
          </p:cNvPr>
          <p:cNvSpPr/>
          <p:nvPr/>
        </p:nvSpPr>
        <p:spPr>
          <a:xfrm rot="21057983">
            <a:off x="7109282" y="1792498"/>
            <a:ext cx="613006" cy="333128"/>
          </a:xfrm>
          <a:prstGeom prst="triangle">
            <a:avLst>
              <a:gd name="adj" fmla="val 944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Рамка 50">
            <a:extLst>
              <a:ext uri="{FF2B5EF4-FFF2-40B4-BE49-F238E27FC236}">
                <a16:creationId xmlns:a16="http://schemas.microsoft.com/office/drawing/2014/main" id="{110D814A-E4AA-42F3-9741-649B08EF61F4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160FFF3-64E5-4F5D-BDA3-4EF37CB5743E}"/>
                  </a:ext>
                </a:extLst>
              </p:cNvPr>
              <p:cNvSpPr txBox="1"/>
              <p:nvPr/>
            </p:nvSpPr>
            <p:spPr>
              <a:xfrm>
                <a:off x="6459586" y="1310966"/>
                <a:ext cx="36869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160FFF3-64E5-4F5D-BDA3-4EF37CB574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586" y="1310966"/>
                <a:ext cx="368691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B97A01E-4352-4742-8329-36B88112A0F1}"/>
                  </a:ext>
                </a:extLst>
              </p:cNvPr>
              <p:cNvSpPr txBox="1"/>
              <p:nvPr/>
            </p:nvSpPr>
            <p:spPr>
              <a:xfrm>
                <a:off x="6054186" y="5725705"/>
                <a:ext cx="3702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B97A01E-4352-4742-8329-36B88112A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186" y="5725705"/>
                <a:ext cx="370293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C337028-96A0-4E0F-99AD-192C25ABBC51}"/>
                  </a:ext>
                </a:extLst>
              </p:cNvPr>
              <p:cNvSpPr txBox="1"/>
              <p:nvPr/>
            </p:nvSpPr>
            <p:spPr>
              <a:xfrm>
                <a:off x="7185214" y="2149679"/>
                <a:ext cx="33983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C337028-96A0-4E0F-99AD-192C25ABBC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5214" y="2149679"/>
                <a:ext cx="339837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9956A1CD-6C73-454A-A690-A734A85C49FA}"/>
              </a:ext>
            </a:extLst>
          </p:cNvPr>
          <p:cNvCxnSpPr>
            <a:cxnSpLocks/>
          </p:cNvCxnSpPr>
          <p:nvPr/>
        </p:nvCxnSpPr>
        <p:spPr>
          <a:xfrm flipV="1">
            <a:off x="7022614" y="2206295"/>
            <a:ext cx="18633" cy="2042798"/>
          </a:xfrm>
          <a:prstGeom prst="line">
            <a:avLst/>
          </a:prstGeom>
          <a:ln w="57150">
            <a:solidFill>
              <a:srgbClr val="008A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A4757C0F-0022-44C9-8C03-5E8173D0F8FD}"/>
              </a:ext>
            </a:extLst>
          </p:cNvPr>
          <p:cNvCxnSpPr>
            <a:cxnSpLocks/>
          </p:cNvCxnSpPr>
          <p:nvPr/>
        </p:nvCxnSpPr>
        <p:spPr>
          <a:xfrm flipV="1">
            <a:off x="6541211" y="4238460"/>
            <a:ext cx="490719" cy="238698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68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531D203-13A3-4B73-B0C8-D55B70D7AF41}"/>
              </a:ext>
            </a:extLst>
          </p:cNvPr>
          <p:cNvCxnSpPr>
            <a:cxnSpLocks/>
          </p:cNvCxnSpPr>
          <p:nvPr/>
        </p:nvCxnSpPr>
        <p:spPr>
          <a:xfrm flipV="1">
            <a:off x="3462728" y="1883878"/>
            <a:ext cx="2053764" cy="4111344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FC331F5-E1A2-4422-8490-DAEE5A4C0496}"/>
              </a:ext>
            </a:extLst>
          </p:cNvPr>
          <p:cNvCxnSpPr>
            <a:cxnSpLocks/>
          </p:cNvCxnSpPr>
          <p:nvPr/>
        </p:nvCxnSpPr>
        <p:spPr>
          <a:xfrm flipH="1" flipV="1">
            <a:off x="5516492" y="1883878"/>
            <a:ext cx="1159018" cy="4277079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EBF35A6-6006-4D00-8508-55D2FF7B1512}"/>
              </a:ext>
            </a:extLst>
          </p:cNvPr>
          <p:cNvCxnSpPr>
            <a:cxnSpLocks/>
          </p:cNvCxnSpPr>
          <p:nvPr/>
        </p:nvCxnSpPr>
        <p:spPr>
          <a:xfrm flipH="1" flipV="1">
            <a:off x="5516492" y="1820544"/>
            <a:ext cx="2778904" cy="4340413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id="{E76320DE-ABBA-4313-911F-036B92F81C74}"/>
              </a:ext>
            </a:extLst>
          </p:cNvPr>
          <p:cNvSpPr/>
          <p:nvPr/>
        </p:nvSpPr>
        <p:spPr>
          <a:xfrm>
            <a:off x="5446125" y="1787907"/>
            <a:ext cx="190250" cy="19194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42DD1FF-7637-4B61-AA5B-4A90F44DC848}"/>
              </a:ext>
            </a:extLst>
          </p:cNvPr>
          <p:cNvCxnSpPr>
            <a:cxnSpLocks/>
          </p:cNvCxnSpPr>
          <p:nvPr/>
        </p:nvCxnSpPr>
        <p:spPr>
          <a:xfrm>
            <a:off x="4010408" y="4953588"/>
            <a:ext cx="2548859" cy="74966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D5620B4-7990-41A2-B64C-DA0A3ECEF854}"/>
              </a:ext>
            </a:extLst>
          </p:cNvPr>
          <p:cNvCxnSpPr>
            <a:cxnSpLocks/>
          </p:cNvCxnSpPr>
          <p:nvPr/>
        </p:nvCxnSpPr>
        <p:spPr>
          <a:xfrm flipV="1">
            <a:off x="6565621" y="4902992"/>
            <a:ext cx="941918" cy="81052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FA0FCAA6-FEA7-4415-8AB1-D39AFCD532AE}"/>
              </a:ext>
            </a:extLst>
          </p:cNvPr>
          <p:cNvCxnSpPr>
            <a:cxnSpLocks/>
          </p:cNvCxnSpPr>
          <p:nvPr/>
        </p:nvCxnSpPr>
        <p:spPr>
          <a:xfrm flipV="1">
            <a:off x="4010408" y="4878154"/>
            <a:ext cx="3452959" cy="64813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9DF6534-D31A-491D-BF14-7A0C72A91BC6}"/>
                  </a:ext>
                </a:extLst>
              </p:cNvPr>
              <p:cNvSpPr txBox="1"/>
              <p:nvPr/>
            </p:nvSpPr>
            <p:spPr>
              <a:xfrm>
                <a:off x="5284837" y="1161733"/>
                <a:ext cx="38632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9DF6534-D31A-491D-BF14-7A0C72A91B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4837" y="1161733"/>
                <a:ext cx="386324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31C41AD-E651-4ADA-91BD-7BB3A737569D}"/>
                  </a:ext>
                </a:extLst>
              </p:cNvPr>
              <p:cNvSpPr txBox="1"/>
              <p:nvPr/>
            </p:nvSpPr>
            <p:spPr>
              <a:xfrm>
                <a:off x="3644118" y="5486261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31C41AD-E651-4ADA-91BD-7BB3A73756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118" y="5486261"/>
                <a:ext cx="434413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7C23EC1-6321-488A-A4DB-C9C478524A5A}"/>
                  </a:ext>
                </a:extLst>
              </p:cNvPr>
              <p:cNvSpPr txBox="1"/>
              <p:nvPr/>
            </p:nvSpPr>
            <p:spPr>
              <a:xfrm>
                <a:off x="6657039" y="5570242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7C23EC1-6321-488A-A4DB-C9C478524A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7039" y="5570242"/>
                <a:ext cx="4344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B3B3975-9744-478C-8611-E54B2166EEEB}"/>
                  </a:ext>
                </a:extLst>
              </p:cNvPr>
              <p:cNvSpPr txBox="1"/>
              <p:nvPr/>
            </p:nvSpPr>
            <p:spPr>
              <a:xfrm>
                <a:off x="8199262" y="5504972"/>
                <a:ext cx="37510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B3B3975-9744-478C-8611-E54B2166EE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262" y="5504972"/>
                <a:ext cx="37510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23F347B-BB40-405F-AA73-F19A15631899}"/>
                  </a:ext>
                </a:extLst>
              </p:cNvPr>
              <p:cNvSpPr txBox="1"/>
              <p:nvPr/>
            </p:nvSpPr>
            <p:spPr>
              <a:xfrm>
                <a:off x="9298944" y="1576100"/>
                <a:ext cx="11711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𝒂𝒃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23F347B-BB40-405F-AA73-F19A15631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944" y="1576100"/>
                <a:ext cx="117115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B2C63D4-5320-4BB3-9A46-849F3E0762CE}"/>
                  </a:ext>
                </a:extLst>
              </p:cNvPr>
              <p:cNvSpPr txBox="1"/>
              <p:nvPr/>
            </p:nvSpPr>
            <p:spPr>
              <a:xfrm>
                <a:off x="9298944" y="2289422"/>
                <a:ext cx="11118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𝒃𝒄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B2C63D4-5320-4BB3-9A46-849F3E076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944" y="2289422"/>
                <a:ext cx="111184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6253338-E000-48E5-9B10-7DF94E55996E}"/>
                  </a:ext>
                </a:extLst>
              </p:cNvPr>
              <p:cNvSpPr txBox="1"/>
              <p:nvPr/>
            </p:nvSpPr>
            <p:spPr>
              <a:xfrm>
                <a:off x="9298944" y="3002744"/>
                <a:ext cx="11198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𝒂𝒄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6253338-E000-48E5-9B10-7DF94E559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944" y="3002744"/>
                <a:ext cx="1119858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0EAD46-A54F-4F25-AFE0-061F3C94E6BA}"/>
                  </a:ext>
                </a:extLst>
              </p:cNvPr>
              <p:cNvSpPr txBox="1"/>
              <p:nvPr/>
            </p:nvSpPr>
            <p:spPr>
              <a:xfrm>
                <a:off x="9324592" y="3813835"/>
                <a:ext cx="143084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𝒂𝒃𝒄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0EAD46-A54F-4F25-AFE0-061F3C94E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4592" y="3813835"/>
                <a:ext cx="143084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Дуга 18">
            <a:extLst>
              <a:ext uri="{FF2B5EF4-FFF2-40B4-BE49-F238E27FC236}">
                <a16:creationId xmlns:a16="http://schemas.microsoft.com/office/drawing/2014/main" id="{5DE427E5-3D09-43B6-A4B5-EB804BBC3901}"/>
              </a:ext>
            </a:extLst>
          </p:cNvPr>
          <p:cNvSpPr/>
          <p:nvPr/>
        </p:nvSpPr>
        <p:spPr>
          <a:xfrm rot="8136737">
            <a:off x="5108789" y="1705530"/>
            <a:ext cx="956140" cy="972246"/>
          </a:xfrm>
          <a:prstGeom prst="arc">
            <a:avLst>
              <a:gd name="adj1" fmla="val 16200000"/>
              <a:gd name="adj2" fmla="val 96807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E648068D-A0B4-4337-9EC9-90A98E3215E5}"/>
              </a:ext>
            </a:extLst>
          </p:cNvPr>
          <p:cNvSpPr/>
          <p:nvPr/>
        </p:nvSpPr>
        <p:spPr>
          <a:xfrm rot="8840471">
            <a:off x="5303625" y="1982133"/>
            <a:ext cx="496175" cy="419038"/>
          </a:xfrm>
          <a:prstGeom prst="arc">
            <a:avLst>
              <a:gd name="adj1" fmla="val 16662582"/>
              <a:gd name="adj2" fmla="val 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>
            <a:extLst>
              <a:ext uri="{FF2B5EF4-FFF2-40B4-BE49-F238E27FC236}">
                <a16:creationId xmlns:a16="http://schemas.microsoft.com/office/drawing/2014/main" id="{B5660F84-C3A9-4161-876A-47AA81CC6A96}"/>
              </a:ext>
            </a:extLst>
          </p:cNvPr>
          <p:cNvSpPr/>
          <p:nvPr/>
        </p:nvSpPr>
        <p:spPr>
          <a:xfrm rot="7505003">
            <a:off x="5604620" y="2213524"/>
            <a:ext cx="386039" cy="244010"/>
          </a:xfrm>
          <a:prstGeom prst="arc">
            <a:avLst>
              <a:gd name="adj1" fmla="val 16862527"/>
              <a:gd name="adj2" fmla="val 20905366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7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C5A21BC-AC11-4129-9B89-197A3CF67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00" y="1295998"/>
            <a:ext cx="5591175" cy="5076825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2DAE89A-0F84-4E62-9C7E-65E61D73809D}"/>
              </a:ext>
            </a:extLst>
          </p:cNvPr>
          <p:cNvCxnSpPr>
            <a:cxnSpLocks/>
          </p:cNvCxnSpPr>
          <p:nvPr/>
        </p:nvCxnSpPr>
        <p:spPr>
          <a:xfrm flipV="1">
            <a:off x="1707088" y="1717439"/>
            <a:ext cx="1690759" cy="13702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уга 6">
            <a:extLst>
              <a:ext uri="{FF2B5EF4-FFF2-40B4-BE49-F238E27FC236}">
                <a16:creationId xmlns:a16="http://schemas.microsoft.com/office/drawing/2014/main" id="{5DE427E5-3D09-43B6-A4B5-EB804BBC3901}"/>
              </a:ext>
            </a:extLst>
          </p:cNvPr>
          <p:cNvSpPr/>
          <p:nvPr/>
        </p:nvSpPr>
        <p:spPr>
          <a:xfrm rot="8136737">
            <a:off x="3070599" y="1140421"/>
            <a:ext cx="956140" cy="972246"/>
          </a:xfrm>
          <a:prstGeom prst="arc">
            <a:avLst>
              <a:gd name="adj1" fmla="val 16200000"/>
              <a:gd name="adj2" fmla="val 96807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>
            <a:extLst>
              <a:ext uri="{FF2B5EF4-FFF2-40B4-BE49-F238E27FC236}">
                <a16:creationId xmlns:a16="http://schemas.microsoft.com/office/drawing/2014/main" id="{E648068D-A0B4-4337-9EC9-90A98E3215E5}"/>
              </a:ext>
            </a:extLst>
          </p:cNvPr>
          <p:cNvSpPr/>
          <p:nvPr/>
        </p:nvSpPr>
        <p:spPr>
          <a:xfrm rot="8840471">
            <a:off x="3265435" y="1417024"/>
            <a:ext cx="496175" cy="419038"/>
          </a:xfrm>
          <a:prstGeom prst="arc">
            <a:avLst>
              <a:gd name="adj1" fmla="val 16662582"/>
              <a:gd name="adj2" fmla="val 0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B5660F84-C3A9-4161-876A-47AA81CC6A96}"/>
              </a:ext>
            </a:extLst>
          </p:cNvPr>
          <p:cNvSpPr/>
          <p:nvPr/>
        </p:nvSpPr>
        <p:spPr>
          <a:xfrm rot="7505003">
            <a:off x="3566430" y="1648415"/>
            <a:ext cx="386039" cy="244010"/>
          </a:xfrm>
          <a:prstGeom prst="arc">
            <a:avLst>
              <a:gd name="adj1" fmla="val 16862527"/>
              <a:gd name="adj2" fmla="val 20905366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9FADD84-29CE-4103-AD5C-E5792FBE8F47}"/>
              </a:ext>
            </a:extLst>
          </p:cNvPr>
          <p:cNvCxnSpPr>
            <a:cxnSpLocks/>
          </p:cNvCxnSpPr>
          <p:nvPr/>
        </p:nvCxnSpPr>
        <p:spPr>
          <a:xfrm flipV="1">
            <a:off x="1928314" y="1988152"/>
            <a:ext cx="1444066" cy="57735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C567A70-F754-41ED-B85E-B3C0C15CD5BB}"/>
              </a:ext>
            </a:extLst>
          </p:cNvPr>
          <p:cNvCxnSpPr>
            <a:cxnSpLocks/>
          </p:cNvCxnSpPr>
          <p:nvPr/>
        </p:nvCxnSpPr>
        <p:spPr>
          <a:xfrm flipV="1">
            <a:off x="3704770" y="1550758"/>
            <a:ext cx="1339579" cy="28828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1BEC679-E423-4C13-8592-033866529E5F}"/>
                  </a:ext>
                </a:extLst>
              </p:cNvPr>
              <p:cNvSpPr txBox="1"/>
              <p:nvPr/>
            </p:nvSpPr>
            <p:spPr>
              <a:xfrm>
                <a:off x="1112247" y="1523717"/>
                <a:ext cx="46006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1BEC679-E423-4C13-8592-033866529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247" y="1523717"/>
                <a:ext cx="46006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B4CCD3A-6372-41EF-B76E-5F4EF3B54FD5}"/>
                  </a:ext>
                </a:extLst>
              </p:cNvPr>
              <p:cNvSpPr txBox="1"/>
              <p:nvPr/>
            </p:nvSpPr>
            <p:spPr>
              <a:xfrm>
                <a:off x="5126530" y="1153203"/>
                <a:ext cx="46326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B4CCD3A-6372-41EF-B76E-5F4EF3B54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530" y="1153203"/>
                <a:ext cx="463268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AA6F04-A05D-4890-B685-56F2D63EBF00}"/>
                  </a:ext>
                </a:extLst>
              </p:cNvPr>
              <p:cNvSpPr txBox="1"/>
              <p:nvPr/>
            </p:nvSpPr>
            <p:spPr>
              <a:xfrm>
                <a:off x="1441421" y="2275905"/>
                <a:ext cx="4247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AA6F04-A05D-4890-B685-56F2D63EBF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421" y="2275905"/>
                <a:ext cx="424796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532958-BFFC-46F3-877B-5E8EC57B0D29}"/>
                  </a:ext>
                </a:extLst>
              </p:cNvPr>
              <p:cNvSpPr txBox="1"/>
              <p:nvPr/>
            </p:nvSpPr>
            <p:spPr>
              <a:xfrm>
                <a:off x="6986542" y="1170398"/>
                <a:ext cx="11711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𝒂𝒃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9532958-BFFC-46F3-877B-5E8EC57B0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6542" y="1170398"/>
                <a:ext cx="1171154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E3A18FE-2E0C-4032-95FB-5490B392EED4}"/>
                  </a:ext>
                </a:extLst>
              </p:cNvPr>
              <p:cNvSpPr txBox="1"/>
              <p:nvPr/>
            </p:nvSpPr>
            <p:spPr>
              <a:xfrm>
                <a:off x="8731953" y="1170397"/>
                <a:ext cx="111184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𝒃𝒄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E3A18FE-2E0C-4032-95FB-5490B392E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1953" y="1170397"/>
                <a:ext cx="111184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50DB070-E160-427F-B54D-C88920397A4C}"/>
                  </a:ext>
                </a:extLst>
              </p:cNvPr>
              <p:cNvSpPr txBox="1"/>
              <p:nvPr/>
            </p:nvSpPr>
            <p:spPr>
              <a:xfrm>
                <a:off x="10418053" y="1171124"/>
                <a:ext cx="11198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𝒂𝒄</m:t>
                          </m:r>
                        </m:e>
                      </m:d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50DB070-E160-427F-B54D-C88920397A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8053" y="1171124"/>
                <a:ext cx="1119858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Левая фигурная скобка 24">
            <a:extLst>
              <a:ext uri="{FF2B5EF4-FFF2-40B4-BE49-F238E27FC236}">
                <a16:creationId xmlns:a16="http://schemas.microsoft.com/office/drawing/2014/main" id="{B4357C55-520A-439D-ABF7-6777C2CF1816}"/>
              </a:ext>
            </a:extLst>
          </p:cNvPr>
          <p:cNvSpPr/>
          <p:nvPr/>
        </p:nvSpPr>
        <p:spPr>
          <a:xfrm rot="16200000">
            <a:off x="7494395" y="1427764"/>
            <a:ext cx="155448" cy="914400"/>
          </a:xfrm>
          <a:prstGeom prst="leftBrace">
            <a:avLst/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13F5608-081A-47F8-ABC2-E0AF183FA60B}"/>
                  </a:ext>
                </a:extLst>
              </p:cNvPr>
              <p:cNvSpPr txBox="1"/>
              <p:nvPr/>
            </p:nvSpPr>
            <p:spPr>
              <a:xfrm>
                <a:off x="7289458" y="2139270"/>
                <a:ext cx="46006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13F5608-081A-47F8-ABC2-E0AF183FA6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458" y="2139270"/>
                <a:ext cx="460062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Левая фигурная скобка 26">
            <a:extLst>
              <a:ext uri="{FF2B5EF4-FFF2-40B4-BE49-F238E27FC236}">
                <a16:creationId xmlns:a16="http://schemas.microsoft.com/office/drawing/2014/main" id="{8319378C-851B-43F1-A098-B675A06EB275}"/>
              </a:ext>
            </a:extLst>
          </p:cNvPr>
          <p:cNvSpPr/>
          <p:nvPr/>
        </p:nvSpPr>
        <p:spPr>
          <a:xfrm rot="16200000">
            <a:off x="9207962" y="1418097"/>
            <a:ext cx="155448" cy="914400"/>
          </a:xfrm>
          <a:prstGeom prst="leftBrace">
            <a:avLst/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422A982-E645-4E11-B206-420FC128513D}"/>
                  </a:ext>
                </a:extLst>
              </p:cNvPr>
              <p:cNvSpPr txBox="1"/>
              <p:nvPr/>
            </p:nvSpPr>
            <p:spPr>
              <a:xfrm>
                <a:off x="9003025" y="2129603"/>
                <a:ext cx="46006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422A982-E645-4E11-B206-420FC1285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3025" y="2129603"/>
                <a:ext cx="460062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Левая фигурная скобка 28">
            <a:extLst>
              <a:ext uri="{FF2B5EF4-FFF2-40B4-BE49-F238E27FC236}">
                <a16:creationId xmlns:a16="http://schemas.microsoft.com/office/drawing/2014/main" id="{338A19D0-33C8-45A3-9365-80DBF0DE7178}"/>
              </a:ext>
            </a:extLst>
          </p:cNvPr>
          <p:cNvSpPr/>
          <p:nvPr/>
        </p:nvSpPr>
        <p:spPr>
          <a:xfrm rot="16200000">
            <a:off x="10920708" y="1427764"/>
            <a:ext cx="155448" cy="914400"/>
          </a:xfrm>
          <a:prstGeom prst="leftBrace">
            <a:avLst/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C619017-C26A-43AA-900D-BF8DAE7D97EC}"/>
                  </a:ext>
                </a:extLst>
              </p:cNvPr>
              <p:cNvSpPr txBox="1"/>
              <p:nvPr/>
            </p:nvSpPr>
            <p:spPr>
              <a:xfrm>
                <a:off x="10715771" y="2139270"/>
                <a:ext cx="42479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C619017-C26A-43AA-900D-BF8DAE7D97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771" y="2139270"/>
                <a:ext cx="424796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EFEEC80-B67B-40B8-A57A-8167E9D830E8}"/>
                  </a:ext>
                </a:extLst>
              </p:cNvPr>
              <p:cNvSpPr txBox="1"/>
              <p:nvPr/>
            </p:nvSpPr>
            <p:spPr>
              <a:xfrm>
                <a:off x="7289458" y="2950085"/>
                <a:ext cx="239809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4000" b="1" dirty="0">
                  <a:solidFill>
                    <a:srgbClr val="000066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EFEEC80-B67B-40B8-A57A-8167E9D830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458" y="2950085"/>
                <a:ext cx="2398092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74ABFBE-2CC5-4E7B-95B2-D79E52C7ABBA}"/>
                  </a:ext>
                </a:extLst>
              </p:cNvPr>
              <p:cNvSpPr txBox="1"/>
              <p:nvPr/>
            </p:nvSpPr>
            <p:spPr>
              <a:xfrm>
                <a:off x="7265640" y="3609791"/>
                <a:ext cx="239809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4000" b="1" dirty="0">
                  <a:solidFill>
                    <a:srgbClr val="000066"/>
                  </a:solidFill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74ABFBE-2CC5-4E7B-95B2-D79E52C7AB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640" y="3609791"/>
                <a:ext cx="2398092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33AC34E-56D4-4DF4-A3CB-9171D4923625}"/>
                  </a:ext>
                </a:extLst>
              </p:cNvPr>
              <p:cNvSpPr txBox="1"/>
              <p:nvPr/>
            </p:nvSpPr>
            <p:spPr>
              <a:xfrm>
                <a:off x="7257864" y="4216910"/>
                <a:ext cx="239809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4000" b="1" dirty="0">
                  <a:solidFill>
                    <a:srgbClr val="000066"/>
                  </a:solidFill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33AC34E-56D4-4DF4-A3CB-9171D4923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7864" y="4216910"/>
                <a:ext cx="2398092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7CC3919-4421-4100-98A5-1985EAF32E2C}"/>
                  </a:ext>
                </a:extLst>
              </p:cNvPr>
              <p:cNvSpPr txBox="1"/>
              <p:nvPr/>
            </p:nvSpPr>
            <p:spPr>
              <a:xfrm>
                <a:off x="7221024" y="4958270"/>
                <a:ext cx="417345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𝟑𝟔𝟎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7CC3919-4421-4100-98A5-1985EAF32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024" y="4958270"/>
                <a:ext cx="4173450" cy="62946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Левая фигурная скобка 34">
            <a:extLst>
              <a:ext uri="{FF2B5EF4-FFF2-40B4-BE49-F238E27FC236}">
                <a16:creationId xmlns:a16="http://schemas.microsoft.com/office/drawing/2014/main" id="{EA37D38C-1FC1-4986-951B-7E1ADFC91F67}"/>
              </a:ext>
            </a:extLst>
          </p:cNvPr>
          <p:cNvSpPr/>
          <p:nvPr/>
        </p:nvSpPr>
        <p:spPr>
          <a:xfrm>
            <a:off x="6603828" y="3130787"/>
            <a:ext cx="608656" cy="1701676"/>
          </a:xfrm>
          <a:prstGeom prst="leftBrace">
            <a:avLst/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2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/>
      <p:bldP spid="32" grpId="0"/>
      <p:bldP spid="33" grpId="0"/>
      <p:bldP spid="34" grpId="0"/>
      <p:bldP spid="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8091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23F347B-BB40-405F-AA73-F19A15631899}"/>
                  </a:ext>
                </a:extLst>
              </p:cNvPr>
              <p:cNvSpPr txBox="1"/>
              <p:nvPr/>
            </p:nvSpPr>
            <p:spPr>
              <a:xfrm>
                <a:off x="3181309" y="4705516"/>
                <a:ext cx="6977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23F347B-BB40-405F-AA73-F19A15631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309" y="4705516"/>
                <a:ext cx="697755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A7751E7A-3141-4256-82D1-B712E6560E5E}"/>
              </a:ext>
            </a:extLst>
          </p:cNvPr>
          <p:cNvCxnSpPr>
            <a:cxnSpLocks/>
          </p:cNvCxnSpPr>
          <p:nvPr/>
        </p:nvCxnSpPr>
        <p:spPr>
          <a:xfrm flipV="1">
            <a:off x="2902598" y="1883878"/>
            <a:ext cx="2613894" cy="2174683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3F5FB3A-CFCC-4200-8B9E-5BDCA5779FCD}"/>
              </a:ext>
            </a:extLst>
          </p:cNvPr>
          <p:cNvCxnSpPr>
            <a:cxnSpLocks/>
          </p:cNvCxnSpPr>
          <p:nvPr/>
        </p:nvCxnSpPr>
        <p:spPr>
          <a:xfrm flipH="1" flipV="1">
            <a:off x="5516492" y="1883879"/>
            <a:ext cx="809128" cy="2510029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98E42B1-F388-4D0D-B029-88535E11AC03}"/>
              </a:ext>
            </a:extLst>
          </p:cNvPr>
          <p:cNvCxnSpPr>
            <a:cxnSpLocks/>
          </p:cNvCxnSpPr>
          <p:nvPr/>
        </p:nvCxnSpPr>
        <p:spPr>
          <a:xfrm flipH="1" flipV="1">
            <a:off x="5551930" y="1914908"/>
            <a:ext cx="3349452" cy="2819643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id="{DFEE6889-6A44-40C1-AF30-507FC0229D1D}"/>
              </a:ext>
            </a:extLst>
          </p:cNvPr>
          <p:cNvSpPr/>
          <p:nvPr/>
        </p:nvSpPr>
        <p:spPr>
          <a:xfrm>
            <a:off x="5446125" y="1787907"/>
            <a:ext cx="190250" cy="19194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1BB1BBA3-3AF8-4E41-82A5-13F97040707E}"/>
              </a:ext>
            </a:extLst>
          </p:cNvPr>
          <p:cNvCxnSpPr>
            <a:cxnSpLocks/>
          </p:cNvCxnSpPr>
          <p:nvPr/>
        </p:nvCxnSpPr>
        <p:spPr>
          <a:xfrm flipH="1" flipV="1">
            <a:off x="3636875" y="3442354"/>
            <a:ext cx="29038" cy="81819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3945970B-8656-4594-A811-90FC946A38E5}"/>
              </a:ext>
            </a:extLst>
          </p:cNvPr>
          <p:cNvCxnSpPr>
            <a:cxnSpLocks/>
          </p:cNvCxnSpPr>
          <p:nvPr/>
        </p:nvCxnSpPr>
        <p:spPr>
          <a:xfrm flipV="1">
            <a:off x="3966184" y="3083391"/>
            <a:ext cx="1797951" cy="331745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0BFF9B0-0A57-4ABB-A3D4-9997DBD1CFBE}"/>
                  </a:ext>
                </a:extLst>
              </p:cNvPr>
              <p:cNvSpPr txBox="1"/>
              <p:nvPr/>
            </p:nvSpPr>
            <p:spPr>
              <a:xfrm>
                <a:off x="5336655" y="1227768"/>
                <a:ext cx="49051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𝑶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0BFF9B0-0A57-4ABB-A3D4-9997DBD1CF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655" y="1227768"/>
                <a:ext cx="490519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FAF5E24A-FA86-4E6B-A492-95550FF79F9E}"/>
              </a:ext>
            </a:extLst>
          </p:cNvPr>
          <p:cNvCxnSpPr>
            <a:cxnSpLocks/>
            <a:endCxn id="24" idx="3"/>
          </p:cNvCxnSpPr>
          <p:nvPr/>
        </p:nvCxnSpPr>
        <p:spPr>
          <a:xfrm flipV="1">
            <a:off x="3324225" y="1951738"/>
            <a:ext cx="2149761" cy="2773202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02EE34C0-050A-454F-824B-AC0A2398CED2}"/>
              </a:ext>
            </a:extLst>
          </p:cNvPr>
          <p:cNvCxnSpPr>
            <a:cxnSpLocks/>
          </p:cNvCxnSpPr>
          <p:nvPr/>
        </p:nvCxnSpPr>
        <p:spPr>
          <a:xfrm flipV="1">
            <a:off x="3906543" y="1979847"/>
            <a:ext cx="1575714" cy="3317784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ABD24EE3-D63B-4B0A-A52F-264D328C9C5C}"/>
              </a:ext>
            </a:extLst>
          </p:cNvPr>
          <p:cNvCxnSpPr>
            <a:cxnSpLocks/>
          </p:cNvCxnSpPr>
          <p:nvPr/>
        </p:nvCxnSpPr>
        <p:spPr>
          <a:xfrm flipH="1" flipV="1">
            <a:off x="5558998" y="1979847"/>
            <a:ext cx="1895240" cy="3407465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D5BD3740-61B3-437F-A1F6-D3EB21505614}"/>
              </a:ext>
            </a:extLst>
          </p:cNvPr>
          <p:cNvCxnSpPr>
            <a:cxnSpLocks/>
          </p:cNvCxnSpPr>
          <p:nvPr/>
        </p:nvCxnSpPr>
        <p:spPr>
          <a:xfrm flipV="1">
            <a:off x="5164703" y="2007956"/>
            <a:ext cx="340885" cy="3105709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26A88622-02E1-4689-B87C-8F12ED101A66}"/>
              </a:ext>
            </a:extLst>
          </p:cNvPr>
          <p:cNvCxnSpPr>
            <a:cxnSpLocks/>
          </p:cNvCxnSpPr>
          <p:nvPr/>
        </p:nvCxnSpPr>
        <p:spPr>
          <a:xfrm flipH="1" flipV="1">
            <a:off x="5534962" y="2007956"/>
            <a:ext cx="550634" cy="3918598"/>
          </a:xfrm>
          <a:prstGeom prst="line">
            <a:avLst/>
          </a:prstGeom>
          <a:ln w="7620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7316C34-8F42-4A3A-9AD2-C82A19455F45}"/>
              </a:ext>
            </a:extLst>
          </p:cNvPr>
          <p:cNvCxnSpPr>
            <a:cxnSpLocks/>
          </p:cNvCxnSpPr>
          <p:nvPr/>
        </p:nvCxnSpPr>
        <p:spPr>
          <a:xfrm>
            <a:off x="5745544" y="3080846"/>
            <a:ext cx="1864606" cy="602733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321346EE-5A1D-49D6-93D8-69CA09340641}"/>
              </a:ext>
            </a:extLst>
          </p:cNvPr>
          <p:cNvCxnSpPr>
            <a:cxnSpLocks/>
          </p:cNvCxnSpPr>
          <p:nvPr/>
        </p:nvCxnSpPr>
        <p:spPr>
          <a:xfrm>
            <a:off x="3651394" y="4287209"/>
            <a:ext cx="525039" cy="44734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84DDBDCC-E348-40D0-9F21-86D9BA8B2335}"/>
              </a:ext>
            </a:extLst>
          </p:cNvPr>
          <p:cNvCxnSpPr>
            <a:cxnSpLocks/>
          </p:cNvCxnSpPr>
          <p:nvPr/>
        </p:nvCxnSpPr>
        <p:spPr>
          <a:xfrm flipV="1">
            <a:off x="4203912" y="4727485"/>
            <a:ext cx="1009555" cy="1968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5D9C8B9F-6377-46C6-9377-602484CA64E8}"/>
              </a:ext>
            </a:extLst>
          </p:cNvPr>
          <p:cNvCxnSpPr>
            <a:cxnSpLocks/>
          </p:cNvCxnSpPr>
          <p:nvPr/>
        </p:nvCxnSpPr>
        <p:spPr>
          <a:xfrm>
            <a:off x="5204096" y="4707688"/>
            <a:ext cx="843561" cy="778573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AC8585C5-3334-4DDA-ABEE-CB5DDE169195}"/>
              </a:ext>
            </a:extLst>
          </p:cNvPr>
          <p:cNvCxnSpPr>
            <a:cxnSpLocks/>
          </p:cNvCxnSpPr>
          <p:nvPr/>
        </p:nvCxnSpPr>
        <p:spPr>
          <a:xfrm flipH="1">
            <a:off x="6077031" y="5013293"/>
            <a:ext cx="1118803" cy="47296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10F78C8A-6885-4ADF-A283-FAA6CDEBEC5F}"/>
              </a:ext>
            </a:extLst>
          </p:cNvPr>
          <p:cNvCxnSpPr>
            <a:cxnSpLocks/>
          </p:cNvCxnSpPr>
          <p:nvPr/>
        </p:nvCxnSpPr>
        <p:spPr>
          <a:xfrm flipH="1">
            <a:off x="7252880" y="3701205"/>
            <a:ext cx="370686" cy="1312088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88DDAB0-0550-4D66-9582-553C571DF46E}"/>
                  </a:ext>
                </a:extLst>
              </p:cNvPr>
              <p:cNvSpPr txBox="1"/>
              <p:nvPr/>
            </p:nvSpPr>
            <p:spPr>
              <a:xfrm>
                <a:off x="4786703" y="5053955"/>
                <a:ext cx="6801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588DDAB0-0550-4D66-9582-553C571DF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703" y="5053955"/>
                <a:ext cx="68012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2F38099-F71A-4902-AE29-C3AA1F84BEE1}"/>
                  </a:ext>
                </a:extLst>
              </p:cNvPr>
              <p:cNvSpPr txBox="1"/>
              <p:nvPr/>
            </p:nvSpPr>
            <p:spPr>
              <a:xfrm>
                <a:off x="6138301" y="5475083"/>
                <a:ext cx="6801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2F38099-F71A-4902-AE29-C3AA1F84B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301" y="5475083"/>
                <a:ext cx="68012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6173B06-2842-4820-8DDD-E03BD7DD5487}"/>
                  </a:ext>
                </a:extLst>
              </p:cNvPr>
              <p:cNvSpPr txBox="1"/>
              <p:nvPr/>
            </p:nvSpPr>
            <p:spPr>
              <a:xfrm>
                <a:off x="7461306" y="4771759"/>
                <a:ext cx="6801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6173B06-2842-4820-8DDD-E03BD7DD5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306" y="4771759"/>
                <a:ext cx="68012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AE4853D-17F3-43C0-BC36-4B1DB8016BC9}"/>
                  </a:ext>
                </a:extLst>
              </p:cNvPr>
              <p:cNvSpPr txBox="1"/>
              <p:nvPr/>
            </p:nvSpPr>
            <p:spPr>
              <a:xfrm>
                <a:off x="8636740" y="3950593"/>
                <a:ext cx="68012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AE4853D-17F3-43C0-BC36-4B1DB8016B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6740" y="3950593"/>
                <a:ext cx="68012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662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73FB8F-44CD-46ED-8602-39BCC05AC4F6}"/>
                  </a:ext>
                </a:extLst>
              </p:cNvPr>
              <p:cNvSpPr txBox="1"/>
              <p:nvPr/>
            </p:nvSpPr>
            <p:spPr>
              <a:xfrm>
                <a:off x="608835" y="1233714"/>
                <a:ext cx="10969411" cy="43241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42913" algn="just">
                  <a:spcAft>
                    <a:spcPts val="1200"/>
                  </a:spcAft>
                </a:pPr>
                <a:r>
                  <a:rPr lang="en-US" sz="4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Chiziqli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𝟔𝟎</m:t>
                        </m:r>
                      </m:e>
                      <m:sup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ga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ikkiyoqli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yoqlarida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nuqtalardan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qirrasiga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𝑨𝑨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𝑩𝑩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perpendikulyarlar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tushirilgan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44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442913" algn="just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𝑨𝑨</m:t>
                        </m:r>
                      </m:e>
                      <m:sub>
                        <m: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US" sz="42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sSub>
                      <m:sSubPr>
                        <m:ctrlPr>
                          <a:rPr lang="en-US" sz="4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𝑩𝑩</m:t>
                        </m:r>
                      </m:e>
                      <m:sub>
                        <m:r>
                          <a:rPr lang="en-US" sz="4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</m:oMath>
                </a14:m>
                <a:r>
                  <a:rPr lang="en-US" sz="4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4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4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</m:oMath>
                </a14:m>
                <a:r>
                  <a:rPr lang="en-US" sz="4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𝑨𝑩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kesma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uzunligini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73FB8F-44CD-46ED-8602-39BCC05AC4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35" y="1233714"/>
                <a:ext cx="10969411" cy="4324197"/>
              </a:xfrm>
              <a:prstGeom prst="rect">
                <a:avLst/>
              </a:prstGeom>
              <a:blipFill>
                <a:blip r:embed="rId2"/>
                <a:stretch>
                  <a:fillRect l="-2279" t="-2535" r="-2223" b="-5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8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0580C50-ADFD-49C9-B6C0-E8BB5B9C33E8}"/>
              </a:ext>
            </a:extLst>
          </p:cNvPr>
          <p:cNvSpPr/>
          <p:nvPr/>
        </p:nvSpPr>
        <p:spPr>
          <a:xfrm>
            <a:off x="-4918" y="1"/>
            <a:ext cx="12196918" cy="883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id="{60FA934F-4398-45CB-8240-6D9762F440BC}"/>
              </a:ext>
            </a:extLst>
          </p:cNvPr>
          <p:cNvSpPr/>
          <p:nvPr/>
        </p:nvSpPr>
        <p:spPr>
          <a:xfrm flipH="1">
            <a:off x="8137745" y="1233679"/>
            <a:ext cx="3672118" cy="1203786"/>
          </a:xfrm>
          <a:prstGeom prst="parallelogram">
            <a:avLst>
              <a:gd name="adj" fmla="val 60633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9AE63906-DA64-4104-98D0-E13E25FC911E}"/>
              </a:ext>
            </a:extLst>
          </p:cNvPr>
          <p:cNvSpPr/>
          <p:nvPr/>
        </p:nvSpPr>
        <p:spPr>
          <a:xfrm>
            <a:off x="8087925" y="2377021"/>
            <a:ext cx="3672118" cy="1264346"/>
          </a:xfrm>
          <a:prstGeom prst="parallelogram">
            <a:avLst>
              <a:gd name="adj" fmla="val 60633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07F8412A-F167-462C-8BB1-7A35F481FE53}"/>
              </a:ext>
            </a:extLst>
          </p:cNvPr>
          <p:cNvCxnSpPr>
            <a:cxnSpLocks/>
          </p:cNvCxnSpPr>
          <p:nvPr/>
        </p:nvCxnSpPr>
        <p:spPr>
          <a:xfrm flipV="1">
            <a:off x="9166559" y="1697412"/>
            <a:ext cx="222597" cy="1408045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DFD041A-DD66-4BB2-BE89-32E52371B462}"/>
              </a:ext>
            </a:extLst>
          </p:cNvPr>
          <p:cNvCxnSpPr>
            <a:cxnSpLocks/>
          </p:cNvCxnSpPr>
          <p:nvPr/>
        </p:nvCxnSpPr>
        <p:spPr>
          <a:xfrm flipH="1" flipV="1">
            <a:off x="9365606" y="1701665"/>
            <a:ext cx="1369070" cy="1408046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3DA7142E-7471-4BC2-AD28-DAB0A358C660}"/>
              </a:ext>
            </a:extLst>
          </p:cNvPr>
          <p:cNvCxnSpPr>
            <a:cxnSpLocks/>
          </p:cNvCxnSpPr>
          <p:nvPr/>
        </p:nvCxnSpPr>
        <p:spPr>
          <a:xfrm>
            <a:off x="9166559" y="3109711"/>
            <a:ext cx="1568117" cy="1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2F0A17C-67AD-401F-96D3-67276FCC1C3A}"/>
              </a:ext>
            </a:extLst>
          </p:cNvPr>
          <p:cNvCxnSpPr>
            <a:cxnSpLocks/>
          </p:cNvCxnSpPr>
          <p:nvPr/>
        </p:nvCxnSpPr>
        <p:spPr>
          <a:xfrm flipV="1">
            <a:off x="10734676" y="2421931"/>
            <a:ext cx="683042" cy="68778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908AD8E-FEBE-48D9-8BC4-F6A27D6794AD}"/>
              </a:ext>
            </a:extLst>
          </p:cNvPr>
          <p:cNvCxnSpPr>
            <a:cxnSpLocks/>
          </p:cNvCxnSpPr>
          <p:nvPr/>
        </p:nvCxnSpPr>
        <p:spPr>
          <a:xfrm flipV="1">
            <a:off x="9166559" y="2450237"/>
            <a:ext cx="637441" cy="65947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209317D-3057-4E89-91F8-0CD15317AA5C}"/>
              </a:ext>
            </a:extLst>
          </p:cNvPr>
          <p:cNvCxnSpPr>
            <a:cxnSpLocks/>
          </p:cNvCxnSpPr>
          <p:nvPr/>
        </p:nvCxnSpPr>
        <p:spPr>
          <a:xfrm>
            <a:off x="9389156" y="1714224"/>
            <a:ext cx="414844" cy="76473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>
            <a:extLst>
              <a:ext uri="{FF2B5EF4-FFF2-40B4-BE49-F238E27FC236}">
                <a16:creationId xmlns:a16="http://schemas.microsoft.com/office/drawing/2014/main" id="{5B4492A6-7AE6-4AB3-BAFB-C7FC92CB9028}"/>
              </a:ext>
            </a:extLst>
          </p:cNvPr>
          <p:cNvSpPr/>
          <p:nvPr/>
        </p:nvSpPr>
        <p:spPr>
          <a:xfrm>
            <a:off x="9341593" y="1678796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407EDB46-6D01-416A-9277-CB445DF006A4}"/>
              </a:ext>
            </a:extLst>
          </p:cNvPr>
          <p:cNvSpPr/>
          <p:nvPr/>
        </p:nvSpPr>
        <p:spPr>
          <a:xfrm>
            <a:off x="10687113" y="305747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7510CB4E-9D2D-4D7A-907F-612926CC0CBF}"/>
              </a:ext>
            </a:extLst>
          </p:cNvPr>
          <p:cNvSpPr/>
          <p:nvPr/>
        </p:nvSpPr>
        <p:spPr>
          <a:xfrm>
            <a:off x="9123164" y="305747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39F524E-7648-45F6-905C-72A6861C4C8F}"/>
              </a:ext>
            </a:extLst>
          </p:cNvPr>
          <p:cNvCxnSpPr>
            <a:cxnSpLocks/>
          </p:cNvCxnSpPr>
          <p:nvPr/>
        </p:nvCxnSpPr>
        <p:spPr>
          <a:xfrm>
            <a:off x="8132871" y="1202493"/>
            <a:ext cx="692264" cy="124774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8222AA55-DBBE-42D4-A8BC-6A37C769A1AD}"/>
              </a:ext>
            </a:extLst>
          </p:cNvPr>
          <p:cNvCxnSpPr>
            <a:cxnSpLocks/>
          </p:cNvCxnSpPr>
          <p:nvPr/>
        </p:nvCxnSpPr>
        <p:spPr>
          <a:xfrm>
            <a:off x="11047379" y="1202493"/>
            <a:ext cx="744612" cy="1237363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6CB2ABFD-0A18-4C46-B18B-3E9D88083E21}"/>
              </a:ext>
            </a:extLst>
          </p:cNvPr>
          <p:cNvCxnSpPr>
            <a:cxnSpLocks/>
          </p:cNvCxnSpPr>
          <p:nvPr/>
        </p:nvCxnSpPr>
        <p:spPr>
          <a:xfrm flipH="1">
            <a:off x="8774619" y="2410124"/>
            <a:ext cx="2976854" cy="17925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097B9F9D-7C42-4877-AA7D-D05FD32B78BB}"/>
              </a:ext>
            </a:extLst>
          </p:cNvPr>
          <p:cNvCxnSpPr>
            <a:cxnSpLocks/>
          </p:cNvCxnSpPr>
          <p:nvPr/>
        </p:nvCxnSpPr>
        <p:spPr>
          <a:xfrm flipH="1">
            <a:off x="8132871" y="1202492"/>
            <a:ext cx="2943326" cy="17925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71CA89BD-0F89-480A-9B04-9DBE29266DE4}"/>
              </a:ext>
            </a:extLst>
          </p:cNvPr>
          <p:cNvCxnSpPr>
            <a:cxnSpLocks/>
          </p:cNvCxnSpPr>
          <p:nvPr/>
        </p:nvCxnSpPr>
        <p:spPr>
          <a:xfrm flipH="1">
            <a:off x="8132871" y="3641368"/>
            <a:ext cx="2914508" cy="1792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7908044D-ADBC-4DA6-8A3A-9A2A35312CA1}"/>
              </a:ext>
            </a:extLst>
          </p:cNvPr>
          <p:cNvCxnSpPr>
            <a:cxnSpLocks/>
          </p:cNvCxnSpPr>
          <p:nvPr/>
        </p:nvCxnSpPr>
        <p:spPr>
          <a:xfrm flipH="1">
            <a:off x="8137745" y="2421930"/>
            <a:ext cx="692264" cy="124774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A1FDA9C0-D7DD-4B1C-8806-3C93A6240ED1}"/>
              </a:ext>
            </a:extLst>
          </p:cNvPr>
          <p:cNvCxnSpPr>
            <a:cxnSpLocks/>
          </p:cNvCxnSpPr>
          <p:nvPr/>
        </p:nvCxnSpPr>
        <p:spPr>
          <a:xfrm flipH="1">
            <a:off x="11028692" y="2421930"/>
            <a:ext cx="758688" cy="1228400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>
            <a:extLst>
              <a:ext uri="{FF2B5EF4-FFF2-40B4-BE49-F238E27FC236}">
                <a16:creationId xmlns:a16="http://schemas.microsoft.com/office/drawing/2014/main" id="{D757D4D8-56B6-4A41-8261-E026730FE97F}"/>
              </a:ext>
            </a:extLst>
          </p:cNvPr>
          <p:cNvSpPr/>
          <p:nvPr/>
        </p:nvSpPr>
        <p:spPr>
          <a:xfrm rot="13287572">
            <a:off x="8582681" y="2048832"/>
            <a:ext cx="645477" cy="730617"/>
          </a:xfrm>
          <a:prstGeom prst="arc">
            <a:avLst/>
          </a:prstGeom>
          <a:ln w="571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95F58C-7E53-403C-AF1A-C6EE058BC824}"/>
                  </a:ext>
                </a:extLst>
              </p:cNvPr>
              <p:cNvSpPr txBox="1"/>
              <p:nvPr/>
            </p:nvSpPr>
            <p:spPr>
              <a:xfrm>
                <a:off x="7605972" y="2149514"/>
                <a:ext cx="977853" cy="59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𝟔𝟎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95F58C-7E53-403C-AF1A-C6EE058BC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972" y="2149514"/>
                <a:ext cx="977853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5BDDD8-46C9-4759-92C6-742FDAC90FF3}"/>
                  </a:ext>
                </a:extLst>
              </p:cNvPr>
              <p:cNvSpPr txBox="1"/>
              <p:nvPr/>
            </p:nvSpPr>
            <p:spPr>
              <a:xfrm>
                <a:off x="9047353" y="1229394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5BDDD8-46C9-4759-92C6-742FDAC90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7353" y="1229394"/>
                <a:ext cx="43745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C73C6FF-169E-427B-A5DA-AE1E5B089810}"/>
                  </a:ext>
                </a:extLst>
              </p:cNvPr>
              <p:cNvSpPr txBox="1"/>
              <p:nvPr/>
            </p:nvSpPr>
            <p:spPr>
              <a:xfrm>
                <a:off x="8771299" y="3014112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C73C6FF-169E-427B-A5DA-AE1E5B089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1299" y="3014112"/>
                <a:ext cx="4374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1C7581C-5F9E-492D-8DAB-11944B61926F}"/>
                  </a:ext>
                </a:extLst>
              </p:cNvPr>
              <p:cNvSpPr txBox="1"/>
              <p:nvPr/>
            </p:nvSpPr>
            <p:spPr>
              <a:xfrm>
                <a:off x="10634981" y="3038308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1C7581C-5F9E-492D-8DAB-11944B6192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4981" y="3038308"/>
                <a:ext cx="4374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D6330FE-B80A-41AE-BC8A-EF2A75239B17}"/>
                  </a:ext>
                </a:extLst>
              </p:cNvPr>
              <p:cNvSpPr txBox="1"/>
              <p:nvPr/>
            </p:nvSpPr>
            <p:spPr>
              <a:xfrm>
                <a:off x="11288577" y="2395768"/>
                <a:ext cx="6519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D6330FE-B80A-41AE-BC8A-EF2A75239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8577" y="2395768"/>
                <a:ext cx="6519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Овал 60">
            <a:extLst>
              <a:ext uri="{FF2B5EF4-FFF2-40B4-BE49-F238E27FC236}">
                <a16:creationId xmlns:a16="http://schemas.microsoft.com/office/drawing/2014/main" id="{5635F764-B85D-4C74-A922-3621F9B7D850}"/>
              </a:ext>
            </a:extLst>
          </p:cNvPr>
          <p:cNvSpPr/>
          <p:nvPr/>
        </p:nvSpPr>
        <p:spPr>
          <a:xfrm>
            <a:off x="9750575" y="240586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3C15854E-9478-4F9C-9DC9-F3C65FABCEBA}"/>
              </a:ext>
            </a:extLst>
          </p:cNvPr>
          <p:cNvSpPr/>
          <p:nvPr/>
        </p:nvSpPr>
        <p:spPr>
          <a:xfrm>
            <a:off x="11345949" y="2391871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1C06C7A-CA13-4085-99B9-010A88BE2BC4}"/>
                  </a:ext>
                </a:extLst>
              </p:cNvPr>
              <p:cNvSpPr txBox="1"/>
              <p:nvPr/>
            </p:nvSpPr>
            <p:spPr>
              <a:xfrm>
                <a:off x="9620234" y="2428868"/>
                <a:ext cx="6519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1C06C7A-CA13-4085-99B9-010A88BE2B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234" y="2428868"/>
                <a:ext cx="6519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3E8D133-44DC-4E2E-8B88-C5BE1314B619}"/>
                  </a:ext>
                </a:extLst>
              </p:cNvPr>
              <p:cNvSpPr txBox="1"/>
              <p:nvPr/>
            </p:nvSpPr>
            <p:spPr>
              <a:xfrm>
                <a:off x="883924" y="2536104"/>
                <a:ext cx="25316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∥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𝑪𝑨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93E8D133-44DC-4E2E-8B88-C5BE1314B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24" y="2536104"/>
                <a:ext cx="253165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CB98389-BB74-488B-8EE6-FE5018079374}"/>
                  </a:ext>
                </a:extLst>
              </p:cNvPr>
              <p:cNvSpPr txBox="1"/>
              <p:nvPr/>
            </p:nvSpPr>
            <p:spPr>
              <a:xfrm>
                <a:off x="3968663" y="2536103"/>
                <a:ext cx="25316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𝑩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∥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𝑪𝑩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CB98389-BB74-488B-8EE6-FE5018079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663" y="2536103"/>
                <a:ext cx="2531655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11B2E589-202D-476F-9159-FDD44C71F14F}"/>
                  </a:ext>
                </a:extLst>
              </p:cNvPr>
              <p:cNvSpPr txBox="1"/>
              <p:nvPr/>
            </p:nvSpPr>
            <p:spPr>
              <a:xfrm>
                <a:off x="935641" y="3239097"/>
                <a:ext cx="145392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𝑨𝑩𝑪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11B2E589-202D-476F-9159-FDD44C71F1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641" y="3239097"/>
                <a:ext cx="1453924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5E53338-4DE0-4DA9-836B-CDC791DA9D04}"/>
                  </a:ext>
                </a:extLst>
              </p:cNvPr>
              <p:cNvSpPr txBox="1"/>
              <p:nvPr/>
            </p:nvSpPr>
            <p:spPr>
              <a:xfrm>
                <a:off x="906468" y="3942090"/>
                <a:ext cx="9653155" cy="6699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𝜶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D5E53338-4DE0-4DA9-836B-CDC791DA9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68" y="3942090"/>
                <a:ext cx="9653155" cy="66999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6AC4A49-2F29-4401-8875-6ECE8129D928}"/>
                  </a:ext>
                </a:extLst>
              </p:cNvPr>
              <p:cNvSpPr txBox="1"/>
              <p:nvPr/>
            </p:nvSpPr>
            <p:spPr>
              <a:xfrm>
                <a:off x="881436" y="4786961"/>
                <a:ext cx="1053628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𝒄𝒐𝒔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𝟔𝟎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𝟏𝟐𝟒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26AC4A49-2F29-4401-8875-6ECE8129D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36" y="4786961"/>
                <a:ext cx="10536282" cy="62946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524356E-3062-44C9-9BCA-78AC4CC9F22C}"/>
                  </a:ext>
                </a:extLst>
              </p:cNvPr>
              <p:cNvSpPr txBox="1"/>
              <p:nvPr/>
            </p:nvSpPr>
            <p:spPr>
              <a:xfrm>
                <a:off x="881437" y="980384"/>
                <a:ext cx="253414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𝑨𝑨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524356E-3062-44C9-9BCA-78AC4CC9F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37" y="980384"/>
                <a:ext cx="2534142" cy="707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84FF3A9-81A6-4751-A6CF-FE35047572DA}"/>
                  </a:ext>
                </a:extLst>
              </p:cNvPr>
              <p:cNvSpPr txBox="1"/>
              <p:nvPr/>
            </p:nvSpPr>
            <p:spPr>
              <a:xfrm>
                <a:off x="3968663" y="971203"/>
                <a:ext cx="266387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𝑩𝑩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84FF3A9-81A6-4751-A6CF-FE35047572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663" y="971203"/>
                <a:ext cx="2663870" cy="70788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202B86C6-7EB2-4AA9-8289-B9EE7329429B}"/>
                  </a:ext>
                </a:extLst>
              </p:cNvPr>
              <p:cNvSpPr txBox="1"/>
              <p:nvPr/>
            </p:nvSpPr>
            <p:spPr>
              <a:xfrm>
                <a:off x="947708" y="1688270"/>
                <a:ext cx="280442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202B86C6-7EB2-4AA9-8289-B9EE73294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708" y="1688270"/>
                <a:ext cx="2804421" cy="7078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60A9E6A-7634-47B7-A1EC-7A6B512100D6}"/>
                  </a:ext>
                </a:extLst>
              </p:cNvPr>
              <p:cNvSpPr txBox="1"/>
              <p:nvPr/>
            </p:nvSpPr>
            <p:spPr>
              <a:xfrm>
                <a:off x="4118788" y="1682604"/>
                <a:ext cx="1840764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𝑨𝑩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?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D60A9E6A-7634-47B7-A1EC-7A6B512100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8788" y="1682604"/>
                <a:ext cx="1840764" cy="7078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87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6" grpId="0"/>
      <p:bldP spid="67" grpId="0"/>
      <p:bldP spid="68" grpId="0"/>
      <p:bldP spid="70" grpId="0"/>
      <p:bldP spid="71" grpId="0"/>
      <p:bldP spid="73" grpId="0"/>
      <p:bldP spid="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id="{60FA934F-4398-45CB-8240-6D9762F440BC}"/>
              </a:ext>
            </a:extLst>
          </p:cNvPr>
          <p:cNvSpPr/>
          <p:nvPr/>
        </p:nvSpPr>
        <p:spPr>
          <a:xfrm flipH="1">
            <a:off x="8137745" y="1233679"/>
            <a:ext cx="3672118" cy="1203786"/>
          </a:xfrm>
          <a:prstGeom prst="parallelogram">
            <a:avLst>
              <a:gd name="adj" fmla="val 60633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9AE63906-DA64-4104-98D0-E13E25FC911E}"/>
              </a:ext>
            </a:extLst>
          </p:cNvPr>
          <p:cNvSpPr/>
          <p:nvPr/>
        </p:nvSpPr>
        <p:spPr>
          <a:xfrm>
            <a:off x="8131510" y="2424501"/>
            <a:ext cx="3672118" cy="1203786"/>
          </a:xfrm>
          <a:prstGeom prst="parallelogram">
            <a:avLst>
              <a:gd name="adj" fmla="val 60633"/>
            </a:avLst>
          </a:prstGeom>
          <a:gradFill flip="none" rotWithShape="1">
            <a:gsLst>
              <a:gs pos="0">
                <a:srgbClr val="00FF00">
                  <a:tint val="66000"/>
                  <a:satMod val="160000"/>
                </a:srgbClr>
              </a:gs>
              <a:gs pos="50000">
                <a:srgbClr val="00FF00">
                  <a:tint val="44500"/>
                  <a:satMod val="160000"/>
                </a:srgbClr>
              </a:gs>
              <a:gs pos="100000">
                <a:srgbClr val="00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07F8412A-F167-462C-8BB1-7A35F481FE53}"/>
              </a:ext>
            </a:extLst>
          </p:cNvPr>
          <p:cNvCxnSpPr>
            <a:cxnSpLocks/>
          </p:cNvCxnSpPr>
          <p:nvPr/>
        </p:nvCxnSpPr>
        <p:spPr>
          <a:xfrm flipV="1">
            <a:off x="9166559" y="1678796"/>
            <a:ext cx="80615" cy="142666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DFD041A-DD66-4BB2-BE89-32E52371B462}"/>
              </a:ext>
            </a:extLst>
          </p:cNvPr>
          <p:cNvCxnSpPr>
            <a:cxnSpLocks/>
          </p:cNvCxnSpPr>
          <p:nvPr/>
        </p:nvCxnSpPr>
        <p:spPr>
          <a:xfrm flipH="1" flipV="1">
            <a:off x="9239635" y="1651548"/>
            <a:ext cx="1495041" cy="1458163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3DA7142E-7471-4BC2-AD28-DAB0A358C660}"/>
              </a:ext>
            </a:extLst>
          </p:cNvPr>
          <p:cNvCxnSpPr>
            <a:cxnSpLocks/>
          </p:cNvCxnSpPr>
          <p:nvPr/>
        </p:nvCxnSpPr>
        <p:spPr>
          <a:xfrm>
            <a:off x="9166559" y="3109711"/>
            <a:ext cx="1568117" cy="1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2F0A17C-67AD-401F-96D3-67276FCC1C3A}"/>
              </a:ext>
            </a:extLst>
          </p:cNvPr>
          <p:cNvCxnSpPr>
            <a:cxnSpLocks/>
          </p:cNvCxnSpPr>
          <p:nvPr/>
        </p:nvCxnSpPr>
        <p:spPr>
          <a:xfrm flipV="1">
            <a:off x="10734676" y="2421931"/>
            <a:ext cx="683042" cy="68778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908AD8E-FEBE-48D9-8BC4-F6A27D6794AD}"/>
              </a:ext>
            </a:extLst>
          </p:cNvPr>
          <p:cNvCxnSpPr>
            <a:cxnSpLocks/>
          </p:cNvCxnSpPr>
          <p:nvPr/>
        </p:nvCxnSpPr>
        <p:spPr>
          <a:xfrm flipV="1">
            <a:off x="9166559" y="2450237"/>
            <a:ext cx="637441" cy="65947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209317D-3057-4E89-91F8-0CD15317AA5C}"/>
              </a:ext>
            </a:extLst>
          </p:cNvPr>
          <p:cNvCxnSpPr>
            <a:cxnSpLocks/>
          </p:cNvCxnSpPr>
          <p:nvPr/>
        </p:nvCxnSpPr>
        <p:spPr>
          <a:xfrm>
            <a:off x="9239635" y="1678795"/>
            <a:ext cx="564365" cy="80016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>
            <a:extLst>
              <a:ext uri="{FF2B5EF4-FFF2-40B4-BE49-F238E27FC236}">
                <a16:creationId xmlns:a16="http://schemas.microsoft.com/office/drawing/2014/main" id="{5B4492A6-7AE6-4AB3-BAFB-C7FC92CB9028}"/>
              </a:ext>
            </a:extLst>
          </p:cNvPr>
          <p:cNvSpPr/>
          <p:nvPr/>
        </p:nvSpPr>
        <p:spPr>
          <a:xfrm>
            <a:off x="9189635" y="1601437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407EDB46-6D01-416A-9277-CB445DF006A4}"/>
              </a:ext>
            </a:extLst>
          </p:cNvPr>
          <p:cNvSpPr/>
          <p:nvPr/>
        </p:nvSpPr>
        <p:spPr>
          <a:xfrm>
            <a:off x="10687113" y="305747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7510CB4E-9D2D-4D7A-907F-612926CC0CBF}"/>
              </a:ext>
            </a:extLst>
          </p:cNvPr>
          <p:cNvSpPr/>
          <p:nvPr/>
        </p:nvSpPr>
        <p:spPr>
          <a:xfrm>
            <a:off x="9123164" y="305747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39F524E-7648-45F6-905C-72A6861C4C8F}"/>
              </a:ext>
            </a:extLst>
          </p:cNvPr>
          <p:cNvCxnSpPr>
            <a:cxnSpLocks/>
          </p:cNvCxnSpPr>
          <p:nvPr/>
        </p:nvCxnSpPr>
        <p:spPr>
          <a:xfrm>
            <a:off x="8132871" y="1202493"/>
            <a:ext cx="692264" cy="124774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8222AA55-DBBE-42D4-A8BC-6A37C769A1AD}"/>
              </a:ext>
            </a:extLst>
          </p:cNvPr>
          <p:cNvCxnSpPr>
            <a:cxnSpLocks/>
          </p:cNvCxnSpPr>
          <p:nvPr/>
        </p:nvCxnSpPr>
        <p:spPr>
          <a:xfrm>
            <a:off x="11047379" y="1202493"/>
            <a:ext cx="744612" cy="1237363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6CB2ABFD-0A18-4C46-B18B-3E9D88083E21}"/>
              </a:ext>
            </a:extLst>
          </p:cNvPr>
          <p:cNvCxnSpPr>
            <a:cxnSpLocks/>
          </p:cNvCxnSpPr>
          <p:nvPr/>
        </p:nvCxnSpPr>
        <p:spPr>
          <a:xfrm flipH="1">
            <a:off x="8774619" y="2410124"/>
            <a:ext cx="2976854" cy="17925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097B9F9D-7C42-4877-AA7D-D05FD32B78BB}"/>
              </a:ext>
            </a:extLst>
          </p:cNvPr>
          <p:cNvCxnSpPr>
            <a:cxnSpLocks/>
          </p:cNvCxnSpPr>
          <p:nvPr/>
        </p:nvCxnSpPr>
        <p:spPr>
          <a:xfrm flipH="1">
            <a:off x="8132871" y="1202492"/>
            <a:ext cx="2943326" cy="17925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71CA89BD-0F89-480A-9B04-9DBE29266DE4}"/>
              </a:ext>
            </a:extLst>
          </p:cNvPr>
          <p:cNvCxnSpPr>
            <a:cxnSpLocks/>
          </p:cNvCxnSpPr>
          <p:nvPr/>
        </p:nvCxnSpPr>
        <p:spPr>
          <a:xfrm flipH="1">
            <a:off x="8132871" y="3641368"/>
            <a:ext cx="2914508" cy="1792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7908044D-ADBC-4DA6-8A3A-9A2A35312CA1}"/>
              </a:ext>
            </a:extLst>
          </p:cNvPr>
          <p:cNvCxnSpPr>
            <a:cxnSpLocks/>
          </p:cNvCxnSpPr>
          <p:nvPr/>
        </p:nvCxnSpPr>
        <p:spPr>
          <a:xfrm flipH="1">
            <a:off x="8137745" y="2421930"/>
            <a:ext cx="692264" cy="1247744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A1FDA9C0-D7DD-4B1C-8806-3C93A6240ED1}"/>
              </a:ext>
            </a:extLst>
          </p:cNvPr>
          <p:cNvCxnSpPr>
            <a:cxnSpLocks/>
          </p:cNvCxnSpPr>
          <p:nvPr/>
        </p:nvCxnSpPr>
        <p:spPr>
          <a:xfrm flipH="1">
            <a:off x="11028692" y="2421930"/>
            <a:ext cx="758688" cy="1228400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>
            <a:extLst>
              <a:ext uri="{FF2B5EF4-FFF2-40B4-BE49-F238E27FC236}">
                <a16:creationId xmlns:a16="http://schemas.microsoft.com/office/drawing/2014/main" id="{D757D4D8-56B6-4A41-8261-E026730FE97F}"/>
              </a:ext>
            </a:extLst>
          </p:cNvPr>
          <p:cNvSpPr/>
          <p:nvPr/>
        </p:nvSpPr>
        <p:spPr>
          <a:xfrm rot="13287572">
            <a:off x="8582681" y="2048832"/>
            <a:ext cx="645477" cy="730617"/>
          </a:xfrm>
          <a:prstGeom prst="arc">
            <a:avLst/>
          </a:prstGeom>
          <a:ln w="571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95F58C-7E53-403C-AF1A-C6EE058BC824}"/>
                  </a:ext>
                </a:extLst>
              </p:cNvPr>
              <p:cNvSpPr txBox="1"/>
              <p:nvPr/>
            </p:nvSpPr>
            <p:spPr>
              <a:xfrm>
                <a:off x="7605972" y="2149514"/>
                <a:ext cx="977853" cy="59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𝟔𝟎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895F58C-7E53-403C-AF1A-C6EE058BC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972" y="2149514"/>
                <a:ext cx="977853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5BDDD8-46C9-4759-92C6-742FDAC90FF3}"/>
                  </a:ext>
                </a:extLst>
              </p:cNvPr>
              <p:cNvSpPr txBox="1"/>
              <p:nvPr/>
            </p:nvSpPr>
            <p:spPr>
              <a:xfrm>
                <a:off x="8791776" y="1364422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65BDDD8-46C9-4759-92C6-742FDAC90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1776" y="1364422"/>
                <a:ext cx="43745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C73C6FF-169E-427B-A5DA-AE1E5B089810}"/>
                  </a:ext>
                </a:extLst>
              </p:cNvPr>
              <p:cNvSpPr txBox="1"/>
              <p:nvPr/>
            </p:nvSpPr>
            <p:spPr>
              <a:xfrm>
                <a:off x="8771299" y="3014112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0C73C6FF-169E-427B-A5DA-AE1E5B089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1299" y="3014112"/>
                <a:ext cx="4374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1C7581C-5F9E-492D-8DAB-11944B61926F}"/>
                  </a:ext>
                </a:extLst>
              </p:cNvPr>
              <p:cNvSpPr txBox="1"/>
              <p:nvPr/>
            </p:nvSpPr>
            <p:spPr>
              <a:xfrm>
                <a:off x="10634981" y="3038308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1C7581C-5F9E-492D-8DAB-11944B6192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4981" y="3038308"/>
                <a:ext cx="4374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D6330FE-B80A-41AE-BC8A-EF2A75239B17}"/>
                  </a:ext>
                </a:extLst>
              </p:cNvPr>
              <p:cNvSpPr txBox="1"/>
              <p:nvPr/>
            </p:nvSpPr>
            <p:spPr>
              <a:xfrm>
                <a:off x="11288577" y="2395768"/>
                <a:ext cx="6519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D6330FE-B80A-41AE-BC8A-EF2A75239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8577" y="2395768"/>
                <a:ext cx="6519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Овал 60">
            <a:extLst>
              <a:ext uri="{FF2B5EF4-FFF2-40B4-BE49-F238E27FC236}">
                <a16:creationId xmlns:a16="http://schemas.microsoft.com/office/drawing/2014/main" id="{5635F764-B85D-4C74-A922-3621F9B7D850}"/>
              </a:ext>
            </a:extLst>
          </p:cNvPr>
          <p:cNvSpPr/>
          <p:nvPr/>
        </p:nvSpPr>
        <p:spPr>
          <a:xfrm>
            <a:off x="9750575" y="2405862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3C15854E-9478-4F9C-9DC9-F3C65FABCEBA}"/>
              </a:ext>
            </a:extLst>
          </p:cNvPr>
          <p:cNvSpPr/>
          <p:nvPr/>
        </p:nvSpPr>
        <p:spPr>
          <a:xfrm>
            <a:off x="11345949" y="2391871"/>
            <a:ext cx="95125" cy="9597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1C06C7A-CA13-4085-99B9-010A88BE2BC4}"/>
                  </a:ext>
                </a:extLst>
              </p:cNvPr>
              <p:cNvSpPr txBox="1"/>
              <p:nvPr/>
            </p:nvSpPr>
            <p:spPr>
              <a:xfrm>
                <a:off x="9620234" y="2428868"/>
                <a:ext cx="6519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1C06C7A-CA13-4085-99B9-010A88BE2B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234" y="2428868"/>
                <a:ext cx="6519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58B7A97-6A97-49A8-9670-6E6BDEFC2CD4}"/>
                  </a:ext>
                </a:extLst>
              </p:cNvPr>
              <p:cNvSpPr txBox="1"/>
              <p:nvPr/>
            </p:nvSpPr>
            <p:spPr>
              <a:xfrm>
                <a:off x="1052908" y="402308"/>
                <a:ext cx="419640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58B7A97-6A97-49A8-9670-6E6BDEFC2C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908" y="402308"/>
                <a:ext cx="4196405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BBA638-3179-4469-A12E-A4F03F7D47D6}"/>
                  </a:ext>
                </a:extLst>
              </p:cNvPr>
              <p:cNvSpPr txBox="1"/>
              <p:nvPr/>
            </p:nvSpPr>
            <p:spPr>
              <a:xfrm>
                <a:off x="1080940" y="1087890"/>
                <a:ext cx="4331635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𝑨𝑪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𝑩𝑪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6BBA638-3179-4469-A12E-A4F03F7D47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940" y="1087890"/>
                <a:ext cx="4331635" cy="77033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8A8C3F6-378A-43E7-BFFB-1131663996B2}"/>
                  </a:ext>
                </a:extLst>
              </p:cNvPr>
              <p:cNvSpPr txBox="1"/>
              <p:nvPr/>
            </p:nvSpPr>
            <p:spPr>
              <a:xfrm>
                <a:off x="1070945" y="3442942"/>
                <a:ext cx="4262256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8A8C3F6-378A-43E7-BFFB-1131663996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945" y="3442942"/>
                <a:ext cx="4262256" cy="77033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4F38F77-A9F4-4FDD-8225-A767A04BC40B}"/>
                  </a:ext>
                </a:extLst>
              </p:cNvPr>
              <p:cNvSpPr txBox="1"/>
              <p:nvPr/>
            </p:nvSpPr>
            <p:spPr>
              <a:xfrm>
                <a:off x="1052908" y="4324620"/>
                <a:ext cx="6202147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𝟏𝟔𝟗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𝟐𝟗𝟑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4F38F77-A9F4-4FDD-8225-A767A04BC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908" y="4324620"/>
                <a:ext cx="6202147" cy="6881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475E7D7-9455-45A2-9998-56AB9A9210F6}"/>
                  </a:ext>
                </a:extLst>
              </p:cNvPr>
              <p:cNvSpPr txBox="1"/>
              <p:nvPr/>
            </p:nvSpPr>
            <p:spPr>
              <a:xfrm>
                <a:off x="1075665" y="2612615"/>
                <a:ext cx="236520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𝑩𝑪</m:t>
                    </m:r>
                    <m:r>
                      <a:rPr lang="en-US" sz="4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</m:oMath>
                </a14:m>
                <a:r>
                  <a:rPr lang="en-US" sz="4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475E7D7-9455-45A2-9998-56AB9A921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665" y="2612615"/>
                <a:ext cx="2365201" cy="7078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F2246BA0-C257-459D-92DD-CCEBFA757E5B}"/>
                  </a:ext>
                </a:extLst>
              </p:cNvPr>
              <p:cNvSpPr txBox="1"/>
              <p:nvPr/>
            </p:nvSpPr>
            <p:spPr>
              <a:xfrm>
                <a:off x="1067541" y="1884666"/>
                <a:ext cx="280442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4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0066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4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∥</m:t>
                    </m:r>
                    <m:r>
                      <a:rPr lang="en-US" sz="4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𝑩𝑪</m:t>
                    </m:r>
                  </m:oMath>
                </a14:m>
                <a:r>
                  <a:rPr lang="en-US" sz="4000" b="1" dirty="0">
                    <a:solidFill>
                      <a:srgbClr val="00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F2246BA0-C257-459D-92DD-CCEBFA757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541" y="1884666"/>
                <a:ext cx="2804421" cy="7078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CBC5A0F-32BD-45C5-A83C-AA279724E375}"/>
                  </a:ext>
                </a:extLst>
              </p:cNvPr>
              <p:cNvSpPr txBox="1"/>
              <p:nvPr/>
            </p:nvSpPr>
            <p:spPr>
              <a:xfrm>
                <a:off x="3982560" y="2641894"/>
                <a:ext cx="260975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rgbClr val="000066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006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𝟏𝟐𝟒</m:t>
                      </m:r>
                    </m:oMath>
                  </m:oMathPara>
                </a14:m>
                <a:endParaRPr lang="ru-RU" sz="4000" b="1" dirty="0">
                  <a:solidFill>
                    <a:srgbClr val="000066"/>
                  </a:solidFill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CBC5A0F-32BD-45C5-A83C-AA279724E3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560" y="2641894"/>
                <a:ext cx="2609753" cy="62946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1693823-2E20-43F4-AE3F-75D178259D0A}"/>
                  </a:ext>
                </a:extLst>
              </p:cNvPr>
              <p:cNvSpPr txBox="1"/>
              <p:nvPr/>
            </p:nvSpPr>
            <p:spPr>
              <a:xfrm>
                <a:off x="5860920" y="5256563"/>
                <a:ext cx="4541180" cy="673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 err="1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𝟐𝟗𝟑</m:t>
                        </m:r>
                      </m:e>
                    </m:rad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1693823-2E20-43F4-AE3F-75D178259D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920" y="5256563"/>
                <a:ext cx="4541180" cy="673582"/>
              </a:xfrm>
              <a:prstGeom prst="rect">
                <a:avLst/>
              </a:prstGeom>
              <a:blipFill>
                <a:blip r:embed="rId15"/>
                <a:stretch>
                  <a:fillRect l="-6711" t="-13514" b="-45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/>
      <p:bldP spid="43" grpId="0"/>
      <p:bldP spid="44" grpId="0"/>
      <p:bldP spid="48" grpId="0"/>
      <p:bldP spid="49" grpId="0"/>
      <p:bldP spid="52" grpId="0"/>
      <p:bldP spid="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73FB8F-44CD-46ED-8602-39BCC05AC4F6}"/>
              </a:ext>
            </a:extLst>
          </p:cNvPr>
          <p:cNvSpPr txBox="1"/>
          <p:nvPr/>
        </p:nvSpPr>
        <p:spPr>
          <a:xfrm>
            <a:off x="261663" y="1277710"/>
            <a:ext cx="11663756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3400" algn="just">
              <a:spcAft>
                <a:spcPts val="600"/>
              </a:spcAft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nuqta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yoqlaridan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533400" algn="just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qirrasigacha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2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301B061-D632-4648-BEDA-93B4CA7FF9C5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" name="Рисунок 63">
            <a:extLst>
              <a:ext uri="{FF2B5EF4-FFF2-40B4-BE49-F238E27FC236}">
                <a16:creationId xmlns:a16="http://schemas.microsoft.com/office/drawing/2014/main" id="{8C89BECA-E4F6-4CD6-B650-7965A1317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725" y="781665"/>
            <a:ext cx="4048125" cy="3476625"/>
          </a:xfrm>
          <a:prstGeom prst="rect">
            <a:avLst/>
          </a:prstGeom>
        </p:spPr>
      </p:pic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54C8A073-C82D-4945-8D23-A5B160B554A9}"/>
              </a:ext>
            </a:extLst>
          </p:cNvPr>
          <p:cNvCxnSpPr>
            <a:cxnSpLocks/>
          </p:cNvCxnSpPr>
          <p:nvPr/>
        </p:nvCxnSpPr>
        <p:spPr>
          <a:xfrm flipH="1">
            <a:off x="8229600" y="2761575"/>
            <a:ext cx="1167827" cy="131615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D07E7142-F6C1-44BA-ABD8-9C23CD85E26E}"/>
              </a:ext>
            </a:extLst>
          </p:cNvPr>
          <p:cNvCxnSpPr>
            <a:cxnSpLocks/>
          </p:cNvCxnSpPr>
          <p:nvPr/>
        </p:nvCxnSpPr>
        <p:spPr>
          <a:xfrm>
            <a:off x="10139505" y="1940679"/>
            <a:ext cx="18036" cy="133194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25AE62DF-F9A4-4380-9FE1-2EF4D4D0E6ED}"/>
              </a:ext>
            </a:extLst>
          </p:cNvPr>
          <p:cNvCxnSpPr>
            <a:cxnSpLocks/>
          </p:cNvCxnSpPr>
          <p:nvPr/>
        </p:nvCxnSpPr>
        <p:spPr>
          <a:xfrm flipH="1">
            <a:off x="8972743" y="1953233"/>
            <a:ext cx="1166762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A30019AD-917A-4C62-9FA2-28CC73B57562}"/>
              </a:ext>
            </a:extLst>
          </p:cNvPr>
          <p:cNvCxnSpPr>
            <a:cxnSpLocks/>
          </p:cNvCxnSpPr>
          <p:nvPr/>
        </p:nvCxnSpPr>
        <p:spPr>
          <a:xfrm flipH="1">
            <a:off x="8943819" y="3244793"/>
            <a:ext cx="1199260" cy="995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4322F677-C68A-4608-89CE-4CEDF191B1D4}"/>
              </a:ext>
            </a:extLst>
          </p:cNvPr>
          <p:cNvCxnSpPr>
            <a:cxnSpLocks/>
          </p:cNvCxnSpPr>
          <p:nvPr/>
        </p:nvCxnSpPr>
        <p:spPr>
          <a:xfrm>
            <a:off x="8975251" y="1926771"/>
            <a:ext cx="0" cy="132004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5C6952B-DFE1-4953-9C51-D65035B98161}"/>
                  </a:ext>
                </a:extLst>
              </p:cNvPr>
              <p:cNvSpPr txBox="1"/>
              <p:nvPr/>
            </p:nvSpPr>
            <p:spPr>
              <a:xfrm>
                <a:off x="10128057" y="1467031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65C6952B-DFE1-4953-9C51-D65035B98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8057" y="1467031"/>
                <a:ext cx="43745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6ADCA9EC-CCBF-4043-B295-F733E057D847}"/>
                  </a:ext>
                </a:extLst>
              </p:cNvPr>
              <p:cNvSpPr txBox="1"/>
              <p:nvPr/>
            </p:nvSpPr>
            <p:spPr>
              <a:xfrm>
                <a:off x="8523862" y="1607358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6ADCA9EC-CCBF-4043-B295-F733E057D8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3862" y="1607358"/>
                <a:ext cx="4374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EFE0BF9-8B7D-40C3-9ACB-025A5A71BCDA}"/>
                  </a:ext>
                </a:extLst>
              </p:cNvPr>
              <p:cNvSpPr txBox="1"/>
              <p:nvPr/>
            </p:nvSpPr>
            <p:spPr>
              <a:xfrm>
                <a:off x="10142799" y="3013067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CEFE0BF9-8B7D-40C3-9ACB-025A5A71B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2799" y="3013067"/>
                <a:ext cx="4374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80A31A5-4E3B-4F4F-ADE5-BB2CCB3B05AC}"/>
                  </a:ext>
                </a:extLst>
              </p:cNvPr>
              <p:cNvSpPr txBox="1"/>
              <p:nvPr/>
            </p:nvSpPr>
            <p:spPr>
              <a:xfrm>
                <a:off x="941104" y="751790"/>
                <a:ext cx="253414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280A31A5-4E3B-4F4F-ADE5-BB2CCB3B0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104" y="751790"/>
                <a:ext cx="2534142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2710D87E-B65E-45D4-A14F-34DEC9C06981}"/>
                  </a:ext>
                </a:extLst>
              </p:cNvPr>
              <p:cNvSpPr txBox="1"/>
              <p:nvPr/>
            </p:nvSpPr>
            <p:spPr>
              <a:xfrm>
                <a:off x="3448762" y="783012"/>
                <a:ext cx="253414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2710D87E-B65E-45D4-A14F-34DEC9C069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762" y="783012"/>
                <a:ext cx="2534142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0305C6A-9478-47B3-97B4-3395D6F005AA}"/>
                  </a:ext>
                </a:extLst>
              </p:cNvPr>
              <p:cNvSpPr txBox="1"/>
              <p:nvPr/>
            </p:nvSpPr>
            <p:spPr>
              <a:xfrm>
                <a:off x="1113631" y="1389364"/>
                <a:ext cx="345283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𝑩𝑫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0305C6A-9478-47B3-97B4-3395D6F005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631" y="1389364"/>
                <a:ext cx="3452839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747EE1BC-6EE7-4A78-B814-ADB23E3863E1}"/>
                  </a:ext>
                </a:extLst>
              </p:cNvPr>
              <p:cNvSpPr txBox="1"/>
              <p:nvPr/>
            </p:nvSpPr>
            <p:spPr>
              <a:xfrm>
                <a:off x="1089851" y="1995716"/>
                <a:ext cx="3452839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𝑫𝑪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747EE1BC-6EE7-4A78-B814-ADB23E386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851" y="1995716"/>
                <a:ext cx="3452839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Овал 82">
            <a:extLst>
              <a:ext uri="{FF2B5EF4-FFF2-40B4-BE49-F238E27FC236}">
                <a16:creationId xmlns:a16="http://schemas.microsoft.com/office/drawing/2014/main" id="{A68DED33-0406-47F1-87A6-A433158C4978}"/>
              </a:ext>
            </a:extLst>
          </p:cNvPr>
          <p:cNvSpPr/>
          <p:nvPr/>
        </p:nvSpPr>
        <p:spPr>
          <a:xfrm>
            <a:off x="8925180" y="1899746"/>
            <a:ext cx="95125" cy="9597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>
            <a:extLst>
              <a:ext uri="{FF2B5EF4-FFF2-40B4-BE49-F238E27FC236}">
                <a16:creationId xmlns:a16="http://schemas.microsoft.com/office/drawing/2014/main" id="{8C339F05-62B6-4C98-BA1B-C302A3203C85}"/>
              </a:ext>
            </a:extLst>
          </p:cNvPr>
          <p:cNvSpPr/>
          <p:nvPr/>
        </p:nvSpPr>
        <p:spPr>
          <a:xfrm>
            <a:off x="10111646" y="3181515"/>
            <a:ext cx="95125" cy="9597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id="{EB0F745F-92A3-4EA0-B92A-1E10FBA14480}"/>
              </a:ext>
            </a:extLst>
          </p:cNvPr>
          <p:cNvCxnSpPr>
            <a:cxnSpLocks/>
          </p:cNvCxnSpPr>
          <p:nvPr/>
        </p:nvCxnSpPr>
        <p:spPr>
          <a:xfrm flipH="1">
            <a:off x="8972743" y="1953233"/>
            <a:ext cx="1147291" cy="129358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Овал 102">
            <a:extLst>
              <a:ext uri="{FF2B5EF4-FFF2-40B4-BE49-F238E27FC236}">
                <a16:creationId xmlns:a16="http://schemas.microsoft.com/office/drawing/2014/main" id="{29BA3D68-3F73-4D39-B02A-3BAEF5089ED1}"/>
              </a:ext>
            </a:extLst>
          </p:cNvPr>
          <p:cNvSpPr/>
          <p:nvPr/>
        </p:nvSpPr>
        <p:spPr>
          <a:xfrm>
            <a:off x="10091942" y="1907852"/>
            <a:ext cx="95125" cy="9597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4D63EC6E-2635-4248-B73B-8FAFB292F65D}"/>
                  </a:ext>
                </a:extLst>
              </p:cNvPr>
              <p:cNvSpPr txBox="1"/>
              <p:nvPr/>
            </p:nvSpPr>
            <p:spPr>
              <a:xfrm>
                <a:off x="8505758" y="2980240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4D63EC6E-2635-4248-B73B-8FAFB292F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5758" y="2980240"/>
                <a:ext cx="437459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Овал 104">
            <a:extLst>
              <a:ext uri="{FF2B5EF4-FFF2-40B4-BE49-F238E27FC236}">
                <a16:creationId xmlns:a16="http://schemas.microsoft.com/office/drawing/2014/main" id="{8C5C3F3F-3F47-4359-96A7-0E0634946760}"/>
              </a:ext>
            </a:extLst>
          </p:cNvPr>
          <p:cNvSpPr/>
          <p:nvPr/>
        </p:nvSpPr>
        <p:spPr>
          <a:xfrm>
            <a:off x="8925180" y="3204337"/>
            <a:ext cx="95125" cy="9597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C13A396F-4F0E-442A-8A2E-E1D32B035F22}"/>
                  </a:ext>
                </a:extLst>
              </p:cNvPr>
              <p:cNvSpPr txBox="1"/>
              <p:nvPr/>
            </p:nvSpPr>
            <p:spPr>
              <a:xfrm>
                <a:off x="1180146" y="3247923"/>
                <a:ext cx="419640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𝑨𝑫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𝑫𝑪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C13A396F-4F0E-442A-8A2E-E1D32B035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0146" y="3247923"/>
                <a:ext cx="4196405" cy="62946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BAFF8D3-97FB-441B-844A-B821E01E9D27}"/>
                  </a:ext>
                </a:extLst>
              </p:cNvPr>
              <p:cNvSpPr txBox="1"/>
              <p:nvPr/>
            </p:nvSpPr>
            <p:spPr>
              <a:xfrm>
                <a:off x="1208178" y="3933505"/>
                <a:ext cx="4331635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𝑨𝑪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𝑫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BAFF8D3-97FB-441B-844A-B821E01E9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178" y="3933505"/>
                <a:ext cx="4331635" cy="77033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B892765A-F7C7-46A4-86BB-1EBB40E98F28}"/>
                  </a:ext>
                </a:extLst>
              </p:cNvPr>
              <p:cNvSpPr txBox="1"/>
              <p:nvPr/>
            </p:nvSpPr>
            <p:spPr>
              <a:xfrm>
                <a:off x="1158634" y="4854433"/>
                <a:ext cx="9648539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𝟔𝟒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B892765A-F7C7-46A4-86BB-1EBB40E98F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634" y="4854433"/>
                <a:ext cx="9648539" cy="77033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79C9D5C0-C0A0-42C0-9A55-34207972A2CD}"/>
                  </a:ext>
                </a:extLst>
              </p:cNvPr>
              <p:cNvSpPr txBox="1"/>
              <p:nvPr/>
            </p:nvSpPr>
            <p:spPr>
              <a:xfrm>
                <a:off x="772171" y="2586795"/>
                <a:ext cx="253414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𝑨𝑫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79C9D5C0-C0A0-42C0-9A55-34207972A2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71" y="2586795"/>
                <a:ext cx="2534142" cy="70788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DFF923BD-D9E5-4E06-B9F3-D50723D467CB}"/>
                  </a:ext>
                </a:extLst>
              </p:cNvPr>
              <p:cNvSpPr txBox="1"/>
              <p:nvPr/>
            </p:nvSpPr>
            <p:spPr>
              <a:xfrm>
                <a:off x="6313235" y="5782110"/>
                <a:ext cx="391254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𝑨𝑫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DFF923BD-D9E5-4E06-B9F3-D50723D46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235" y="5782110"/>
                <a:ext cx="3912546" cy="615553"/>
              </a:xfrm>
              <a:prstGeom prst="rect">
                <a:avLst/>
              </a:prstGeom>
              <a:blipFill>
                <a:blip r:embed="rId15"/>
                <a:stretch>
                  <a:fillRect l="-7956" t="-26000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60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104" grpId="0"/>
      <p:bldP spid="105" grpId="0" animBg="1"/>
      <p:bldP spid="106" grpId="0"/>
      <p:bldP spid="107" grpId="0"/>
      <p:bldP spid="108" grpId="0"/>
      <p:bldP spid="109" grpId="0"/>
      <p:bldP spid="1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8DC72AE-08C7-4EDE-9F35-15C5304E403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40FE1AC-5D94-4C3B-8EDB-2837B658F773}"/>
              </a:ext>
            </a:extLst>
          </p:cNvPr>
          <p:cNvSpPr/>
          <p:nvPr/>
        </p:nvSpPr>
        <p:spPr>
          <a:xfrm>
            <a:off x="117284" y="862778"/>
            <a:ext cx="11952514" cy="5871654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73FB8F-44CD-46ED-8602-39BCC05AC4F6}"/>
                  </a:ext>
                </a:extLst>
              </p:cNvPr>
              <p:cNvSpPr txBox="1"/>
              <p:nvPr/>
            </p:nvSpPr>
            <p:spPr>
              <a:xfrm>
                <a:off x="261663" y="1123753"/>
                <a:ext cx="11663756" cy="4687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42913" algn="just">
                  <a:spcAft>
                    <a:spcPts val="600"/>
                  </a:spcAft>
                </a:pP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nuqta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o‘lchovi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𝟔𝟎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ikkiyoqli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yog‘iga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tegishli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yog‘idan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masofada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yotadi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442913" algn="just"/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nuqtadan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ikkiyoqli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qirrasigacha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masofani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73FB8F-44CD-46ED-8602-39BCC05AC4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663" y="1123753"/>
                <a:ext cx="11663756" cy="4687437"/>
              </a:xfrm>
              <a:prstGeom prst="rect">
                <a:avLst/>
              </a:prstGeom>
              <a:blipFill>
                <a:blip r:embed="rId2"/>
                <a:stretch>
                  <a:fillRect l="-2405" t="-2731" r="-2352" b="-5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628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557733" y="1902542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-4918" y="1"/>
            <a:ext cx="12196918" cy="12562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7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7AB6C9-A64B-4184-A930-C0791B4315DF}"/>
              </a:ext>
            </a:extLst>
          </p:cNvPr>
          <p:cNvSpPr txBox="1"/>
          <p:nvPr/>
        </p:nvSpPr>
        <p:spPr>
          <a:xfrm>
            <a:off x="427819" y="1778728"/>
            <a:ext cx="117740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topshiriqlar-ning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yechimlarini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99AB97-C47C-45B7-8B93-2FD4D9834707}"/>
              </a:ext>
            </a:extLst>
          </p:cNvPr>
          <p:cNvSpPr txBox="1"/>
          <p:nvPr/>
        </p:nvSpPr>
        <p:spPr>
          <a:xfrm>
            <a:off x="427819" y="3317428"/>
            <a:ext cx="1137902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Ko‘pyoqli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96B703-DDB3-499D-BC5D-856483E29C0B}"/>
              </a:ext>
            </a:extLst>
          </p:cNvPr>
          <p:cNvSpPr txBox="1"/>
          <p:nvPr/>
        </p:nvSpPr>
        <p:spPr>
          <a:xfrm>
            <a:off x="427819" y="4252958"/>
            <a:ext cx="112064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Рамка 1">
            <a:extLst>
              <a:ext uri="{FF2B5EF4-FFF2-40B4-BE49-F238E27FC236}">
                <a16:creationId xmlns:a16="http://schemas.microsoft.com/office/drawing/2014/main" id="{CBB3AB03-829A-4342-A3D0-78B382A68232}"/>
              </a:ext>
            </a:extLst>
          </p:cNvPr>
          <p:cNvSpPr/>
          <p:nvPr/>
        </p:nvSpPr>
        <p:spPr>
          <a:xfrm>
            <a:off x="114300" y="1417007"/>
            <a:ext cx="11952514" cy="5310364"/>
          </a:xfrm>
          <a:prstGeom prst="frame">
            <a:avLst>
              <a:gd name="adj1" fmla="val 1431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0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C2669F7-1722-4F14-B129-2BA0F0BAB1A1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4FA57278-2C5D-4E87-92BA-5FD8C2DC6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274" y="1116738"/>
            <a:ext cx="6561221" cy="46245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65FE39EE-BE9C-4186-A031-A73384B7F47D}"/>
                  </a:ext>
                </a:extLst>
              </p:cNvPr>
              <p:cNvSpPr txBox="1"/>
              <p:nvPr/>
            </p:nvSpPr>
            <p:spPr>
              <a:xfrm>
                <a:off x="5379609" y="4093885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65FE39EE-BE9C-4186-A031-A73384B7F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609" y="4093885"/>
                <a:ext cx="43745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840596A-8FF9-4537-BDD4-D264199A5088}"/>
                  </a:ext>
                </a:extLst>
              </p:cNvPr>
              <p:cNvSpPr txBox="1"/>
              <p:nvPr/>
            </p:nvSpPr>
            <p:spPr>
              <a:xfrm>
                <a:off x="5160879" y="1728149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840596A-8FF9-4537-BDD4-D264199A50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879" y="1728149"/>
                <a:ext cx="437459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665895F-A9B0-4026-AC38-2A9512154EB0}"/>
                  </a:ext>
                </a:extLst>
              </p:cNvPr>
              <p:cNvSpPr txBox="1"/>
              <p:nvPr/>
            </p:nvSpPr>
            <p:spPr>
              <a:xfrm>
                <a:off x="1056321" y="4093884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665895F-A9B0-4026-AC38-2A9512154E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21" y="4093884"/>
                <a:ext cx="43745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00A4638-64AF-4A5F-902E-DD6AB0EB93F6}"/>
                  </a:ext>
                </a:extLst>
              </p:cNvPr>
              <p:cNvSpPr txBox="1"/>
              <p:nvPr/>
            </p:nvSpPr>
            <p:spPr>
              <a:xfrm>
                <a:off x="5798567" y="2179340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00A4638-64AF-4A5F-902E-DD6AB0EB9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567" y="2179340"/>
                <a:ext cx="437459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9C0A13-60D4-4CAF-BEF4-238A4A37C108}"/>
                  </a:ext>
                </a:extLst>
              </p:cNvPr>
              <p:cNvSpPr txBox="1"/>
              <p:nvPr/>
            </p:nvSpPr>
            <p:spPr>
              <a:xfrm>
                <a:off x="6236026" y="3375526"/>
                <a:ext cx="437459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9C0A13-60D4-4CAF-BEF4-238A4A37C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026" y="3375526"/>
                <a:ext cx="437459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5C6F75F-A849-4BCA-8CE5-0E8D54D193D0}"/>
                  </a:ext>
                </a:extLst>
              </p:cNvPr>
              <p:cNvSpPr txBox="1"/>
              <p:nvPr/>
            </p:nvSpPr>
            <p:spPr>
              <a:xfrm>
                <a:off x="3420636" y="2471727"/>
                <a:ext cx="78105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5C6F75F-A849-4BCA-8CE5-0E8D54D19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636" y="2471727"/>
                <a:ext cx="78105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7807571-AB30-4F35-81BA-C804171555E6}"/>
                  </a:ext>
                </a:extLst>
              </p:cNvPr>
              <p:cNvSpPr txBox="1"/>
              <p:nvPr/>
            </p:nvSpPr>
            <p:spPr>
              <a:xfrm>
                <a:off x="5305259" y="2901899"/>
                <a:ext cx="930767" cy="642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C7807571-AB30-4F35-81BA-C80417155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5259" y="2901899"/>
                <a:ext cx="930767" cy="6428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D83E573-CEED-4F91-B99C-04F83D768BA8}"/>
                  </a:ext>
                </a:extLst>
              </p:cNvPr>
              <p:cNvSpPr txBox="1"/>
              <p:nvPr/>
            </p:nvSpPr>
            <p:spPr>
              <a:xfrm>
                <a:off x="2251744" y="3724688"/>
                <a:ext cx="930767" cy="59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𝟔𝟎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D83E573-CEED-4F91-B99C-04F83D768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744" y="3724688"/>
                <a:ext cx="930767" cy="5959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Дуга 58">
            <a:extLst>
              <a:ext uri="{FF2B5EF4-FFF2-40B4-BE49-F238E27FC236}">
                <a16:creationId xmlns:a16="http://schemas.microsoft.com/office/drawing/2014/main" id="{3AA54636-B25E-4C7E-9B02-B7EBEB27D8A7}"/>
              </a:ext>
            </a:extLst>
          </p:cNvPr>
          <p:cNvSpPr/>
          <p:nvPr/>
        </p:nvSpPr>
        <p:spPr>
          <a:xfrm rot="1912510">
            <a:off x="1386376" y="3804545"/>
            <a:ext cx="914400" cy="914400"/>
          </a:xfrm>
          <a:prstGeom prst="arc">
            <a:avLst>
              <a:gd name="adj1" fmla="val 17386223"/>
              <a:gd name="adj2" fmla="val 19711486"/>
            </a:avLst>
          </a:prstGeom>
          <a:ln w="571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B1815E6-D032-495C-B7B3-31A72D451A72}"/>
                  </a:ext>
                </a:extLst>
              </p:cNvPr>
              <p:cNvSpPr txBox="1"/>
              <p:nvPr/>
            </p:nvSpPr>
            <p:spPr>
              <a:xfrm>
                <a:off x="4401922" y="2626369"/>
                <a:ext cx="930767" cy="5959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𝟑𝟎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DB1815E6-D032-495C-B7B3-31A72D451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1922" y="2626369"/>
                <a:ext cx="930767" cy="5959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Дуга 60">
            <a:extLst>
              <a:ext uri="{FF2B5EF4-FFF2-40B4-BE49-F238E27FC236}">
                <a16:creationId xmlns:a16="http://schemas.microsoft.com/office/drawing/2014/main" id="{C84B234B-0069-4A2B-A23A-32927EA514B8}"/>
              </a:ext>
            </a:extLst>
          </p:cNvPr>
          <p:cNvSpPr/>
          <p:nvPr/>
        </p:nvSpPr>
        <p:spPr>
          <a:xfrm rot="10606569">
            <a:off x="4958516" y="1781827"/>
            <a:ext cx="914400" cy="914400"/>
          </a:xfrm>
          <a:prstGeom prst="arc">
            <a:avLst>
              <a:gd name="adj1" fmla="val 17386223"/>
              <a:gd name="adj2" fmla="val 19711486"/>
            </a:avLst>
          </a:prstGeom>
          <a:ln w="571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9355FE05-57BD-4563-8465-8449867A1979}"/>
              </a:ext>
            </a:extLst>
          </p:cNvPr>
          <p:cNvSpPr/>
          <p:nvPr/>
        </p:nvSpPr>
        <p:spPr>
          <a:xfrm>
            <a:off x="5076407" y="4091832"/>
            <a:ext cx="168943" cy="177245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448D88C-0BA1-489D-BAA5-B9C97E3714BD}"/>
                  </a:ext>
                </a:extLst>
              </p:cNvPr>
              <p:cNvSpPr txBox="1"/>
              <p:nvPr/>
            </p:nvSpPr>
            <p:spPr>
              <a:xfrm>
                <a:off x="8159329" y="1391068"/>
                <a:ext cx="3012107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F448D88C-0BA1-489D-BAA5-B9C97E371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329" y="1391068"/>
                <a:ext cx="3012107" cy="62946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647FD39-78E1-45A5-B3D3-060D86DFD001}"/>
                  </a:ext>
                </a:extLst>
              </p:cNvPr>
              <p:cNvSpPr txBox="1"/>
              <p:nvPr/>
            </p:nvSpPr>
            <p:spPr>
              <a:xfrm>
                <a:off x="3361280" y="4330398"/>
                <a:ext cx="78105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C647FD39-78E1-45A5-B3D3-060D86DFD0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280" y="4330398"/>
                <a:ext cx="781057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7EC73C91-273E-47AA-BC93-0B47FD8AB4DA}"/>
                  </a:ext>
                </a:extLst>
              </p:cNvPr>
              <p:cNvSpPr txBox="1"/>
              <p:nvPr/>
            </p:nvSpPr>
            <p:spPr>
              <a:xfrm>
                <a:off x="8815899" y="2179340"/>
                <a:ext cx="2442848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7EC73C91-273E-47AA-BC93-0B47FD8AB4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899" y="2179340"/>
                <a:ext cx="2442848" cy="68813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68808437-FDD7-484C-A554-25FCE465E5BA}"/>
                  </a:ext>
                </a:extLst>
              </p:cNvPr>
              <p:cNvSpPr txBox="1"/>
              <p:nvPr/>
            </p:nvSpPr>
            <p:spPr>
              <a:xfrm>
                <a:off x="8849550" y="3016503"/>
                <a:ext cx="163166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68808437-FDD7-484C-A554-25FCE465E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9550" y="3016503"/>
                <a:ext cx="1631664" cy="61555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4478FBB9-494B-45C1-8554-2551216BE4B3}"/>
                  </a:ext>
                </a:extLst>
              </p:cNvPr>
              <p:cNvSpPr txBox="1"/>
              <p:nvPr/>
            </p:nvSpPr>
            <p:spPr>
              <a:xfrm>
                <a:off x="8807303" y="3784055"/>
                <a:ext cx="178215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4478FBB9-494B-45C1-8554-2551216BE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7303" y="3784055"/>
                <a:ext cx="1782155" cy="61555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199627D-65B8-4492-95CC-28E4E34BA247}"/>
                  </a:ext>
                </a:extLst>
              </p:cNvPr>
              <p:cNvSpPr txBox="1"/>
              <p:nvPr/>
            </p:nvSpPr>
            <p:spPr>
              <a:xfrm>
                <a:off x="8801858" y="4548634"/>
                <a:ext cx="205787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199627D-65B8-4492-95CC-28E4E34BA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1858" y="4548634"/>
                <a:ext cx="2057871" cy="61555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6DA5535-CFF3-4572-B9B5-F422930B07A9}"/>
                  </a:ext>
                </a:extLst>
              </p:cNvPr>
              <p:cNvSpPr txBox="1"/>
              <p:nvPr/>
            </p:nvSpPr>
            <p:spPr>
              <a:xfrm>
                <a:off x="7346201" y="5658511"/>
                <a:ext cx="385002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𝑨𝑪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56DA5535-CFF3-4572-B9B5-F422930B0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201" y="5658511"/>
                <a:ext cx="3850028" cy="615553"/>
              </a:xfrm>
              <a:prstGeom prst="rect">
                <a:avLst/>
              </a:prstGeom>
              <a:blipFill>
                <a:blip r:embed="rId18"/>
                <a:stretch>
                  <a:fillRect l="-7911" t="-24752" b="-49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997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0" grpId="0"/>
      <p:bldP spid="61" grpId="0" animBg="1"/>
      <p:bldP spid="62" grpId="0" animBg="1"/>
      <p:bldP spid="64" grpId="0"/>
      <p:bldP spid="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0"/>
            <a:ext cx="12192000" cy="111911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021405" y="205614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D7C5B7D9-984A-446A-8FEA-0C335BD95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95779" y="5063440"/>
            <a:ext cx="2101262" cy="1574161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0B7207F-7BAB-418F-9C95-995FE5DF5823}"/>
              </a:ext>
            </a:extLst>
          </p:cNvPr>
          <p:cNvSpPr txBox="1"/>
          <p:nvPr/>
        </p:nvSpPr>
        <p:spPr>
          <a:xfrm>
            <a:off x="182880" y="1895506"/>
            <a:ext cx="115892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150-sahifasida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143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147 -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848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89214AC-BA8B-48F4-80D4-8F2789FF63A5}"/>
              </a:ext>
            </a:extLst>
          </p:cNvPr>
          <p:cNvSpPr/>
          <p:nvPr/>
        </p:nvSpPr>
        <p:spPr>
          <a:xfrm>
            <a:off x="-4918" y="0"/>
            <a:ext cx="12196918" cy="851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 anchor="ctr"/>
          <a:lstStyle/>
          <a:p>
            <a:pPr algn="ctr"/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F90D6D-F83B-4316-B056-54017DA64033}"/>
              </a:ext>
            </a:extLst>
          </p:cNvPr>
          <p:cNvSpPr txBox="1"/>
          <p:nvPr/>
        </p:nvSpPr>
        <p:spPr>
          <a:xfrm>
            <a:off x="3791949" y="27159"/>
            <a:ext cx="4608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№126 (144-sahifa)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25CC1D-E25B-4CD8-A6E6-3FB178A3B46C}"/>
                  </a:ext>
                </a:extLst>
              </p:cNvPr>
              <p:cNvSpPr txBox="1"/>
              <p:nvPr/>
            </p:nvSpPr>
            <p:spPr>
              <a:xfrm>
                <a:off x="892277" y="1010264"/>
                <a:ext cx="260205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ba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25CC1D-E25B-4CD8-A6E6-3FB178A3B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77" y="1010264"/>
                <a:ext cx="260205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EE6C99-7AFA-4F29-B06B-E427A76BC460}"/>
                  </a:ext>
                </a:extLst>
              </p:cNvPr>
              <p:cNvSpPr txBox="1"/>
              <p:nvPr/>
            </p:nvSpPr>
            <p:spPr>
              <a:xfrm>
                <a:off x="4333567" y="1010264"/>
                <a:ext cx="227023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EE6C99-7AFA-4F29-B06B-E427A76BC4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567" y="1010264"/>
                <a:ext cx="2270237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086A52-C85B-4FAC-84A0-25CEF22D1223}"/>
                  </a:ext>
                </a:extLst>
              </p:cNvPr>
              <p:cNvSpPr txBox="1"/>
              <p:nvPr/>
            </p:nvSpPr>
            <p:spPr>
              <a:xfrm>
                <a:off x="7937090" y="1010263"/>
                <a:ext cx="293048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086A52-C85B-4FAC-84A0-25CEF22D1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090" y="1010263"/>
                <a:ext cx="293048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2B44F9-C8DD-46B5-9AFE-F4897D7D9824}"/>
                  </a:ext>
                </a:extLst>
              </p:cNvPr>
              <p:cNvSpPr txBox="1"/>
              <p:nvPr/>
            </p:nvSpPr>
            <p:spPr>
              <a:xfrm>
                <a:off x="1496961" y="2827810"/>
                <a:ext cx="230351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2B44F9-C8DD-46B5-9AFE-F4897D7D9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961" y="2827810"/>
                <a:ext cx="2303516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DE6B913-15A5-4440-932D-7CBF2B06B84B}"/>
                  </a:ext>
                </a:extLst>
              </p:cNvPr>
              <p:cNvSpPr txBox="1"/>
              <p:nvPr/>
            </p:nvSpPr>
            <p:spPr>
              <a:xfrm>
                <a:off x="1113844" y="3437927"/>
                <a:ext cx="26866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DE6B913-15A5-4440-932D-7CBF2B06B8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844" y="3437927"/>
                <a:ext cx="268663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AFC69DE-9662-436B-BC2D-698944E2811A}"/>
                  </a:ext>
                </a:extLst>
              </p:cNvPr>
              <p:cNvSpPr txBox="1"/>
              <p:nvPr/>
            </p:nvSpPr>
            <p:spPr>
              <a:xfrm>
                <a:off x="1496961" y="4053480"/>
                <a:ext cx="230351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𝒛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AFC69DE-9662-436B-BC2D-698944E281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961" y="4053480"/>
                <a:ext cx="2303515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Левая фигурная скобка 12">
            <a:extLst>
              <a:ext uri="{FF2B5EF4-FFF2-40B4-BE49-F238E27FC236}">
                <a16:creationId xmlns:a16="http://schemas.microsoft.com/office/drawing/2014/main" id="{9E7DB9E9-EFFC-45FD-8984-805C9371A84C}"/>
              </a:ext>
            </a:extLst>
          </p:cNvPr>
          <p:cNvSpPr/>
          <p:nvPr/>
        </p:nvSpPr>
        <p:spPr>
          <a:xfrm>
            <a:off x="759713" y="2926393"/>
            <a:ext cx="545689" cy="1755061"/>
          </a:xfrm>
          <a:prstGeom prst="leftBrace">
            <a:avLst/>
          </a:prstGeom>
          <a:ln w="190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5CEE28C-8AAE-4469-9EE5-1A7EC0518C1A}"/>
                  </a:ext>
                </a:extLst>
              </p:cNvPr>
              <p:cNvSpPr txBox="1"/>
              <p:nvPr/>
            </p:nvSpPr>
            <p:spPr>
              <a:xfrm>
                <a:off x="5439696" y="2827810"/>
                <a:ext cx="13862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5CEE28C-8AAE-4469-9EE5-1A7EC0518C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696" y="2827810"/>
                <a:ext cx="1386213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EEEAEB0-10C0-4670-ACF4-EA0243206FB5}"/>
                  </a:ext>
                </a:extLst>
              </p:cNvPr>
              <p:cNvSpPr txBox="1"/>
              <p:nvPr/>
            </p:nvSpPr>
            <p:spPr>
              <a:xfrm>
                <a:off x="5430071" y="3437890"/>
                <a:ext cx="139583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EEEAEB0-10C0-4670-ACF4-EA0243206F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071" y="3437890"/>
                <a:ext cx="139583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363545-0F6B-4294-9516-9C2410B643AE}"/>
                  </a:ext>
                </a:extLst>
              </p:cNvPr>
              <p:cNvSpPr txBox="1"/>
              <p:nvPr/>
            </p:nvSpPr>
            <p:spPr>
              <a:xfrm>
                <a:off x="5471752" y="4047970"/>
                <a:ext cx="135415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363545-0F6B-4294-9516-9C2410B64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752" y="4047970"/>
                <a:ext cx="1354153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Левая фигурная скобка 16">
            <a:extLst>
              <a:ext uri="{FF2B5EF4-FFF2-40B4-BE49-F238E27FC236}">
                <a16:creationId xmlns:a16="http://schemas.microsoft.com/office/drawing/2014/main" id="{4948D7D1-6D12-431D-B40F-C458444124BF}"/>
              </a:ext>
            </a:extLst>
          </p:cNvPr>
          <p:cNvSpPr/>
          <p:nvPr/>
        </p:nvSpPr>
        <p:spPr>
          <a:xfrm>
            <a:off x="4702448" y="2926393"/>
            <a:ext cx="545689" cy="1755061"/>
          </a:xfrm>
          <a:prstGeom prst="leftBrace">
            <a:avLst/>
          </a:prstGeom>
          <a:ln w="190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BD8DD6-558A-4A78-8CE4-F5BF175C06C6}"/>
                  </a:ext>
                </a:extLst>
              </p:cNvPr>
              <p:cNvSpPr txBox="1"/>
              <p:nvPr/>
            </p:nvSpPr>
            <p:spPr>
              <a:xfrm>
                <a:off x="7900303" y="4040134"/>
                <a:ext cx="223977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BD8DD6-558A-4A78-8CE4-F5BF175C0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303" y="4040134"/>
                <a:ext cx="2239779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29CD09-88D8-440B-A357-4EDAAF68750E}"/>
                  </a:ext>
                </a:extLst>
              </p:cNvPr>
              <p:cNvSpPr txBox="1"/>
              <p:nvPr/>
            </p:nvSpPr>
            <p:spPr>
              <a:xfrm>
                <a:off x="693345" y="1922647"/>
                <a:ext cx="7192225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29CD09-88D8-440B-A357-4EDAAF6875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345" y="1922647"/>
                <a:ext cx="7192225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268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 animBg="1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BB6C76F-8701-4131-B89C-EBE5F061E095}"/>
              </a:ext>
            </a:extLst>
          </p:cNvPr>
          <p:cNvSpPr/>
          <p:nvPr/>
        </p:nvSpPr>
        <p:spPr>
          <a:xfrm>
            <a:off x="-4918" y="0"/>
            <a:ext cx="12196918" cy="78314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5F4488-C955-4820-B08C-A34DC4AC4609}"/>
              </a:ext>
            </a:extLst>
          </p:cNvPr>
          <p:cNvSpPr txBox="1"/>
          <p:nvPr/>
        </p:nvSpPr>
        <p:spPr>
          <a:xfrm>
            <a:off x="3819106" y="27159"/>
            <a:ext cx="4608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№129 (144-sahifa)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C1749A-CAC8-442C-87F0-41E8F18FA9B2}"/>
                  </a:ext>
                </a:extLst>
              </p:cNvPr>
              <p:cNvSpPr txBox="1"/>
              <p:nvPr/>
            </p:nvSpPr>
            <p:spPr>
              <a:xfrm>
                <a:off x="1719511" y="831165"/>
                <a:ext cx="286655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ba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C1749A-CAC8-442C-87F0-41E8F18FA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511" y="831165"/>
                <a:ext cx="2866554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AEDB0A-B595-4DC3-9D95-C05F47A2985A}"/>
                  </a:ext>
                </a:extLst>
              </p:cNvPr>
              <p:cNvSpPr txBox="1"/>
              <p:nvPr/>
            </p:nvSpPr>
            <p:spPr>
              <a:xfrm>
                <a:off x="5568840" y="831164"/>
                <a:ext cx="203940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pos m:val="top"/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ba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AEDB0A-B595-4DC3-9D95-C05F47A298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840" y="831164"/>
                <a:ext cx="2039404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286FAB6-8B7F-4E06-A058-965B4D922859}"/>
                  </a:ext>
                </a:extLst>
              </p:cNvPr>
              <p:cNvSpPr txBox="1"/>
              <p:nvPr/>
            </p:nvSpPr>
            <p:spPr>
              <a:xfrm>
                <a:off x="3104155" y="1507652"/>
                <a:ext cx="5983689" cy="7487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pos m:val="top"/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ba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𝟏𝟐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286FAB6-8B7F-4E06-A058-965B4D922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4155" y="1507652"/>
                <a:ext cx="5983689" cy="7487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B5AC02-FA37-47F9-AA7C-B6067B95EC01}"/>
                  </a:ext>
                </a:extLst>
              </p:cNvPr>
              <p:cNvSpPr txBox="1"/>
              <p:nvPr/>
            </p:nvSpPr>
            <p:spPr>
              <a:xfrm>
                <a:off x="3222522" y="2285773"/>
                <a:ext cx="5040098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𝟏𝟒𝟒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B5AC02-FA37-47F9-AA7C-B6067B95E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522" y="2285773"/>
                <a:ext cx="5040098" cy="7703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634A0B-1978-45E3-85BA-276DCAD91106}"/>
                  </a:ext>
                </a:extLst>
              </p:cNvPr>
              <p:cNvSpPr txBox="1"/>
              <p:nvPr/>
            </p:nvSpPr>
            <p:spPr>
              <a:xfrm>
                <a:off x="3237270" y="3126135"/>
                <a:ext cx="3816622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𝟏𝟔𝟎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634A0B-1978-45E3-85BA-276DCAD91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7270" y="3126135"/>
                <a:ext cx="3816622" cy="7703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A7B47F-CA26-4053-8BC1-1622595BBCAC}"/>
                  </a:ext>
                </a:extLst>
              </p:cNvPr>
              <p:cNvSpPr txBox="1"/>
              <p:nvPr/>
            </p:nvSpPr>
            <p:spPr>
              <a:xfrm>
                <a:off x="2949746" y="4005429"/>
                <a:ext cx="374185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𝟏𝟔𝟗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𝟏𝟔𝟎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AA7B47F-CA26-4053-8BC1-1622595BBC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746" y="4005429"/>
                <a:ext cx="3741858" cy="6294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C355EA6-A123-440E-8D57-8B0BBE4A20E3}"/>
                  </a:ext>
                </a:extLst>
              </p:cNvPr>
              <p:cNvSpPr txBox="1"/>
              <p:nvPr/>
            </p:nvSpPr>
            <p:spPr>
              <a:xfrm>
                <a:off x="3377449" y="4720880"/>
                <a:ext cx="159986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𝟗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C355EA6-A123-440E-8D57-8B0BBE4A20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449" y="4720880"/>
                <a:ext cx="1599862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604B1A2-3865-41DB-B7B8-399431751681}"/>
                  </a:ext>
                </a:extLst>
              </p:cNvPr>
              <p:cNvSpPr txBox="1"/>
              <p:nvPr/>
            </p:nvSpPr>
            <p:spPr>
              <a:xfrm>
                <a:off x="3598675" y="5394415"/>
                <a:ext cx="1737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=±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604B1A2-3865-41DB-B7B8-3994317516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675" y="5394415"/>
                <a:ext cx="1737270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697FC74-E556-45A2-A263-1BD529A0405A}"/>
                  </a:ext>
                </a:extLst>
              </p:cNvPr>
              <p:cNvSpPr txBox="1"/>
              <p:nvPr/>
            </p:nvSpPr>
            <p:spPr>
              <a:xfrm>
                <a:off x="8591019" y="783144"/>
                <a:ext cx="123411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697FC74-E556-45A2-A263-1BD529A04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1019" y="783144"/>
                <a:ext cx="1234119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12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1E9AA1D-5E21-42E4-9AE8-C2DEEB0B411F}"/>
              </a:ext>
            </a:extLst>
          </p:cNvPr>
          <p:cNvSpPr/>
          <p:nvPr/>
        </p:nvSpPr>
        <p:spPr>
          <a:xfrm>
            <a:off x="4135" y="18104"/>
            <a:ext cx="12196918" cy="9707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714BE6-C787-40AB-B5F7-40389A6AED7D}"/>
              </a:ext>
            </a:extLst>
          </p:cNvPr>
          <p:cNvSpPr txBox="1"/>
          <p:nvPr/>
        </p:nvSpPr>
        <p:spPr>
          <a:xfrm>
            <a:off x="3810052" y="27156"/>
            <a:ext cx="4608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№131 (145-sahifa)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077E43-848B-4EF6-ABCB-9766E889792B}"/>
                  </a:ext>
                </a:extLst>
              </p:cNvPr>
              <p:cNvSpPr txBox="1"/>
              <p:nvPr/>
            </p:nvSpPr>
            <p:spPr>
              <a:xfrm>
                <a:off x="860013" y="1274688"/>
                <a:ext cx="260205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ba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4077E43-848B-4EF6-ABCB-9766E8897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013" y="1274688"/>
                <a:ext cx="260205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D4BB080-4007-4EBA-86C2-5BAAFAABC32B}"/>
                  </a:ext>
                </a:extLst>
              </p:cNvPr>
              <p:cNvSpPr txBox="1"/>
              <p:nvPr/>
            </p:nvSpPr>
            <p:spPr>
              <a:xfrm>
                <a:off x="4119037" y="1271196"/>
                <a:ext cx="259244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</m:bar>
                      <m:d>
                        <m:d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D4BB080-4007-4EBA-86C2-5BAAFAABC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9037" y="1271196"/>
                <a:ext cx="2592441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E5FB75-BC2B-48B3-9385-17D3687A2DA5}"/>
                  </a:ext>
                </a:extLst>
              </p:cNvPr>
              <p:cNvSpPr txBox="1"/>
              <p:nvPr/>
            </p:nvSpPr>
            <p:spPr>
              <a:xfrm>
                <a:off x="7368443" y="1271196"/>
                <a:ext cx="31114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ba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bar>
                        <m:barPr>
                          <m:pos m:val="top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</m:ba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bar>
                        <m:barPr>
                          <m:pos m:val="top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</m:ba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AE5FB75-BC2B-48B3-9385-17D3687A2D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443" y="1271196"/>
                <a:ext cx="311142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2AFFF37-5E87-4B08-A926-FBA57A2F00B4}"/>
                  </a:ext>
                </a:extLst>
              </p:cNvPr>
              <p:cNvSpPr txBox="1"/>
              <p:nvPr/>
            </p:nvSpPr>
            <p:spPr>
              <a:xfrm>
                <a:off x="860013" y="2004343"/>
                <a:ext cx="177029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pos m:val="top"/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</m:ba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2AFFF37-5E87-4B08-A926-FBA57A2F0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013" y="2004343"/>
                <a:ext cx="177029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7D35EA-CCA5-45D6-A323-FA09FA83CA44}"/>
                  </a:ext>
                </a:extLst>
              </p:cNvPr>
              <p:cNvSpPr txBox="1"/>
              <p:nvPr/>
            </p:nvSpPr>
            <p:spPr>
              <a:xfrm>
                <a:off x="949666" y="2733998"/>
                <a:ext cx="797449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</m:ba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7D35EA-CCA5-45D6-A323-FA09FA83CA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666" y="2733998"/>
                <a:ext cx="7974491" cy="615553"/>
              </a:xfrm>
              <a:prstGeom prst="rect">
                <a:avLst/>
              </a:prstGeom>
              <a:blipFill>
                <a:blip r:embed="rId6"/>
                <a:stretch>
                  <a:fillRect l="-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7FEF-AB13-4076-A225-749763EE8482}"/>
                  </a:ext>
                </a:extLst>
              </p:cNvPr>
              <p:cNvSpPr txBox="1"/>
              <p:nvPr/>
            </p:nvSpPr>
            <p:spPr>
              <a:xfrm>
                <a:off x="1430113" y="3460161"/>
                <a:ext cx="86505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=</m:t>
                    </m:r>
                    <m:d>
                      <m:d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;−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ru-RU" sz="40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E857FEF-AB13-4076-A225-749763EE8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113" y="3460161"/>
                <a:ext cx="865057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1EE15C-18C0-424E-B436-F95CFC139DDE}"/>
                  </a:ext>
                </a:extLst>
              </p:cNvPr>
              <p:cNvSpPr txBox="1"/>
              <p:nvPr/>
            </p:nvSpPr>
            <p:spPr>
              <a:xfrm>
                <a:off x="851764" y="4239676"/>
                <a:ext cx="10887661" cy="7703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pos m:val="top"/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</m:ba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𝟑𝟔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1EE15C-18C0-424E-B436-F95CFC13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64" y="4239676"/>
                <a:ext cx="10887661" cy="77033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43A24A-6B6C-4F6B-89C6-02985A6294DC}"/>
                  </a:ext>
                </a:extLst>
              </p:cNvPr>
              <p:cNvSpPr txBox="1"/>
              <p:nvPr/>
            </p:nvSpPr>
            <p:spPr>
              <a:xfrm>
                <a:off x="889397" y="5281903"/>
                <a:ext cx="219649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bar>
                            <m:barPr>
                              <m:pos m:val="top"/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</m:ba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443A24A-6B6C-4F6B-89C6-02985A6294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397" y="5281903"/>
                <a:ext cx="2196499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430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мка 6">
            <a:extLst>
              <a:ext uri="{FF2B5EF4-FFF2-40B4-BE49-F238E27FC236}">
                <a16:creationId xmlns:a16="http://schemas.microsoft.com/office/drawing/2014/main" id="{6F76E2C3-C545-4D74-9991-CBBD6AD6B518}"/>
              </a:ext>
            </a:extLst>
          </p:cNvPr>
          <p:cNvSpPr/>
          <p:nvPr/>
        </p:nvSpPr>
        <p:spPr>
          <a:xfrm>
            <a:off x="114300" y="914400"/>
            <a:ext cx="11952514" cy="5812971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21226B7E-3026-4850-8950-3E3764C6A0CA}"/>
              </a:ext>
            </a:extLst>
          </p:cNvPr>
          <p:cNvSpPr/>
          <p:nvPr/>
        </p:nvSpPr>
        <p:spPr>
          <a:xfrm>
            <a:off x="-4918" y="1"/>
            <a:ext cx="12196918" cy="781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68D0483-5529-4A5C-993C-D9AFF51694EF}"/>
              </a:ext>
            </a:extLst>
          </p:cNvPr>
          <p:cNvCxnSpPr/>
          <p:nvPr/>
        </p:nvCxnSpPr>
        <p:spPr>
          <a:xfrm>
            <a:off x="3912703" y="1470137"/>
            <a:ext cx="1755058" cy="722670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EE36EE6B-545F-4C28-852B-8D8A2985386E}"/>
              </a:ext>
            </a:extLst>
          </p:cNvPr>
          <p:cNvCxnSpPr>
            <a:cxnSpLocks/>
          </p:cNvCxnSpPr>
          <p:nvPr/>
        </p:nvCxnSpPr>
        <p:spPr>
          <a:xfrm>
            <a:off x="5649648" y="2171699"/>
            <a:ext cx="13361" cy="2895788"/>
          </a:xfrm>
          <a:prstGeom prst="line">
            <a:avLst/>
          </a:prstGeom>
          <a:ln w="76200">
            <a:solidFill>
              <a:srgbClr val="00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C4E92C23-EBBC-4EAF-866E-64A201D20D00}"/>
              </a:ext>
            </a:extLst>
          </p:cNvPr>
          <p:cNvCxnSpPr>
            <a:cxnSpLocks/>
          </p:cNvCxnSpPr>
          <p:nvPr/>
        </p:nvCxnSpPr>
        <p:spPr>
          <a:xfrm>
            <a:off x="3420009" y="3158400"/>
            <a:ext cx="0" cy="2886107"/>
          </a:xfrm>
          <a:prstGeom prst="line">
            <a:avLst/>
          </a:prstGeom>
          <a:ln w="76200">
            <a:solidFill>
              <a:srgbClr val="00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араллелограмм 45">
            <a:extLst>
              <a:ext uri="{FF2B5EF4-FFF2-40B4-BE49-F238E27FC236}">
                <a16:creationId xmlns:a16="http://schemas.microsoft.com/office/drawing/2014/main" id="{C9677143-0A93-4B82-9EB3-EC6BDECAFCA7}"/>
              </a:ext>
            </a:extLst>
          </p:cNvPr>
          <p:cNvSpPr/>
          <p:nvPr/>
        </p:nvSpPr>
        <p:spPr>
          <a:xfrm rot="20764248">
            <a:off x="3054033" y="2590809"/>
            <a:ext cx="2988561" cy="3009498"/>
          </a:xfrm>
          <a:prstGeom prst="parallelogram">
            <a:avLst>
              <a:gd name="adj" fmla="val 24626"/>
            </a:avLst>
          </a:prstGeom>
          <a:gradFill>
            <a:gsLst>
              <a:gs pos="0">
                <a:srgbClr val="00B0F0">
                  <a:alpha val="31000"/>
                </a:srgbClr>
              </a:gs>
              <a:gs pos="100000">
                <a:srgbClr val="00B0F0">
                  <a:alpha val="8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FBB2CF5C-1EE0-440A-B879-A88BCD4216E1}"/>
              </a:ext>
            </a:extLst>
          </p:cNvPr>
          <p:cNvSpPr/>
          <p:nvPr/>
        </p:nvSpPr>
        <p:spPr>
          <a:xfrm rot="20162848">
            <a:off x="3247151" y="2537869"/>
            <a:ext cx="1681064" cy="26045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19079EF4-E2BC-4BEC-84B7-6BBF42451137}"/>
              </a:ext>
            </a:extLst>
          </p:cNvPr>
          <p:cNvCxnSpPr>
            <a:cxnSpLocks/>
          </p:cNvCxnSpPr>
          <p:nvPr/>
        </p:nvCxnSpPr>
        <p:spPr>
          <a:xfrm>
            <a:off x="3912703" y="1430308"/>
            <a:ext cx="0" cy="1524999"/>
          </a:xfrm>
          <a:prstGeom prst="line">
            <a:avLst/>
          </a:prstGeom>
          <a:ln w="76200">
            <a:solidFill>
              <a:srgbClr val="00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2A3DCA75-F318-4EB1-B820-0B5EC23C4A38}"/>
              </a:ext>
            </a:extLst>
          </p:cNvPr>
          <p:cNvSpPr/>
          <p:nvPr/>
        </p:nvSpPr>
        <p:spPr>
          <a:xfrm rot="20190558">
            <a:off x="4579089" y="5356332"/>
            <a:ext cx="1242234" cy="2374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Равнобедренный треугольник 51">
            <a:extLst>
              <a:ext uri="{FF2B5EF4-FFF2-40B4-BE49-F238E27FC236}">
                <a16:creationId xmlns:a16="http://schemas.microsoft.com/office/drawing/2014/main" id="{97BF28E6-6563-4841-BA9B-2D1E6E0EF04F}"/>
              </a:ext>
            </a:extLst>
          </p:cNvPr>
          <p:cNvSpPr/>
          <p:nvPr/>
        </p:nvSpPr>
        <p:spPr>
          <a:xfrm rot="5400000">
            <a:off x="4090201" y="1402197"/>
            <a:ext cx="1320600" cy="1598943"/>
          </a:xfrm>
          <a:prstGeom prst="triangle">
            <a:avLst>
              <a:gd name="adj" fmla="val 49111"/>
            </a:avLst>
          </a:prstGeom>
          <a:gradFill>
            <a:gsLst>
              <a:gs pos="0">
                <a:srgbClr val="00B0F0">
                  <a:alpha val="31000"/>
                </a:srgbClr>
              </a:gs>
              <a:gs pos="100000">
                <a:srgbClr val="00B0F0">
                  <a:alpha val="8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FAC3F53-77F9-4274-970B-1CD242D3E9EE}"/>
                  </a:ext>
                </a:extLst>
              </p:cNvPr>
              <p:cNvSpPr txBox="1"/>
              <p:nvPr/>
            </p:nvSpPr>
            <p:spPr>
              <a:xfrm>
                <a:off x="3425512" y="4981225"/>
                <a:ext cx="41009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FAC3F53-77F9-4274-970B-1CD242D3E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5512" y="4981225"/>
                <a:ext cx="410094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1AA6997-32C1-4B7B-8D2C-EF4817E7BA1D}"/>
                  </a:ext>
                </a:extLst>
              </p:cNvPr>
              <p:cNvSpPr txBox="1"/>
              <p:nvPr/>
            </p:nvSpPr>
            <p:spPr>
              <a:xfrm>
                <a:off x="3919688" y="1630837"/>
                <a:ext cx="410094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1AA6997-32C1-4B7B-8D2C-EF4817E7B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688" y="1630837"/>
                <a:ext cx="410094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EE9F245-957D-46DD-86F3-E63CE05771ED}"/>
                  </a:ext>
                </a:extLst>
              </p:cNvPr>
              <p:cNvSpPr txBox="1"/>
              <p:nvPr/>
            </p:nvSpPr>
            <p:spPr>
              <a:xfrm>
                <a:off x="5701025" y="1757945"/>
                <a:ext cx="492525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EE9F245-957D-46DD-86F3-E63CE05771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1025" y="1757945"/>
                <a:ext cx="492525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A0E0DAC3-5065-4E13-8900-8387FE783099}"/>
                  </a:ext>
                </a:extLst>
              </p:cNvPr>
              <p:cNvSpPr txBox="1"/>
              <p:nvPr/>
            </p:nvSpPr>
            <p:spPr>
              <a:xfrm>
                <a:off x="5749084" y="4673633"/>
                <a:ext cx="44446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A0E0DAC3-5065-4E13-8900-8387FE783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084" y="4673633"/>
                <a:ext cx="444466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FFE97E7E-E747-4E62-B3A1-D099D049410C}"/>
              </a:ext>
            </a:extLst>
          </p:cNvPr>
          <p:cNvCxnSpPr>
            <a:cxnSpLocks/>
          </p:cNvCxnSpPr>
          <p:nvPr/>
        </p:nvCxnSpPr>
        <p:spPr>
          <a:xfrm flipV="1">
            <a:off x="3386913" y="2192807"/>
            <a:ext cx="2263776" cy="983656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341D099C-A763-4DD9-BF3F-AD97CBB71855}"/>
              </a:ext>
            </a:extLst>
          </p:cNvPr>
          <p:cNvCxnSpPr>
            <a:cxnSpLocks/>
          </p:cNvCxnSpPr>
          <p:nvPr/>
        </p:nvCxnSpPr>
        <p:spPr>
          <a:xfrm flipV="1">
            <a:off x="3391394" y="5037667"/>
            <a:ext cx="2290516" cy="994122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1CFD81C8-B8CF-4550-BA3B-61F454C12A28}"/>
              </a:ext>
            </a:extLst>
          </p:cNvPr>
          <p:cNvCxnSpPr>
            <a:cxnSpLocks/>
          </p:cNvCxnSpPr>
          <p:nvPr/>
        </p:nvCxnSpPr>
        <p:spPr>
          <a:xfrm>
            <a:off x="3867852" y="4342085"/>
            <a:ext cx="1806576" cy="702658"/>
          </a:xfrm>
          <a:prstGeom prst="line">
            <a:avLst/>
          </a:prstGeom>
          <a:ln w="76200">
            <a:solidFill>
              <a:srgbClr val="00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64D490D8-AF63-4796-9465-DFF09228488E}"/>
              </a:ext>
            </a:extLst>
          </p:cNvPr>
          <p:cNvCxnSpPr>
            <a:cxnSpLocks/>
          </p:cNvCxnSpPr>
          <p:nvPr/>
        </p:nvCxnSpPr>
        <p:spPr>
          <a:xfrm>
            <a:off x="3912703" y="2961072"/>
            <a:ext cx="0" cy="1381013"/>
          </a:xfrm>
          <a:prstGeom prst="line">
            <a:avLst/>
          </a:prstGeom>
          <a:ln w="76200">
            <a:solidFill>
              <a:srgbClr val="00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BA7174A-7D04-44DB-B01E-511A60062298}"/>
                  </a:ext>
                </a:extLst>
              </p:cNvPr>
              <p:cNvSpPr txBox="1"/>
              <p:nvPr/>
            </p:nvSpPr>
            <p:spPr>
              <a:xfrm>
                <a:off x="6824062" y="2803206"/>
                <a:ext cx="483705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va</a:t>
                </a:r>
                <a:r>
                  <a:rPr lang="en-US" sz="48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yoqlari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BA7174A-7D04-44DB-B01E-511A60062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4062" y="2803206"/>
                <a:ext cx="4837052" cy="830997"/>
              </a:xfrm>
              <a:prstGeom prst="rect">
                <a:avLst/>
              </a:prstGeom>
              <a:blipFill>
                <a:blip r:embed="rId6"/>
                <a:stretch>
                  <a:fillRect t="-17647" r="-2771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29122627-B03E-4F19-BF6E-C90723DA5F6C}"/>
                  </a:ext>
                </a:extLst>
              </p:cNvPr>
              <p:cNvSpPr txBox="1"/>
              <p:nvPr/>
            </p:nvSpPr>
            <p:spPr>
              <a:xfrm>
                <a:off x="6853033" y="3926586"/>
                <a:ext cx="3625135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𝑨𝑩</m:t>
                    </m:r>
                  </m:oMath>
                </a14:m>
                <a:r>
                  <a:rPr lang="en-US" sz="48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29122627-B03E-4F19-BF6E-C90723DA5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3033" y="3926586"/>
                <a:ext cx="3625135" cy="830997"/>
              </a:xfrm>
              <a:prstGeom prst="rect">
                <a:avLst/>
              </a:prstGeom>
              <a:blipFill>
                <a:blip r:embed="rId7"/>
                <a:stretch>
                  <a:fillRect t="-17647" r="-6387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6EC9DE-0656-43D2-BEDD-7C855F159C7F}"/>
                  </a:ext>
                </a:extLst>
              </p:cNvPr>
              <p:cNvSpPr txBox="1"/>
              <p:nvPr/>
            </p:nvSpPr>
            <p:spPr>
              <a:xfrm>
                <a:off x="6788319" y="1800113"/>
                <a:ext cx="135709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4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𝜶𝜷</m:t>
                          </m:r>
                        </m:e>
                      </m:d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F6EC9DE-0656-43D2-BEDD-7C855F159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319" y="1800113"/>
                <a:ext cx="1357092" cy="830997"/>
              </a:xfrm>
              <a:prstGeom prst="rect">
                <a:avLst/>
              </a:prstGeom>
              <a:blipFill>
                <a:blip r:embed="rId8"/>
                <a:stretch>
                  <a:fillRect r="-13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4F080270-D3BB-4D69-A2B8-22CAA7A91AD5}"/>
              </a:ext>
            </a:extLst>
          </p:cNvPr>
          <p:cNvCxnSpPr>
            <a:cxnSpLocks/>
          </p:cNvCxnSpPr>
          <p:nvPr/>
        </p:nvCxnSpPr>
        <p:spPr>
          <a:xfrm flipH="1" flipV="1">
            <a:off x="4606920" y="2233172"/>
            <a:ext cx="2052480" cy="1078013"/>
          </a:xfrm>
          <a:prstGeom prst="straightConnector1">
            <a:avLst/>
          </a:prstGeom>
          <a:ln w="28575">
            <a:solidFill>
              <a:srgbClr val="CC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BAF2401A-9886-4DB6-9C24-583C75C20BBF}"/>
              </a:ext>
            </a:extLst>
          </p:cNvPr>
          <p:cNvCxnSpPr>
            <a:cxnSpLocks/>
          </p:cNvCxnSpPr>
          <p:nvPr/>
        </p:nvCxnSpPr>
        <p:spPr>
          <a:xfrm flipH="1">
            <a:off x="4954014" y="3311185"/>
            <a:ext cx="1726306" cy="573095"/>
          </a:xfrm>
          <a:prstGeom prst="straightConnector1">
            <a:avLst/>
          </a:prstGeom>
          <a:ln w="28575">
            <a:solidFill>
              <a:srgbClr val="CC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402E123E-DAA8-4F63-9CEB-343E6FFD435B}"/>
              </a:ext>
            </a:extLst>
          </p:cNvPr>
          <p:cNvCxnSpPr>
            <a:cxnSpLocks/>
            <a:stCxn id="71" idx="1"/>
          </p:cNvCxnSpPr>
          <p:nvPr/>
        </p:nvCxnSpPr>
        <p:spPr>
          <a:xfrm flipH="1" flipV="1">
            <a:off x="5701025" y="4028677"/>
            <a:ext cx="1152008" cy="313408"/>
          </a:xfrm>
          <a:prstGeom prst="straightConnector1">
            <a:avLst/>
          </a:prstGeom>
          <a:ln w="28575">
            <a:solidFill>
              <a:srgbClr val="CC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24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4C213E8-BCE3-4737-B843-3866DECFCB9D}"/>
              </a:ext>
            </a:extLst>
          </p:cNvPr>
          <p:cNvSpPr/>
          <p:nvPr/>
        </p:nvSpPr>
        <p:spPr>
          <a:xfrm>
            <a:off x="-4918" y="9053"/>
            <a:ext cx="12196918" cy="8385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095C4A6-35CD-4C6D-986D-13FA3F373E8B}"/>
              </a:ext>
            </a:extLst>
          </p:cNvPr>
          <p:cNvSpPr/>
          <p:nvPr/>
        </p:nvSpPr>
        <p:spPr>
          <a:xfrm>
            <a:off x="114300" y="914400"/>
            <a:ext cx="11952514" cy="5812971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F7FC897-5D21-437E-85C8-3DADCAFA33C2}"/>
              </a:ext>
            </a:extLst>
          </p:cNvPr>
          <p:cNvCxnSpPr>
            <a:cxnSpLocks/>
          </p:cNvCxnSpPr>
          <p:nvPr/>
        </p:nvCxnSpPr>
        <p:spPr>
          <a:xfrm>
            <a:off x="3799484" y="1401688"/>
            <a:ext cx="2444524" cy="716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4C19C81-9BB2-4273-A500-904C0A5210F3}"/>
              </a:ext>
            </a:extLst>
          </p:cNvPr>
          <p:cNvCxnSpPr>
            <a:cxnSpLocks/>
          </p:cNvCxnSpPr>
          <p:nvPr/>
        </p:nvCxnSpPr>
        <p:spPr>
          <a:xfrm>
            <a:off x="6223159" y="1368577"/>
            <a:ext cx="0" cy="3609864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D4F480BC-31FB-40C2-A54B-D395124DFC9E}"/>
              </a:ext>
            </a:extLst>
          </p:cNvPr>
          <p:cNvCxnSpPr>
            <a:cxnSpLocks/>
          </p:cNvCxnSpPr>
          <p:nvPr/>
        </p:nvCxnSpPr>
        <p:spPr>
          <a:xfrm>
            <a:off x="3846231" y="1370175"/>
            <a:ext cx="0" cy="3642093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626D8447-5602-4960-9408-01271A7CF8A3}"/>
              </a:ext>
            </a:extLst>
          </p:cNvPr>
          <p:cNvCxnSpPr>
            <a:cxnSpLocks/>
          </p:cNvCxnSpPr>
          <p:nvPr/>
        </p:nvCxnSpPr>
        <p:spPr>
          <a:xfrm>
            <a:off x="2074334" y="2621604"/>
            <a:ext cx="0" cy="3559063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CACB2D42-E497-49F1-924B-109D5186CA60}"/>
              </a:ext>
            </a:extLst>
          </p:cNvPr>
          <p:cNvCxnSpPr>
            <a:cxnSpLocks/>
          </p:cNvCxnSpPr>
          <p:nvPr/>
        </p:nvCxnSpPr>
        <p:spPr>
          <a:xfrm flipH="1">
            <a:off x="2074334" y="1402404"/>
            <a:ext cx="1754761" cy="1219200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25F3B294-DF75-40DA-BF7C-7435CDD95E48}"/>
              </a:ext>
            </a:extLst>
          </p:cNvPr>
          <p:cNvCxnSpPr>
            <a:cxnSpLocks/>
          </p:cNvCxnSpPr>
          <p:nvPr/>
        </p:nvCxnSpPr>
        <p:spPr>
          <a:xfrm flipH="1">
            <a:off x="2063673" y="5012268"/>
            <a:ext cx="1765422" cy="1168399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5FD5B23-5318-4BE9-A1EE-12D09A8C8836}"/>
              </a:ext>
            </a:extLst>
          </p:cNvPr>
          <p:cNvCxnSpPr>
            <a:cxnSpLocks/>
          </p:cNvCxnSpPr>
          <p:nvPr/>
        </p:nvCxnSpPr>
        <p:spPr>
          <a:xfrm>
            <a:off x="3829094" y="5012268"/>
            <a:ext cx="2436240" cy="0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id="{238B8FE7-5F6E-4427-9C80-655495F22AA6}"/>
              </a:ext>
            </a:extLst>
          </p:cNvPr>
          <p:cNvSpPr/>
          <p:nvPr/>
        </p:nvSpPr>
        <p:spPr>
          <a:xfrm rot="20800586">
            <a:off x="1596819" y="1682704"/>
            <a:ext cx="2726350" cy="4199694"/>
          </a:xfrm>
          <a:prstGeom prst="parallelogram">
            <a:avLst>
              <a:gd name="adj" fmla="val 35877"/>
            </a:avLst>
          </a:prstGeom>
          <a:gradFill>
            <a:gsLst>
              <a:gs pos="0">
                <a:srgbClr val="00B0F0">
                  <a:alpha val="31000"/>
                </a:srgbClr>
              </a:gs>
              <a:gs pos="100000">
                <a:srgbClr val="00B0F0">
                  <a:alpha val="8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3303A0B-838E-4B01-9EA6-8C2EC721BA75}"/>
              </a:ext>
            </a:extLst>
          </p:cNvPr>
          <p:cNvSpPr/>
          <p:nvPr/>
        </p:nvSpPr>
        <p:spPr>
          <a:xfrm>
            <a:off x="3889075" y="1444448"/>
            <a:ext cx="2288006" cy="3520821"/>
          </a:xfrm>
          <a:prstGeom prst="rect">
            <a:avLst/>
          </a:prstGeom>
          <a:gradFill>
            <a:gsLst>
              <a:gs pos="0">
                <a:srgbClr val="00B0F0">
                  <a:alpha val="31000"/>
                </a:srgbClr>
              </a:gs>
              <a:gs pos="100000">
                <a:srgbClr val="00B0F0">
                  <a:alpha val="8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id="{B5D7F38B-716B-48AA-9F3E-B04B7DBDE84B}"/>
              </a:ext>
            </a:extLst>
          </p:cNvPr>
          <p:cNvSpPr/>
          <p:nvPr/>
        </p:nvSpPr>
        <p:spPr>
          <a:xfrm>
            <a:off x="2095659" y="2564996"/>
            <a:ext cx="4081422" cy="1279723"/>
          </a:xfrm>
          <a:custGeom>
            <a:avLst/>
            <a:gdLst>
              <a:gd name="connsiteX0" fmla="*/ 0 w 4228874"/>
              <a:gd name="connsiteY0" fmla="*/ 1261533 h 1297454"/>
              <a:gd name="connsiteX1" fmla="*/ 520700 w 4228874"/>
              <a:gd name="connsiteY1" fmla="*/ 1286933 h 1297454"/>
              <a:gd name="connsiteX2" fmla="*/ 1117600 w 4228874"/>
              <a:gd name="connsiteY2" fmla="*/ 1109133 h 1297454"/>
              <a:gd name="connsiteX3" fmla="*/ 1219200 w 4228874"/>
              <a:gd name="connsiteY3" fmla="*/ 1058333 h 1297454"/>
              <a:gd name="connsiteX4" fmla="*/ 1727200 w 4228874"/>
              <a:gd name="connsiteY4" fmla="*/ 1045633 h 1297454"/>
              <a:gd name="connsiteX5" fmla="*/ 2159000 w 4228874"/>
              <a:gd name="connsiteY5" fmla="*/ 931333 h 1297454"/>
              <a:gd name="connsiteX6" fmla="*/ 2590800 w 4228874"/>
              <a:gd name="connsiteY6" fmla="*/ 690033 h 1297454"/>
              <a:gd name="connsiteX7" fmla="*/ 2971800 w 4228874"/>
              <a:gd name="connsiteY7" fmla="*/ 601133 h 1297454"/>
              <a:gd name="connsiteX8" fmla="*/ 3492500 w 4228874"/>
              <a:gd name="connsiteY8" fmla="*/ 474133 h 1297454"/>
              <a:gd name="connsiteX9" fmla="*/ 3771900 w 4228874"/>
              <a:gd name="connsiteY9" fmla="*/ 245533 h 1297454"/>
              <a:gd name="connsiteX10" fmla="*/ 4127500 w 4228874"/>
              <a:gd name="connsiteY10" fmla="*/ 16933 h 1297454"/>
              <a:gd name="connsiteX11" fmla="*/ 1778000 w 4228874"/>
              <a:gd name="connsiteY11" fmla="*/ 16933 h 1297454"/>
              <a:gd name="connsiteX12" fmla="*/ 1778000 w 4228874"/>
              <a:gd name="connsiteY12" fmla="*/ 16933 h 129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28874" h="1297454">
                <a:moveTo>
                  <a:pt x="0" y="1261533"/>
                </a:moveTo>
                <a:cubicBezTo>
                  <a:pt x="167216" y="1286933"/>
                  <a:pt x="334433" y="1312333"/>
                  <a:pt x="520700" y="1286933"/>
                </a:cubicBezTo>
                <a:cubicBezTo>
                  <a:pt x="706967" y="1261533"/>
                  <a:pt x="1001183" y="1147233"/>
                  <a:pt x="1117600" y="1109133"/>
                </a:cubicBezTo>
                <a:cubicBezTo>
                  <a:pt x="1234017" y="1071033"/>
                  <a:pt x="1117600" y="1068916"/>
                  <a:pt x="1219200" y="1058333"/>
                </a:cubicBezTo>
                <a:cubicBezTo>
                  <a:pt x="1320800" y="1047750"/>
                  <a:pt x="1570567" y="1066800"/>
                  <a:pt x="1727200" y="1045633"/>
                </a:cubicBezTo>
                <a:cubicBezTo>
                  <a:pt x="1883833" y="1024466"/>
                  <a:pt x="2015067" y="990600"/>
                  <a:pt x="2159000" y="931333"/>
                </a:cubicBezTo>
                <a:cubicBezTo>
                  <a:pt x="2302933" y="872066"/>
                  <a:pt x="2455333" y="745066"/>
                  <a:pt x="2590800" y="690033"/>
                </a:cubicBezTo>
                <a:cubicBezTo>
                  <a:pt x="2726267" y="635000"/>
                  <a:pt x="2971800" y="601133"/>
                  <a:pt x="2971800" y="601133"/>
                </a:cubicBezTo>
                <a:cubicBezTo>
                  <a:pt x="3122083" y="565150"/>
                  <a:pt x="3359150" y="533400"/>
                  <a:pt x="3492500" y="474133"/>
                </a:cubicBezTo>
                <a:cubicBezTo>
                  <a:pt x="3625850" y="414866"/>
                  <a:pt x="3666067" y="321733"/>
                  <a:pt x="3771900" y="245533"/>
                </a:cubicBezTo>
                <a:cubicBezTo>
                  <a:pt x="3877733" y="169333"/>
                  <a:pt x="4459817" y="55033"/>
                  <a:pt x="4127500" y="16933"/>
                </a:cubicBezTo>
                <a:cubicBezTo>
                  <a:pt x="3795183" y="-21167"/>
                  <a:pt x="1778000" y="16933"/>
                  <a:pt x="1778000" y="16933"/>
                </a:cubicBezTo>
                <a:lnTo>
                  <a:pt x="1778000" y="16933"/>
                </a:lnTo>
              </a:path>
            </a:pathLst>
          </a:custGeom>
          <a:solidFill>
            <a:schemeClr val="accent4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7762D599-6711-4430-AD3E-1E56E642DF41}"/>
              </a:ext>
            </a:extLst>
          </p:cNvPr>
          <p:cNvCxnSpPr>
            <a:cxnSpLocks/>
          </p:cNvCxnSpPr>
          <p:nvPr/>
        </p:nvCxnSpPr>
        <p:spPr>
          <a:xfrm>
            <a:off x="3853595" y="2562729"/>
            <a:ext cx="2369564" cy="0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84AAB329-5C0D-4569-964D-EF4AD8D4D618}"/>
              </a:ext>
            </a:extLst>
          </p:cNvPr>
          <p:cNvCxnSpPr>
            <a:cxnSpLocks/>
          </p:cNvCxnSpPr>
          <p:nvPr/>
        </p:nvCxnSpPr>
        <p:spPr>
          <a:xfrm flipH="1">
            <a:off x="2084996" y="2562729"/>
            <a:ext cx="1744098" cy="1221560"/>
          </a:xfrm>
          <a:prstGeom prst="line">
            <a:avLst/>
          </a:prstGeom>
          <a:ln w="762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7239EFA2-0035-4547-8500-E346E5D13D8E}"/>
              </a:ext>
            </a:extLst>
          </p:cNvPr>
          <p:cNvCxnSpPr>
            <a:cxnSpLocks/>
          </p:cNvCxnSpPr>
          <p:nvPr/>
        </p:nvCxnSpPr>
        <p:spPr>
          <a:xfrm>
            <a:off x="3846231" y="2596311"/>
            <a:ext cx="0" cy="1162685"/>
          </a:xfrm>
          <a:prstGeom prst="line">
            <a:avLst/>
          </a:prstGeom>
          <a:ln w="76200">
            <a:solidFill>
              <a:srgbClr val="00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9DBEC2DF-4A52-490B-8E7F-2EF8F50D22C9}"/>
              </a:ext>
            </a:extLst>
          </p:cNvPr>
          <p:cNvSpPr/>
          <p:nvPr/>
        </p:nvSpPr>
        <p:spPr>
          <a:xfrm rot="19499458">
            <a:off x="1691114" y="1490707"/>
            <a:ext cx="1977283" cy="5917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>
            <a:extLst>
              <a:ext uri="{FF2B5EF4-FFF2-40B4-BE49-F238E27FC236}">
                <a16:creationId xmlns:a16="http://schemas.microsoft.com/office/drawing/2014/main" id="{DD0073BD-B3E1-4BB4-8BF5-289AE7634839}"/>
              </a:ext>
            </a:extLst>
          </p:cNvPr>
          <p:cNvSpPr/>
          <p:nvPr/>
        </p:nvSpPr>
        <p:spPr>
          <a:xfrm rot="7126114">
            <a:off x="3361269" y="1894715"/>
            <a:ext cx="913449" cy="967225"/>
          </a:xfrm>
          <a:prstGeom prst="arc">
            <a:avLst>
              <a:gd name="adj1" fmla="val 16079055"/>
              <a:gd name="adj2" fmla="val 182855"/>
            </a:avLst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A3A380C1-C5B1-4461-A46F-0E7F02F9002B}"/>
              </a:ext>
            </a:extLst>
          </p:cNvPr>
          <p:cNvSpPr/>
          <p:nvPr/>
        </p:nvSpPr>
        <p:spPr>
          <a:xfrm>
            <a:off x="3838097" y="2318856"/>
            <a:ext cx="217997" cy="215410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оловина рамки 1">
            <a:extLst>
              <a:ext uri="{FF2B5EF4-FFF2-40B4-BE49-F238E27FC236}">
                <a16:creationId xmlns:a16="http://schemas.microsoft.com/office/drawing/2014/main" id="{A36095E1-6F25-4930-8902-C608B0271CD8}"/>
              </a:ext>
            </a:extLst>
          </p:cNvPr>
          <p:cNvSpPr/>
          <p:nvPr/>
        </p:nvSpPr>
        <p:spPr>
          <a:xfrm>
            <a:off x="3598133" y="2400301"/>
            <a:ext cx="214495" cy="267764"/>
          </a:xfrm>
          <a:prstGeom prst="halfFrame">
            <a:avLst>
              <a:gd name="adj1" fmla="val 7623"/>
              <a:gd name="adj2" fmla="val 7081"/>
            </a:avLst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46E9DB12-3EE4-4FC3-B3DB-55121721AB92}"/>
              </a:ext>
            </a:extLst>
          </p:cNvPr>
          <p:cNvSpPr/>
          <p:nvPr/>
        </p:nvSpPr>
        <p:spPr>
          <a:xfrm>
            <a:off x="3792403" y="2494996"/>
            <a:ext cx="119962" cy="101096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E2E986F0-9410-4A2C-9DD1-1E47A8FE271A}"/>
              </a:ext>
            </a:extLst>
          </p:cNvPr>
          <p:cNvSpPr/>
          <p:nvPr/>
        </p:nvSpPr>
        <p:spPr>
          <a:xfrm>
            <a:off x="3786250" y="4950808"/>
            <a:ext cx="119962" cy="1117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A90D42C-AD57-4DE0-BD60-5AD23B368880}"/>
              </a:ext>
            </a:extLst>
          </p:cNvPr>
          <p:cNvSpPr/>
          <p:nvPr/>
        </p:nvSpPr>
        <p:spPr>
          <a:xfrm rot="19585428">
            <a:off x="2179653" y="5613683"/>
            <a:ext cx="1977283" cy="5519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294F4A-B77D-4889-8121-0FAE5560B6E4}"/>
                  </a:ext>
                </a:extLst>
              </p:cNvPr>
              <p:cNvSpPr txBox="1"/>
              <p:nvPr/>
            </p:nvSpPr>
            <p:spPr>
              <a:xfrm>
                <a:off x="1514250" y="3567720"/>
                <a:ext cx="44242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𝑸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294F4A-B77D-4889-8121-0FAE5560B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250" y="3567720"/>
                <a:ext cx="442429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AB5EF22-81A0-49A3-9C4B-162204B3B623}"/>
                  </a:ext>
                </a:extLst>
              </p:cNvPr>
              <p:cNvSpPr txBox="1"/>
              <p:nvPr/>
            </p:nvSpPr>
            <p:spPr>
              <a:xfrm>
                <a:off x="6337263" y="2217997"/>
                <a:ext cx="44242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AB5EF22-81A0-49A3-9C4B-162204B3B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7263" y="2217997"/>
                <a:ext cx="442429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E3D5861-71A4-4EE0-8CBA-DFE1FB098BC8}"/>
                  </a:ext>
                </a:extLst>
              </p:cNvPr>
              <p:cNvSpPr txBox="1"/>
              <p:nvPr/>
            </p:nvSpPr>
            <p:spPr>
              <a:xfrm>
                <a:off x="3880319" y="1987499"/>
                <a:ext cx="42159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𝑷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E3D5861-71A4-4EE0-8CBA-DFE1FB098B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319" y="1987499"/>
                <a:ext cx="421590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3DDB6E0-6443-4D43-B1A0-D1569B58D3C2}"/>
                  </a:ext>
                </a:extLst>
              </p:cNvPr>
              <p:cNvSpPr txBox="1"/>
              <p:nvPr/>
            </p:nvSpPr>
            <p:spPr>
              <a:xfrm>
                <a:off x="3642800" y="5045053"/>
                <a:ext cx="42159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3DDB6E0-6443-4D43-B1A0-D1569B58D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2800" y="5045053"/>
                <a:ext cx="42159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BC64E0A-8188-4666-B5B3-FABF5103AA78}"/>
                  </a:ext>
                </a:extLst>
              </p:cNvPr>
              <p:cNvSpPr txBox="1"/>
              <p:nvPr/>
            </p:nvSpPr>
            <p:spPr>
              <a:xfrm>
                <a:off x="5608554" y="4390162"/>
                <a:ext cx="42159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BC64E0A-8188-4666-B5B3-FABF5103A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8554" y="4390162"/>
                <a:ext cx="421590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7099E90-E638-46A0-9D5C-4C1EEBF842B8}"/>
                  </a:ext>
                </a:extLst>
              </p:cNvPr>
              <p:cNvSpPr txBox="1"/>
              <p:nvPr/>
            </p:nvSpPr>
            <p:spPr>
              <a:xfrm>
                <a:off x="2206525" y="5178597"/>
                <a:ext cx="42159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7099E90-E638-46A0-9D5C-4C1EEBF84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6525" y="5178597"/>
                <a:ext cx="421590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Овал 36">
            <a:extLst>
              <a:ext uri="{FF2B5EF4-FFF2-40B4-BE49-F238E27FC236}">
                <a16:creationId xmlns:a16="http://schemas.microsoft.com/office/drawing/2014/main" id="{596CBEB2-0248-40BA-AD25-54C1A7A00F79}"/>
              </a:ext>
            </a:extLst>
          </p:cNvPr>
          <p:cNvSpPr/>
          <p:nvPr/>
        </p:nvSpPr>
        <p:spPr>
          <a:xfrm>
            <a:off x="6170541" y="2499417"/>
            <a:ext cx="119962" cy="1117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24792791-E683-474A-BFB1-9E72E6105EC0}"/>
              </a:ext>
            </a:extLst>
          </p:cNvPr>
          <p:cNvSpPr/>
          <p:nvPr/>
        </p:nvSpPr>
        <p:spPr>
          <a:xfrm>
            <a:off x="2020432" y="3716194"/>
            <a:ext cx="119962" cy="111789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5C5AE1B-9CA8-43DA-9C8A-CBABB8449093}"/>
              </a:ext>
            </a:extLst>
          </p:cNvPr>
          <p:cNvCxnSpPr>
            <a:cxnSpLocks/>
          </p:cNvCxnSpPr>
          <p:nvPr/>
        </p:nvCxnSpPr>
        <p:spPr>
          <a:xfrm flipH="1">
            <a:off x="4588870" y="2960015"/>
            <a:ext cx="3092036" cy="27406"/>
          </a:xfrm>
          <a:prstGeom prst="straightConnector1">
            <a:avLst/>
          </a:prstGeom>
          <a:ln w="5715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CD84794-55A1-41B3-A219-7734042AD9E8}"/>
                  </a:ext>
                </a:extLst>
              </p:cNvPr>
              <p:cNvSpPr txBox="1"/>
              <p:nvPr/>
            </p:nvSpPr>
            <p:spPr>
              <a:xfrm>
                <a:off x="7882918" y="2318242"/>
                <a:ext cx="2383666" cy="29215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ru-RU" sz="44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4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𝑸𝑷𝑹</m:t>
                    </m:r>
                    <m:r>
                      <a:rPr lang="en-US" sz="4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chiziqli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4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CD84794-55A1-41B3-A219-7734042AD9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2918" y="2318242"/>
                <a:ext cx="2383666" cy="2921505"/>
              </a:xfrm>
              <a:prstGeom prst="rect">
                <a:avLst/>
              </a:prstGeom>
              <a:blipFill>
                <a:blip r:embed="rId8"/>
                <a:stretch>
                  <a:fillRect l="-14066" r="-13555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127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id="{6333646C-FAAB-41A2-86F9-53BB11BDE34F}"/>
              </a:ext>
            </a:extLst>
          </p:cNvPr>
          <p:cNvSpPr/>
          <p:nvPr/>
        </p:nvSpPr>
        <p:spPr>
          <a:xfrm>
            <a:off x="879420" y="2753949"/>
            <a:ext cx="4438200" cy="1246908"/>
          </a:xfrm>
          <a:prstGeom prst="parallelogram">
            <a:avLst>
              <a:gd name="adj" fmla="val 87096"/>
            </a:avLst>
          </a:prstGeom>
          <a:solidFill>
            <a:srgbClr val="00B0F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C6132661-84E8-4164-BA3C-211B8C735B76}"/>
              </a:ext>
            </a:extLst>
          </p:cNvPr>
          <p:cNvSpPr/>
          <p:nvPr/>
        </p:nvSpPr>
        <p:spPr>
          <a:xfrm>
            <a:off x="1148474" y="1323167"/>
            <a:ext cx="4786751" cy="1442644"/>
          </a:xfrm>
          <a:prstGeom prst="parallelogram">
            <a:avLst>
              <a:gd name="adj" fmla="val 87096"/>
            </a:avLst>
          </a:prstGeom>
          <a:solidFill>
            <a:srgbClr val="00B0F0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5D7D0AB1-50F1-46E1-9B46-A5DD9B95EEB0}"/>
              </a:ext>
            </a:extLst>
          </p:cNvPr>
          <p:cNvCxnSpPr>
            <a:cxnSpLocks/>
          </p:cNvCxnSpPr>
          <p:nvPr/>
        </p:nvCxnSpPr>
        <p:spPr>
          <a:xfrm flipH="1">
            <a:off x="842152" y="2746290"/>
            <a:ext cx="1110536" cy="126860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0D3D7CD-1605-4F2B-953C-B00CE7D44B27}"/>
              </a:ext>
            </a:extLst>
          </p:cNvPr>
          <p:cNvCxnSpPr>
            <a:cxnSpLocks/>
          </p:cNvCxnSpPr>
          <p:nvPr/>
        </p:nvCxnSpPr>
        <p:spPr>
          <a:xfrm flipH="1">
            <a:off x="4186063" y="2753044"/>
            <a:ext cx="1110536" cy="131092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8EE57B0D-2F9A-4DC9-B2F1-1B9A1E824E38}"/>
              </a:ext>
            </a:extLst>
          </p:cNvPr>
          <p:cNvCxnSpPr>
            <a:cxnSpLocks/>
          </p:cNvCxnSpPr>
          <p:nvPr/>
        </p:nvCxnSpPr>
        <p:spPr>
          <a:xfrm flipH="1">
            <a:off x="880697" y="2525953"/>
            <a:ext cx="3516225" cy="148577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7C517DFF-92AF-4E4E-948B-D2F08902027B}"/>
              </a:ext>
            </a:extLst>
          </p:cNvPr>
          <p:cNvCxnSpPr>
            <a:cxnSpLocks/>
          </p:cNvCxnSpPr>
          <p:nvPr/>
        </p:nvCxnSpPr>
        <p:spPr>
          <a:xfrm flipH="1" flipV="1">
            <a:off x="833379" y="4009115"/>
            <a:ext cx="3389564" cy="2939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1025FD1D-57CF-4EC4-BBCB-FB1C31CD9A9D}"/>
              </a:ext>
            </a:extLst>
          </p:cNvPr>
          <p:cNvCxnSpPr>
            <a:cxnSpLocks/>
          </p:cNvCxnSpPr>
          <p:nvPr/>
        </p:nvCxnSpPr>
        <p:spPr>
          <a:xfrm flipH="1" flipV="1">
            <a:off x="3960323" y="2734201"/>
            <a:ext cx="1361482" cy="1223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B0AD748D-AEA7-4ADE-985A-C0EE81AB5E26}"/>
              </a:ext>
            </a:extLst>
          </p:cNvPr>
          <p:cNvCxnSpPr>
            <a:cxnSpLocks/>
          </p:cNvCxnSpPr>
          <p:nvPr/>
        </p:nvCxnSpPr>
        <p:spPr>
          <a:xfrm flipH="1">
            <a:off x="1433025" y="1968752"/>
            <a:ext cx="3373483" cy="139341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ED9C221C-B1DC-4471-BE60-BBCA7DCC9BBC}"/>
              </a:ext>
            </a:extLst>
          </p:cNvPr>
          <p:cNvCxnSpPr>
            <a:cxnSpLocks/>
          </p:cNvCxnSpPr>
          <p:nvPr/>
        </p:nvCxnSpPr>
        <p:spPr>
          <a:xfrm flipH="1" flipV="1">
            <a:off x="1568661" y="3361922"/>
            <a:ext cx="850097" cy="6667"/>
          </a:xfrm>
          <a:prstGeom prst="line">
            <a:avLst/>
          </a:prstGeom>
          <a:ln w="57150">
            <a:solidFill>
              <a:srgbClr val="CC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A16DC824-E59D-4ACD-AB32-543237B53154}"/>
              </a:ext>
            </a:extLst>
          </p:cNvPr>
          <p:cNvCxnSpPr>
            <a:cxnSpLocks/>
          </p:cNvCxnSpPr>
          <p:nvPr/>
        </p:nvCxnSpPr>
        <p:spPr>
          <a:xfrm flipH="1" flipV="1">
            <a:off x="2586333" y="3373101"/>
            <a:ext cx="2137813" cy="24682"/>
          </a:xfrm>
          <a:prstGeom prst="line">
            <a:avLst/>
          </a:prstGeom>
          <a:ln w="57150">
            <a:solidFill>
              <a:srgbClr val="CC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Равнобедренный треугольник 42">
            <a:extLst>
              <a:ext uri="{FF2B5EF4-FFF2-40B4-BE49-F238E27FC236}">
                <a16:creationId xmlns:a16="http://schemas.microsoft.com/office/drawing/2014/main" id="{8518D811-D465-4061-8531-AD81E4D5C881}"/>
              </a:ext>
            </a:extLst>
          </p:cNvPr>
          <p:cNvSpPr/>
          <p:nvPr/>
        </p:nvSpPr>
        <p:spPr>
          <a:xfrm>
            <a:off x="5226165" y="2089515"/>
            <a:ext cx="1060704" cy="914400"/>
          </a:xfrm>
          <a:prstGeom prst="triangle">
            <a:avLst>
              <a:gd name="adj" fmla="val 68243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Равнобедренный треугольник 43">
            <a:extLst>
              <a:ext uri="{FF2B5EF4-FFF2-40B4-BE49-F238E27FC236}">
                <a16:creationId xmlns:a16="http://schemas.microsoft.com/office/drawing/2014/main" id="{1D1950D0-5E1D-416D-8372-1C88485BB905}"/>
              </a:ext>
            </a:extLst>
          </p:cNvPr>
          <p:cNvSpPr/>
          <p:nvPr/>
        </p:nvSpPr>
        <p:spPr>
          <a:xfrm rot="3383032">
            <a:off x="1081177" y="1025993"/>
            <a:ext cx="1499366" cy="2036993"/>
          </a:xfrm>
          <a:prstGeom prst="triangle">
            <a:avLst>
              <a:gd name="adj" fmla="val 3656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Равнобедренный треугольник 44">
            <a:extLst>
              <a:ext uri="{FF2B5EF4-FFF2-40B4-BE49-F238E27FC236}">
                <a16:creationId xmlns:a16="http://schemas.microsoft.com/office/drawing/2014/main" id="{25875959-E147-4D98-876C-E655E59A7F05}"/>
              </a:ext>
            </a:extLst>
          </p:cNvPr>
          <p:cNvSpPr/>
          <p:nvPr/>
        </p:nvSpPr>
        <p:spPr>
          <a:xfrm>
            <a:off x="4326600" y="1446240"/>
            <a:ext cx="1060704" cy="1207820"/>
          </a:xfrm>
          <a:prstGeom prst="triangle">
            <a:avLst>
              <a:gd name="adj" fmla="val 8855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>
            <a:extLst>
              <a:ext uri="{FF2B5EF4-FFF2-40B4-BE49-F238E27FC236}">
                <a16:creationId xmlns:a16="http://schemas.microsoft.com/office/drawing/2014/main" id="{9F9ED39A-22F7-492F-98FC-BB689A59C6B9}"/>
              </a:ext>
            </a:extLst>
          </p:cNvPr>
          <p:cNvSpPr/>
          <p:nvPr/>
        </p:nvSpPr>
        <p:spPr>
          <a:xfrm>
            <a:off x="4051305" y="2449180"/>
            <a:ext cx="1287377" cy="251078"/>
          </a:xfrm>
          <a:prstGeom prst="triangle">
            <a:avLst>
              <a:gd name="adj" fmla="val 944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56AE0383-AE58-4B73-9E36-7104C3CFC058}"/>
              </a:ext>
            </a:extLst>
          </p:cNvPr>
          <p:cNvCxnSpPr>
            <a:cxnSpLocks/>
          </p:cNvCxnSpPr>
          <p:nvPr/>
        </p:nvCxnSpPr>
        <p:spPr>
          <a:xfrm flipH="1">
            <a:off x="2067646" y="2734058"/>
            <a:ext cx="1859985" cy="16131"/>
          </a:xfrm>
          <a:prstGeom prst="line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90EB986A-2F19-4464-870D-A3E98848825D}"/>
              </a:ext>
            </a:extLst>
          </p:cNvPr>
          <p:cNvSpPr/>
          <p:nvPr/>
        </p:nvSpPr>
        <p:spPr>
          <a:xfrm rot="20883441">
            <a:off x="4027932" y="2310619"/>
            <a:ext cx="1287377" cy="252049"/>
          </a:xfrm>
          <a:prstGeom prst="triangle">
            <a:avLst>
              <a:gd name="adj" fmla="val 91004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>
            <a:extLst>
              <a:ext uri="{FF2B5EF4-FFF2-40B4-BE49-F238E27FC236}">
                <a16:creationId xmlns:a16="http://schemas.microsoft.com/office/drawing/2014/main" id="{F166148A-F008-4611-BE50-2147D2464786}"/>
              </a:ext>
            </a:extLst>
          </p:cNvPr>
          <p:cNvSpPr/>
          <p:nvPr/>
        </p:nvSpPr>
        <p:spPr>
          <a:xfrm rot="12616648">
            <a:off x="1967545" y="322303"/>
            <a:ext cx="2798425" cy="3324491"/>
          </a:xfrm>
          <a:prstGeom prst="triangle">
            <a:avLst>
              <a:gd name="adj" fmla="val 8855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>
            <a:extLst>
              <a:ext uri="{FF2B5EF4-FFF2-40B4-BE49-F238E27FC236}">
                <a16:creationId xmlns:a16="http://schemas.microsoft.com/office/drawing/2014/main" id="{5645CCD5-3AEC-4E9E-BF8F-1D1378769509}"/>
              </a:ext>
            </a:extLst>
          </p:cNvPr>
          <p:cNvSpPr/>
          <p:nvPr/>
        </p:nvSpPr>
        <p:spPr>
          <a:xfrm rot="12815043">
            <a:off x="5062859" y="1166937"/>
            <a:ext cx="937707" cy="1214517"/>
          </a:xfrm>
          <a:prstGeom prst="triangle">
            <a:avLst>
              <a:gd name="adj" fmla="val 7351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>
            <a:extLst>
              <a:ext uri="{FF2B5EF4-FFF2-40B4-BE49-F238E27FC236}">
                <a16:creationId xmlns:a16="http://schemas.microsoft.com/office/drawing/2014/main" id="{A6F690D9-F986-449E-9B5B-1CE11FCBAE3A}"/>
              </a:ext>
            </a:extLst>
          </p:cNvPr>
          <p:cNvSpPr/>
          <p:nvPr/>
        </p:nvSpPr>
        <p:spPr>
          <a:xfrm rot="996798">
            <a:off x="2229335" y="2801589"/>
            <a:ext cx="914400" cy="914400"/>
          </a:xfrm>
          <a:prstGeom prst="arc">
            <a:avLst/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C329D1-E328-4315-AB4C-2BE8ED78E381}"/>
                  </a:ext>
                </a:extLst>
              </p:cNvPr>
              <p:cNvSpPr txBox="1"/>
              <p:nvPr/>
            </p:nvSpPr>
            <p:spPr>
              <a:xfrm>
                <a:off x="4525474" y="1538284"/>
                <a:ext cx="3222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C329D1-E328-4315-AB4C-2BE8ED78E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74" y="1538284"/>
                <a:ext cx="322203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BD264FC-8D6F-4276-8144-922BB7AD3FC8}"/>
                  </a:ext>
                </a:extLst>
              </p:cNvPr>
              <p:cNvSpPr txBox="1"/>
              <p:nvPr/>
            </p:nvSpPr>
            <p:spPr>
              <a:xfrm>
                <a:off x="3923429" y="3517592"/>
                <a:ext cx="3254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BD264FC-8D6F-4276-8144-922BB7AD3F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429" y="3517592"/>
                <a:ext cx="325409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98D1085-D0F1-4A52-9BF1-9B604319428B}"/>
                  </a:ext>
                </a:extLst>
              </p:cNvPr>
              <p:cNvSpPr txBox="1"/>
              <p:nvPr/>
            </p:nvSpPr>
            <p:spPr>
              <a:xfrm>
                <a:off x="3343493" y="2876503"/>
                <a:ext cx="35266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98D1085-D0F1-4A52-9BF1-9B6043194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493" y="2876503"/>
                <a:ext cx="352661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1703B5E7-76F4-4E24-8963-EB37E8DFEFF4}"/>
              </a:ext>
            </a:extLst>
          </p:cNvPr>
          <p:cNvCxnSpPr>
            <a:cxnSpLocks/>
          </p:cNvCxnSpPr>
          <p:nvPr/>
        </p:nvCxnSpPr>
        <p:spPr>
          <a:xfrm flipH="1">
            <a:off x="10470537" y="2558100"/>
            <a:ext cx="1194126" cy="1378024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D5BC609E-771B-477E-BA63-B6B358380B92}"/>
              </a:ext>
            </a:extLst>
          </p:cNvPr>
          <p:cNvCxnSpPr>
            <a:cxnSpLocks/>
          </p:cNvCxnSpPr>
          <p:nvPr/>
        </p:nvCxnSpPr>
        <p:spPr>
          <a:xfrm flipH="1">
            <a:off x="8368962" y="2539967"/>
            <a:ext cx="1183442" cy="137139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0F23F718-AE09-4D5B-A245-016D2D453CA9}"/>
              </a:ext>
            </a:extLst>
          </p:cNvPr>
          <p:cNvCxnSpPr>
            <a:cxnSpLocks/>
          </p:cNvCxnSpPr>
          <p:nvPr/>
        </p:nvCxnSpPr>
        <p:spPr>
          <a:xfrm>
            <a:off x="8352851" y="3927961"/>
            <a:ext cx="214066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3192C0EA-93A9-4E4C-837D-BEEBB67BE1E1}"/>
              </a:ext>
            </a:extLst>
          </p:cNvPr>
          <p:cNvCxnSpPr>
            <a:cxnSpLocks/>
          </p:cNvCxnSpPr>
          <p:nvPr/>
        </p:nvCxnSpPr>
        <p:spPr>
          <a:xfrm>
            <a:off x="9516792" y="2558100"/>
            <a:ext cx="2160199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7FC8C190-8018-4260-8E3C-8393C698A042}"/>
              </a:ext>
            </a:extLst>
          </p:cNvPr>
          <p:cNvCxnSpPr>
            <a:cxnSpLocks/>
          </p:cNvCxnSpPr>
          <p:nvPr/>
        </p:nvCxnSpPr>
        <p:spPr>
          <a:xfrm>
            <a:off x="6910815" y="2642722"/>
            <a:ext cx="1461659" cy="129340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46526A3C-9941-4960-A287-7CE1F83925BD}"/>
              </a:ext>
            </a:extLst>
          </p:cNvPr>
          <p:cNvCxnSpPr>
            <a:cxnSpLocks/>
          </p:cNvCxnSpPr>
          <p:nvPr/>
        </p:nvCxnSpPr>
        <p:spPr>
          <a:xfrm>
            <a:off x="8079719" y="1266712"/>
            <a:ext cx="1454011" cy="129159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2ED39B04-DCD4-4821-8C6F-A2E3F02D95ED}"/>
              </a:ext>
            </a:extLst>
          </p:cNvPr>
          <p:cNvCxnSpPr>
            <a:cxnSpLocks/>
          </p:cNvCxnSpPr>
          <p:nvPr/>
        </p:nvCxnSpPr>
        <p:spPr>
          <a:xfrm flipH="1">
            <a:off x="6899395" y="1265459"/>
            <a:ext cx="1206024" cy="140429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араллелограмм 67">
            <a:extLst>
              <a:ext uri="{FF2B5EF4-FFF2-40B4-BE49-F238E27FC236}">
                <a16:creationId xmlns:a16="http://schemas.microsoft.com/office/drawing/2014/main" id="{3EDC1512-472D-4E67-919E-9293DAED3108}"/>
              </a:ext>
            </a:extLst>
          </p:cNvPr>
          <p:cNvSpPr/>
          <p:nvPr/>
        </p:nvSpPr>
        <p:spPr>
          <a:xfrm>
            <a:off x="8400181" y="2535685"/>
            <a:ext cx="3273714" cy="1371396"/>
          </a:xfrm>
          <a:prstGeom prst="parallelogram">
            <a:avLst>
              <a:gd name="adj" fmla="val 85417"/>
            </a:avLst>
          </a:prstGeom>
          <a:solidFill>
            <a:srgbClr val="00B0F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Ромб 69">
            <a:extLst>
              <a:ext uri="{FF2B5EF4-FFF2-40B4-BE49-F238E27FC236}">
                <a16:creationId xmlns:a16="http://schemas.microsoft.com/office/drawing/2014/main" id="{9C17B703-3548-41AC-AB9D-1758E21F2119}"/>
              </a:ext>
            </a:extLst>
          </p:cNvPr>
          <p:cNvSpPr/>
          <p:nvPr/>
        </p:nvSpPr>
        <p:spPr>
          <a:xfrm rot="21424549">
            <a:off x="6895063" y="1203082"/>
            <a:ext cx="2779060" cy="2697239"/>
          </a:xfrm>
          <a:prstGeom prst="diamond">
            <a:avLst/>
          </a:prstGeom>
          <a:solidFill>
            <a:srgbClr val="00B0F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E37E0379-9BE0-4CF0-8525-6D030821A0CC}"/>
              </a:ext>
            </a:extLst>
          </p:cNvPr>
          <p:cNvCxnSpPr>
            <a:cxnSpLocks/>
          </p:cNvCxnSpPr>
          <p:nvPr/>
        </p:nvCxnSpPr>
        <p:spPr>
          <a:xfrm>
            <a:off x="7508117" y="1960806"/>
            <a:ext cx="1434395" cy="1279971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F2DAB472-5117-46B2-A9E9-6B0D2A3D0F6D}"/>
              </a:ext>
            </a:extLst>
          </p:cNvPr>
          <p:cNvCxnSpPr>
            <a:cxnSpLocks/>
          </p:cNvCxnSpPr>
          <p:nvPr/>
        </p:nvCxnSpPr>
        <p:spPr>
          <a:xfrm>
            <a:off x="8933925" y="3240777"/>
            <a:ext cx="2118977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Дуга 72">
            <a:extLst>
              <a:ext uri="{FF2B5EF4-FFF2-40B4-BE49-F238E27FC236}">
                <a16:creationId xmlns:a16="http://schemas.microsoft.com/office/drawing/2014/main" id="{C1817051-0190-47F8-9F9C-222C749B7836}"/>
              </a:ext>
            </a:extLst>
          </p:cNvPr>
          <p:cNvSpPr/>
          <p:nvPr/>
        </p:nvSpPr>
        <p:spPr>
          <a:xfrm rot="20360877">
            <a:off x="7951691" y="2728873"/>
            <a:ext cx="1569381" cy="1533713"/>
          </a:xfrm>
          <a:prstGeom prst="arc">
            <a:avLst/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3D5DD43A-1862-4ED5-A589-1D5565DF0E11}"/>
                  </a:ext>
                </a:extLst>
              </p:cNvPr>
              <p:cNvSpPr txBox="1"/>
              <p:nvPr/>
            </p:nvSpPr>
            <p:spPr>
              <a:xfrm>
                <a:off x="7903111" y="1388741"/>
                <a:ext cx="3222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3D5DD43A-1862-4ED5-A589-1D5565DF0E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3111" y="1388741"/>
                <a:ext cx="322203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6A1E04F-BED8-405A-9206-068758CA14CF}"/>
                  </a:ext>
                </a:extLst>
              </p:cNvPr>
              <p:cNvSpPr txBox="1"/>
              <p:nvPr/>
            </p:nvSpPr>
            <p:spPr>
              <a:xfrm>
                <a:off x="10219601" y="3419571"/>
                <a:ext cx="3254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D6A1E04F-BED8-405A-9206-068758CA14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9601" y="3419571"/>
                <a:ext cx="325409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879F016-F629-4C19-8357-6A6CD768E546}"/>
                  </a:ext>
                </a:extLst>
              </p:cNvPr>
              <p:cNvSpPr txBox="1"/>
              <p:nvPr/>
            </p:nvSpPr>
            <p:spPr>
              <a:xfrm>
                <a:off x="9010296" y="2358148"/>
                <a:ext cx="35266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3879F016-F629-4C19-8357-6A6CD768E5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0296" y="2358148"/>
                <a:ext cx="352661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8E9D8FA1-E03B-4C7C-BEEC-0880116FB92B}"/>
              </a:ext>
            </a:extLst>
          </p:cNvPr>
          <p:cNvCxnSpPr>
            <a:cxnSpLocks/>
          </p:cNvCxnSpPr>
          <p:nvPr/>
        </p:nvCxnSpPr>
        <p:spPr>
          <a:xfrm flipH="1">
            <a:off x="4374121" y="1326431"/>
            <a:ext cx="942111" cy="120516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D15B056B-5BB1-45EE-BCED-2122E36AFB4A}"/>
              </a:ext>
            </a:extLst>
          </p:cNvPr>
          <p:cNvCxnSpPr>
            <a:cxnSpLocks/>
          </p:cNvCxnSpPr>
          <p:nvPr/>
        </p:nvCxnSpPr>
        <p:spPr>
          <a:xfrm flipH="1">
            <a:off x="1952688" y="1330006"/>
            <a:ext cx="3343710" cy="142884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bject 2">
            <a:extLst>
              <a:ext uri="{FF2B5EF4-FFF2-40B4-BE49-F238E27FC236}">
                <a16:creationId xmlns:a16="http://schemas.microsoft.com/office/drawing/2014/main" id="{AD7A2C71-768F-4AE4-AC44-653D447A833F}"/>
              </a:ext>
            </a:extLst>
          </p:cNvPr>
          <p:cNvSpPr/>
          <p:nvPr/>
        </p:nvSpPr>
        <p:spPr>
          <a:xfrm>
            <a:off x="-4918" y="0"/>
            <a:ext cx="12196918" cy="8051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Рамка 53">
            <a:extLst>
              <a:ext uri="{FF2B5EF4-FFF2-40B4-BE49-F238E27FC236}">
                <a16:creationId xmlns:a16="http://schemas.microsoft.com/office/drawing/2014/main" id="{C4B1C627-A72E-4045-8FED-DC41E4A9D9E2}"/>
              </a:ext>
            </a:extLst>
          </p:cNvPr>
          <p:cNvSpPr/>
          <p:nvPr/>
        </p:nvSpPr>
        <p:spPr>
          <a:xfrm>
            <a:off x="114300" y="914400"/>
            <a:ext cx="11952514" cy="5812971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76A849A3-5C23-4213-870D-BF692878026C}"/>
              </a:ext>
            </a:extLst>
          </p:cNvPr>
          <p:cNvSpPr/>
          <p:nvPr/>
        </p:nvSpPr>
        <p:spPr>
          <a:xfrm rot="13291462">
            <a:off x="7903609" y="1718918"/>
            <a:ext cx="1951829" cy="179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E9FA1628-713E-4891-82D1-126607D6A5F1}"/>
              </a:ext>
            </a:extLst>
          </p:cNvPr>
          <p:cNvSpPr/>
          <p:nvPr/>
        </p:nvSpPr>
        <p:spPr>
          <a:xfrm rot="10640391">
            <a:off x="9555363" y="2298165"/>
            <a:ext cx="1951829" cy="179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5B0099D1-BEE8-420D-9BE3-E392A74B4A2A}"/>
              </a:ext>
            </a:extLst>
          </p:cNvPr>
          <p:cNvCxnSpPr>
            <a:cxnSpLocks/>
          </p:cNvCxnSpPr>
          <p:nvPr/>
        </p:nvCxnSpPr>
        <p:spPr>
          <a:xfrm>
            <a:off x="4967400" y="6456385"/>
            <a:ext cx="2501685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7C5CFB06-47B9-496C-A4C9-3DCBC88407BC}"/>
              </a:ext>
            </a:extLst>
          </p:cNvPr>
          <p:cNvCxnSpPr>
            <a:cxnSpLocks/>
          </p:cNvCxnSpPr>
          <p:nvPr/>
        </p:nvCxnSpPr>
        <p:spPr>
          <a:xfrm flipV="1">
            <a:off x="4946897" y="2854627"/>
            <a:ext cx="1474930" cy="1469188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4DB5AAAC-BBB8-4E20-B96A-D3BA46E64E88}"/>
              </a:ext>
            </a:extLst>
          </p:cNvPr>
          <p:cNvCxnSpPr>
            <a:cxnSpLocks/>
          </p:cNvCxnSpPr>
          <p:nvPr/>
        </p:nvCxnSpPr>
        <p:spPr>
          <a:xfrm flipH="1" flipV="1">
            <a:off x="4958720" y="4315038"/>
            <a:ext cx="8680" cy="217251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араллелограмм 62">
            <a:extLst>
              <a:ext uri="{FF2B5EF4-FFF2-40B4-BE49-F238E27FC236}">
                <a16:creationId xmlns:a16="http://schemas.microsoft.com/office/drawing/2014/main" id="{21132303-7DC2-4F40-BC68-2D8E14C5A721}"/>
              </a:ext>
            </a:extLst>
          </p:cNvPr>
          <p:cNvSpPr/>
          <p:nvPr/>
        </p:nvSpPr>
        <p:spPr>
          <a:xfrm rot="18962154">
            <a:off x="3941651" y="3881669"/>
            <a:ext cx="3541890" cy="1568538"/>
          </a:xfrm>
          <a:prstGeom prst="parallelogram">
            <a:avLst>
              <a:gd name="adj" fmla="val 94804"/>
            </a:avLst>
          </a:prstGeom>
          <a:solidFill>
            <a:srgbClr val="00B0F0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араллелограмм 63">
            <a:extLst>
              <a:ext uri="{FF2B5EF4-FFF2-40B4-BE49-F238E27FC236}">
                <a16:creationId xmlns:a16="http://schemas.microsoft.com/office/drawing/2014/main" id="{34710D6E-EFE7-4E59-9332-8E496DFB2862}"/>
              </a:ext>
            </a:extLst>
          </p:cNvPr>
          <p:cNvSpPr/>
          <p:nvPr/>
        </p:nvSpPr>
        <p:spPr>
          <a:xfrm>
            <a:off x="4946896" y="4956249"/>
            <a:ext cx="4066717" cy="1483513"/>
          </a:xfrm>
          <a:prstGeom prst="parallelogram">
            <a:avLst>
              <a:gd name="adj" fmla="val 102103"/>
            </a:avLst>
          </a:prstGeom>
          <a:solidFill>
            <a:srgbClr val="00B0F0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1ABD8A2D-25D6-446C-938D-79A029907435}"/>
              </a:ext>
            </a:extLst>
          </p:cNvPr>
          <p:cNvCxnSpPr>
            <a:cxnSpLocks/>
          </p:cNvCxnSpPr>
          <p:nvPr/>
        </p:nvCxnSpPr>
        <p:spPr>
          <a:xfrm>
            <a:off x="5680022" y="5721507"/>
            <a:ext cx="2468104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E579BDCC-601A-43AD-A7BF-A6362518CE6E}"/>
              </a:ext>
            </a:extLst>
          </p:cNvPr>
          <p:cNvCxnSpPr>
            <a:cxnSpLocks/>
          </p:cNvCxnSpPr>
          <p:nvPr/>
        </p:nvCxnSpPr>
        <p:spPr>
          <a:xfrm>
            <a:off x="5704560" y="5199884"/>
            <a:ext cx="73776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59731CB3-F083-4849-8A2E-CD83DB5BAD7B}"/>
              </a:ext>
            </a:extLst>
          </p:cNvPr>
          <p:cNvCxnSpPr>
            <a:cxnSpLocks/>
          </p:cNvCxnSpPr>
          <p:nvPr/>
        </p:nvCxnSpPr>
        <p:spPr>
          <a:xfrm flipV="1">
            <a:off x="4942421" y="4983959"/>
            <a:ext cx="1495426" cy="146975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EFDF6B81-825C-4712-8714-F1C34D63795D}"/>
              </a:ext>
            </a:extLst>
          </p:cNvPr>
          <p:cNvCxnSpPr>
            <a:cxnSpLocks/>
          </p:cNvCxnSpPr>
          <p:nvPr/>
        </p:nvCxnSpPr>
        <p:spPr>
          <a:xfrm>
            <a:off x="6413149" y="5199884"/>
            <a:ext cx="0" cy="4924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00F877D-5576-4C04-950E-DE1FAEC9895A}"/>
                  </a:ext>
                </a:extLst>
              </p:cNvPr>
              <p:cNvSpPr txBox="1"/>
              <p:nvPr/>
            </p:nvSpPr>
            <p:spPr>
              <a:xfrm>
                <a:off x="7218138" y="5900059"/>
                <a:ext cx="3254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F00F877D-5576-4C04-950E-DE1FAEC98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138" y="5900059"/>
                <a:ext cx="325409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60D17D81-211B-4E0F-9D7A-E3F976004DD6}"/>
              </a:ext>
            </a:extLst>
          </p:cNvPr>
          <p:cNvCxnSpPr>
            <a:cxnSpLocks/>
          </p:cNvCxnSpPr>
          <p:nvPr/>
        </p:nvCxnSpPr>
        <p:spPr>
          <a:xfrm>
            <a:off x="6428679" y="4978863"/>
            <a:ext cx="246810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C72EE7CB-0A0D-41B8-A176-2BC2D2287D97}"/>
              </a:ext>
            </a:extLst>
          </p:cNvPr>
          <p:cNvCxnSpPr>
            <a:cxnSpLocks/>
          </p:cNvCxnSpPr>
          <p:nvPr/>
        </p:nvCxnSpPr>
        <p:spPr>
          <a:xfrm flipV="1">
            <a:off x="7455441" y="4978863"/>
            <a:ext cx="1441342" cy="146975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7D8882DF-2BB8-4326-9B1A-E822D2E0A159}"/>
              </a:ext>
            </a:extLst>
          </p:cNvPr>
          <p:cNvCxnSpPr>
            <a:cxnSpLocks/>
          </p:cNvCxnSpPr>
          <p:nvPr/>
        </p:nvCxnSpPr>
        <p:spPr>
          <a:xfrm flipH="1" flipV="1">
            <a:off x="6427736" y="2841081"/>
            <a:ext cx="29174" cy="2131999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AF5FB505-53D2-4503-9711-3A9FF6503CCD}"/>
              </a:ext>
            </a:extLst>
          </p:cNvPr>
          <p:cNvCxnSpPr>
            <a:cxnSpLocks/>
          </p:cNvCxnSpPr>
          <p:nvPr/>
        </p:nvCxnSpPr>
        <p:spPr>
          <a:xfrm flipV="1">
            <a:off x="5707727" y="3589505"/>
            <a:ext cx="0" cy="2132002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C861B1CC-A6CC-487F-ACB4-B61DBE1AB8D2}"/>
                  </a:ext>
                </a:extLst>
              </p:cNvPr>
              <p:cNvSpPr txBox="1"/>
              <p:nvPr/>
            </p:nvSpPr>
            <p:spPr>
              <a:xfrm>
                <a:off x="6527223" y="5119365"/>
                <a:ext cx="35266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C861B1CC-A6CC-487F-ACB4-B61DBE1AB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7223" y="5119365"/>
                <a:ext cx="35266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725C7403-45D3-42E5-A782-AE19667BAA57}"/>
                  </a:ext>
                </a:extLst>
              </p:cNvPr>
              <p:cNvSpPr txBox="1"/>
              <p:nvPr/>
            </p:nvSpPr>
            <p:spPr>
              <a:xfrm>
                <a:off x="5961641" y="3251838"/>
                <a:ext cx="3254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725C7403-45D3-42E5-A782-AE19667BAA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641" y="3251838"/>
                <a:ext cx="325409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092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4C213E8-BCE3-4737-B843-3866DECFCB9D}"/>
              </a:ext>
            </a:extLst>
          </p:cNvPr>
          <p:cNvSpPr/>
          <p:nvPr/>
        </p:nvSpPr>
        <p:spPr>
          <a:xfrm>
            <a:off x="-4918" y="1"/>
            <a:ext cx="12196918" cy="87594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Ikkiyoqli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A095C4A6-35CD-4C6D-986D-13FA3F373E8B}"/>
              </a:ext>
            </a:extLst>
          </p:cNvPr>
          <p:cNvSpPr/>
          <p:nvPr/>
        </p:nvSpPr>
        <p:spPr>
          <a:xfrm>
            <a:off x="114300" y="914400"/>
            <a:ext cx="11952514" cy="5812971"/>
          </a:xfrm>
          <a:prstGeom prst="frame">
            <a:avLst>
              <a:gd name="adj1" fmla="val 117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72E486C1-9C30-42FB-BC76-CA82F45E99D3}"/>
              </a:ext>
            </a:extLst>
          </p:cNvPr>
          <p:cNvCxnSpPr>
            <a:cxnSpLocks/>
          </p:cNvCxnSpPr>
          <p:nvPr/>
        </p:nvCxnSpPr>
        <p:spPr>
          <a:xfrm>
            <a:off x="6095723" y="1009984"/>
            <a:ext cx="0" cy="5657988"/>
          </a:xfrm>
          <a:prstGeom prst="line">
            <a:avLst/>
          </a:prstGeom>
          <a:ln w="571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26194B9D-2B1C-48E1-B27F-DAB9D3BAFEFC}"/>
              </a:ext>
            </a:extLst>
          </p:cNvPr>
          <p:cNvCxnSpPr>
            <a:cxnSpLocks/>
          </p:cNvCxnSpPr>
          <p:nvPr/>
        </p:nvCxnSpPr>
        <p:spPr>
          <a:xfrm flipV="1">
            <a:off x="6505579" y="4034119"/>
            <a:ext cx="1293715" cy="1644899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054F3069-735B-4554-AAFA-0BED75310F69}"/>
              </a:ext>
            </a:extLst>
          </p:cNvPr>
          <p:cNvCxnSpPr>
            <a:cxnSpLocks/>
          </p:cNvCxnSpPr>
          <p:nvPr/>
        </p:nvCxnSpPr>
        <p:spPr>
          <a:xfrm flipV="1">
            <a:off x="10294347" y="4009472"/>
            <a:ext cx="1344706" cy="1680814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543491EF-5C60-4FFF-ACCF-7E544B563411}"/>
              </a:ext>
            </a:extLst>
          </p:cNvPr>
          <p:cNvCxnSpPr>
            <a:cxnSpLocks/>
          </p:cNvCxnSpPr>
          <p:nvPr/>
        </p:nvCxnSpPr>
        <p:spPr>
          <a:xfrm>
            <a:off x="6486608" y="5679018"/>
            <a:ext cx="3839759" cy="1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50EEBB43-A8C3-4769-A9D6-13455BA96D3C}"/>
              </a:ext>
            </a:extLst>
          </p:cNvPr>
          <p:cNvCxnSpPr>
            <a:cxnSpLocks/>
          </p:cNvCxnSpPr>
          <p:nvPr/>
        </p:nvCxnSpPr>
        <p:spPr>
          <a:xfrm>
            <a:off x="9833005" y="4034118"/>
            <a:ext cx="1806048" cy="1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5B518A71-A5DF-4E10-9102-53BEB6C2A760}"/>
              </a:ext>
            </a:extLst>
          </p:cNvPr>
          <p:cNvCxnSpPr>
            <a:cxnSpLocks/>
          </p:cNvCxnSpPr>
          <p:nvPr/>
        </p:nvCxnSpPr>
        <p:spPr>
          <a:xfrm>
            <a:off x="7773939" y="4035109"/>
            <a:ext cx="334297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араллелограмм 72">
            <a:extLst>
              <a:ext uri="{FF2B5EF4-FFF2-40B4-BE49-F238E27FC236}">
                <a16:creationId xmlns:a16="http://schemas.microsoft.com/office/drawing/2014/main" id="{9138DD0E-4A0F-47C5-8F3F-58BB517316AA}"/>
              </a:ext>
            </a:extLst>
          </p:cNvPr>
          <p:cNvSpPr/>
          <p:nvPr/>
        </p:nvSpPr>
        <p:spPr>
          <a:xfrm>
            <a:off x="6514840" y="4054791"/>
            <a:ext cx="5092193" cy="1590176"/>
          </a:xfrm>
          <a:prstGeom prst="parallelogram">
            <a:avLst>
              <a:gd name="adj" fmla="val 81255"/>
            </a:avLst>
          </a:prstGeom>
          <a:gradFill flip="none" rotWithShape="1">
            <a:gsLst>
              <a:gs pos="1000">
                <a:srgbClr val="FF0000">
                  <a:alpha val="8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араллелограмм 73">
            <a:extLst>
              <a:ext uri="{FF2B5EF4-FFF2-40B4-BE49-F238E27FC236}">
                <a16:creationId xmlns:a16="http://schemas.microsoft.com/office/drawing/2014/main" id="{B324E64C-E264-466C-BBC1-82CEEE3DE193}"/>
              </a:ext>
            </a:extLst>
          </p:cNvPr>
          <p:cNvSpPr/>
          <p:nvPr/>
        </p:nvSpPr>
        <p:spPr>
          <a:xfrm>
            <a:off x="8066052" y="2449156"/>
            <a:ext cx="3214985" cy="1602892"/>
          </a:xfrm>
          <a:prstGeom prst="parallelogram">
            <a:avLst>
              <a:gd name="adj" fmla="val 81255"/>
            </a:avLst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812CA5BC-9B45-47B0-A7D4-B35F612FB8F0}"/>
              </a:ext>
            </a:extLst>
          </p:cNvPr>
          <p:cNvCxnSpPr>
            <a:cxnSpLocks/>
          </p:cNvCxnSpPr>
          <p:nvPr/>
        </p:nvCxnSpPr>
        <p:spPr>
          <a:xfrm>
            <a:off x="9243670" y="2595189"/>
            <a:ext cx="589335" cy="1456859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FDB6711B-F5C8-40C4-B539-3935051367E9}"/>
              </a:ext>
            </a:extLst>
          </p:cNvPr>
          <p:cNvCxnSpPr>
            <a:cxnSpLocks/>
          </p:cNvCxnSpPr>
          <p:nvPr/>
        </p:nvCxnSpPr>
        <p:spPr>
          <a:xfrm flipH="1">
            <a:off x="7963468" y="2595189"/>
            <a:ext cx="1278426" cy="1636231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44D673E2-1CD1-4360-A78C-F37C0AF812A1}"/>
              </a:ext>
            </a:extLst>
          </p:cNvPr>
          <p:cNvCxnSpPr>
            <a:cxnSpLocks/>
          </p:cNvCxnSpPr>
          <p:nvPr/>
        </p:nvCxnSpPr>
        <p:spPr>
          <a:xfrm flipH="1">
            <a:off x="8553691" y="4032971"/>
            <a:ext cx="1278426" cy="1636231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E88C0391-AD28-49B9-99A7-E02A4BC11B5B}"/>
              </a:ext>
            </a:extLst>
          </p:cNvPr>
          <p:cNvCxnSpPr>
            <a:cxnSpLocks/>
          </p:cNvCxnSpPr>
          <p:nvPr/>
        </p:nvCxnSpPr>
        <p:spPr>
          <a:xfrm>
            <a:off x="7974492" y="4198081"/>
            <a:ext cx="589335" cy="1456859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43FBCED6-C05C-486E-BFF3-07F333D403FD}"/>
              </a:ext>
            </a:extLst>
          </p:cNvPr>
          <p:cNvCxnSpPr>
            <a:cxnSpLocks/>
          </p:cNvCxnSpPr>
          <p:nvPr/>
        </p:nvCxnSpPr>
        <p:spPr>
          <a:xfrm>
            <a:off x="8614813" y="3413304"/>
            <a:ext cx="589335" cy="1456859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9034B377-9B1E-45C2-8D64-1C05E7AD6261}"/>
              </a:ext>
            </a:extLst>
          </p:cNvPr>
          <p:cNvCxnSpPr>
            <a:cxnSpLocks/>
          </p:cNvCxnSpPr>
          <p:nvPr/>
        </p:nvCxnSpPr>
        <p:spPr>
          <a:xfrm flipH="1" flipV="1">
            <a:off x="9204148" y="4849880"/>
            <a:ext cx="1762552" cy="6688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68AB0B1F-5D5C-4682-BF8B-86D8B571F10B}"/>
              </a:ext>
            </a:extLst>
          </p:cNvPr>
          <p:cNvCxnSpPr>
            <a:cxnSpLocks/>
          </p:cNvCxnSpPr>
          <p:nvPr/>
        </p:nvCxnSpPr>
        <p:spPr>
          <a:xfrm>
            <a:off x="7183134" y="4849880"/>
            <a:ext cx="1041384" cy="6688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id="{5335CBA5-5CBF-4AAB-8AAD-AC448D6DB651}"/>
              </a:ext>
            </a:extLst>
          </p:cNvPr>
          <p:cNvCxnSpPr>
            <a:cxnSpLocks/>
          </p:cNvCxnSpPr>
          <p:nvPr/>
        </p:nvCxnSpPr>
        <p:spPr>
          <a:xfrm>
            <a:off x="8275504" y="4852915"/>
            <a:ext cx="877658" cy="309"/>
          </a:xfrm>
          <a:prstGeom prst="line">
            <a:avLst/>
          </a:prstGeom>
          <a:ln w="57150">
            <a:solidFill>
              <a:srgbClr val="008A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Дуга 93">
            <a:extLst>
              <a:ext uri="{FF2B5EF4-FFF2-40B4-BE49-F238E27FC236}">
                <a16:creationId xmlns:a16="http://schemas.microsoft.com/office/drawing/2014/main" id="{FC9625B7-F685-49C7-8E93-999068A3D548}"/>
              </a:ext>
            </a:extLst>
          </p:cNvPr>
          <p:cNvSpPr/>
          <p:nvPr/>
        </p:nvSpPr>
        <p:spPr>
          <a:xfrm rot="21304468">
            <a:off x="8620024" y="4374378"/>
            <a:ext cx="914400" cy="914400"/>
          </a:xfrm>
          <a:prstGeom prst="arc">
            <a:avLst>
              <a:gd name="adj1" fmla="val 16200000"/>
              <a:gd name="adj2" fmla="val 210475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Дуга 94">
            <a:extLst>
              <a:ext uri="{FF2B5EF4-FFF2-40B4-BE49-F238E27FC236}">
                <a16:creationId xmlns:a16="http://schemas.microsoft.com/office/drawing/2014/main" id="{7A6F2C3F-9FBC-4020-A4E8-7648C4465DE1}"/>
              </a:ext>
            </a:extLst>
          </p:cNvPr>
          <p:cNvSpPr/>
          <p:nvPr/>
        </p:nvSpPr>
        <p:spPr>
          <a:xfrm rot="291618">
            <a:off x="8487941" y="4287323"/>
            <a:ext cx="1124103" cy="1038690"/>
          </a:xfrm>
          <a:prstGeom prst="arc">
            <a:avLst>
              <a:gd name="adj1" fmla="val 15569113"/>
              <a:gd name="adj2" fmla="val 21442448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Дуга 95">
            <a:extLst>
              <a:ext uri="{FF2B5EF4-FFF2-40B4-BE49-F238E27FC236}">
                <a16:creationId xmlns:a16="http://schemas.microsoft.com/office/drawing/2014/main" id="{683DB93E-7630-4550-87CA-2688D1451A7F}"/>
              </a:ext>
            </a:extLst>
          </p:cNvPr>
          <p:cNvSpPr/>
          <p:nvPr/>
        </p:nvSpPr>
        <p:spPr>
          <a:xfrm rot="13731973">
            <a:off x="8851611" y="4430893"/>
            <a:ext cx="914400" cy="914400"/>
          </a:xfrm>
          <a:prstGeom prst="arc">
            <a:avLst>
              <a:gd name="adj1" fmla="val 19155621"/>
              <a:gd name="adj2" fmla="val 210475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15CA8DF7-85E0-40D1-A444-A9A36279DB7D}"/>
                  </a:ext>
                </a:extLst>
              </p:cNvPr>
              <p:cNvSpPr txBox="1"/>
              <p:nvPr/>
            </p:nvSpPr>
            <p:spPr>
              <a:xfrm>
                <a:off x="7013498" y="5165300"/>
                <a:ext cx="32220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15CA8DF7-85E0-40D1-A444-A9A36279D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3498" y="5165300"/>
                <a:ext cx="322203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630E6789-2132-4398-89F9-DA9CDE164D34}"/>
                  </a:ext>
                </a:extLst>
              </p:cNvPr>
              <p:cNvSpPr txBox="1"/>
              <p:nvPr/>
            </p:nvSpPr>
            <p:spPr>
              <a:xfrm>
                <a:off x="9021262" y="2791943"/>
                <a:ext cx="3254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630E6789-2132-4398-89F9-DA9CDE164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1262" y="2791943"/>
                <a:ext cx="325409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7EF647EE-FE33-4E53-BC97-C38CD580536D}"/>
                  </a:ext>
                </a:extLst>
              </p:cNvPr>
              <p:cNvSpPr txBox="1"/>
              <p:nvPr/>
            </p:nvSpPr>
            <p:spPr>
              <a:xfrm>
                <a:off x="10966700" y="4028322"/>
                <a:ext cx="29815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7EF647EE-FE33-4E53-BC97-C38CD58053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6700" y="4028322"/>
                <a:ext cx="298159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0" name="Прямая соединительная линия 99">
            <a:extLst>
              <a:ext uri="{FF2B5EF4-FFF2-40B4-BE49-F238E27FC236}">
                <a16:creationId xmlns:a16="http://schemas.microsoft.com/office/drawing/2014/main" id="{D10127CE-B6C2-41B4-977D-B768E13C8D49}"/>
              </a:ext>
            </a:extLst>
          </p:cNvPr>
          <p:cNvCxnSpPr>
            <a:cxnSpLocks/>
          </p:cNvCxnSpPr>
          <p:nvPr/>
        </p:nvCxnSpPr>
        <p:spPr>
          <a:xfrm>
            <a:off x="8066052" y="4035109"/>
            <a:ext cx="1806048" cy="1"/>
          </a:xfrm>
          <a:prstGeom prst="line">
            <a:avLst/>
          </a:prstGeom>
          <a:ln w="57150">
            <a:solidFill>
              <a:srgbClr val="CC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Равнобедренный треугольник 103">
            <a:extLst>
              <a:ext uri="{FF2B5EF4-FFF2-40B4-BE49-F238E27FC236}">
                <a16:creationId xmlns:a16="http://schemas.microsoft.com/office/drawing/2014/main" id="{8569E4A2-D8D3-4279-8860-D207A601B143}"/>
              </a:ext>
            </a:extLst>
          </p:cNvPr>
          <p:cNvSpPr/>
          <p:nvPr/>
        </p:nvSpPr>
        <p:spPr>
          <a:xfrm rot="4086131">
            <a:off x="9575710" y="1880068"/>
            <a:ext cx="1709457" cy="1941330"/>
          </a:xfrm>
          <a:prstGeom prst="triangle">
            <a:avLst>
              <a:gd name="adj" fmla="val 4767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Равнобедренный треугольник 105">
            <a:extLst>
              <a:ext uri="{FF2B5EF4-FFF2-40B4-BE49-F238E27FC236}">
                <a16:creationId xmlns:a16="http://schemas.microsoft.com/office/drawing/2014/main" id="{8A791BE6-A242-4763-898E-133FB2D6388B}"/>
              </a:ext>
            </a:extLst>
          </p:cNvPr>
          <p:cNvSpPr/>
          <p:nvPr/>
        </p:nvSpPr>
        <p:spPr>
          <a:xfrm>
            <a:off x="9865516" y="2774129"/>
            <a:ext cx="2043986" cy="1220691"/>
          </a:xfrm>
          <a:prstGeom prst="triangle">
            <a:avLst>
              <a:gd name="adj" fmla="val 4767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ик 106">
            <a:extLst>
              <a:ext uri="{FF2B5EF4-FFF2-40B4-BE49-F238E27FC236}">
                <a16:creationId xmlns:a16="http://schemas.microsoft.com/office/drawing/2014/main" id="{83012A0E-E005-4A11-B88C-5938FAB66C8E}"/>
              </a:ext>
            </a:extLst>
          </p:cNvPr>
          <p:cNvSpPr/>
          <p:nvPr/>
        </p:nvSpPr>
        <p:spPr>
          <a:xfrm>
            <a:off x="10891676" y="2390821"/>
            <a:ext cx="589335" cy="5815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CD72D1B2-2880-4C19-BE8F-FED6B36EB44B}"/>
              </a:ext>
            </a:extLst>
          </p:cNvPr>
          <p:cNvCxnSpPr>
            <a:cxnSpLocks/>
          </p:cNvCxnSpPr>
          <p:nvPr/>
        </p:nvCxnSpPr>
        <p:spPr>
          <a:xfrm flipV="1">
            <a:off x="1007028" y="3594538"/>
            <a:ext cx="1049912" cy="1156096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342B7159-060A-484A-BB52-C382ECFE8439}"/>
              </a:ext>
            </a:extLst>
          </p:cNvPr>
          <p:cNvCxnSpPr>
            <a:cxnSpLocks/>
          </p:cNvCxnSpPr>
          <p:nvPr/>
        </p:nvCxnSpPr>
        <p:spPr>
          <a:xfrm flipV="1">
            <a:off x="4076744" y="3594538"/>
            <a:ext cx="1050279" cy="1156096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85E00FA1-0937-4DD9-897C-492BFD0D7250}"/>
              </a:ext>
            </a:extLst>
          </p:cNvPr>
          <p:cNvCxnSpPr>
            <a:cxnSpLocks/>
          </p:cNvCxnSpPr>
          <p:nvPr/>
        </p:nvCxnSpPr>
        <p:spPr>
          <a:xfrm>
            <a:off x="987165" y="4750634"/>
            <a:ext cx="3101686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40D26492-AA38-4354-8A92-CD475B8A1D6D}"/>
              </a:ext>
            </a:extLst>
          </p:cNvPr>
          <p:cNvCxnSpPr>
            <a:cxnSpLocks/>
          </p:cNvCxnSpPr>
          <p:nvPr/>
        </p:nvCxnSpPr>
        <p:spPr>
          <a:xfrm>
            <a:off x="2025337" y="3606660"/>
            <a:ext cx="3101686" cy="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Равнобедренный треугольник 50">
            <a:extLst>
              <a:ext uri="{FF2B5EF4-FFF2-40B4-BE49-F238E27FC236}">
                <a16:creationId xmlns:a16="http://schemas.microsoft.com/office/drawing/2014/main" id="{9A489C75-D977-4066-AFDC-902DD65E978C}"/>
              </a:ext>
            </a:extLst>
          </p:cNvPr>
          <p:cNvSpPr/>
          <p:nvPr/>
        </p:nvSpPr>
        <p:spPr>
          <a:xfrm>
            <a:off x="2405187" y="2515353"/>
            <a:ext cx="1389106" cy="1098332"/>
          </a:xfrm>
          <a:prstGeom prst="triangle">
            <a:avLst>
              <a:gd name="adj" fmla="val 64737"/>
            </a:avLst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>
            <a:extLst>
              <a:ext uri="{FF2B5EF4-FFF2-40B4-BE49-F238E27FC236}">
                <a16:creationId xmlns:a16="http://schemas.microsoft.com/office/drawing/2014/main" id="{51536203-7660-4959-B092-0F16F4CA98D0}"/>
              </a:ext>
            </a:extLst>
          </p:cNvPr>
          <p:cNvSpPr/>
          <p:nvPr/>
        </p:nvSpPr>
        <p:spPr>
          <a:xfrm flipH="1" flipV="1">
            <a:off x="2736847" y="4786312"/>
            <a:ext cx="1332353" cy="1004215"/>
          </a:xfrm>
          <a:prstGeom prst="triangle">
            <a:avLst>
              <a:gd name="adj" fmla="val 67905"/>
            </a:avLst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DD358BAF-7C01-4FEC-9F2B-DCD57E5B79C2}"/>
              </a:ext>
            </a:extLst>
          </p:cNvPr>
          <p:cNvCxnSpPr>
            <a:cxnSpLocks/>
          </p:cNvCxnSpPr>
          <p:nvPr/>
        </p:nvCxnSpPr>
        <p:spPr>
          <a:xfrm flipV="1">
            <a:off x="3164608" y="4711413"/>
            <a:ext cx="963627" cy="1046024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C1CA8408-15D4-48A8-8668-F407BE3BD505}"/>
              </a:ext>
            </a:extLst>
          </p:cNvPr>
          <p:cNvCxnSpPr>
            <a:cxnSpLocks/>
          </p:cNvCxnSpPr>
          <p:nvPr/>
        </p:nvCxnSpPr>
        <p:spPr>
          <a:xfrm flipH="1" flipV="1">
            <a:off x="3280353" y="2504851"/>
            <a:ext cx="474328" cy="1056524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F5CF14B4-91B5-4023-8ECC-7C5344CA92E4}"/>
              </a:ext>
            </a:extLst>
          </p:cNvPr>
          <p:cNvCxnSpPr>
            <a:cxnSpLocks/>
          </p:cNvCxnSpPr>
          <p:nvPr/>
        </p:nvCxnSpPr>
        <p:spPr>
          <a:xfrm flipV="1">
            <a:off x="2262044" y="2504635"/>
            <a:ext cx="1025675" cy="1201600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Параллелограмм 84">
            <a:extLst>
              <a:ext uri="{FF2B5EF4-FFF2-40B4-BE49-F238E27FC236}">
                <a16:creationId xmlns:a16="http://schemas.microsoft.com/office/drawing/2014/main" id="{786B6F84-7F87-4F77-8BBA-230C24E6220B}"/>
              </a:ext>
            </a:extLst>
          </p:cNvPr>
          <p:cNvSpPr/>
          <p:nvPr/>
        </p:nvSpPr>
        <p:spPr>
          <a:xfrm>
            <a:off x="1088155" y="3609731"/>
            <a:ext cx="4006851" cy="1102448"/>
          </a:xfrm>
          <a:prstGeom prst="parallelogram">
            <a:avLst>
              <a:gd name="adj" fmla="val 91638"/>
            </a:avLst>
          </a:prstGeom>
          <a:gradFill flip="none" rotWithShape="1">
            <a:gsLst>
              <a:gs pos="1000">
                <a:srgbClr val="FF0000">
                  <a:alpha val="8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Дуга 85">
            <a:extLst>
              <a:ext uri="{FF2B5EF4-FFF2-40B4-BE49-F238E27FC236}">
                <a16:creationId xmlns:a16="http://schemas.microsoft.com/office/drawing/2014/main" id="{86522D69-0B7F-43B6-9F9F-3E9094F1998C}"/>
              </a:ext>
            </a:extLst>
          </p:cNvPr>
          <p:cNvSpPr/>
          <p:nvPr/>
        </p:nvSpPr>
        <p:spPr>
          <a:xfrm rot="291618">
            <a:off x="2643976" y="3801635"/>
            <a:ext cx="1108008" cy="766868"/>
          </a:xfrm>
          <a:prstGeom prst="arc">
            <a:avLst>
              <a:gd name="adj1" fmla="val 15400007"/>
              <a:gd name="adj2" fmla="val 21475774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Дуга 86">
            <a:extLst>
              <a:ext uri="{FF2B5EF4-FFF2-40B4-BE49-F238E27FC236}">
                <a16:creationId xmlns:a16="http://schemas.microsoft.com/office/drawing/2014/main" id="{854A8FA6-0A24-4068-A0FE-8C66CC60B3FB}"/>
              </a:ext>
            </a:extLst>
          </p:cNvPr>
          <p:cNvSpPr/>
          <p:nvPr/>
        </p:nvSpPr>
        <p:spPr>
          <a:xfrm rot="10481174">
            <a:off x="2950193" y="3833945"/>
            <a:ext cx="914400" cy="682455"/>
          </a:xfrm>
          <a:prstGeom prst="arc">
            <a:avLst>
              <a:gd name="adj1" fmla="val 16200000"/>
              <a:gd name="adj2" fmla="val 210475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Дуга 88">
            <a:extLst>
              <a:ext uri="{FF2B5EF4-FFF2-40B4-BE49-F238E27FC236}">
                <a16:creationId xmlns:a16="http://schemas.microsoft.com/office/drawing/2014/main" id="{3986732B-340C-4C47-B2C5-5802A66E6064}"/>
              </a:ext>
            </a:extLst>
          </p:cNvPr>
          <p:cNvSpPr/>
          <p:nvPr/>
        </p:nvSpPr>
        <p:spPr>
          <a:xfrm rot="5782095">
            <a:off x="2885894" y="3687094"/>
            <a:ext cx="914400" cy="682455"/>
          </a:xfrm>
          <a:prstGeom prst="arc">
            <a:avLst>
              <a:gd name="adj1" fmla="val 17944118"/>
              <a:gd name="adj2" fmla="val 2047869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Дуга 89">
            <a:extLst>
              <a:ext uri="{FF2B5EF4-FFF2-40B4-BE49-F238E27FC236}">
                <a16:creationId xmlns:a16="http://schemas.microsoft.com/office/drawing/2014/main" id="{20B34E85-3FD5-4B6E-8AB1-59B2F4034160}"/>
              </a:ext>
            </a:extLst>
          </p:cNvPr>
          <p:cNvSpPr/>
          <p:nvPr/>
        </p:nvSpPr>
        <p:spPr>
          <a:xfrm rot="21304468">
            <a:off x="2746882" y="3871134"/>
            <a:ext cx="914400" cy="682455"/>
          </a:xfrm>
          <a:prstGeom prst="arc">
            <a:avLst>
              <a:gd name="adj1" fmla="val 16200000"/>
              <a:gd name="adj2" fmla="val 210475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Дуга 91">
            <a:extLst>
              <a:ext uri="{FF2B5EF4-FFF2-40B4-BE49-F238E27FC236}">
                <a16:creationId xmlns:a16="http://schemas.microsoft.com/office/drawing/2014/main" id="{C9BE5C68-8349-4D9C-BAAD-11834DA6BB32}"/>
              </a:ext>
            </a:extLst>
          </p:cNvPr>
          <p:cNvSpPr/>
          <p:nvPr/>
        </p:nvSpPr>
        <p:spPr>
          <a:xfrm rot="11068324">
            <a:off x="2837164" y="3804617"/>
            <a:ext cx="1124103" cy="775218"/>
          </a:xfrm>
          <a:prstGeom prst="arc">
            <a:avLst>
              <a:gd name="adj1" fmla="val 15466484"/>
              <a:gd name="adj2" fmla="val 21442448"/>
            </a:avLst>
          </a:pr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Дуга 92">
            <a:extLst>
              <a:ext uri="{FF2B5EF4-FFF2-40B4-BE49-F238E27FC236}">
                <a16:creationId xmlns:a16="http://schemas.microsoft.com/office/drawing/2014/main" id="{8EEA0AAA-00C5-4F9D-AB04-AD5B00327C76}"/>
              </a:ext>
            </a:extLst>
          </p:cNvPr>
          <p:cNvSpPr/>
          <p:nvPr/>
        </p:nvSpPr>
        <p:spPr>
          <a:xfrm rot="16200000">
            <a:off x="2826768" y="3954791"/>
            <a:ext cx="914400" cy="682455"/>
          </a:xfrm>
          <a:prstGeom prst="arc">
            <a:avLst>
              <a:gd name="adj1" fmla="val 17861342"/>
              <a:gd name="adj2" fmla="val 2027545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1" name="Прямая соединительная линия 100">
            <a:extLst>
              <a:ext uri="{FF2B5EF4-FFF2-40B4-BE49-F238E27FC236}">
                <a16:creationId xmlns:a16="http://schemas.microsoft.com/office/drawing/2014/main" id="{EC2BD386-2AD5-4FC3-82C9-F00281EE24C7}"/>
              </a:ext>
            </a:extLst>
          </p:cNvPr>
          <p:cNvCxnSpPr>
            <a:cxnSpLocks/>
          </p:cNvCxnSpPr>
          <p:nvPr/>
        </p:nvCxnSpPr>
        <p:spPr>
          <a:xfrm flipH="1" flipV="1">
            <a:off x="1576905" y="4170986"/>
            <a:ext cx="2973423" cy="23082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>
            <a:extLst>
              <a:ext uri="{FF2B5EF4-FFF2-40B4-BE49-F238E27FC236}">
                <a16:creationId xmlns:a16="http://schemas.microsoft.com/office/drawing/2014/main" id="{087FAC0A-AEE1-401F-AC09-F1A9F1CE274C}"/>
              </a:ext>
            </a:extLst>
          </p:cNvPr>
          <p:cNvCxnSpPr>
            <a:cxnSpLocks/>
          </p:cNvCxnSpPr>
          <p:nvPr/>
        </p:nvCxnSpPr>
        <p:spPr>
          <a:xfrm flipH="1" flipV="1">
            <a:off x="2784980" y="3120924"/>
            <a:ext cx="963462" cy="2012185"/>
          </a:xfrm>
          <a:prstGeom prst="line">
            <a:avLst/>
          </a:prstGeom>
          <a:ln w="57150">
            <a:solidFill>
              <a:srgbClr val="008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9F911439-326E-4A1E-B516-A640E8FA9B5E}"/>
              </a:ext>
            </a:extLst>
          </p:cNvPr>
          <p:cNvCxnSpPr>
            <a:cxnSpLocks/>
          </p:cNvCxnSpPr>
          <p:nvPr/>
        </p:nvCxnSpPr>
        <p:spPr>
          <a:xfrm flipH="1" flipV="1">
            <a:off x="3749568" y="3561375"/>
            <a:ext cx="474328" cy="1056524"/>
          </a:xfrm>
          <a:prstGeom prst="line">
            <a:avLst/>
          </a:prstGeom>
          <a:ln w="57150">
            <a:solidFill>
              <a:srgbClr val="CC006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A3962F52-140C-4CFB-AC2D-E4F40DD3DDF8}"/>
              </a:ext>
            </a:extLst>
          </p:cNvPr>
          <p:cNvCxnSpPr>
            <a:cxnSpLocks/>
          </p:cNvCxnSpPr>
          <p:nvPr/>
        </p:nvCxnSpPr>
        <p:spPr>
          <a:xfrm flipH="1" flipV="1">
            <a:off x="2262044" y="3683571"/>
            <a:ext cx="902564" cy="2073866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53332340-3AB4-406A-95B9-BFA881ADAAC4}"/>
                  </a:ext>
                </a:extLst>
              </p:cNvPr>
              <p:cNvSpPr txBox="1"/>
              <p:nvPr/>
            </p:nvSpPr>
            <p:spPr>
              <a:xfrm>
                <a:off x="1339553" y="4278960"/>
                <a:ext cx="335963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53332340-3AB4-406A-95B9-BFA881ADAA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9553" y="4278960"/>
                <a:ext cx="335963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E2C4FE3E-AC30-41B8-84A8-391EC1E983F8}"/>
                  </a:ext>
                </a:extLst>
              </p:cNvPr>
              <p:cNvSpPr txBox="1"/>
              <p:nvPr/>
            </p:nvSpPr>
            <p:spPr>
              <a:xfrm>
                <a:off x="3058522" y="2717482"/>
                <a:ext cx="3393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E2C4FE3E-AC30-41B8-84A8-391EC1E98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522" y="2717482"/>
                <a:ext cx="339306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79A669C3-21E7-494B-A56B-E3C27136259C}"/>
                  </a:ext>
                </a:extLst>
              </p:cNvPr>
              <p:cNvSpPr txBox="1"/>
              <p:nvPr/>
            </p:nvSpPr>
            <p:spPr>
              <a:xfrm>
                <a:off x="4605062" y="3491494"/>
                <a:ext cx="310892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79A669C3-21E7-494B-A56B-E3C2713625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062" y="3491494"/>
                <a:ext cx="310892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640406B-4CA1-445B-99B9-1E63A2E84161}"/>
                  </a:ext>
                </a:extLst>
              </p:cNvPr>
              <p:cNvSpPr txBox="1"/>
              <p:nvPr/>
            </p:nvSpPr>
            <p:spPr>
              <a:xfrm>
                <a:off x="3055596" y="4975451"/>
                <a:ext cx="33930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640406B-4CA1-445B-99B9-1E63A2E84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596" y="4975451"/>
                <a:ext cx="339306" cy="430887"/>
              </a:xfrm>
              <a:prstGeom prst="rect">
                <a:avLst/>
              </a:prstGeom>
              <a:blipFill>
                <a:blip r:embed="rId11"/>
                <a:stretch>
                  <a:fillRect r="-10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3" name="Прямая соединительная линия 112">
            <a:extLst>
              <a:ext uri="{FF2B5EF4-FFF2-40B4-BE49-F238E27FC236}">
                <a16:creationId xmlns:a16="http://schemas.microsoft.com/office/drawing/2014/main" id="{93B4A540-29B1-42AE-8858-41C28983A278}"/>
              </a:ext>
            </a:extLst>
          </p:cNvPr>
          <p:cNvCxnSpPr>
            <a:cxnSpLocks/>
          </p:cNvCxnSpPr>
          <p:nvPr/>
        </p:nvCxnSpPr>
        <p:spPr>
          <a:xfrm flipV="1">
            <a:off x="2802098" y="3582230"/>
            <a:ext cx="1010824" cy="1156097"/>
          </a:xfrm>
          <a:prstGeom prst="line">
            <a:avLst/>
          </a:prstGeom>
          <a:ln w="5715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1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Широкоэкранный</PresentationFormat>
  <Paragraphs>183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97</cp:revision>
  <dcterms:created xsi:type="dcterms:W3CDTF">2020-10-04T15:53:29Z</dcterms:created>
  <dcterms:modified xsi:type="dcterms:W3CDTF">2020-11-25T14:21:15Z</dcterms:modified>
</cp:coreProperties>
</file>