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1382" r:id="rId2"/>
    <p:sldId id="1383" r:id="rId3"/>
    <p:sldId id="1401" r:id="rId4"/>
    <p:sldId id="1402" r:id="rId5"/>
    <p:sldId id="1412" r:id="rId6"/>
    <p:sldId id="1384" r:id="rId7"/>
    <p:sldId id="1385" r:id="rId8"/>
    <p:sldId id="1386" r:id="rId9"/>
    <p:sldId id="1391" r:id="rId10"/>
    <p:sldId id="1388" r:id="rId11"/>
    <p:sldId id="1410" r:id="rId12"/>
    <p:sldId id="1411" r:id="rId13"/>
    <p:sldId id="1413" r:id="rId14"/>
    <p:sldId id="1387" r:id="rId15"/>
    <p:sldId id="1389" r:id="rId16"/>
    <p:sldId id="1392" r:id="rId17"/>
    <p:sldId id="1404" r:id="rId18"/>
    <p:sldId id="1405" r:id="rId19"/>
    <p:sldId id="1396" r:id="rId20"/>
    <p:sldId id="1397" r:id="rId21"/>
    <p:sldId id="1398" r:id="rId22"/>
    <p:sldId id="1414" r:id="rId23"/>
    <p:sldId id="1399" r:id="rId24"/>
    <p:sldId id="1400" r:id="rId25"/>
    <p:sldId id="1415" r:id="rId26"/>
    <p:sldId id="1407" r:id="rId27"/>
    <p:sldId id="1408" r:id="rId28"/>
    <p:sldId id="1409" r:id="rId29"/>
    <p:sldId id="1390" r:id="rId30"/>
    <p:sldId id="1393" r:id="rId31"/>
    <p:sldId id="1394" r:id="rId32"/>
    <p:sldId id="32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2781"/>
    <a:srgbClr val="00CC66"/>
    <a:srgbClr val="006600"/>
    <a:srgbClr val="FF3300"/>
    <a:srgbClr val="441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93BCB-0BAE-49FD-B012-5FEDD02E6455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FE2E9-B217-4EEA-8FEE-CA8511F1E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4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AD639-E1AC-4799-93F4-25B2669D8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9FDAC-2029-4DB9-B2EB-54B9B54C4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B9752-1262-4064-A8C3-9592FF77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F8628-39D5-4678-BD14-613A70073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967259-402B-4D7A-8844-3754CA53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2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E26DE-D0C3-4908-8446-B8A2F4B0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6AC206-F6D8-4B32-84F2-62C6E1134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010A0E-82C3-494D-A02B-7C2E21206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66D04-9ADC-4529-ABFD-AC099D72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FD01A-4274-4BF1-8EBD-D6B12B85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1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AF9F09-64B6-43A3-8EE6-2D71FF112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660C2-1255-43E6-8690-A5BFB83F0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5F18A-3302-4903-9E28-CA6F4BEA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9743ED-F49D-4A6E-9333-497A6DC0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CCBCFB-BE06-4E29-8DDB-49920A6A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0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679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44041-D106-4EF9-9DB2-83B4C1F8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72D42-5A36-4111-88DA-703ED0972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52307-405F-422B-8605-3A1FEB00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D56D7-4539-4B9C-87D7-B59595D7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36A3DB-9EAB-47AD-BA65-CFDDB938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8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C1A78-700F-4F60-9637-31B19CEE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E0190-978C-4657-9711-040EAFEAA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6813C-5691-46E1-845B-D4CBCC762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CFCA0-8522-40B7-B9CC-6249BA20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D9E044-8F41-4AA1-9160-BC2C7E21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3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1DE18-EF95-4BCE-89E0-A4213597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B2A4D-5B39-4BD1-8DDE-1F1F491D0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A845C-86DA-40FC-B1EB-346DD2606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A9D8E2-72F8-4CBA-A78A-CE7B29E9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EC7FEF-BBF9-4ABE-A956-EC9E13A6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4E4822-E3FF-4FFF-A346-9311DAEF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7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F2A63-2750-4CA8-B16F-AFD053679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3405B1-9400-4ACD-8ACA-D6D4D48E7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04A40B-8F96-4785-B9EF-708616C2C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BBDBCE-75FD-4FDE-8C3B-69FF10C47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000BED-BB34-4E58-A431-73F6911D2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7601CE-8E90-45AB-BD11-C6A48DF5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8CF506-FF9E-4DE5-AB15-7C692530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E8A667-768C-43F6-A66E-258C437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D3A3D-70D0-46EB-8717-57A36B1F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5219DB-2136-47ED-A635-F0EE47AF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E2F19F-29BA-447F-9C68-F17CEBA1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1D66DF-05C6-4912-B1BD-3DB6BF2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4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D56BA0-5A8E-4524-8224-6F2AE056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F7D4A0-92BC-4FFF-B3F7-E39AE04B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872072-B878-4C13-8992-6D5C286D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4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CEDED-B0D0-493D-BE2E-5797857BA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C8CF8-6B3A-446C-BC56-6D4E8AAB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7760A4-BEA9-434E-B43D-90DC60C9F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29B0AA-523B-4951-9793-E9E3ADC0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EA04B8-027C-480C-8DD5-48232E44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F94BD1-E11A-466A-A879-A11A7F33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C072D-2CFA-4655-9A30-EF6AFB74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74801B-638F-4661-8CB4-640B05903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301074-F1A1-4F90-AFED-47F87CA21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AB19FE-C91D-4245-B9D4-5C1EAF94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33E5F-AA02-4B97-9C00-B13949CE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105BCD-9913-4F9D-A5DC-204E2927C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5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2587C-94B6-47B9-827A-9FD486589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2805E9-55BD-466F-B868-BB8C669B0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2E984-92AE-4B6B-9E03-139735ED5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D901-2C71-49A8-957E-770BFBB2D144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76A8C-C8D2-4A22-938E-BE921B9DB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6E044-A04E-40D6-B103-758B4AFDB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EE9F-2270-41DD-967D-FADCD4497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9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12" Type="http://schemas.openxmlformats.org/officeDocument/2006/relationships/image" Target="../media/image51.png"/><Relationship Id="rId17" Type="http://schemas.openxmlformats.org/officeDocument/2006/relationships/image" Target="../media/image47.png"/><Relationship Id="rId2" Type="http://schemas.openxmlformats.org/officeDocument/2006/relationships/image" Target="../media/image4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32.png"/><Relationship Id="rId7" Type="http://schemas.openxmlformats.org/officeDocument/2006/relationships/image" Target="../media/image147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33.png"/><Relationship Id="rId9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07923" y="2360599"/>
            <a:ext cx="6990736" cy="361534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ct val="150000"/>
              </a:lnSpc>
              <a:spcBef>
                <a:spcPts val="233"/>
              </a:spcBef>
            </a:pPr>
            <a:r>
              <a:rPr sz="5400" b="1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5400" b="1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endParaRPr lang="en-US" sz="5400" b="1" dirty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r>
              <a:rPr lang="en-US" sz="5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endParaRPr lang="en-US" sz="54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5" y="242673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916" y="247092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03728" y="288791"/>
            <a:ext cx="80666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60126" y="1015149"/>
            <a:ext cx="569040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sz="28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2101325" y="222537"/>
            <a:ext cx="731365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928252" y="222537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F3DCE-752E-4478-B35C-107C42BE2DCA}"/>
              </a:ext>
            </a:extLst>
          </p:cNvPr>
          <p:cNvSpPr/>
          <p:nvPr/>
        </p:nvSpPr>
        <p:spPr>
          <a:xfrm>
            <a:off x="8099002" y="2644055"/>
            <a:ext cx="3689163" cy="34883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98907">
                <a:schemeClr val="accent5">
                  <a:lumMod val="40000"/>
                  <a:lumOff val="60000"/>
                </a:schemeClr>
              </a:gs>
              <a:gs pos="52000">
                <a:schemeClr val="bg1"/>
              </a:gs>
            </a:gsLst>
            <a:lin ang="54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CC51AB1C-E4E7-4F54-8AEF-7B0FA9EA21EA}"/>
              </a:ext>
            </a:extLst>
          </p:cNvPr>
          <p:cNvSpPr/>
          <p:nvPr/>
        </p:nvSpPr>
        <p:spPr>
          <a:xfrm>
            <a:off x="8890291" y="4229046"/>
            <a:ext cx="1049371" cy="1138800"/>
          </a:xfrm>
          <a:prstGeom prst="arc">
            <a:avLst>
              <a:gd name="adj1" fmla="val 18242686"/>
              <a:gd name="adj2" fmla="val 20277781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C2E58-CBC5-4635-BC9E-1E924EFDAB88}"/>
                  </a:ext>
                </a:extLst>
              </p:cNvPr>
              <p:cNvSpPr txBox="1"/>
              <p:nvPr/>
            </p:nvSpPr>
            <p:spPr>
              <a:xfrm>
                <a:off x="9953510" y="3950570"/>
                <a:ext cx="3526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8C2E58-CBC5-4635-BC9E-1E924EFDA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0" y="3950570"/>
                <a:ext cx="352661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FF13BA-38BE-43D0-990E-0AA0C053A8F6}"/>
                  </a:ext>
                </a:extLst>
              </p:cNvPr>
              <p:cNvSpPr txBox="1"/>
              <p:nvPr/>
            </p:nvSpPr>
            <p:spPr>
              <a:xfrm>
                <a:off x="9636490" y="3323847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FF13BA-38BE-43D0-990E-0AA0C053A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490" y="3323847"/>
                <a:ext cx="30457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B6C34F-234D-4FD4-B440-952251617043}"/>
                  </a:ext>
                </a:extLst>
              </p:cNvPr>
              <p:cNvSpPr txBox="1"/>
              <p:nvPr/>
            </p:nvSpPr>
            <p:spPr>
              <a:xfrm>
                <a:off x="10967088" y="4168272"/>
                <a:ext cx="307871" cy="490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7B6C34F-234D-4FD4-B440-95225161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088" y="4168272"/>
                <a:ext cx="307871" cy="4905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61E381-8BA4-4006-B6B5-91536CFFBC0E}"/>
                  </a:ext>
                </a:extLst>
              </p:cNvPr>
              <p:cNvSpPr txBox="1"/>
              <p:nvPr/>
            </p:nvSpPr>
            <p:spPr>
              <a:xfrm>
                <a:off x="8481718" y="5299687"/>
                <a:ext cx="3005246" cy="450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61E381-8BA4-4006-B6B5-91536CFF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718" y="5299687"/>
                <a:ext cx="3005246" cy="4501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9F47889-D66C-4A1E-B617-2F612A7A65F2}"/>
              </a:ext>
            </a:extLst>
          </p:cNvPr>
          <p:cNvCxnSpPr>
            <a:cxnSpLocks/>
          </p:cNvCxnSpPr>
          <p:nvPr/>
        </p:nvCxnSpPr>
        <p:spPr>
          <a:xfrm flipV="1">
            <a:off x="9339827" y="3097160"/>
            <a:ext cx="1213519" cy="175492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71DA3942-A70E-41A0-AEDE-FF98D61CE412}"/>
              </a:ext>
            </a:extLst>
          </p:cNvPr>
          <p:cNvCxnSpPr>
            <a:cxnSpLocks/>
          </p:cNvCxnSpPr>
          <p:nvPr/>
        </p:nvCxnSpPr>
        <p:spPr>
          <a:xfrm flipV="1">
            <a:off x="9339827" y="3864453"/>
            <a:ext cx="2212533" cy="99241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963C8CA-58DA-4D79-A303-918213FA17FD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2FAB35-553B-44A0-8BBD-5CBF8D4949A2}"/>
                  </a:ext>
                </a:extLst>
              </p:cNvPr>
              <p:cNvSpPr txBox="1"/>
              <p:nvPr/>
            </p:nvSpPr>
            <p:spPr>
              <a:xfrm>
                <a:off x="1869873" y="1942026"/>
                <a:ext cx="33132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2FAB35-553B-44A0-8BBD-5CBF8D494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73" y="1942026"/>
                <a:ext cx="331327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93DF9B-CBF0-4B33-8690-0AFFC1B3A05C}"/>
                  </a:ext>
                </a:extLst>
              </p:cNvPr>
              <p:cNvSpPr txBox="1"/>
              <p:nvPr/>
            </p:nvSpPr>
            <p:spPr>
              <a:xfrm>
                <a:off x="6154829" y="1854732"/>
                <a:ext cx="3763723" cy="933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ru-RU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93DF9B-CBF0-4B33-8690-0AFFC1B3A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829" y="1854732"/>
                <a:ext cx="3763723" cy="933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FECC75-CE91-4497-A52B-2A3111677475}"/>
                  </a:ext>
                </a:extLst>
              </p:cNvPr>
              <p:cNvSpPr txBox="1"/>
              <p:nvPr/>
            </p:nvSpPr>
            <p:spPr>
              <a:xfrm>
                <a:off x="4883833" y="-13457"/>
                <a:ext cx="2369751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FECC75-CE91-4497-A52B-2A3111677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833" y="-13457"/>
                <a:ext cx="2369751" cy="84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7D231F-7071-4F7B-9373-427C5FB07782}"/>
                  </a:ext>
                </a:extLst>
              </p:cNvPr>
              <p:cNvSpPr txBox="1"/>
              <p:nvPr/>
            </p:nvSpPr>
            <p:spPr>
              <a:xfrm>
                <a:off x="673161" y="2832106"/>
                <a:ext cx="8421343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800" b="1" dirty="0"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7D231F-7071-4F7B-9373-427C5FB07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1" y="2832106"/>
                <a:ext cx="8421343" cy="84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98C5EF-BE0D-455E-90A2-2BF576D7BEAD}"/>
                  </a:ext>
                </a:extLst>
              </p:cNvPr>
              <p:cNvSpPr txBox="1"/>
              <p:nvPr/>
            </p:nvSpPr>
            <p:spPr>
              <a:xfrm>
                <a:off x="2390184" y="876880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98C5EF-BE0D-455E-90A2-2BF576D7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84" y="876880"/>
                <a:ext cx="68012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13834B-02C4-4DD3-8001-A59F332F74D9}"/>
                  </a:ext>
                </a:extLst>
              </p:cNvPr>
              <p:cNvSpPr txBox="1"/>
              <p:nvPr/>
            </p:nvSpPr>
            <p:spPr>
              <a:xfrm>
                <a:off x="3302595" y="861900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13834B-02C4-4DD3-8001-A59F332F7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595" y="861900"/>
                <a:ext cx="68012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91E063-99FA-4977-831B-64E6D52CB7D5}"/>
                  </a:ext>
                </a:extLst>
              </p:cNvPr>
              <p:cNvSpPr txBox="1"/>
              <p:nvPr/>
            </p:nvSpPr>
            <p:spPr>
              <a:xfrm>
                <a:off x="4294718" y="872465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91E063-99FA-4977-831B-64E6D52CB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718" y="872465"/>
                <a:ext cx="680123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F20E35-861E-476B-A098-88980D9B6461}"/>
                  </a:ext>
                </a:extLst>
              </p:cNvPr>
              <p:cNvSpPr txBox="1"/>
              <p:nvPr/>
            </p:nvSpPr>
            <p:spPr>
              <a:xfrm>
                <a:off x="6731860" y="894496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F20E35-861E-476B-A098-88980D9B6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860" y="894496"/>
                <a:ext cx="680123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B7DA6A-4F5D-4C2B-86D3-A10AB936A47D}"/>
                  </a:ext>
                </a:extLst>
              </p:cNvPr>
              <p:cNvSpPr txBox="1"/>
              <p:nvPr/>
            </p:nvSpPr>
            <p:spPr>
              <a:xfrm>
                <a:off x="7968938" y="924656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B7DA6A-4F5D-4C2B-86D3-A10AB936A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38" y="924656"/>
                <a:ext cx="680123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236517-0BB8-4EF4-B93B-5238AC78DBE4}"/>
                  </a:ext>
                </a:extLst>
              </p:cNvPr>
              <p:cNvSpPr txBox="1"/>
              <p:nvPr/>
            </p:nvSpPr>
            <p:spPr>
              <a:xfrm>
                <a:off x="9098281" y="924656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E236517-0BB8-4EF4-B93B-5238AC78D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281" y="924656"/>
                <a:ext cx="680123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D2824CB-1B65-4151-967F-442BD09C3032}"/>
              </a:ext>
            </a:extLst>
          </p:cNvPr>
          <p:cNvCxnSpPr>
            <a:cxnSpLocks/>
          </p:cNvCxnSpPr>
          <p:nvPr/>
        </p:nvCxnSpPr>
        <p:spPr>
          <a:xfrm>
            <a:off x="2715488" y="1598673"/>
            <a:ext cx="107923" cy="4055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BC26041-957D-4CE2-AE41-EEAF7A414D19}"/>
              </a:ext>
            </a:extLst>
          </p:cNvPr>
          <p:cNvCxnSpPr>
            <a:cxnSpLocks/>
          </p:cNvCxnSpPr>
          <p:nvPr/>
        </p:nvCxnSpPr>
        <p:spPr>
          <a:xfrm flipH="1">
            <a:off x="3505356" y="1598673"/>
            <a:ext cx="163670" cy="386933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F5DBF2A-B0D6-4BD5-B7B4-46C838BF1657}"/>
              </a:ext>
            </a:extLst>
          </p:cNvPr>
          <p:cNvCxnSpPr>
            <a:cxnSpLocks/>
          </p:cNvCxnSpPr>
          <p:nvPr/>
        </p:nvCxnSpPr>
        <p:spPr>
          <a:xfrm flipH="1">
            <a:off x="4555901" y="1625894"/>
            <a:ext cx="20772" cy="37888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023D7FB-BF81-493D-8977-571D1A674D8A}"/>
              </a:ext>
            </a:extLst>
          </p:cNvPr>
          <p:cNvCxnSpPr>
            <a:cxnSpLocks/>
          </p:cNvCxnSpPr>
          <p:nvPr/>
        </p:nvCxnSpPr>
        <p:spPr>
          <a:xfrm>
            <a:off x="7071922" y="1611521"/>
            <a:ext cx="45732" cy="4088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F08862E2-181C-4FA3-B082-39EA182C357C}"/>
              </a:ext>
            </a:extLst>
          </p:cNvPr>
          <p:cNvCxnSpPr>
            <a:cxnSpLocks/>
          </p:cNvCxnSpPr>
          <p:nvPr/>
        </p:nvCxnSpPr>
        <p:spPr>
          <a:xfrm flipH="1">
            <a:off x="8164333" y="1625894"/>
            <a:ext cx="90798" cy="406105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E9E55C4-222A-452B-9BA6-33A02DAB4EE0}"/>
              </a:ext>
            </a:extLst>
          </p:cNvPr>
          <p:cNvCxnSpPr>
            <a:cxnSpLocks/>
          </p:cNvCxnSpPr>
          <p:nvPr/>
        </p:nvCxnSpPr>
        <p:spPr>
          <a:xfrm flipH="1">
            <a:off x="9240420" y="1620254"/>
            <a:ext cx="122779" cy="39492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8C1388-86D0-4311-95D8-EB49DE073C05}"/>
                  </a:ext>
                </a:extLst>
              </p:cNvPr>
              <p:cNvSpPr txBox="1"/>
              <p:nvPr/>
            </p:nvSpPr>
            <p:spPr>
              <a:xfrm>
                <a:off x="1976285" y="3812951"/>
                <a:ext cx="946032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8C1388-86D0-4311-95D8-EB49DE07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85" y="3812951"/>
                <a:ext cx="9460320" cy="7386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36EEF4-8EFA-493A-8C7A-288DC5E0C420}"/>
                  </a:ext>
                </a:extLst>
              </p:cNvPr>
              <p:cNvSpPr txBox="1"/>
              <p:nvPr/>
            </p:nvSpPr>
            <p:spPr>
              <a:xfrm>
                <a:off x="1976285" y="4772322"/>
                <a:ext cx="500974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E36EEF4-8EFA-493A-8C7A-288DC5E0C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285" y="4772322"/>
                <a:ext cx="5009742" cy="7386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B20C50-9E55-4118-AA78-B328A4B3F423}"/>
                  </a:ext>
                </a:extLst>
              </p:cNvPr>
              <p:cNvSpPr txBox="1"/>
              <p:nvPr/>
            </p:nvSpPr>
            <p:spPr>
              <a:xfrm>
                <a:off x="634462" y="5565621"/>
                <a:ext cx="27126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AB20C50-9E55-4118-AA78-B328A4B3F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2" y="5565621"/>
                <a:ext cx="2712602" cy="830997"/>
              </a:xfrm>
              <a:prstGeom prst="rect">
                <a:avLst/>
              </a:prstGeom>
              <a:blipFill>
                <a:blip r:embed="rId17"/>
                <a:stretch>
                  <a:fillRect l="-10112" t="-1764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BC2E863-599E-47DA-8DB8-24FDBA07F144}"/>
              </a:ext>
            </a:extLst>
          </p:cNvPr>
          <p:cNvSpPr/>
          <p:nvPr/>
        </p:nvSpPr>
        <p:spPr>
          <a:xfrm>
            <a:off x="-4918" y="1"/>
            <a:ext cx="12196918" cy="8974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B34AE-FD1C-4140-B301-3FFD37410C71}"/>
                  </a:ext>
                </a:extLst>
              </p:cNvPr>
              <p:cNvSpPr txBox="1"/>
              <p:nvPr/>
            </p:nvSpPr>
            <p:spPr>
              <a:xfrm>
                <a:off x="556340" y="677333"/>
                <a:ext cx="11432459" cy="6036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6000" b="1" dirty="0"/>
                  <a:t>	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va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vektorlar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𝟐</m:t>
                    </m:r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 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𝟑</m:t>
                    </m:r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𝟐</m:t>
                    </m:r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vektorlar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skalyar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ko‘paytmasini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toping.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BB34AE-FD1C-4140-B301-3FFD37410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0" y="677333"/>
                <a:ext cx="11432459" cy="6036589"/>
              </a:xfrm>
              <a:prstGeom prst="rect">
                <a:avLst/>
              </a:prstGeom>
              <a:blipFill>
                <a:blip r:embed="rId2"/>
                <a:stretch>
                  <a:fillRect l="-3198" r="-320" b="-5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5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F79F93D-2E96-4A09-87D8-3B6FBF86ED3B}"/>
              </a:ext>
            </a:extLst>
          </p:cNvPr>
          <p:cNvSpPr/>
          <p:nvPr/>
        </p:nvSpPr>
        <p:spPr>
          <a:xfrm>
            <a:off x="-4918" y="1"/>
            <a:ext cx="12196918" cy="96607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ED609-1D5B-47CB-B48D-F35537DC5794}"/>
                  </a:ext>
                </a:extLst>
              </p:cNvPr>
              <p:cNvSpPr txBox="1"/>
              <p:nvPr/>
            </p:nvSpPr>
            <p:spPr>
              <a:xfrm>
                <a:off x="4091311" y="-47914"/>
                <a:ext cx="6900060" cy="93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ru-RU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7ED609-1D5B-47CB-B48D-F35537DC5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11" y="-47914"/>
                <a:ext cx="6900060" cy="933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BF1750-0E95-4E41-A700-7ED6F8BCF727}"/>
                  </a:ext>
                </a:extLst>
              </p:cNvPr>
              <p:cNvSpPr txBox="1"/>
              <p:nvPr/>
            </p:nvSpPr>
            <p:spPr>
              <a:xfrm>
                <a:off x="168131" y="2915776"/>
                <a:ext cx="10115755" cy="93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BF1750-0E95-4E41-A700-7ED6F8BCF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" y="2915776"/>
                <a:ext cx="10115755" cy="933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57C4F9-7615-43E1-91E4-A8CA2AD3F777}"/>
                  </a:ext>
                </a:extLst>
              </p:cNvPr>
              <p:cNvSpPr txBox="1"/>
              <p:nvPr/>
            </p:nvSpPr>
            <p:spPr>
              <a:xfrm>
                <a:off x="168131" y="4516796"/>
                <a:ext cx="761879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57C4F9-7615-43E1-91E4-A8CA2AD3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" y="4516796"/>
                <a:ext cx="761879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5C4DD2-A060-4BE8-81E3-7B540209D0AD}"/>
                  </a:ext>
                </a:extLst>
              </p:cNvPr>
              <p:cNvSpPr txBox="1"/>
              <p:nvPr/>
            </p:nvSpPr>
            <p:spPr>
              <a:xfrm>
                <a:off x="7695876" y="4511836"/>
                <a:ext cx="258801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5C4DD2-A060-4BE8-81E3-7B540209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876" y="4511836"/>
                <a:ext cx="2588010" cy="830997"/>
              </a:xfrm>
              <a:prstGeom prst="rect">
                <a:avLst/>
              </a:prstGeom>
              <a:blipFill>
                <a:blip r:embed="rId5"/>
                <a:stretch>
                  <a:fillRect r="-1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8814C9-693A-42BF-B688-B2F3B9FEC34F}"/>
              </a:ext>
            </a:extLst>
          </p:cNvPr>
          <p:cNvSpPr txBox="1"/>
          <p:nvPr/>
        </p:nvSpPr>
        <p:spPr>
          <a:xfrm>
            <a:off x="812799" y="41650"/>
            <a:ext cx="2761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AA77D-5645-48EB-A061-5CED63EBA29A}"/>
                  </a:ext>
                </a:extLst>
              </p:cNvPr>
              <p:cNvSpPr txBox="1"/>
              <p:nvPr/>
            </p:nvSpPr>
            <p:spPr>
              <a:xfrm>
                <a:off x="3924709" y="1447650"/>
                <a:ext cx="6359177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AA77D-5645-48EB-A061-5CED63EBA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709" y="1447650"/>
                <a:ext cx="6359177" cy="900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2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BD8D5E-6CFB-43A7-B688-ED3C472A585A}"/>
                  </a:ext>
                </a:extLst>
              </p:cNvPr>
              <p:cNvSpPr txBox="1"/>
              <p:nvPr/>
            </p:nvSpPr>
            <p:spPr>
              <a:xfrm>
                <a:off x="326103" y="233309"/>
                <a:ext cx="11118645" cy="93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BD8D5E-6CFB-43A7-B688-ED3C472A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3" y="233309"/>
                <a:ext cx="11118645" cy="9332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58BB5A-A521-4611-8E00-37E573890A91}"/>
                  </a:ext>
                </a:extLst>
              </p:cNvPr>
              <p:cNvSpPr txBox="1"/>
              <p:nvPr/>
            </p:nvSpPr>
            <p:spPr>
              <a:xfrm>
                <a:off x="395620" y="1343659"/>
                <a:ext cx="738730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58BB5A-A521-4611-8E00-37E57389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0" y="1343659"/>
                <a:ext cx="738730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5EA12-9BA6-4B24-928E-75F4ABCD3305}"/>
                  </a:ext>
                </a:extLst>
              </p:cNvPr>
              <p:cNvSpPr txBox="1"/>
              <p:nvPr/>
            </p:nvSpPr>
            <p:spPr>
              <a:xfrm>
                <a:off x="7782923" y="1331858"/>
                <a:ext cx="329661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E5EA12-9BA6-4B24-928E-75F4ABCD3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23" y="1331858"/>
                <a:ext cx="3296611" cy="830997"/>
              </a:xfrm>
              <a:prstGeom prst="rect">
                <a:avLst/>
              </a:prstGeom>
              <a:blipFill>
                <a:blip r:embed="rId4"/>
                <a:stretch>
                  <a:fillRect r="-4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66DE57-8F5D-4552-9BD6-002F8462A939}"/>
                  </a:ext>
                </a:extLst>
              </p:cNvPr>
              <p:cNvSpPr txBox="1"/>
              <p:nvPr/>
            </p:nvSpPr>
            <p:spPr>
              <a:xfrm>
                <a:off x="326103" y="2624747"/>
                <a:ext cx="6409896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66DE57-8F5D-4552-9BD6-002F8462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3" y="2624747"/>
                <a:ext cx="6409896" cy="900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2212E2-0749-41D0-947E-8A01C3552026}"/>
                  </a:ext>
                </a:extLst>
              </p:cNvPr>
              <p:cNvSpPr txBox="1"/>
              <p:nvPr/>
            </p:nvSpPr>
            <p:spPr>
              <a:xfrm>
                <a:off x="395620" y="3783161"/>
                <a:ext cx="1097960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2212E2-0749-41D0-947E-8A01C3552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0" y="3783161"/>
                <a:ext cx="10979609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5D210E-2377-42FD-8192-853FEE6B4FC9}"/>
                  </a:ext>
                </a:extLst>
              </p:cNvPr>
              <p:cNvSpPr txBox="1"/>
              <p:nvPr/>
            </p:nvSpPr>
            <p:spPr>
              <a:xfrm>
                <a:off x="395620" y="4875986"/>
                <a:ext cx="34499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5D210E-2377-42FD-8192-853FEE6B4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0" y="4875986"/>
                <a:ext cx="3449983" cy="830997"/>
              </a:xfrm>
              <a:prstGeom prst="rect">
                <a:avLst/>
              </a:prstGeom>
              <a:blipFill>
                <a:blip r:embed="rId7"/>
                <a:stretch>
                  <a:fillRect l="-8127" t="-1764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96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7BFC1F-F160-4381-88EA-B215F42F5A2B}"/>
                  </a:ext>
                </a:extLst>
              </p:cNvPr>
              <p:cNvSpPr txBox="1"/>
              <p:nvPr/>
            </p:nvSpPr>
            <p:spPr>
              <a:xfrm>
                <a:off x="7757802" y="1921389"/>
                <a:ext cx="2468625" cy="1261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7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7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bar>
                        <m:barPr>
                          <m:pos m:val="top"/>
                          <m:ctrlPr>
                            <a:rPr lang="ru-RU" sz="7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7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7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7BFC1F-F160-4381-88EA-B215F42F5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02" y="1921389"/>
                <a:ext cx="2468625" cy="1261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58EF78-4909-48CA-B6BE-D53EA1D408D8}"/>
                  </a:ext>
                </a:extLst>
              </p:cNvPr>
              <p:cNvSpPr txBox="1"/>
              <p:nvPr/>
            </p:nvSpPr>
            <p:spPr>
              <a:xfrm>
                <a:off x="1388057" y="1851274"/>
                <a:ext cx="4188647" cy="1401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8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8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58EF78-4909-48CA-B6BE-D53EA1D40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057" y="1851274"/>
                <a:ext cx="4188647" cy="1401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810EE-5443-452B-9AD2-D8628D79D61D}"/>
                  </a:ext>
                </a:extLst>
              </p:cNvPr>
              <p:cNvSpPr txBox="1"/>
              <p:nvPr/>
            </p:nvSpPr>
            <p:spPr>
              <a:xfrm>
                <a:off x="1087802" y="4004144"/>
                <a:ext cx="10016396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7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7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7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7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7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7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810EE-5443-452B-9AD2-D8628D79D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02" y="4004144"/>
                <a:ext cx="10016396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99D06A71-BD27-46BC-9792-3C0ECE416ABF}"/>
              </a:ext>
            </a:extLst>
          </p:cNvPr>
          <p:cNvSpPr/>
          <p:nvPr/>
        </p:nvSpPr>
        <p:spPr>
          <a:xfrm>
            <a:off x="-4918" y="1"/>
            <a:ext cx="12196918" cy="16489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perpendikulyarlik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5D88790-5585-4FF0-9A17-32C75CAA9E77}"/>
              </a:ext>
            </a:extLst>
          </p:cNvPr>
          <p:cNvCxnSpPr/>
          <p:nvPr/>
        </p:nvCxnSpPr>
        <p:spPr>
          <a:xfrm>
            <a:off x="6096000" y="2625213"/>
            <a:ext cx="94389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0D869BC-41A7-4D65-9055-A80A416BD581}"/>
              </a:ext>
            </a:extLst>
          </p:cNvPr>
          <p:cNvSpPr/>
          <p:nvPr/>
        </p:nvSpPr>
        <p:spPr>
          <a:xfrm>
            <a:off x="-4918" y="1"/>
            <a:ext cx="12196918" cy="738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1B38B6-C560-4F7D-8657-5F3132A6B694}"/>
                  </a:ext>
                </a:extLst>
              </p:cNvPr>
              <p:cNvSpPr txBox="1"/>
              <p:nvPr/>
            </p:nvSpPr>
            <p:spPr>
              <a:xfrm>
                <a:off x="252662" y="602489"/>
                <a:ext cx="11277600" cy="5653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000" b="1" dirty="0"/>
                  <a:t>	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vektorlar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1B38B6-C560-4F7D-8657-5F3132A6B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62" y="602489"/>
                <a:ext cx="11277600" cy="5653022"/>
              </a:xfrm>
              <a:prstGeom prst="rect">
                <a:avLst/>
              </a:prstGeom>
              <a:blipFill>
                <a:blip r:embed="rId2"/>
                <a:stretch>
                  <a:fillRect r="-2324" b="-6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0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FF95687-4152-4FAD-82AE-47A560640680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F747A-601A-47DB-B89B-206AF13F49E8}"/>
                  </a:ext>
                </a:extLst>
              </p:cNvPr>
              <p:cNvSpPr txBox="1"/>
              <p:nvPr/>
            </p:nvSpPr>
            <p:spPr>
              <a:xfrm>
                <a:off x="2050622" y="1828079"/>
                <a:ext cx="8758989" cy="86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4F747A-601A-47DB-B89B-206AF13F4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622" y="1828079"/>
                <a:ext cx="8758989" cy="8631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0EC68-55FF-497D-8DAA-41ED18D691E8}"/>
                  </a:ext>
                </a:extLst>
              </p:cNvPr>
              <p:cNvSpPr txBox="1"/>
              <p:nvPr/>
            </p:nvSpPr>
            <p:spPr>
              <a:xfrm>
                <a:off x="4739454" y="47072"/>
                <a:ext cx="154317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00EC68-55FF-497D-8DAA-41ED18D69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54" y="47072"/>
                <a:ext cx="154317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18F60-7BCE-43B9-A79C-3D256071E916}"/>
                  </a:ext>
                </a:extLst>
              </p:cNvPr>
              <p:cNvSpPr txBox="1"/>
              <p:nvPr/>
            </p:nvSpPr>
            <p:spPr>
              <a:xfrm>
                <a:off x="2762882" y="2937605"/>
                <a:ext cx="61248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C18F60-7BCE-43B9-A79C-3D256071E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82" y="2937605"/>
                <a:ext cx="612481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D09B3D-0119-4681-8AC4-9C0E94318B1B}"/>
                  </a:ext>
                </a:extLst>
              </p:cNvPr>
              <p:cNvSpPr txBox="1"/>
              <p:nvPr/>
            </p:nvSpPr>
            <p:spPr>
              <a:xfrm>
                <a:off x="2763850" y="764889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D09B3D-0119-4681-8AC4-9C0E94318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850" y="764889"/>
                <a:ext cx="68012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B68623-B607-4445-AB70-3E5DF8B131B0}"/>
                  </a:ext>
                </a:extLst>
              </p:cNvPr>
              <p:cNvSpPr txBox="1"/>
              <p:nvPr/>
            </p:nvSpPr>
            <p:spPr>
              <a:xfrm>
                <a:off x="3553131" y="763568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B68623-B607-4445-AB70-3E5DF8B13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131" y="763568"/>
                <a:ext cx="68012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66FDDE-0D24-4E17-9910-27A038A65A06}"/>
                  </a:ext>
                </a:extLst>
              </p:cNvPr>
              <p:cNvSpPr txBox="1"/>
              <p:nvPr/>
            </p:nvSpPr>
            <p:spPr>
              <a:xfrm>
                <a:off x="4450147" y="763568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66FDDE-0D24-4E17-9910-27A038A65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47" y="763568"/>
                <a:ext cx="68012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56902F-2853-4942-903D-A11FEA5543A9}"/>
                  </a:ext>
                </a:extLst>
              </p:cNvPr>
              <p:cNvSpPr txBox="1"/>
              <p:nvPr/>
            </p:nvSpPr>
            <p:spPr>
              <a:xfrm>
                <a:off x="6915603" y="832807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56902F-2853-4942-903D-A11FEA554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603" y="832807"/>
                <a:ext cx="68012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2538D-3543-4C4F-A9C4-00EFD0D89AE8}"/>
                  </a:ext>
                </a:extLst>
              </p:cNvPr>
              <p:cNvSpPr txBox="1"/>
              <p:nvPr/>
            </p:nvSpPr>
            <p:spPr>
              <a:xfrm>
                <a:off x="8030529" y="815760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62538D-3543-4C4F-A9C4-00EFD0D89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529" y="815760"/>
                <a:ext cx="68012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A960FB-982A-431C-BDA4-D467AEAE9791}"/>
                  </a:ext>
                </a:extLst>
              </p:cNvPr>
              <p:cNvSpPr txBox="1"/>
              <p:nvPr/>
            </p:nvSpPr>
            <p:spPr>
              <a:xfrm>
                <a:off x="8996338" y="815760"/>
                <a:ext cx="6801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A960FB-982A-431C-BDA4-D467AEAE9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338" y="815760"/>
                <a:ext cx="68012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EC6367F-7C95-49CB-B04D-944D8C9F60AB}"/>
              </a:ext>
            </a:extLst>
          </p:cNvPr>
          <p:cNvCxnSpPr>
            <a:cxnSpLocks/>
          </p:cNvCxnSpPr>
          <p:nvPr/>
        </p:nvCxnSpPr>
        <p:spPr>
          <a:xfrm>
            <a:off x="3126578" y="1521141"/>
            <a:ext cx="107923" cy="4055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B485F39-11FE-42FF-BD10-AE3475817A45}"/>
              </a:ext>
            </a:extLst>
          </p:cNvPr>
          <p:cNvCxnSpPr>
            <a:cxnSpLocks/>
          </p:cNvCxnSpPr>
          <p:nvPr/>
        </p:nvCxnSpPr>
        <p:spPr>
          <a:xfrm flipH="1">
            <a:off x="3879814" y="1490315"/>
            <a:ext cx="26370" cy="405507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2551F34-8C1D-4F9F-94D7-C473A36525CB}"/>
              </a:ext>
            </a:extLst>
          </p:cNvPr>
          <p:cNvCxnSpPr>
            <a:cxnSpLocks/>
          </p:cNvCxnSpPr>
          <p:nvPr/>
        </p:nvCxnSpPr>
        <p:spPr>
          <a:xfrm flipH="1">
            <a:off x="4514516" y="1521141"/>
            <a:ext cx="127332" cy="3911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D6CA588E-8DB1-4EB7-B2F0-1B93D0C93E42}"/>
              </a:ext>
            </a:extLst>
          </p:cNvPr>
          <p:cNvCxnSpPr>
            <a:cxnSpLocks/>
          </p:cNvCxnSpPr>
          <p:nvPr/>
        </p:nvCxnSpPr>
        <p:spPr>
          <a:xfrm>
            <a:off x="7255665" y="1502625"/>
            <a:ext cx="45732" cy="40883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D1B2831A-D92D-4F18-AF6F-F3BF96B3F9FF}"/>
              </a:ext>
            </a:extLst>
          </p:cNvPr>
          <p:cNvCxnSpPr>
            <a:cxnSpLocks/>
          </p:cNvCxnSpPr>
          <p:nvPr/>
        </p:nvCxnSpPr>
        <p:spPr>
          <a:xfrm flipH="1">
            <a:off x="8152681" y="1521141"/>
            <a:ext cx="125045" cy="434251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635CCF1-E156-47A7-8D05-D03BFC0B1CBB}"/>
              </a:ext>
            </a:extLst>
          </p:cNvPr>
          <p:cNvCxnSpPr>
            <a:cxnSpLocks/>
          </p:cNvCxnSpPr>
          <p:nvPr/>
        </p:nvCxnSpPr>
        <p:spPr>
          <a:xfrm flipH="1">
            <a:off x="9282024" y="1545696"/>
            <a:ext cx="9105" cy="385139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17E17C-A99E-4653-9453-8381D695829B}"/>
                  </a:ext>
                </a:extLst>
              </p:cNvPr>
              <p:cNvSpPr txBox="1"/>
              <p:nvPr/>
            </p:nvSpPr>
            <p:spPr>
              <a:xfrm>
                <a:off x="1901006" y="3898980"/>
                <a:ext cx="849170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E17E17C-A99E-4653-9453-8381D6958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06" y="3898980"/>
                <a:ext cx="8491704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DB64F5-542E-4775-A7A5-47F33DA082E9}"/>
                  </a:ext>
                </a:extLst>
              </p:cNvPr>
              <p:cNvSpPr txBox="1"/>
              <p:nvPr/>
            </p:nvSpPr>
            <p:spPr>
              <a:xfrm>
                <a:off x="3624974" y="4764249"/>
                <a:ext cx="474561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DB64F5-542E-4775-A7A5-47F33DA08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74" y="4764249"/>
                <a:ext cx="4745616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CD1527-C561-4BB0-BBDB-43B3CCA30097}"/>
                  </a:ext>
                </a:extLst>
              </p:cNvPr>
              <p:cNvSpPr txBox="1"/>
              <p:nvPr/>
            </p:nvSpPr>
            <p:spPr>
              <a:xfrm>
                <a:off x="4739454" y="5783868"/>
                <a:ext cx="230907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ECD1527-C561-4BB0-BBDB-43B3CCA30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54" y="5783868"/>
                <a:ext cx="2309078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1CB9795-FACD-4ABE-9EF0-D26484BB97F7}"/>
              </a:ext>
            </a:extLst>
          </p:cNvPr>
          <p:cNvSpPr txBox="1"/>
          <p:nvPr/>
        </p:nvSpPr>
        <p:spPr>
          <a:xfrm>
            <a:off x="2762882" y="5677612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7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DCE1547-2A5B-4366-956C-C9C0D55B2552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449263"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E54C3D-2D09-4CC4-8902-B7859BC372D5}"/>
                  </a:ext>
                </a:extLst>
              </p:cNvPr>
              <p:cNvSpPr txBox="1"/>
              <p:nvPr/>
            </p:nvSpPr>
            <p:spPr>
              <a:xfrm>
                <a:off x="636104" y="1033754"/>
                <a:ext cx="10923785" cy="7707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O‘rin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almashtirish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xossasi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ru-RU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ba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  <m:r>
                      <a:rPr lang="ru-RU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bar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8E54C3D-2D09-4CC4-8902-B7859BC37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1033754"/>
                <a:ext cx="10923785" cy="770788"/>
              </a:xfrm>
              <a:prstGeom prst="rect">
                <a:avLst/>
              </a:prstGeom>
              <a:blipFill rotWithShape="1">
                <a:blip r:embed="rId2"/>
                <a:stretch>
                  <a:fillRect l="-3069" t="-11111" b="-42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FF949E-BB5B-4A79-97F8-2C83B8B181FE}"/>
                  </a:ext>
                </a:extLst>
              </p:cNvPr>
              <p:cNvSpPr txBox="1"/>
              <p:nvPr/>
            </p:nvSpPr>
            <p:spPr>
              <a:xfrm>
                <a:off x="636104" y="2055728"/>
                <a:ext cx="11267137" cy="150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Taqsimot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xossasi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pos m:val="top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ba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ba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bar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bar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FF949E-BB5B-4A79-97F8-2C83B8B18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2055728"/>
                <a:ext cx="11267137" cy="1502142"/>
              </a:xfrm>
              <a:prstGeom prst="rect">
                <a:avLst/>
              </a:prstGeom>
              <a:blipFill>
                <a:blip r:embed="rId3"/>
                <a:stretch>
                  <a:fillRect l="-2975" t="-11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3B089F-9487-41DB-9233-A47178307541}"/>
                  </a:ext>
                </a:extLst>
              </p:cNvPr>
              <p:cNvSpPr txBox="1"/>
              <p:nvPr/>
            </p:nvSpPr>
            <p:spPr>
              <a:xfrm>
                <a:off x="636104" y="3809056"/>
                <a:ext cx="11178470" cy="15021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Guruhlash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xossasi</a:t>
                </a:r>
                <a:r>
                  <a:rPr lang="en-US" sz="4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</m:e>
                    </m:d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ba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en-US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</m:oMath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3B089F-9487-41DB-9233-A47178307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3809056"/>
                <a:ext cx="11178470" cy="1502142"/>
              </a:xfrm>
              <a:prstGeom prst="rect">
                <a:avLst/>
              </a:prstGeom>
              <a:blipFill rotWithShape="1">
                <a:blip r:embed="rId4"/>
                <a:stretch>
                  <a:fillRect l="-2999" t="-11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1DCE1547-2A5B-4366-956C-C9C0D55B2552}"/>
              </a:ext>
            </a:extLst>
          </p:cNvPr>
          <p:cNvSpPr/>
          <p:nvPr/>
        </p:nvSpPr>
        <p:spPr>
          <a:xfrm>
            <a:off x="-4918" y="1"/>
            <a:ext cx="12196918" cy="8250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449263"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B9331B-B980-46BE-BA2B-223209A7BB25}"/>
                  </a:ext>
                </a:extLst>
              </p:cNvPr>
              <p:cNvSpPr txBox="1"/>
              <p:nvPr/>
            </p:nvSpPr>
            <p:spPr>
              <a:xfrm>
                <a:off x="263194" y="1071486"/>
                <a:ext cx="1693605" cy="77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  <m:bar>
                        <m:barPr>
                          <m:pos m:val="top"/>
                          <m:ctrlP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B9331B-B980-46BE-BA2B-223209A7B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94" y="1071486"/>
                <a:ext cx="1693605" cy="770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03CFE5-6910-4F10-86AB-077A4C6A85DA}"/>
                  </a:ext>
                </a:extLst>
              </p:cNvPr>
              <p:cNvSpPr txBox="1"/>
              <p:nvPr/>
            </p:nvSpPr>
            <p:spPr>
              <a:xfrm>
                <a:off x="2779300" y="1005186"/>
                <a:ext cx="3784562" cy="825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03CFE5-6910-4F10-86AB-077A4C6A8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00" y="1005186"/>
                <a:ext cx="3784562" cy="825034"/>
              </a:xfrm>
              <a:prstGeom prst="rect">
                <a:avLst/>
              </a:prstGeom>
              <a:blipFill>
                <a:blip r:embed="rId3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3A7019-9299-40AE-86BE-955FA0C8F5D5}"/>
                  </a:ext>
                </a:extLst>
              </p:cNvPr>
              <p:cNvSpPr txBox="1"/>
              <p:nvPr/>
            </p:nvSpPr>
            <p:spPr>
              <a:xfrm>
                <a:off x="7969241" y="1071486"/>
                <a:ext cx="2774477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63A7019-9299-40AE-86BE-955FA0C8F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241" y="1071486"/>
                <a:ext cx="2774477" cy="692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877794-1948-485F-97B8-CB677E4621BA}"/>
                  </a:ext>
                </a:extLst>
              </p:cNvPr>
              <p:cNvSpPr txBox="1"/>
              <p:nvPr/>
            </p:nvSpPr>
            <p:spPr>
              <a:xfrm>
                <a:off x="263194" y="2217848"/>
                <a:ext cx="1693605" cy="77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↑↓</m:t>
                      </m:r>
                      <m:bar>
                        <m:barPr>
                          <m:pos m:val="top"/>
                          <m:ctrlP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877794-1948-485F-97B8-CB677E462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94" y="2217848"/>
                <a:ext cx="1693605" cy="7707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FB510-B010-40E1-82FE-270680FBBCAC}"/>
                  </a:ext>
                </a:extLst>
              </p:cNvPr>
              <p:cNvSpPr txBox="1"/>
              <p:nvPr/>
            </p:nvSpPr>
            <p:spPr>
              <a:xfrm>
                <a:off x="2819624" y="2150059"/>
                <a:ext cx="4206151" cy="825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3FB510-B010-40E1-82FE-270680FBB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624" y="2150059"/>
                <a:ext cx="4206151" cy="825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D7392A-19EB-4D77-9134-0BE03D574F3D}"/>
                  </a:ext>
                </a:extLst>
              </p:cNvPr>
              <p:cNvSpPr txBox="1"/>
              <p:nvPr/>
            </p:nvSpPr>
            <p:spPr>
              <a:xfrm>
                <a:off x="8009565" y="2217848"/>
                <a:ext cx="3872535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𝟏𝟖𝟎</m:t>
                              </m:r>
                            </m:e>
                            <m:sup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D7392A-19EB-4D77-9134-0BE03D574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565" y="2217848"/>
                <a:ext cx="3872535" cy="692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4C2D4F-43F1-4857-A21A-D2350982C5DD}"/>
                  </a:ext>
                </a:extLst>
              </p:cNvPr>
              <p:cNvSpPr txBox="1"/>
              <p:nvPr/>
            </p:nvSpPr>
            <p:spPr>
              <a:xfrm>
                <a:off x="390483" y="3264455"/>
                <a:ext cx="11660693" cy="804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ru-RU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ru-RU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ba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ba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𝒄𝒐𝒔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e>
                        </m:ba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    </a:t>
                </a:r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D4C2D4F-43F1-4857-A21A-D2350982C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3" y="3264455"/>
                <a:ext cx="11660693" cy="804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1241BE-DA18-4868-A40C-748A83EFDE3D}"/>
                  </a:ext>
                </a:extLst>
              </p:cNvPr>
              <p:cNvSpPr txBox="1"/>
              <p:nvPr/>
            </p:nvSpPr>
            <p:spPr>
              <a:xfrm>
                <a:off x="263194" y="4345238"/>
                <a:ext cx="6121782" cy="793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4000" b="1" dirty="0"/>
                  <a:t>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000" b="1" dirty="0"/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ba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</m:e>
                    </m:ba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1241BE-DA18-4868-A40C-748A83EFD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94" y="4345238"/>
                <a:ext cx="6121782" cy="793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87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2098D21-1B0C-4514-8BDC-5279254973B0}"/>
              </a:ext>
            </a:extLst>
          </p:cNvPr>
          <p:cNvSpPr/>
          <p:nvPr/>
        </p:nvSpPr>
        <p:spPr>
          <a:xfrm>
            <a:off x="-4918" y="1"/>
            <a:ext cx="12196918" cy="10908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C3CBC-AACD-40C0-9B39-A3EC8679C00C}"/>
                  </a:ext>
                </a:extLst>
              </p:cNvPr>
              <p:cNvSpPr txBox="1"/>
              <p:nvPr/>
            </p:nvSpPr>
            <p:spPr>
              <a:xfrm>
                <a:off x="-4918" y="1647065"/>
                <a:ext cx="11557395" cy="4189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60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6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6000" b="1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bar>
                          <m:barPr>
                            <m:pos m:val="top"/>
                            <m:ctrlP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60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ning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vektorlar</a:t>
                </a:r>
              </a:p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9C3CBC-AACD-40C0-9B39-A3EC8679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8" y="1647065"/>
                <a:ext cx="11557395" cy="4189352"/>
              </a:xfrm>
              <a:prstGeom prst="rect">
                <a:avLst/>
              </a:prstGeom>
              <a:blipFill>
                <a:blip r:embed="rId2"/>
                <a:stretch>
                  <a:fillRect t="-1310" r="-3217" b="-8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7F7F98-7535-4F9D-B4CE-D08C10BBD9D5}"/>
              </a:ext>
            </a:extLst>
          </p:cNvPr>
          <p:cNvCxnSpPr>
            <a:cxnSpLocks/>
          </p:cNvCxnSpPr>
          <p:nvPr/>
        </p:nvCxnSpPr>
        <p:spPr>
          <a:xfrm flipV="1">
            <a:off x="7723237" y="1268200"/>
            <a:ext cx="332898" cy="2999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5BFEF00-0347-4F39-9DFF-BC855FB6ACE9}"/>
              </a:ext>
            </a:extLst>
          </p:cNvPr>
          <p:cNvCxnSpPr>
            <a:cxnSpLocks/>
          </p:cNvCxnSpPr>
          <p:nvPr/>
        </p:nvCxnSpPr>
        <p:spPr>
          <a:xfrm flipH="1" flipV="1">
            <a:off x="8019525" y="1268200"/>
            <a:ext cx="323144" cy="2999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1"/>
            <a:ext cx="12196918" cy="119461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C2934-DD9E-4740-898D-5E07F0A740F7}"/>
              </a:ext>
            </a:extLst>
          </p:cNvPr>
          <p:cNvSpPr txBox="1"/>
          <p:nvPr/>
        </p:nvSpPr>
        <p:spPr>
          <a:xfrm>
            <a:off x="735547" y="4949830"/>
            <a:ext cx="109599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2060"/>
              </a:buClr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615C7-B48D-4E07-BEF2-C05D6A987222}"/>
              </a:ext>
            </a:extLst>
          </p:cNvPr>
          <p:cNvSpPr txBox="1"/>
          <p:nvPr/>
        </p:nvSpPr>
        <p:spPr>
          <a:xfrm>
            <a:off x="735548" y="3164355"/>
            <a:ext cx="113636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perpendikulyarlik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sharti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F02D7-E948-4294-9FFD-D8C1A79C052B}"/>
              </a:ext>
            </a:extLst>
          </p:cNvPr>
          <p:cNvSpPr txBox="1"/>
          <p:nvPr/>
        </p:nvSpPr>
        <p:spPr>
          <a:xfrm>
            <a:off x="735548" y="1383598"/>
            <a:ext cx="108987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EEA1FD4-DF0E-4AAD-9C2B-5BF536394F55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DF684-76CD-46B0-A291-EAEA1FAF3D7F}"/>
                  </a:ext>
                </a:extLst>
              </p:cNvPr>
              <p:cNvSpPr txBox="1"/>
              <p:nvPr/>
            </p:nvSpPr>
            <p:spPr>
              <a:xfrm>
                <a:off x="836337" y="932714"/>
                <a:ext cx="10892591" cy="992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bar>
                          <m:barPr>
                            <m:pos m:val="top"/>
                            <m:ctrlP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3DF684-76CD-46B0-A291-EAEA1FAF3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37" y="932714"/>
                <a:ext cx="10892591" cy="992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624C22-FB25-4C39-A3A7-8E7E729EF2FC}"/>
                  </a:ext>
                </a:extLst>
              </p:cNvPr>
              <p:cNvSpPr txBox="1"/>
              <p:nvPr/>
            </p:nvSpPr>
            <p:spPr>
              <a:xfrm>
                <a:off x="954324" y="2196022"/>
                <a:ext cx="2369751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624C22-FB25-4C39-A3A7-8E7E729EF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24" y="2196022"/>
                <a:ext cx="2369751" cy="84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63F98-860C-4DB1-B47D-DD5B54F6DE0C}"/>
                  </a:ext>
                </a:extLst>
              </p:cNvPr>
              <p:cNvSpPr txBox="1"/>
              <p:nvPr/>
            </p:nvSpPr>
            <p:spPr>
              <a:xfrm>
                <a:off x="954324" y="3307750"/>
                <a:ext cx="6644511" cy="900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E63F98-860C-4DB1-B47D-DD5B54F6D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24" y="3307750"/>
                <a:ext cx="6644511" cy="9001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A6931-2BFC-4086-8781-39462473A947}"/>
                  </a:ext>
                </a:extLst>
              </p:cNvPr>
              <p:cNvSpPr txBox="1"/>
              <p:nvPr/>
            </p:nvSpPr>
            <p:spPr>
              <a:xfrm>
                <a:off x="954324" y="4835053"/>
                <a:ext cx="5039135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8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800" b="1" i="1" dirty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6A6931-2BFC-4086-8781-39462473A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24" y="4835053"/>
                <a:ext cx="5039135" cy="755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0DC3C-4689-4487-8CD0-2BED6E50D0E3}"/>
                  </a:ext>
                </a:extLst>
              </p:cNvPr>
              <p:cNvSpPr txBox="1"/>
              <p:nvPr/>
            </p:nvSpPr>
            <p:spPr>
              <a:xfrm>
                <a:off x="6093541" y="4478725"/>
                <a:ext cx="2862963" cy="13828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10DC3C-4689-4487-8CD0-2BED6E50D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541" y="4478725"/>
                <a:ext cx="2862963" cy="1382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CCFBC0-98BC-434A-A64D-CE696C25E7C5}"/>
              </a:ext>
            </a:extLst>
          </p:cNvPr>
          <p:cNvCxnSpPr>
            <a:cxnSpLocks/>
          </p:cNvCxnSpPr>
          <p:nvPr/>
        </p:nvCxnSpPr>
        <p:spPr>
          <a:xfrm flipV="1">
            <a:off x="6448097" y="902251"/>
            <a:ext cx="167433" cy="201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7B771E7-DC52-4680-AB57-84EE697E50E9}"/>
              </a:ext>
            </a:extLst>
          </p:cNvPr>
          <p:cNvCxnSpPr>
            <a:cxnSpLocks/>
          </p:cNvCxnSpPr>
          <p:nvPr/>
        </p:nvCxnSpPr>
        <p:spPr>
          <a:xfrm flipH="1" flipV="1">
            <a:off x="6578920" y="902250"/>
            <a:ext cx="152956" cy="20134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C71D0E-7C48-40E7-A67F-F447A6CFA7FD}"/>
                  </a:ext>
                </a:extLst>
              </p:cNvPr>
              <p:cNvSpPr txBox="1"/>
              <p:nvPr/>
            </p:nvSpPr>
            <p:spPr>
              <a:xfrm>
                <a:off x="1624122" y="1262750"/>
                <a:ext cx="5079657" cy="992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bar>
                          <m:barPr>
                            <m:pos m:val="top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4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C71D0E-7C48-40E7-A67F-F447A6CFA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22" y="1262750"/>
                <a:ext cx="5079657" cy="9925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09065-8B93-41E6-9920-C98A269546BE}"/>
                  </a:ext>
                </a:extLst>
              </p:cNvPr>
              <p:cNvSpPr txBox="1"/>
              <p:nvPr/>
            </p:nvSpPr>
            <p:spPr>
              <a:xfrm>
                <a:off x="1676172" y="2509543"/>
                <a:ext cx="5260927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709065-8B93-41E6-9920-C98A26954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72" y="2509543"/>
                <a:ext cx="5260927" cy="84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878847-BB35-4EDE-AEB5-76C3CEA33C9B}"/>
                  </a:ext>
                </a:extLst>
              </p:cNvPr>
              <p:cNvSpPr txBox="1"/>
              <p:nvPr/>
            </p:nvSpPr>
            <p:spPr>
              <a:xfrm>
                <a:off x="1624122" y="3825221"/>
                <a:ext cx="5115568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878847-BB35-4EDE-AEB5-76C3CEA33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22" y="3825221"/>
                <a:ext cx="5115568" cy="84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B729DE-5F49-4364-812A-34627FC7101D}"/>
                  </a:ext>
                </a:extLst>
              </p:cNvPr>
              <p:cNvSpPr txBox="1"/>
              <p:nvPr/>
            </p:nvSpPr>
            <p:spPr>
              <a:xfrm>
                <a:off x="1676172" y="5282184"/>
                <a:ext cx="3876959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B729DE-5F49-4364-812A-34627FC7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72" y="5282184"/>
                <a:ext cx="3876959" cy="755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>
            <a:extLst>
              <a:ext uri="{FF2B5EF4-FFF2-40B4-BE49-F238E27FC236}">
                <a16:creationId xmlns:a16="http://schemas.microsoft.com/office/drawing/2014/main" id="{220D186A-CA30-460F-9816-AC1ADAC178B1}"/>
              </a:ext>
            </a:extLst>
          </p:cNvPr>
          <p:cNvSpPr/>
          <p:nvPr/>
        </p:nvSpPr>
        <p:spPr>
          <a:xfrm>
            <a:off x="-4918" y="0"/>
            <a:ext cx="12196918" cy="9468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615E45-5024-443E-9EA7-F3A527D65EB6}"/>
                  </a:ext>
                </a:extLst>
              </p:cNvPr>
              <p:cNvSpPr txBox="1"/>
              <p:nvPr/>
            </p:nvSpPr>
            <p:spPr>
              <a:xfrm>
                <a:off x="1624122" y="-32498"/>
                <a:ext cx="217565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615E45-5024-443E-9EA7-F3A527D65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122" y="-32498"/>
                <a:ext cx="2175656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4BFBAC-BC54-441F-B9A8-F2FEC59BF233}"/>
                  </a:ext>
                </a:extLst>
              </p:cNvPr>
              <p:cNvSpPr txBox="1"/>
              <p:nvPr/>
            </p:nvSpPr>
            <p:spPr>
              <a:xfrm>
                <a:off x="5088928" y="-32498"/>
                <a:ext cx="2513509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4BFBAC-BC54-441F-B9A8-F2FEC59BF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928" y="-32498"/>
                <a:ext cx="2513509" cy="84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5BBAB-2C25-4AD5-8045-E60E50CE789F}"/>
                  </a:ext>
                </a:extLst>
              </p:cNvPr>
              <p:cNvSpPr txBox="1"/>
              <p:nvPr/>
            </p:nvSpPr>
            <p:spPr>
              <a:xfrm>
                <a:off x="8742692" y="59835"/>
                <a:ext cx="15207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5BBAB-2C25-4AD5-8045-E60E50CE7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692" y="59835"/>
                <a:ext cx="1520737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1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318B2-D5BC-462C-A042-C641F27E1CC5}"/>
                  </a:ext>
                </a:extLst>
              </p:cNvPr>
              <p:cNvSpPr txBox="1"/>
              <p:nvPr/>
            </p:nvSpPr>
            <p:spPr>
              <a:xfrm>
                <a:off x="1727891" y="308678"/>
                <a:ext cx="395082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1318B2-D5BC-462C-A042-C641F27E1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91" y="308678"/>
                <a:ext cx="395082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1B918F-C997-4433-99F7-938479DC0DAF}"/>
                  </a:ext>
                </a:extLst>
              </p:cNvPr>
              <p:cNvSpPr txBox="1"/>
              <p:nvPr/>
            </p:nvSpPr>
            <p:spPr>
              <a:xfrm>
                <a:off x="1727891" y="1445500"/>
                <a:ext cx="284853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1B918F-C997-4433-99F7-938479DC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91" y="1445500"/>
                <a:ext cx="2848537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6970A3-283C-4FC0-A31E-73B36F23DF23}"/>
                  </a:ext>
                </a:extLst>
              </p:cNvPr>
              <p:cNvSpPr txBox="1"/>
              <p:nvPr/>
            </p:nvSpPr>
            <p:spPr>
              <a:xfrm>
                <a:off x="1727891" y="2763967"/>
                <a:ext cx="3203954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6970A3-283C-4FC0-A31E-73B36F23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91" y="2763967"/>
                <a:ext cx="3203954" cy="1387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8732355-23D1-4C95-8C72-E83210A4272A}"/>
              </a:ext>
            </a:extLst>
          </p:cNvPr>
          <p:cNvSpPr txBox="1"/>
          <p:nvPr/>
        </p:nvSpPr>
        <p:spPr>
          <a:xfrm>
            <a:off x="1727891" y="4919146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A75547-D8F8-4EFB-9ABA-58B0DBE01602}"/>
                  </a:ext>
                </a:extLst>
              </p:cNvPr>
              <p:cNvSpPr txBox="1"/>
              <p:nvPr/>
            </p:nvSpPr>
            <p:spPr>
              <a:xfrm>
                <a:off x="4061086" y="4594633"/>
                <a:ext cx="743334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A75547-D8F8-4EFB-9ABA-58B0DBE01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086" y="4594633"/>
                <a:ext cx="743334" cy="148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41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523FB249-A31A-4527-906B-D4287D889601}"/>
              </a:ext>
            </a:extLst>
          </p:cNvPr>
          <p:cNvSpPr/>
          <p:nvPr/>
        </p:nvSpPr>
        <p:spPr>
          <a:xfrm>
            <a:off x="-4918" y="1"/>
            <a:ext cx="12196918" cy="10908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0BDD7-6CD9-456C-A249-959E44A29C34}"/>
                  </a:ext>
                </a:extLst>
              </p:cNvPr>
              <p:cNvSpPr txBox="1"/>
              <p:nvPr/>
            </p:nvSpPr>
            <p:spPr>
              <a:xfrm>
                <a:off x="140690" y="1208784"/>
                <a:ext cx="11905701" cy="5038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Agar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6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ru-RU" sz="6000" b="1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bar>
                      </m:e>
                    </m:d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va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1" i="1" dirty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60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6000" b="1" i="1" dirty="0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ning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pPr algn="ctr"/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larida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bar>
                      <m:barPr>
                        <m:pos m:val="top"/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bar>
                      <m:barPr>
                        <m:pos m:val="top"/>
                        <m:ctrlP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bar>
                  </m:oMath>
                </a14:m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vektorlar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6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50BDD7-6CD9-456C-A249-959E44A29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90" y="1208784"/>
                <a:ext cx="11905701" cy="5038687"/>
              </a:xfrm>
              <a:prstGeom prst="rect">
                <a:avLst/>
              </a:prstGeom>
              <a:blipFill>
                <a:blip r:embed="rId2"/>
                <a:stretch>
                  <a:fillRect l="-2304" t="-1088" r="-2304" b="-71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9A8490B-2951-49F6-AD95-662FDB2182FE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BD563-A4D4-4B1B-BA7A-747BCC8A7B42}"/>
                  </a:ext>
                </a:extLst>
              </p:cNvPr>
              <p:cNvSpPr txBox="1"/>
              <p:nvPr/>
            </p:nvSpPr>
            <p:spPr>
              <a:xfrm>
                <a:off x="3769894" y="0"/>
                <a:ext cx="272715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BD563-A4D4-4B1B-BA7A-747BCC8A7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894" y="0"/>
                <a:ext cx="272715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54CF29-94DA-4652-B464-0F7F1E1A092A}"/>
                  </a:ext>
                </a:extLst>
              </p:cNvPr>
              <p:cNvSpPr txBox="1"/>
              <p:nvPr/>
            </p:nvSpPr>
            <p:spPr>
              <a:xfrm>
                <a:off x="6954251" y="-111485"/>
                <a:ext cx="2213811" cy="992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bar>
                      </m:e>
                    </m:d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54CF29-94DA-4652-B464-0F7F1E1A0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51" y="-111485"/>
                <a:ext cx="2213811" cy="992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11396C-77AF-4D77-A8B7-2D6E00105EDE}"/>
                  </a:ext>
                </a:extLst>
              </p:cNvPr>
              <p:cNvSpPr txBox="1"/>
              <p:nvPr/>
            </p:nvSpPr>
            <p:spPr>
              <a:xfrm>
                <a:off x="-207709" y="1075347"/>
                <a:ext cx="7955205" cy="992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11396C-77AF-4D77-A8B7-2D6E0010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7709" y="1075347"/>
                <a:ext cx="7955205" cy="992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081E4C-93A0-415B-A033-38C48DA380DE}"/>
                  </a:ext>
                </a:extLst>
              </p:cNvPr>
              <p:cNvSpPr txBox="1"/>
              <p:nvPr/>
            </p:nvSpPr>
            <p:spPr>
              <a:xfrm>
                <a:off x="9859755" y="15441"/>
                <a:ext cx="154317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081E4C-93A0-415B-A033-38C48DA38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755" y="15441"/>
                <a:ext cx="1543179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0821FB-3B8B-4A96-82A7-B8717E462CA8}"/>
                  </a:ext>
                </a:extLst>
              </p:cNvPr>
              <p:cNvSpPr txBox="1"/>
              <p:nvPr/>
            </p:nvSpPr>
            <p:spPr>
              <a:xfrm>
                <a:off x="549010" y="2526376"/>
                <a:ext cx="11089061" cy="840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0821FB-3B8B-4A96-82A7-B8717E462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0" y="2526376"/>
                <a:ext cx="11089061" cy="84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DD7CF2-EDE2-4E82-8B3C-5C1DFAD59510}"/>
                  </a:ext>
                </a:extLst>
              </p:cNvPr>
              <p:cNvSpPr txBox="1"/>
              <p:nvPr/>
            </p:nvSpPr>
            <p:spPr>
              <a:xfrm>
                <a:off x="549010" y="3713208"/>
                <a:ext cx="5287473" cy="1064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ru-RU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sz="48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8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DD7CF2-EDE2-4E82-8B3C-5C1DFAD59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0" y="3713208"/>
                <a:ext cx="5287473" cy="1064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E7A52-F17E-49C1-A952-D57C9FC8EAA1}"/>
                  </a:ext>
                </a:extLst>
              </p:cNvPr>
              <p:cNvSpPr txBox="1"/>
              <p:nvPr/>
            </p:nvSpPr>
            <p:spPr>
              <a:xfrm>
                <a:off x="644424" y="5257469"/>
                <a:ext cx="4489049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CE7A52-F17E-49C1-A952-D57C9FC8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4" y="5257469"/>
                <a:ext cx="4489049" cy="755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4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3D683A-6ED7-4983-B987-1BBB9A9D756F}"/>
                  </a:ext>
                </a:extLst>
              </p:cNvPr>
              <p:cNvSpPr txBox="1"/>
              <p:nvPr/>
            </p:nvSpPr>
            <p:spPr>
              <a:xfrm>
                <a:off x="1827909" y="391801"/>
                <a:ext cx="4268091" cy="755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3D683A-6ED7-4983-B987-1BBB9A9D7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09" y="391801"/>
                <a:ext cx="4268091" cy="75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6DD4B3-C0FB-4A38-9477-95D69CAE47DF}"/>
                  </a:ext>
                </a:extLst>
              </p:cNvPr>
              <p:cNvSpPr txBox="1"/>
              <p:nvPr/>
            </p:nvSpPr>
            <p:spPr>
              <a:xfrm>
                <a:off x="1827909" y="1449696"/>
                <a:ext cx="2350452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66DD4B3-C0FB-4A38-9477-95D69CAE4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09" y="1449696"/>
                <a:ext cx="2350452" cy="13876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F9BFCC-570E-47C6-AEDF-44921FD37C5C}"/>
                  </a:ext>
                </a:extLst>
              </p:cNvPr>
              <p:cNvSpPr txBox="1"/>
              <p:nvPr/>
            </p:nvSpPr>
            <p:spPr>
              <a:xfrm>
                <a:off x="1928771" y="3244645"/>
                <a:ext cx="2249590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F9BFCC-570E-47C6-AEDF-44921FD3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71" y="3244645"/>
                <a:ext cx="2249590" cy="1387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96A47-3CB4-49B4-A470-D31DD32CA7F8}"/>
                  </a:ext>
                </a:extLst>
              </p:cNvPr>
              <p:cNvSpPr txBox="1"/>
              <p:nvPr/>
            </p:nvSpPr>
            <p:spPr>
              <a:xfrm>
                <a:off x="1784314" y="5039594"/>
                <a:ext cx="3312125" cy="115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±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96A47-3CB4-49B4-A470-D31DD32CA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314" y="5039594"/>
                <a:ext cx="3312125" cy="1159228"/>
              </a:xfrm>
              <a:prstGeom prst="rect">
                <a:avLst/>
              </a:prstGeom>
              <a:blipFill>
                <a:blip r:embed="rId5"/>
                <a:stretch>
                  <a:fillRect l="-8471" b="-1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26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501ACCB-298C-4432-8B09-281365F90A8B}"/>
              </a:ext>
            </a:extLst>
          </p:cNvPr>
          <p:cNvSpPr/>
          <p:nvPr/>
        </p:nvSpPr>
        <p:spPr>
          <a:xfrm>
            <a:off x="-4918" y="1"/>
            <a:ext cx="12196918" cy="109086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8D2050-FEEF-453F-9B6F-9E1F5A721348}"/>
                  </a:ext>
                </a:extLst>
              </p:cNvPr>
              <p:cNvSpPr txBox="1"/>
              <p:nvPr/>
            </p:nvSpPr>
            <p:spPr>
              <a:xfrm>
                <a:off x="529710" y="1218445"/>
                <a:ext cx="11334140" cy="5279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/>
                  <a:t>	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ba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  </m:t>
                    </m:r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va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birlik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vektorlar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Agar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ga, </a:t>
                </a:r>
              </a:p>
              <a:p>
                <a:pPr algn="just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ga 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perpendikulyar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va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</m:ba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vektorlar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bar>
                          <m:barPr>
                            <m:pos m:val="top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</m:bar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bar>
                          <m:barPr>
                            <m:pos m:val="top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e>
                        </m:ba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</m:ba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bar>
                          <m:barPr>
                            <m:pos m:val="top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ba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</m:bar>
                      </m:e>
                    </m:d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skalyar </a:t>
                </a:r>
              </a:p>
              <a:p>
                <a:pPr algn="just"/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ko‘paytmaning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toping.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8D2050-FEEF-453F-9B6F-9E1F5A721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0" y="1218445"/>
                <a:ext cx="11334140" cy="5279715"/>
              </a:xfrm>
              <a:prstGeom prst="rect">
                <a:avLst/>
              </a:prstGeom>
              <a:blipFill>
                <a:blip r:embed="rId2"/>
                <a:stretch>
                  <a:fillRect l="-2474" t="-3118" r="-2421" b="-50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9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2147C4A-126E-4146-BB1F-30CB207000BC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48790-226E-477E-B837-74067FB6592A}"/>
                  </a:ext>
                </a:extLst>
              </p:cNvPr>
              <p:cNvSpPr txBox="1"/>
              <p:nvPr/>
            </p:nvSpPr>
            <p:spPr>
              <a:xfrm>
                <a:off x="3721291" y="70522"/>
                <a:ext cx="227049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C48790-226E-477E-B837-74067FB65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291" y="70522"/>
                <a:ext cx="2270493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30FB95-CD38-4BAD-995A-D378E33753B1}"/>
                  </a:ext>
                </a:extLst>
              </p:cNvPr>
              <p:cNvSpPr txBox="1"/>
              <p:nvPr/>
            </p:nvSpPr>
            <p:spPr>
              <a:xfrm>
                <a:off x="6567226" y="40444"/>
                <a:ext cx="209736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30FB95-CD38-4BAD-995A-D378E3375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226" y="40444"/>
                <a:ext cx="2097369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D5CE0-F2F7-4BE7-9535-1BD2AE27F6AC}"/>
                  </a:ext>
                </a:extLst>
              </p:cNvPr>
              <p:cNvSpPr txBox="1"/>
              <p:nvPr/>
            </p:nvSpPr>
            <p:spPr>
              <a:xfrm>
                <a:off x="9126764" y="40444"/>
                <a:ext cx="2081339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D5CE0-F2F7-4BE7-9535-1BD2AE27F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764" y="40444"/>
                <a:ext cx="2081339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516C5-4679-4B12-9D49-7A14AEC056F8}"/>
                  </a:ext>
                </a:extLst>
              </p:cNvPr>
              <p:cNvSpPr txBox="1"/>
              <p:nvPr/>
            </p:nvSpPr>
            <p:spPr>
              <a:xfrm>
                <a:off x="733311" y="1045781"/>
                <a:ext cx="668512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</m:ba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bar>
                      <m:barPr>
                        <m:pos m:val="top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bar>
                  </m:oMath>
                </a14:m>
                <a:r>
                  <a:rPr lang="en-US" sz="4800" b="1" dirty="0"/>
                  <a:t>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800" b="1" dirty="0"/>
                  <a:t>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</m:ba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ba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C516C5-4679-4B12-9D49-7A14AEC05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1" y="1045781"/>
                <a:ext cx="668512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EABD12-0373-4077-B466-CB5F46C8B6C3}"/>
                  </a:ext>
                </a:extLst>
              </p:cNvPr>
              <p:cNvSpPr txBox="1"/>
              <p:nvPr/>
            </p:nvSpPr>
            <p:spPr>
              <a:xfrm>
                <a:off x="733311" y="2141635"/>
                <a:ext cx="66851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ba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bar>
                      <m:barPr>
                        <m:pos m:val="top"/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</m:bar>
                  </m:oMath>
                </a14:m>
                <a:r>
                  <a:rPr lang="en-US" sz="4800" b="1" dirty="0"/>
                  <a:t>     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800" b="1" dirty="0"/>
                  <a:t>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ba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</m:ba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EABD12-0373-4077-B466-CB5F46C8B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1" y="2141635"/>
                <a:ext cx="668512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5BC552-DA38-4369-A8A8-B9FA22CF4BB3}"/>
                  </a:ext>
                </a:extLst>
              </p:cNvPr>
              <p:cNvSpPr txBox="1"/>
              <p:nvPr/>
            </p:nvSpPr>
            <p:spPr>
              <a:xfrm>
                <a:off x="733311" y="3521150"/>
                <a:ext cx="3899184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e>
                          </m:ba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bar>
                            <m:barPr>
                              <m:pos m:val="top"/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5BC552-DA38-4369-A8A8-B9FA22CF4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1" y="3521150"/>
                <a:ext cx="3899184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E336E9-8E89-4610-AB3C-1FFA31AEF2EA}"/>
                  </a:ext>
                </a:extLst>
              </p:cNvPr>
              <p:cNvSpPr txBox="1"/>
              <p:nvPr/>
            </p:nvSpPr>
            <p:spPr>
              <a:xfrm>
                <a:off x="733311" y="4682623"/>
                <a:ext cx="7044268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</m:ba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4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E336E9-8E89-4610-AB3C-1FFA31AEF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11" y="4682623"/>
                <a:ext cx="7044268" cy="8477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6AF543-0E24-4E88-8AC5-B3E7552431BD}"/>
                  </a:ext>
                </a:extLst>
              </p:cNvPr>
              <p:cNvSpPr txBox="1"/>
              <p:nvPr/>
            </p:nvSpPr>
            <p:spPr>
              <a:xfrm>
                <a:off x="7615910" y="4368883"/>
                <a:ext cx="4277033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6AF543-0E24-4E88-8AC5-B3E755243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910" y="4368883"/>
                <a:ext cx="4277033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9F5A721-4CA4-4E94-A5EF-8AA02B39EBE9}"/>
              </a:ext>
            </a:extLst>
          </p:cNvPr>
          <p:cNvCxnSpPr/>
          <p:nvPr/>
        </p:nvCxnSpPr>
        <p:spPr>
          <a:xfrm flipV="1">
            <a:off x="1540933" y="3299125"/>
            <a:ext cx="321733" cy="222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10A06C1-4775-4DA3-9BDE-A2FDC041698E}"/>
              </a:ext>
            </a:extLst>
          </p:cNvPr>
          <p:cNvCxnSpPr>
            <a:cxnSpLocks/>
          </p:cNvCxnSpPr>
          <p:nvPr/>
        </p:nvCxnSpPr>
        <p:spPr>
          <a:xfrm flipH="1" flipV="1">
            <a:off x="1845732" y="3299125"/>
            <a:ext cx="321733" cy="222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0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3D5331-6C0D-4293-B165-D4D7545A8DF1}"/>
                  </a:ext>
                </a:extLst>
              </p:cNvPr>
              <p:cNvSpPr txBox="1"/>
              <p:nvPr/>
            </p:nvSpPr>
            <p:spPr>
              <a:xfrm>
                <a:off x="445443" y="1406914"/>
                <a:ext cx="678126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</m:ba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bar>
                            <m:barPr>
                              <m:pos m:val="top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</m:ba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</m:t>
                              </m:r>
                            </m:e>
                          </m:ba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3D5331-6C0D-4293-B165-D4D7545A8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3" y="1406914"/>
                <a:ext cx="6781267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A5F11-53B3-42B0-9F5E-F1EA3C813C24}"/>
                  </a:ext>
                </a:extLst>
              </p:cNvPr>
              <p:cNvSpPr txBox="1"/>
              <p:nvPr/>
            </p:nvSpPr>
            <p:spPr>
              <a:xfrm>
                <a:off x="592667" y="2552984"/>
                <a:ext cx="11486262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pos m:val="top"/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𝒎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bar>
                      <m:r>
                        <a:rPr lang="en-US" sz="48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</m:ba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3A5F11-53B3-42B0-9F5E-F1EA3C813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2552984"/>
                <a:ext cx="11486262" cy="847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EAF9D3-EDD5-4CBC-BB8E-E1DCF36F83BA}"/>
                  </a:ext>
                </a:extLst>
              </p:cNvPr>
              <p:cNvSpPr txBox="1"/>
              <p:nvPr/>
            </p:nvSpPr>
            <p:spPr>
              <a:xfrm>
                <a:off x="445443" y="3603488"/>
                <a:ext cx="9391471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EAF9D3-EDD5-4CBC-BB8E-E1DCF36F8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3" y="3603488"/>
                <a:ext cx="9391471" cy="1475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2">
            <a:extLst>
              <a:ext uri="{FF2B5EF4-FFF2-40B4-BE49-F238E27FC236}">
                <a16:creationId xmlns:a16="http://schemas.microsoft.com/office/drawing/2014/main" id="{A63ADA4C-BDD5-4917-8BFB-F65B967B464C}"/>
              </a:ext>
            </a:extLst>
          </p:cNvPr>
          <p:cNvSpPr/>
          <p:nvPr/>
        </p:nvSpPr>
        <p:spPr>
          <a:xfrm>
            <a:off x="-4918" y="0"/>
            <a:ext cx="12196918" cy="11874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3D6031-16C0-4CB6-B8A5-C186C98FDC38}"/>
                  </a:ext>
                </a:extLst>
              </p:cNvPr>
              <p:cNvSpPr txBox="1"/>
              <p:nvPr/>
            </p:nvSpPr>
            <p:spPr>
              <a:xfrm>
                <a:off x="445444" y="158232"/>
                <a:ext cx="208108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13D6031-16C0-4CB6-B8A5-C186C98F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" y="158232"/>
                <a:ext cx="208108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FF8AF1-84D2-4DE3-B4F4-D5C5B8E3F849}"/>
                  </a:ext>
                </a:extLst>
              </p:cNvPr>
              <p:cNvSpPr txBox="1"/>
              <p:nvPr/>
            </p:nvSpPr>
            <p:spPr>
              <a:xfrm>
                <a:off x="3291379" y="128154"/>
                <a:ext cx="192398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FF8AF1-84D2-4DE3-B4F4-D5C5B8E3F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379" y="128154"/>
                <a:ext cx="192398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CB71C8-0EE8-42CC-A616-09347285D1EF}"/>
                  </a:ext>
                </a:extLst>
              </p:cNvPr>
              <p:cNvSpPr txBox="1"/>
              <p:nvPr/>
            </p:nvSpPr>
            <p:spPr>
              <a:xfrm>
                <a:off x="5850917" y="128154"/>
                <a:ext cx="190795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CB71C8-0EE8-42CC-A616-09347285D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917" y="128154"/>
                <a:ext cx="190795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0F5396-C9CF-47F2-BFEE-EEEA393B7CFF}"/>
                  </a:ext>
                </a:extLst>
              </p:cNvPr>
              <p:cNvSpPr txBox="1"/>
              <p:nvPr/>
            </p:nvSpPr>
            <p:spPr>
              <a:xfrm>
                <a:off x="8678258" y="0"/>
                <a:ext cx="2554345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</m:bar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</m:bar>
                    <m:r>
                      <a:rPr lang="en-US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bg1"/>
                    </a:solidFill>
                  </a:rPr>
                  <a:t> </a:t>
                </a:r>
                <a:endParaRPr lang="ru-RU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0F5396-C9CF-47F2-BFEE-EEEA393B7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258" y="0"/>
                <a:ext cx="2554345" cy="1067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7FABA-DBA9-4FBE-B2B4-2E89C4368B60}"/>
                  </a:ext>
                </a:extLst>
              </p:cNvPr>
              <p:cNvSpPr txBox="1"/>
              <p:nvPr/>
            </p:nvSpPr>
            <p:spPr>
              <a:xfrm>
                <a:off x="592667" y="5321654"/>
                <a:ext cx="331052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1F7FABA-DBA9-4FBE-B2B4-2E89C4368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67" y="5321654"/>
                <a:ext cx="3310522" cy="830997"/>
              </a:xfrm>
              <a:prstGeom prst="rect">
                <a:avLst/>
              </a:prstGeom>
              <a:blipFill>
                <a:blip r:embed="rId9"/>
                <a:stretch>
                  <a:fillRect l="-8287" t="-17647" b="-3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728A9D-C31B-4977-AC5F-90A36C7F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91" y="120580"/>
            <a:ext cx="5265102" cy="394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84C1F0-FF57-4A05-9709-8A246762EBB5}"/>
                  </a:ext>
                </a:extLst>
              </p:cNvPr>
              <p:cNvSpPr txBox="1"/>
              <p:nvPr/>
            </p:nvSpPr>
            <p:spPr>
              <a:xfrm>
                <a:off x="1098284" y="4281689"/>
                <a:ext cx="10239534" cy="12100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66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bar>
                          <m:r>
                            <a:rPr lang="en-US" sz="6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66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6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bar>
                        </m:e>
                      </m:d>
                      <m:r>
                        <a:rPr lang="en-US" sz="6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66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6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bar>
                        </m:e>
                      </m:d>
                      <m:r>
                        <a:rPr lang="en-US" sz="6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6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6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bar>
                        </m:e>
                      </m:d>
                      <m:r>
                        <a:rPr lang="en-US" sz="6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6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6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6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84C1F0-FF57-4A05-9709-8A246762E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84" y="4281689"/>
                <a:ext cx="10239534" cy="1210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D29CA78-3173-4CD0-8D0B-ED087EB0D80A}"/>
              </a:ext>
            </a:extLst>
          </p:cNvPr>
          <p:cNvSpPr/>
          <p:nvPr/>
        </p:nvSpPr>
        <p:spPr>
          <a:xfrm>
            <a:off x="-4918" y="0"/>
            <a:ext cx="12196918" cy="869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8E6B9-A801-43D2-962E-516E9A88E38C}"/>
              </a:ext>
            </a:extLst>
          </p:cNvPr>
          <p:cNvSpPr txBox="1"/>
          <p:nvPr/>
        </p:nvSpPr>
        <p:spPr>
          <a:xfrm>
            <a:off x="839677" y="-154327"/>
            <a:ext cx="635295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6213" algn="l"/>
              </a:tabLst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E38362-5094-4E07-9F89-061B84DC278B}"/>
                  </a:ext>
                </a:extLst>
              </p:cNvPr>
              <p:cNvSpPr txBox="1"/>
              <p:nvPr/>
            </p:nvSpPr>
            <p:spPr>
              <a:xfrm>
                <a:off x="7511410" y="-154326"/>
                <a:ext cx="4361812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176213" algn="l"/>
                  </a:tabLst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№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(130-bet)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E38362-5094-4E07-9F89-061B84DC2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410" y="-154326"/>
                <a:ext cx="4361812" cy="901593"/>
              </a:xfrm>
              <a:prstGeom prst="rect">
                <a:avLst/>
              </a:prstGeom>
              <a:blipFill>
                <a:blip r:embed="rId2"/>
                <a:stretch>
                  <a:fillRect b="-2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E68895-0EC8-48CD-A3D0-536303D42104}"/>
                  </a:ext>
                </a:extLst>
              </p:cNvPr>
              <p:cNvSpPr txBox="1"/>
              <p:nvPr/>
            </p:nvSpPr>
            <p:spPr>
              <a:xfrm>
                <a:off x="1464455" y="2027591"/>
                <a:ext cx="2565638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E68895-0EC8-48CD-A3D0-536303D42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455" y="2027591"/>
                <a:ext cx="2565638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95D9C5-6646-46DC-B4B9-2B4DB1D28F6E}"/>
                  </a:ext>
                </a:extLst>
              </p:cNvPr>
              <p:cNvSpPr txBox="1"/>
              <p:nvPr/>
            </p:nvSpPr>
            <p:spPr>
              <a:xfrm>
                <a:off x="6434084" y="2073036"/>
                <a:ext cx="2450223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95D9C5-6646-46DC-B4B9-2B4DB1D28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084" y="2073036"/>
                <a:ext cx="2450223" cy="1168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C2726C-DE7A-4070-9FDE-5D1F63744D8F}"/>
                  </a:ext>
                </a:extLst>
              </p:cNvPr>
              <p:cNvSpPr txBox="1"/>
              <p:nvPr/>
            </p:nvSpPr>
            <p:spPr>
              <a:xfrm>
                <a:off x="1505101" y="3673940"/>
                <a:ext cx="1434302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C2726C-DE7A-4070-9FDE-5D1F63744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01" y="3673940"/>
                <a:ext cx="1434302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692572-A985-480C-90CC-85E7374352D4}"/>
                  </a:ext>
                </a:extLst>
              </p:cNvPr>
              <p:cNvSpPr txBox="1"/>
              <p:nvPr/>
            </p:nvSpPr>
            <p:spPr>
              <a:xfrm>
                <a:off x="6473878" y="3673940"/>
                <a:ext cx="1437508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3692572-A985-480C-90CC-85E737435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878" y="3673940"/>
                <a:ext cx="1437508" cy="1164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55FCCB-B393-4296-BB26-204F64539C94}"/>
                  </a:ext>
                </a:extLst>
              </p:cNvPr>
              <p:cNvSpPr txBox="1"/>
              <p:nvPr/>
            </p:nvSpPr>
            <p:spPr>
              <a:xfrm>
                <a:off x="1382823" y="1120381"/>
                <a:ext cx="1925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C55FCCB-B393-4296-BB26-204F64539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823" y="1120381"/>
                <a:ext cx="192559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D197E-DB33-46D7-9DD6-940E749D5816}"/>
                  </a:ext>
                </a:extLst>
              </p:cNvPr>
              <p:cNvSpPr txBox="1"/>
              <p:nvPr/>
            </p:nvSpPr>
            <p:spPr>
              <a:xfrm>
                <a:off x="4579890" y="1090040"/>
                <a:ext cx="20698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FD197E-DB33-46D7-9DD6-940E749D5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890" y="1090040"/>
                <a:ext cx="2069862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2B138E-2F9A-4A3C-887C-BC1FDF472285}"/>
                  </a:ext>
                </a:extLst>
              </p:cNvPr>
              <p:cNvSpPr txBox="1"/>
              <p:nvPr/>
            </p:nvSpPr>
            <p:spPr>
              <a:xfrm>
                <a:off x="7892782" y="1067198"/>
                <a:ext cx="14457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E2B138E-2F9A-4A3C-887C-BC1FDF472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782" y="1067198"/>
                <a:ext cx="1445717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A199E-F085-4249-B2F5-40F5B5F1D053}"/>
                  </a:ext>
                </a:extLst>
              </p:cNvPr>
              <p:cNvSpPr txBox="1"/>
              <p:nvPr/>
            </p:nvSpPr>
            <p:spPr>
              <a:xfrm>
                <a:off x="10158453" y="1030089"/>
                <a:ext cx="13014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A199E-F085-4249-B2F5-40F5B5F1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453" y="1030089"/>
                <a:ext cx="1301447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DB222C-4267-40BA-9071-750713BA5EA8}"/>
                  </a:ext>
                </a:extLst>
              </p:cNvPr>
              <p:cNvSpPr txBox="1"/>
              <p:nvPr/>
            </p:nvSpPr>
            <p:spPr>
              <a:xfrm>
                <a:off x="1632667" y="5365031"/>
                <a:ext cx="1675748" cy="707886"/>
              </a:xfrm>
              <a:prstGeom prst="rect">
                <a:avLst/>
              </a:prstGeom>
              <a:gradFill flip="none" rotWithShape="1">
                <a:gsLst>
                  <a:gs pos="55200">
                    <a:srgbClr val="FFFFFF"/>
                  </a:gs>
                  <a:gs pos="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DB222C-4267-40BA-9071-750713BA5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667" y="5365031"/>
                <a:ext cx="1675748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CA335F-130D-4111-BBCB-B7051FF2DC41}"/>
                  </a:ext>
                </a:extLst>
              </p:cNvPr>
              <p:cNvSpPr txBox="1"/>
              <p:nvPr/>
            </p:nvSpPr>
            <p:spPr>
              <a:xfrm>
                <a:off x="6473878" y="5341192"/>
                <a:ext cx="1675748" cy="707886"/>
              </a:xfrm>
              <a:prstGeom prst="rect">
                <a:avLst/>
              </a:prstGeom>
              <a:gradFill flip="none" rotWithShape="1">
                <a:gsLst>
                  <a:gs pos="55200">
                    <a:srgbClr val="FFFFFF"/>
                  </a:gs>
                  <a:gs pos="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CA335F-130D-4111-BBCB-B7051FF2D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878" y="5341192"/>
                <a:ext cx="167574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3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8EE6565E-661D-4F25-8BA1-2495750E7394}"/>
              </a:ext>
            </a:extLst>
          </p:cNvPr>
          <p:cNvSpPr/>
          <p:nvPr/>
        </p:nvSpPr>
        <p:spPr>
          <a:xfrm>
            <a:off x="-4918" y="0"/>
            <a:ext cx="12196918" cy="107187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5A2845-29BE-445B-AFF4-A42756EF9997}"/>
                  </a:ext>
                </a:extLst>
              </p:cNvPr>
              <p:cNvSpPr txBox="1"/>
              <p:nvPr/>
            </p:nvSpPr>
            <p:spPr>
              <a:xfrm>
                <a:off x="195608" y="1249813"/>
                <a:ext cx="11795865" cy="4358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siljish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yo‘nalishiga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  <m:sup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li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qo‘yilgan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ba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ta’sirida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jism   3 m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siljidi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Bu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holatda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bajarilgan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5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ishni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toping. 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5A2845-29BE-445B-AFF4-A42756EF9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08" y="1249813"/>
                <a:ext cx="11795865" cy="4358373"/>
              </a:xfrm>
              <a:prstGeom prst="rect">
                <a:avLst/>
              </a:prstGeom>
              <a:blipFill>
                <a:blip r:embed="rId2"/>
                <a:stretch>
                  <a:fillRect l="-2739" t="-3916" r="-2429" b="-7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2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6845AFA-98CC-4720-8C47-53644ADAE40D}"/>
              </a:ext>
            </a:extLst>
          </p:cNvPr>
          <p:cNvSpPr/>
          <p:nvPr/>
        </p:nvSpPr>
        <p:spPr>
          <a:xfrm>
            <a:off x="-4918" y="1"/>
            <a:ext cx="12196918" cy="83280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546100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3F782B-0979-4AB8-9260-29C251962753}"/>
                  </a:ext>
                </a:extLst>
              </p:cNvPr>
              <p:cNvSpPr txBox="1"/>
              <p:nvPr/>
            </p:nvSpPr>
            <p:spPr>
              <a:xfrm>
                <a:off x="4739454" y="47072"/>
                <a:ext cx="144392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3F782B-0979-4AB8-9260-29C251962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54" y="47072"/>
                <a:ext cx="1443921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3A5B3B-01F3-4A11-AA6D-32C57035B028}"/>
                  </a:ext>
                </a:extLst>
              </p:cNvPr>
              <p:cNvSpPr txBox="1"/>
              <p:nvPr/>
            </p:nvSpPr>
            <p:spPr>
              <a:xfrm>
                <a:off x="358489" y="816897"/>
                <a:ext cx="3352800" cy="898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</m:ba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3A5B3B-01F3-4A11-AA6D-32C57035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9" y="816897"/>
                <a:ext cx="3352800" cy="898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51D561-BB8B-4371-9CE6-B8F4BDEC44E7}"/>
                  </a:ext>
                </a:extLst>
              </p:cNvPr>
              <p:cNvSpPr txBox="1"/>
              <p:nvPr/>
            </p:nvSpPr>
            <p:spPr>
              <a:xfrm>
                <a:off x="4601625" y="910043"/>
                <a:ext cx="298383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51D561-BB8B-4371-9CE6-B8F4BDEC4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625" y="910043"/>
                <a:ext cx="2983832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A3A1B9-B9E7-4A78-889E-AD59D567E90F}"/>
                  </a:ext>
                </a:extLst>
              </p:cNvPr>
              <p:cNvSpPr txBox="1"/>
              <p:nvPr/>
            </p:nvSpPr>
            <p:spPr>
              <a:xfrm>
                <a:off x="8475793" y="910042"/>
                <a:ext cx="2983832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A3A1B9-B9E7-4A78-889E-AD59D567E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793" y="910042"/>
                <a:ext cx="2983832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514477-E829-4E37-B0F1-401D79374D52}"/>
                  </a:ext>
                </a:extLst>
              </p:cNvPr>
              <p:cNvSpPr txBox="1"/>
              <p:nvPr/>
            </p:nvSpPr>
            <p:spPr>
              <a:xfrm>
                <a:off x="262152" y="2013973"/>
                <a:ext cx="6830973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ba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514477-E829-4E37-B0F1-401D79374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52" y="2013973"/>
                <a:ext cx="6830973" cy="806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DA971B-D5C0-4432-AF6E-6C258AD2C239}"/>
                  </a:ext>
                </a:extLst>
              </p:cNvPr>
              <p:cNvSpPr txBox="1"/>
              <p:nvPr/>
            </p:nvSpPr>
            <p:spPr>
              <a:xfrm>
                <a:off x="193896" y="3428324"/>
                <a:ext cx="7585859" cy="80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ba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ba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DA971B-D5C0-4432-AF6E-6C258AD2C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6" y="3428324"/>
                <a:ext cx="7585859" cy="806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CF45D9-DD9B-41C0-A8CF-5879427A7306}"/>
                  </a:ext>
                </a:extLst>
              </p:cNvPr>
              <p:cNvSpPr txBox="1"/>
              <p:nvPr/>
            </p:nvSpPr>
            <p:spPr>
              <a:xfrm>
                <a:off x="7779755" y="3039709"/>
                <a:ext cx="4043286" cy="1419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ad>
                        <m:radPr>
                          <m:degHide m:val="on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CF45D9-DD9B-41C0-A8CF-5879427A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755" y="3039709"/>
                <a:ext cx="4043286" cy="14199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51C79-8677-4769-979C-C0399053EAA7}"/>
                  </a:ext>
                </a:extLst>
              </p:cNvPr>
              <p:cNvSpPr txBox="1"/>
              <p:nvPr/>
            </p:nvSpPr>
            <p:spPr>
              <a:xfrm>
                <a:off x="358489" y="4678820"/>
                <a:ext cx="3703514" cy="8331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D51C79-8677-4769-979C-C0399053E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89" y="4678820"/>
                <a:ext cx="3703514" cy="833113"/>
              </a:xfrm>
              <a:prstGeom prst="rect">
                <a:avLst/>
              </a:prstGeom>
              <a:blipFill>
                <a:blip r:embed="rId9"/>
                <a:stretch>
                  <a:fillRect l="-6755" t="-8088" b="-34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7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1"/>
            <a:ext cx="12192000" cy="11529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852641" y="133670"/>
            <a:ext cx="10772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E73E5-D68C-4B7D-9AA0-8160BF498E66}"/>
              </a:ext>
            </a:extLst>
          </p:cNvPr>
          <p:cNvSpPr txBox="1"/>
          <p:nvPr/>
        </p:nvSpPr>
        <p:spPr>
          <a:xfrm>
            <a:off x="301386" y="1546367"/>
            <a:ext cx="11589227" cy="4076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132-sahifasida  </a:t>
            </a: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69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70-masalalarni  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7C5B7D9-984A-446A-8FEA-0C335BD95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23999" y="4835531"/>
            <a:ext cx="2101262" cy="15741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04A6254-7CBD-4E10-8E60-124740DF1EAB}"/>
              </a:ext>
            </a:extLst>
          </p:cNvPr>
          <p:cNvSpPr/>
          <p:nvPr/>
        </p:nvSpPr>
        <p:spPr>
          <a:xfrm>
            <a:off x="-4918" y="0"/>
            <a:ext cx="12196918" cy="869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0B3C1-D343-43CA-9A88-7DA1063D09C5}"/>
              </a:ext>
            </a:extLst>
          </p:cNvPr>
          <p:cNvSpPr txBox="1"/>
          <p:nvPr/>
        </p:nvSpPr>
        <p:spPr>
          <a:xfrm>
            <a:off x="839677" y="-154327"/>
            <a:ext cx="635295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76213" algn="l"/>
              </a:tabLst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4DCCA4-213D-4C76-8223-6CC55BC3E657}"/>
                  </a:ext>
                </a:extLst>
              </p:cNvPr>
              <p:cNvSpPr txBox="1"/>
              <p:nvPr/>
            </p:nvSpPr>
            <p:spPr>
              <a:xfrm>
                <a:off x="7511410" y="-154326"/>
                <a:ext cx="4361812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176213" algn="l"/>
                  </a:tabLst>
                </a:pP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№ 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(130-bet)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4DCCA4-213D-4C76-8223-6CC55BC3E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410" y="-154326"/>
                <a:ext cx="4361812" cy="901593"/>
              </a:xfrm>
              <a:prstGeom prst="rect">
                <a:avLst/>
              </a:prstGeom>
              <a:blipFill>
                <a:blip r:embed="rId2"/>
                <a:stretch>
                  <a:fillRect b="-2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99297-5222-4AC9-935A-033172E34818}"/>
                  </a:ext>
                </a:extLst>
              </p:cNvPr>
              <p:cNvSpPr txBox="1"/>
              <p:nvPr/>
            </p:nvSpPr>
            <p:spPr>
              <a:xfrm>
                <a:off x="597151" y="1009727"/>
                <a:ext cx="10977763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99297-5222-4AC9-935A-033172E34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51" y="1009727"/>
                <a:ext cx="10977763" cy="700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96781-405F-45A6-859D-1A0295C096BD}"/>
                  </a:ext>
                </a:extLst>
              </p:cNvPr>
              <p:cNvSpPr txBox="1"/>
              <p:nvPr/>
            </p:nvSpPr>
            <p:spPr>
              <a:xfrm>
                <a:off x="715478" y="2736141"/>
                <a:ext cx="7248651" cy="79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96781-405F-45A6-859D-1A0295C09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78" y="2736141"/>
                <a:ext cx="7248651" cy="798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329DD-32A8-4DEE-8417-120EF2E69335}"/>
                  </a:ext>
                </a:extLst>
              </p:cNvPr>
              <p:cNvSpPr txBox="1"/>
              <p:nvPr/>
            </p:nvSpPr>
            <p:spPr>
              <a:xfrm>
                <a:off x="-4918" y="1850940"/>
                <a:ext cx="11685640" cy="793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329DD-32A8-4DEE-8417-120EF2E69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8" y="1850940"/>
                <a:ext cx="11685640" cy="793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1DB51F-2F47-45CD-B052-59E531E85B56}"/>
                  </a:ext>
                </a:extLst>
              </p:cNvPr>
              <p:cNvSpPr txBox="1"/>
              <p:nvPr/>
            </p:nvSpPr>
            <p:spPr>
              <a:xfrm>
                <a:off x="782930" y="4791505"/>
                <a:ext cx="7554825" cy="79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bar>
                            <m:barPr>
                              <m:pos m:val="top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1DB51F-2F47-45CD-B052-59E531E85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30" y="4791505"/>
                <a:ext cx="7554825" cy="7981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A1EBB2-B204-42B8-B59C-35FC5E278FC0}"/>
                  </a:ext>
                </a:extLst>
              </p:cNvPr>
              <p:cNvSpPr txBox="1"/>
              <p:nvPr/>
            </p:nvSpPr>
            <p:spPr>
              <a:xfrm>
                <a:off x="0" y="3755815"/>
                <a:ext cx="12196918" cy="793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  </m:t>
                      </m:r>
                      <m:bar>
                        <m:barPr>
                          <m:pos m:val="top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 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A1EBB2-B204-42B8-B59C-35FC5E278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5815"/>
                <a:ext cx="12196918" cy="793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82960D-09E2-4A07-AF36-7105106D3EC4}"/>
                  </a:ext>
                </a:extLst>
              </p:cNvPr>
              <p:cNvSpPr txBox="1"/>
              <p:nvPr/>
            </p:nvSpPr>
            <p:spPr>
              <a:xfrm>
                <a:off x="8171910" y="2813494"/>
                <a:ext cx="1209368" cy="792974"/>
              </a:xfrm>
              <a:prstGeom prst="rect">
                <a:avLst/>
              </a:prstGeom>
              <a:gradFill flip="none" rotWithShape="1">
                <a:gsLst>
                  <a:gs pos="55200">
                    <a:srgbClr val="FFFFFF"/>
                  </a:gs>
                  <a:gs pos="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𝟓𝟗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82960D-09E2-4A07-AF36-7105106D3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910" y="2813494"/>
                <a:ext cx="1209368" cy="792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7701A-FC16-417B-8667-C5B1B0766F5A}"/>
                  </a:ext>
                </a:extLst>
              </p:cNvPr>
              <p:cNvSpPr txBox="1"/>
              <p:nvPr/>
            </p:nvSpPr>
            <p:spPr>
              <a:xfrm>
                <a:off x="8544233" y="4867716"/>
                <a:ext cx="1455174" cy="792974"/>
              </a:xfrm>
              <a:prstGeom prst="rect">
                <a:avLst/>
              </a:prstGeom>
              <a:gradFill flip="none" rotWithShape="1">
                <a:gsLst>
                  <a:gs pos="55200">
                    <a:srgbClr val="FFFFFF"/>
                  </a:gs>
                  <a:gs pos="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𝟐𝟏𝟗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17701A-FC16-417B-8667-C5B1B076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33" y="4867716"/>
                <a:ext cx="1455174" cy="7929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04A6254-7CBD-4E10-8E60-124740DF1EAB}"/>
              </a:ext>
            </a:extLst>
          </p:cNvPr>
          <p:cNvSpPr/>
          <p:nvPr/>
        </p:nvSpPr>
        <p:spPr>
          <a:xfrm>
            <a:off x="-4918" y="0"/>
            <a:ext cx="12196918" cy="8694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99297-5222-4AC9-935A-033172E34818}"/>
                  </a:ext>
                </a:extLst>
              </p:cNvPr>
              <p:cNvSpPr txBox="1"/>
              <p:nvPr/>
            </p:nvSpPr>
            <p:spPr>
              <a:xfrm>
                <a:off x="1043913" y="84257"/>
                <a:ext cx="10099256" cy="7008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bar>
                      <m:d>
                        <m:dPr>
                          <m:ctrlP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299297-5222-4AC9-935A-033172E34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13" y="84257"/>
                <a:ext cx="10099256" cy="7008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96781-405F-45A6-859D-1A0295C096BD}"/>
                  </a:ext>
                </a:extLst>
              </p:cNvPr>
              <p:cNvSpPr txBox="1"/>
              <p:nvPr/>
            </p:nvSpPr>
            <p:spPr>
              <a:xfrm>
                <a:off x="930906" y="2001572"/>
                <a:ext cx="8323625" cy="79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ba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F096781-405F-45A6-859D-1A0295C09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06" y="2001572"/>
                <a:ext cx="8323625" cy="798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329DD-32A8-4DEE-8417-120EF2E69335}"/>
                  </a:ext>
                </a:extLst>
              </p:cNvPr>
              <p:cNvSpPr txBox="1"/>
              <p:nvPr/>
            </p:nvSpPr>
            <p:spPr>
              <a:xfrm>
                <a:off x="226121" y="953669"/>
                <a:ext cx="11965879" cy="793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bar>
                        <m:barPr>
                          <m:pos m:val="top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ba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ba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e>
                      </m:d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4329DD-32A8-4DEE-8417-120EF2E69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1" y="953669"/>
                <a:ext cx="11965879" cy="793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1DB51F-2F47-45CD-B052-59E531E85B56}"/>
                  </a:ext>
                </a:extLst>
              </p:cNvPr>
              <p:cNvSpPr txBox="1"/>
              <p:nvPr/>
            </p:nvSpPr>
            <p:spPr>
              <a:xfrm>
                <a:off x="930906" y="4902915"/>
                <a:ext cx="7071359" cy="819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bar>
                            <m:barPr>
                              <m:pos m:val="top"/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</m:ba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𝟐𝟑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1DB51F-2F47-45CD-B052-59E531E85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06" y="4902915"/>
                <a:ext cx="7071359" cy="8197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A1EBB2-B204-42B8-B59C-35FC5E278FC0}"/>
                  </a:ext>
                </a:extLst>
              </p:cNvPr>
              <p:cNvSpPr txBox="1"/>
              <p:nvPr/>
            </p:nvSpPr>
            <p:spPr>
              <a:xfrm>
                <a:off x="226122" y="3124138"/>
                <a:ext cx="10248372" cy="1408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bar>
                        <m:barPr>
                          <m:pos m:val="top"/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bar>
                        <m:barPr>
                          <m:pos m:val="top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ba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chemeClr val="tx1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e>
                    </m:d>
                  </m:oMath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A1EBB2-B204-42B8-B59C-35FC5E278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22" y="3124138"/>
                <a:ext cx="10248372" cy="14087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D31F06-38B4-487B-AB6F-F5BB43BA0894}"/>
                  </a:ext>
                </a:extLst>
              </p:cNvPr>
              <p:cNvSpPr txBox="1"/>
              <p:nvPr/>
            </p:nvSpPr>
            <p:spPr>
              <a:xfrm>
                <a:off x="9630696" y="2081901"/>
                <a:ext cx="1799303" cy="792974"/>
              </a:xfrm>
              <a:prstGeom prst="rect">
                <a:avLst/>
              </a:prstGeom>
              <a:gradFill flip="none" rotWithShape="1">
                <a:gsLst>
                  <a:gs pos="55200">
                    <a:srgbClr val="FFFFFF"/>
                  </a:gs>
                  <a:gs pos="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𝟏𝟐𝟐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D31F06-38B4-487B-AB6F-F5BB43BA0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0696" y="2081901"/>
                <a:ext cx="1799303" cy="792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318813-3AA9-4C72-A3A4-52AF61F4DC98}"/>
                  </a:ext>
                </a:extLst>
              </p:cNvPr>
              <p:cNvSpPr txBox="1"/>
              <p:nvPr/>
            </p:nvSpPr>
            <p:spPr>
              <a:xfrm>
                <a:off x="8259913" y="4931355"/>
                <a:ext cx="1547764" cy="792974"/>
              </a:xfrm>
              <a:prstGeom prst="rect">
                <a:avLst/>
              </a:prstGeom>
              <a:gradFill flip="none" rotWithShape="1">
                <a:gsLst>
                  <a:gs pos="55200">
                    <a:srgbClr val="FFFFFF"/>
                  </a:gs>
                  <a:gs pos="0">
                    <a:srgbClr val="00B050"/>
                  </a:gs>
                  <a:gs pos="100000">
                    <a:srgbClr val="00B050"/>
                  </a:gs>
                </a:gsLst>
                <a:lin ang="5400000" scaled="1"/>
                <a:tileRect/>
              </a:gra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𝟔𝟎𝟑</m:t>
                          </m:r>
                        </m:e>
                      </m:ra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318813-3AA9-4C72-A3A4-52AF61F4D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913" y="4931355"/>
                <a:ext cx="1547764" cy="792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2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D8DD1CA5-5F24-420A-A579-BAD83BA5DE3A}"/>
              </a:ext>
            </a:extLst>
          </p:cNvPr>
          <p:cNvSpPr/>
          <p:nvPr/>
        </p:nvSpPr>
        <p:spPr>
          <a:xfrm>
            <a:off x="-4918" y="1"/>
            <a:ext cx="12196918" cy="92914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5EDF4FD-069C-4225-9A68-93A5A097347C}"/>
              </a:ext>
            </a:extLst>
          </p:cNvPr>
          <p:cNvCxnSpPr/>
          <p:nvPr/>
        </p:nvCxnSpPr>
        <p:spPr>
          <a:xfrm flipV="1">
            <a:off x="6877665" y="1489587"/>
            <a:ext cx="0" cy="379033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D8EFD1B9-8152-49B3-837C-6F83254B1A11}"/>
              </a:ext>
            </a:extLst>
          </p:cNvPr>
          <p:cNvCxnSpPr>
            <a:cxnSpLocks/>
          </p:cNvCxnSpPr>
          <p:nvPr/>
        </p:nvCxnSpPr>
        <p:spPr>
          <a:xfrm flipV="1">
            <a:off x="6872748" y="5279923"/>
            <a:ext cx="4439265" cy="4917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5C63EF0-17DF-4226-95B5-57F8CC9683EB}"/>
              </a:ext>
            </a:extLst>
          </p:cNvPr>
          <p:cNvCxnSpPr>
            <a:cxnSpLocks/>
          </p:cNvCxnSpPr>
          <p:nvPr/>
        </p:nvCxnSpPr>
        <p:spPr>
          <a:xfrm flipH="1">
            <a:off x="3760840" y="5279923"/>
            <a:ext cx="3116825" cy="1037301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60E42E2-C9F6-43C7-A3A0-14F75AABB1D2}"/>
              </a:ext>
            </a:extLst>
          </p:cNvPr>
          <p:cNvCxnSpPr>
            <a:cxnSpLocks/>
          </p:cNvCxnSpPr>
          <p:nvPr/>
        </p:nvCxnSpPr>
        <p:spPr>
          <a:xfrm flipV="1">
            <a:off x="6867832" y="1484671"/>
            <a:ext cx="3529781" cy="3795252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7631E605-9B3A-4536-AC55-3B10A9E130F6}"/>
              </a:ext>
            </a:extLst>
          </p:cNvPr>
          <p:cNvCxnSpPr>
            <a:cxnSpLocks/>
          </p:cNvCxnSpPr>
          <p:nvPr/>
        </p:nvCxnSpPr>
        <p:spPr>
          <a:xfrm flipV="1">
            <a:off x="6882581" y="3716595"/>
            <a:ext cx="4532671" cy="1563328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>
            <a:extLst>
              <a:ext uri="{FF2B5EF4-FFF2-40B4-BE49-F238E27FC236}">
                <a16:creationId xmlns:a16="http://schemas.microsoft.com/office/drawing/2014/main" id="{226F085C-7944-4076-B03F-BA84315AC207}"/>
              </a:ext>
            </a:extLst>
          </p:cNvPr>
          <p:cNvSpPr/>
          <p:nvPr/>
        </p:nvSpPr>
        <p:spPr>
          <a:xfrm>
            <a:off x="6052715" y="4382743"/>
            <a:ext cx="1829622" cy="1669738"/>
          </a:xfrm>
          <a:prstGeom prst="arc">
            <a:avLst>
              <a:gd name="adj1" fmla="val 18803157"/>
              <a:gd name="adj2" fmla="val 20425066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28B03A-F3E6-44CB-9719-EF2A3BE308CF}"/>
                  </a:ext>
                </a:extLst>
              </p:cNvPr>
              <p:cNvSpPr txBox="1"/>
              <p:nvPr/>
            </p:nvSpPr>
            <p:spPr>
              <a:xfrm>
                <a:off x="3554361" y="5701671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28B03A-F3E6-44CB-9719-EF2A3BE30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61" y="5701671"/>
                <a:ext cx="41197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03AA15-4C5A-4013-8F39-10A266A774A2}"/>
                  </a:ext>
                </a:extLst>
              </p:cNvPr>
              <p:cNvSpPr txBox="1"/>
              <p:nvPr/>
            </p:nvSpPr>
            <p:spPr>
              <a:xfrm>
                <a:off x="6450944" y="1108426"/>
                <a:ext cx="3799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03AA15-4C5A-4013-8F39-10A266A77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944" y="1108426"/>
                <a:ext cx="37991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F2F06F-EAE3-43A6-8A8D-EB39BAA4E6C2}"/>
                  </a:ext>
                </a:extLst>
              </p:cNvPr>
              <p:cNvSpPr txBox="1"/>
              <p:nvPr/>
            </p:nvSpPr>
            <p:spPr>
              <a:xfrm>
                <a:off x="11312013" y="5216539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F2F06F-EAE3-43A6-8A8D-EB39BAA4E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2013" y="5216539"/>
                <a:ext cx="421590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7346D-BD4F-4B3F-9EC3-BFAFE884D5DF}"/>
                  </a:ext>
                </a:extLst>
              </p:cNvPr>
              <p:cNvSpPr txBox="1"/>
              <p:nvPr/>
            </p:nvSpPr>
            <p:spPr>
              <a:xfrm>
                <a:off x="6274073" y="4710379"/>
                <a:ext cx="4905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67346D-BD4F-4B3F-9EC3-BFAFE884D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073" y="4710379"/>
                <a:ext cx="49051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982FB4-CA96-440E-BF8F-F93D00A762A0}"/>
                  </a:ext>
                </a:extLst>
              </p:cNvPr>
              <p:cNvSpPr txBox="1"/>
              <p:nvPr/>
            </p:nvSpPr>
            <p:spPr>
              <a:xfrm>
                <a:off x="7789841" y="4094826"/>
                <a:ext cx="5033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982FB4-CA96-440E-BF8F-F93D00A76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841" y="4094826"/>
                <a:ext cx="50334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3E0E3F-B534-4761-B0F7-FA15483FAE61}"/>
                  </a:ext>
                </a:extLst>
              </p:cNvPr>
              <p:cNvSpPr txBox="1"/>
              <p:nvPr/>
            </p:nvSpPr>
            <p:spPr>
              <a:xfrm>
                <a:off x="8632722" y="2220534"/>
                <a:ext cx="4344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3E0E3F-B534-4761-B0F7-FA15483FA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22" y="2220534"/>
                <a:ext cx="43441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AE9BD7-CCDC-4182-9438-ACC3CA032622}"/>
                  </a:ext>
                </a:extLst>
              </p:cNvPr>
              <p:cNvSpPr txBox="1"/>
              <p:nvPr/>
            </p:nvSpPr>
            <p:spPr>
              <a:xfrm>
                <a:off x="9881642" y="4240505"/>
                <a:ext cx="426399" cy="700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AE9BD7-CCDC-4182-9438-ACC3CA03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642" y="4240505"/>
                <a:ext cx="426399" cy="700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DA366D-7BA9-41D5-8334-DC653E5A9925}"/>
                  </a:ext>
                </a:extLst>
              </p:cNvPr>
              <p:cNvSpPr txBox="1"/>
              <p:nvPr/>
            </p:nvSpPr>
            <p:spPr>
              <a:xfrm>
                <a:off x="9688654" y="1037933"/>
                <a:ext cx="4552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9DA366D-7BA9-41D5-8334-DC653E5A9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654" y="1037933"/>
                <a:ext cx="45525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A197B8-58BE-4AF3-98D3-0FC64CE78743}"/>
                  </a:ext>
                </a:extLst>
              </p:cNvPr>
              <p:cNvSpPr txBox="1"/>
              <p:nvPr/>
            </p:nvSpPr>
            <p:spPr>
              <a:xfrm>
                <a:off x="11357461" y="3641281"/>
                <a:ext cx="48570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A197B8-58BE-4AF3-98D3-0FC64CE78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461" y="3641281"/>
                <a:ext cx="485709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392776-36D9-4EE0-B126-59B4C1A055AE}"/>
                  </a:ext>
                </a:extLst>
              </p:cNvPr>
              <p:cNvSpPr txBox="1"/>
              <p:nvPr/>
            </p:nvSpPr>
            <p:spPr>
              <a:xfrm>
                <a:off x="929562" y="2440106"/>
                <a:ext cx="3526157" cy="150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8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pos m:val="top"/>
                              <m:ctrlPr>
                                <a:rPr lang="ru-RU" sz="8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8000" b="1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bar>
                            <m:barPr>
                              <m:pos m:val="top"/>
                              <m:ctrlPr>
                                <a:rPr lang="ru-RU" sz="8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  <m:r>
                            <a:rPr lang="en-US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8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392776-36D9-4EE0-B126-59B4C1A05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62" y="2440106"/>
                <a:ext cx="3526157" cy="15003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BC761BC-5320-4D8E-AA25-49DF705F5926}"/>
              </a:ext>
            </a:extLst>
          </p:cNvPr>
          <p:cNvCxnSpPr>
            <a:cxnSpLocks/>
          </p:cNvCxnSpPr>
          <p:nvPr/>
        </p:nvCxnSpPr>
        <p:spPr>
          <a:xfrm flipV="1">
            <a:off x="2115987" y="2030372"/>
            <a:ext cx="576653" cy="2999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BBD0207-F92A-4E56-978F-C43C528BB6A1}"/>
              </a:ext>
            </a:extLst>
          </p:cNvPr>
          <p:cNvCxnSpPr>
            <a:cxnSpLocks/>
          </p:cNvCxnSpPr>
          <p:nvPr/>
        </p:nvCxnSpPr>
        <p:spPr>
          <a:xfrm flipH="1" flipV="1">
            <a:off x="2656029" y="2030372"/>
            <a:ext cx="576653" cy="2999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26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22CE432-F1B8-4D89-A1CC-79BFF14A6C95}"/>
              </a:ext>
            </a:extLst>
          </p:cNvPr>
          <p:cNvSpPr/>
          <p:nvPr/>
        </p:nvSpPr>
        <p:spPr>
          <a:xfrm>
            <a:off x="-4918" y="1"/>
            <a:ext cx="12196918" cy="92914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477F9A-5E14-4B8A-B0BB-FDDBA788D9C0}"/>
                  </a:ext>
                </a:extLst>
              </p:cNvPr>
              <p:cNvSpPr txBox="1"/>
              <p:nvPr/>
            </p:nvSpPr>
            <p:spPr>
              <a:xfrm>
                <a:off x="1306049" y="1288047"/>
                <a:ext cx="2238562" cy="1401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8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</m:oMath>
                  </m:oMathPara>
                </a14:m>
                <a:endParaRPr lang="ru-RU" sz="8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477F9A-5E14-4B8A-B0BB-FDDBA788D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049" y="1288047"/>
                <a:ext cx="2238562" cy="1401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4491E5-1BC3-49E5-BF0B-C01D9133F5C7}"/>
                  </a:ext>
                </a:extLst>
              </p:cNvPr>
              <p:cNvSpPr txBox="1"/>
              <p:nvPr/>
            </p:nvSpPr>
            <p:spPr>
              <a:xfrm>
                <a:off x="7943278" y="1189366"/>
                <a:ext cx="2795189" cy="150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8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ru-RU" sz="8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  <m:r>
                            <a:rPr lang="en-US" sz="8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ru-RU" sz="8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8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8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4491E5-1BC3-49E5-BF0B-C01D9133F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278" y="1189366"/>
                <a:ext cx="2795189" cy="150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3A84C-55A6-4B7E-ACD6-75BDA94B2F46}"/>
                  </a:ext>
                </a:extLst>
              </p:cNvPr>
              <p:cNvSpPr txBox="1"/>
              <p:nvPr/>
            </p:nvSpPr>
            <p:spPr>
              <a:xfrm>
                <a:off x="1083377" y="3280029"/>
                <a:ext cx="10025245" cy="15003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80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r>
                        <a:rPr lang="ru-RU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pos m:val="top"/>
                          <m:ctrlPr>
                            <a:rPr lang="ru-RU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8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8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bar>
                        </m:e>
                      </m:d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8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8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8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𝒃</m:t>
                              </m:r>
                            </m:e>
                          </m:bar>
                        </m:e>
                      </m:d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r>
                        <a:rPr lang="en-US" sz="8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</m:oMath>
                  </m:oMathPara>
                </a14:m>
                <a:endParaRPr lang="ru-RU" sz="8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D3A84C-55A6-4B7E-ACD6-75BDA94B2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77" y="3280029"/>
                <a:ext cx="10025245" cy="1500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C8E250A-D19C-4770-A490-BCC93DB0440C}"/>
              </a:ext>
            </a:extLst>
          </p:cNvPr>
          <p:cNvSpPr txBox="1"/>
          <p:nvPr/>
        </p:nvSpPr>
        <p:spPr>
          <a:xfrm>
            <a:off x="4624888" y="1288047"/>
            <a:ext cx="2238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2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E8BDE8-0E86-45A4-AC08-990BD021D340}"/>
                  </a:ext>
                </a:extLst>
              </p:cNvPr>
              <p:cNvSpPr txBox="1"/>
              <p:nvPr/>
            </p:nvSpPr>
            <p:spPr>
              <a:xfrm>
                <a:off x="255664" y="1119042"/>
                <a:ext cx="5392374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7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bar>
                      <m:d>
                        <m:dPr>
                          <m:ctrlPr>
                            <a:rPr lang="ru-RU" sz="7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7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7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E8BDE8-0E86-45A4-AC08-990BD021D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64" y="1119042"/>
                <a:ext cx="5392374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34AA7A-DA40-4525-92DA-6C35863F592F}"/>
                  </a:ext>
                </a:extLst>
              </p:cNvPr>
              <p:cNvSpPr txBox="1"/>
              <p:nvPr/>
            </p:nvSpPr>
            <p:spPr>
              <a:xfrm>
                <a:off x="6683187" y="1061526"/>
                <a:ext cx="5341078" cy="1261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7200" b="1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bar>
                      <m:d>
                        <m:dPr>
                          <m:ctrlPr>
                            <a:rPr lang="ru-RU" sz="7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7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72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7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34AA7A-DA40-4525-92DA-6C35863F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87" y="1061526"/>
                <a:ext cx="5341078" cy="12614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07068F-E13D-424F-86F1-CD85CF751CF3}"/>
                  </a:ext>
                </a:extLst>
              </p:cNvPr>
              <p:cNvSpPr txBox="1"/>
              <p:nvPr/>
            </p:nvSpPr>
            <p:spPr>
              <a:xfrm>
                <a:off x="461027" y="3429000"/>
                <a:ext cx="11269945" cy="1261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7200" b="1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r>
                      <a:rPr lang="ru-RU" sz="7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bar>
                      <m:barPr>
                        <m:pos m:val="top"/>
                        <m:ctrlPr>
                          <a:rPr lang="ru-RU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bar>
                    <m:r>
                      <a:rPr lang="en-US" sz="7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7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7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7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sSub>
                      <m:sSubPr>
                        <m:ctrlP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7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ru-RU" sz="7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07068F-E13D-424F-86F1-CD85CF751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27" y="3429000"/>
                <a:ext cx="11269945" cy="1261436"/>
              </a:xfrm>
              <a:prstGeom prst="rect">
                <a:avLst/>
              </a:prstGeom>
              <a:blipFill>
                <a:blip r:embed="rId4"/>
                <a:stretch>
                  <a:fillRect l="-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: изогнутая вниз 1">
            <a:extLst>
              <a:ext uri="{FF2B5EF4-FFF2-40B4-BE49-F238E27FC236}">
                <a16:creationId xmlns:a16="http://schemas.microsoft.com/office/drawing/2014/main" id="{D1F26609-019B-47BB-9CB0-63071CD96644}"/>
              </a:ext>
            </a:extLst>
          </p:cNvPr>
          <p:cNvSpPr/>
          <p:nvPr/>
        </p:nvSpPr>
        <p:spPr>
          <a:xfrm>
            <a:off x="1504335" y="387522"/>
            <a:ext cx="6622026" cy="73152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: изогнутая вниз 6">
            <a:extLst>
              <a:ext uri="{FF2B5EF4-FFF2-40B4-BE49-F238E27FC236}">
                <a16:creationId xmlns:a16="http://schemas.microsoft.com/office/drawing/2014/main" id="{998355EA-4F11-4D34-9B40-C41BFE97142E}"/>
              </a:ext>
            </a:extLst>
          </p:cNvPr>
          <p:cNvSpPr/>
          <p:nvPr/>
        </p:nvSpPr>
        <p:spPr>
          <a:xfrm>
            <a:off x="2951851" y="416280"/>
            <a:ext cx="6622026" cy="73152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: изогнутая вниз 7">
            <a:extLst>
              <a:ext uri="{FF2B5EF4-FFF2-40B4-BE49-F238E27FC236}">
                <a16:creationId xmlns:a16="http://schemas.microsoft.com/office/drawing/2014/main" id="{149D4217-32E8-48FD-BF79-FA23C53DD2E2}"/>
              </a:ext>
            </a:extLst>
          </p:cNvPr>
          <p:cNvSpPr/>
          <p:nvPr/>
        </p:nvSpPr>
        <p:spPr>
          <a:xfrm>
            <a:off x="4399367" y="401901"/>
            <a:ext cx="6622026" cy="731520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C7396E3-1008-4E32-9F64-1BB3FCA4ED65}"/>
              </a:ext>
            </a:extLst>
          </p:cNvPr>
          <p:cNvSpPr/>
          <p:nvPr/>
        </p:nvSpPr>
        <p:spPr>
          <a:xfrm>
            <a:off x="-4918" y="1"/>
            <a:ext cx="12196918" cy="8974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3CAB51-F60F-40F8-AAF4-7D62E3BF7D07}"/>
                  </a:ext>
                </a:extLst>
              </p:cNvPr>
              <p:cNvSpPr txBox="1"/>
              <p:nvPr/>
            </p:nvSpPr>
            <p:spPr>
              <a:xfrm>
                <a:off x="346065" y="1086147"/>
                <a:ext cx="11845935" cy="4685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bar>
                    <m:d>
                      <m:dPr>
                        <m:ctrlPr>
                          <a:rPr lang="ru-RU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66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bar>
                    <m:d>
                      <m:dPr>
                        <m:ctrlPr>
                          <a:rPr lang="ru-RU" sz="6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6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vektorlarning</a:t>
                </a:r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skalyar</a:t>
                </a:r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6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ko‘paytmasini</a:t>
                </a:r>
                <a:r>
                  <a:rPr lang="en-US" sz="6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toping. </a:t>
                </a:r>
                <a:endParaRPr lang="ru-RU" sz="6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83CAB51-F60F-40F8-AAF4-7D62E3BF7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65" y="1086147"/>
                <a:ext cx="11845935" cy="4685706"/>
              </a:xfrm>
              <a:prstGeom prst="rect">
                <a:avLst/>
              </a:prstGeom>
              <a:blipFill>
                <a:blip r:embed="rId2"/>
                <a:stretch>
                  <a:fillRect b="-8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Широкоэкранный</PresentationFormat>
  <Paragraphs>214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82</cp:revision>
  <dcterms:created xsi:type="dcterms:W3CDTF">2020-08-30T19:05:47Z</dcterms:created>
  <dcterms:modified xsi:type="dcterms:W3CDTF">2020-11-25T14:05:01Z</dcterms:modified>
</cp:coreProperties>
</file>