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382" r:id="rId2"/>
    <p:sldId id="1383" r:id="rId3"/>
    <p:sldId id="1394" r:id="rId4"/>
    <p:sldId id="269" r:id="rId5"/>
    <p:sldId id="1395" r:id="rId6"/>
    <p:sldId id="1404" r:id="rId7"/>
    <p:sldId id="1396" r:id="rId8"/>
    <p:sldId id="1397" r:id="rId9"/>
    <p:sldId id="1398" r:id="rId10"/>
    <p:sldId id="1399" r:id="rId11"/>
    <p:sldId id="1421" r:id="rId12"/>
    <p:sldId id="1422" r:id="rId13"/>
    <p:sldId id="1400" r:id="rId14"/>
    <p:sldId id="1401" r:id="rId15"/>
    <p:sldId id="1402" r:id="rId16"/>
    <p:sldId id="1403" r:id="rId17"/>
    <p:sldId id="1418" r:id="rId18"/>
    <p:sldId id="1417" r:id="rId19"/>
    <p:sldId id="1406" r:id="rId20"/>
    <p:sldId id="1408" r:id="rId21"/>
    <p:sldId id="1409" r:id="rId22"/>
    <p:sldId id="1407" r:id="rId23"/>
    <p:sldId id="1410" r:id="rId24"/>
    <p:sldId id="264" r:id="rId25"/>
    <p:sldId id="1411" r:id="rId26"/>
    <p:sldId id="1413" r:id="rId27"/>
    <p:sldId id="1412" r:id="rId28"/>
    <p:sldId id="1414" r:id="rId29"/>
    <p:sldId id="1420" r:id="rId30"/>
    <p:sldId id="1415" r:id="rId31"/>
    <p:sldId id="1419" r:id="rId32"/>
    <p:sldId id="1416" r:id="rId33"/>
    <p:sldId id="32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  <a:srgbClr val="00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4EDB-754C-4074-A12A-C22AB8B44DF3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E8F05-93C6-4764-A2FF-F14315DE3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4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0289-23AD-41A5-A693-3E3DD7F2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22478-AB75-424F-9372-7A16135EA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9F02D5-6641-4464-89C6-9AD1F8D35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76776-8A1E-4E80-BE0E-EE2C671C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A519C-4509-44B7-9766-ACEB9BED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DA7BF-B377-44CA-9A32-A7781D0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0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2D3D1-6091-4738-B0CE-BDE54359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BC46F3-53BF-467B-A8AF-1467D6C61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0381F-7F09-4D52-9BBC-AF30391E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40654-DBD6-48C0-ACA6-7D2B3896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135739-FC1B-4CAE-8C6B-7B1DAE05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410D21-AF3F-4366-856F-5E337091B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B0BB4E-411F-42BC-B136-316A9B908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BD110-0541-404D-B8F3-6AAC3E87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8BE0C7-31C7-4710-93D5-A03DB632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31754-4356-4E40-A11F-116D42DC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3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987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E524D-3C13-492E-9941-61AD6EC1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4CFB9-A65C-4DBF-8F9B-F812866FF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D90DD3-2E4D-4B6F-8DA1-9423DDB5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2E88F-321A-40AC-AA2F-25EE844F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DA914-736E-46E5-A211-2048C445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1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1E37-D1CF-4334-A1BA-31DBD66D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62D9E-3719-4A11-9C45-E14B2FD3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DADBC-9023-422C-94BA-DD72AF58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1376C-50D3-4B3C-AC7F-740B9087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14D22-3428-40DE-8ED2-0F43F0C0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1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FF2FE-E400-4846-A45C-2F314A7D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C829D-4D2C-4B8B-97A6-F1FA296BB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0679EF-1ED6-4548-B5E0-A1FF907C4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CB6D15-EB3F-48FC-8F8A-944BFF15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6F27FB-A085-4496-9CE8-AB670620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C495C4-91EE-4CCF-8AF3-14A8E871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407A4-1CE9-40FB-B3E6-0E7F4ECB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3C3779-E58B-4EC6-94E9-BA58AEE50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68BC51-518E-40AD-9FD4-209C9150D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7EA872-356F-46EC-A83D-B0B41CCB0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43BE72-0FC0-41C5-BD68-88F84823F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D9EBA4-9DA0-45A0-BE16-DB605443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E0E720-0DC2-4E3F-ADAE-37725CE7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2BF0A2-72D2-4869-9AE7-2A3B5C51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4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42E2D-965C-4F27-89BC-68A45556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B7C391-3EAF-4968-8D0C-B4344B5A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3675F5-B6BB-4DBB-AE44-0BE5ED15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7BB129-7E03-4BCF-9C4F-61B71A12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1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C3D2F5-7334-4177-A12A-A44A560E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C15521-B6C7-470F-8E2E-B97C826E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B0002F-3FFF-4C9F-81AC-BBBD0DA9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8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4EACA-F5C2-4EC3-87FE-AFB5B290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94B4E-E46D-4837-95D3-B89FD8305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1EE02E-F2BD-478B-9707-DF4CDBAE0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BB41E-8751-440F-B00C-08A43C55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64D1F9-F280-4B61-B288-B2FD6877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F93266-951B-491F-841B-0C020C54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8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5ADA-EE02-4359-9EE4-9D20B7E4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956FF1-BAA8-458E-A3C6-D8F00CD9B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192D63-27D2-49B3-9F8B-F58F295AE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DF18D-A619-4964-856E-6A76B400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39450B-594D-40E9-875A-AEF16C32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1DB261-A712-4C5A-BB48-AA902300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1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FE5B6-0889-4C2B-B5BA-7CB0EE2E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D4682-85C6-4E29-AA4D-FA71F9C76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A10FA-DCEC-4D0E-858A-305DFBF0A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14A4-FA69-48D9-A33F-E83AFC4508A6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8A5DE-40C2-493D-A0A5-2E7A8F46B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ED8AD-D3EE-4A50-B489-267DF6997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22B4-BF62-4009-BA31-32F208ABF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Relationship Id="rId9" Type="http://schemas.openxmlformats.org/officeDocument/2006/relationships/image" Target="../media/image7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7" Type="http://schemas.openxmlformats.org/officeDocument/2006/relationships/image" Target="../media/image80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87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0.png"/><Relationship Id="rId7" Type="http://schemas.openxmlformats.org/officeDocument/2006/relationships/image" Target="../media/image93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17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0.png"/><Relationship Id="rId7" Type="http://schemas.openxmlformats.org/officeDocument/2006/relationships/image" Target="../media/image130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5.png"/><Relationship Id="rId7" Type="http://schemas.openxmlformats.org/officeDocument/2006/relationships/image" Target="../media/image147.png"/><Relationship Id="rId12" Type="http://schemas.openxmlformats.org/officeDocument/2006/relationships/image" Target="../media/image163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2.png"/><Relationship Id="rId5" Type="http://schemas.openxmlformats.org/officeDocument/2006/relationships/image" Target="../media/image157.png"/><Relationship Id="rId10" Type="http://schemas.openxmlformats.org/officeDocument/2006/relationships/image" Target="../media/image161.png"/><Relationship Id="rId4" Type="http://schemas.openxmlformats.org/officeDocument/2006/relationships/image" Target="../media/image156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70.png"/><Relationship Id="rId3" Type="http://schemas.openxmlformats.org/officeDocument/2006/relationships/image" Target="../media/image167.png"/><Relationship Id="rId7" Type="http://schemas.openxmlformats.org/officeDocument/2006/relationships/image" Target="../media/image147.png"/><Relationship Id="rId12" Type="http://schemas.openxmlformats.org/officeDocument/2006/relationships/image" Target="../media/image169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2.png"/><Relationship Id="rId5" Type="http://schemas.openxmlformats.org/officeDocument/2006/relationships/image" Target="../media/image157.png"/><Relationship Id="rId10" Type="http://schemas.openxmlformats.org/officeDocument/2006/relationships/image" Target="../media/image161.png"/><Relationship Id="rId4" Type="http://schemas.openxmlformats.org/officeDocument/2006/relationships/image" Target="../media/image168.png"/><Relationship Id="rId9" Type="http://schemas.openxmlformats.org/officeDocument/2006/relationships/image" Target="../media/image160.png"/><Relationship Id="rId14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0.png"/><Relationship Id="rId3" Type="http://schemas.openxmlformats.org/officeDocument/2006/relationships/image" Target="../media/image1700.png"/><Relationship Id="rId7" Type="http://schemas.openxmlformats.org/officeDocument/2006/relationships/image" Target="../media/image175.png"/><Relationship Id="rId2" Type="http://schemas.openxmlformats.org/officeDocument/2006/relationships/image" Target="../media/image1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0.png"/><Relationship Id="rId5" Type="http://schemas.openxmlformats.org/officeDocument/2006/relationships/image" Target="../media/image1720.png"/><Relationship Id="rId4" Type="http://schemas.openxmlformats.org/officeDocument/2006/relationships/image" Target="../media/image1710.png"/><Relationship Id="rId9" Type="http://schemas.openxmlformats.org/officeDocument/2006/relationships/image" Target="../media/image17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07095" y="1846906"/>
            <a:ext cx="6978285" cy="460029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ct val="150000"/>
              </a:lnSpc>
              <a:spcBef>
                <a:spcPts val="233"/>
              </a:spcBef>
            </a:pPr>
            <a:r>
              <a:rPr sz="5400" b="1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5400" b="1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endParaRPr lang="en-US" sz="5400" b="1" dirty="0">
              <a:solidFill>
                <a:srgbClr val="000066"/>
              </a:solidFill>
              <a:latin typeface="Arial"/>
              <a:cs typeface="Arial"/>
            </a:endParaRPr>
          </a:p>
          <a:p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Kollinear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komplanar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endParaRPr lang="en-US" sz="5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5" y="242673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916" y="247092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03728" y="288791"/>
            <a:ext cx="80666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60126" y="1015149"/>
            <a:ext cx="569040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sz="28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2101325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928252" y="222537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BF3DCE-752E-4478-B35C-107C42BE2DCA}"/>
              </a:ext>
            </a:extLst>
          </p:cNvPr>
          <p:cNvSpPr/>
          <p:nvPr/>
        </p:nvSpPr>
        <p:spPr>
          <a:xfrm>
            <a:off x="8099002" y="2644055"/>
            <a:ext cx="3689163" cy="3488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Вычитание векторов — урок. Геометрия, 9 класс.">
            <a:extLst>
              <a:ext uri="{FF2B5EF4-FFF2-40B4-BE49-F238E27FC236}">
                <a16:creationId xmlns:a16="http://schemas.microsoft.com/office/drawing/2014/main" id="{A6942828-A9D8-49F4-A03B-D86631183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83" y="2644056"/>
            <a:ext cx="3212531" cy="33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DF0C56-1B56-4DF1-8C5D-2E30AAC325AD}"/>
              </a:ext>
            </a:extLst>
          </p:cNvPr>
          <p:cNvSpPr/>
          <p:nvPr/>
        </p:nvSpPr>
        <p:spPr>
          <a:xfrm>
            <a:off x="0" y="0"/>
            <a:ext cx="12192000" cy="1399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qo‘shishning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parallelogramm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0E013-1ED8-4478-8580-86D3625DCC1A}"/>
                  </a:ext>
                </a:extLst>
              </p:cNvPr>
              <p:cNvSpPr txBox="1"/>
              <p:nvPr/>
            </p:nvSpPr>
            <p:spPr>
              <a:xfrm>
                <a:off x="453665" y="2855731"/>
                <a:ext cx="5240217" cy="1032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ba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0E013-1ED8-4478-8580-86D3625DC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5" y="2855731"/>
                <a:ext cx="5240217" cy="10320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CE5EFAC-8E7B-4D46-9C2F-7DBA6536FF2F}"/>
              </a:ext>
            </a:extLst>
          </p:cNvPr>
          <p:cNvCxnSpPr>
            <a:cxnSpLocks/>
          </p:cNvCxnSpPr>
          <p:nvPr/>
        </p:nvCxnSpPr>
        <p:spPr>
          <a:xfrm>
            <a:off x="7172011" y="5160089"/>
            <a:ext cx="3018187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404DEB-99D3-4080-BB08-93854B2577F6}"/>
                  </a:ext>
                </a:extLst>
              </p:cNvPr>
              <p:cNvSpPr txBox="1"/>
              <p:nvPr/>
            </p:nvSpPr>
            <p:spPr>
              <a:xfrm>
                <a:off x="6770475" y="1757759"/>
                <a:ext cx="3799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404DEB-99D3-4080-BB08-93854B257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75" y="1757759"/>
                <a:ext cx="37991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FE190EA-B044-419E-BC22-6F494D720268}"/>
              </a:ext>
            </a:extLst>
          </p:cNvPr>
          <p:cNvCxnSpPr>
            <a:cxnSpLocks/>
          </p:cNvCxnSpPr>
          <p:nvPr/>
        </p:nvCxnSpPr>
        <p:spPr>
          <a:xfrm flipV="1">
            <a:off x="7178398" y="2224625"/>
            <a:ext cx="0" cy="293947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82DADC-43F0-4A5F-980F-A310D1BC3872}"/>
                  </a:ext>
                </a:extLst>
              </p:cNvPr>
              <p:cNvSpPr txBox="1"/>
              <p:nvPr/>
            </p:nvSpPr>
            <p:spPr>
              <a:xfrm>
                <a:off x="10196585" y="4959591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82DADC-43F0-4A5F-980F-A310D1BC3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585" y="4959591"/>
                <a:ext cx="42159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8F09C-9247-4EBE-A535-FE8B875D7B84}"/>
                  </a:ext>
                </a:extLst>
              </p:cNvPr>
              <p:cNvSpPr txBox="1"/>
              <p:nvPr/>
            </p:nvSpPr>
            <p:spPr>
              <a:xfrm>
                <a:off x="4931113" y="6242447"/>
                <a:ext cx="4119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8F09C-9247-4EBE-A535-FE8B875D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13" y="6242447"/>
                <a:ext cx="41197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B01A837-EE43-43EC-BB3B-DFD9A97DFF75}"/>
              </a:ext>
            </a:extLst>
          </p:cNvPr>
          <p:cNvCxnSpPr>
            <a:cxnSpLocks/>
          </p:cNvCxnSpPr>
          <p:nvPr/>
        </p:nvCxnSpPr>
        <p:spPr>
          <a:xfrm flipH="1">
            <a:off x="5418228" y="5142470"/>
            <a:ext cx="1760170" cy="14210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ACA8F26B-0D96-47E5-8F55-5AC896742873}"/>
              </a:ext>
            </a:extLst>
          </p:cNvPr>
          <p:cNvCxnSpPr>
            <a:cxnSpLocks/>
          </p:cNvCxnSpPr>
          <p:nvPr/>
        </p:nvCxnSpPr>
        <p:spPr>
          <a:xfrm flipV="1">
            <a:off x="7182832" y="2981735"/>
            <a:ext cx="776831" cy="216073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6FC3B8F-ECDC-446A-AA74-62D27B58EC28}"/>
              </a:ext>
            </a:extLst>
          </p:cNvPr>
          <p:cNvCxnSpPr>
            <a:cxnSpLocks/>
          </p:cNvCxnSpPr>
          <p:nvPr/>
        </p:nvCxnSpPr>
        <p:spPr>
          <a:xfrm flipV="1">
            <a:off x="7963976" y="2210373"/>
            <a:ext cx="3244091" cy="771362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AE46D3-CCAD-4606-BFA6-589C68FDD33F}"/>
                  </a:ext>
                </a:extLst>
              </p:cNvPr>
              <p:cNvSpPr txBox="1"/>
              <p:nvPr/>
            </p:nvSpPr>
            <p:spPr>
              <a:xfrm>
                <a:off x="7248327" y="3349499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AE46D3-CCAD-4606-BFA6-589C68FDD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327" y="3349499"/>
                <a:ext cx="43631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1B8A59-5A79-4127-8931-D3B311B0B6AD}"/>
                  </a:ext>
                </a:extLst>
              </p:cNvPr>
              <p:cNvSpPr txBox="1"/>
              <p:nvPr/>
            </p:nvSpPr>
            <p:spPr>
              <a:xfrm>
                <a:off x="9122543" y="3997794"/>
                <a:ext cx="436310" cy="700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1B8A59-5A79-4127-8931-D3B311B0B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43" y="3997794"/>
                <a:ext cx="436310" cy="700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3291B8-F0DA-4A06-9B0D-B80865F9ACA4}"/>
                  </a:ext>
                </a:extLst>
              </p:cNvPr>
              <p:cNvSpPr txBox="1"/>
              <p:nvPr/>
            </p:nvSpPr>
            <p:spPr>
              <a:xfrm>
                <a:off x="8167746" y="2928859"/>
                <a:ext cx="1418275" cy="700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3291B8-F0DA-4A06-9B0D-B80865F9A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746" y="2928859"/>
                <a:ext cx="1418275" cy="700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CDA5CB-F11D-462D-8E0B-8AF4DF774EAB}"/>
                  </a:ext>
                </a:extLst>
              </p:cNvPr>
              <p:cNvSpPr txBox="1"/>
              <p:nvPr/>
            </p:nvSpPr>
            <p:spPr>
              <a:xfrm>
                <a:off x="6958133" y="5117245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CDA5CB-F11D-462D-8E0B-8AF4DF774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33" y="5117245"/>
                <a:ext cx="43631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E067A9-3270-4D7D-82F9-0E479ECC7270}"/>
                  </a:ext>
                </a:extLst>
              </p:cNvPr>
              <p:cNvSpPr txBox="1"/>
              <p:nvPr/>
            </p:nvSpPr>
            <p:spPr>
              <a:xfrm>
                <a:off x="7508132" y="2473025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E067A9-3270-4D7D-82F9-0E479ECC7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132" y="2473025"/>
                <a:ext cx="436310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0D07DD-D03D-4262-B481-68CE84465508}"/>
                  </a:ext>
                </a:extLst>
              </p:cNvPr>
              <p:cNvSpPr txBox="1"/>
              <p:nvPr/>
            </p:nvSpPr>
            <p:spPr>
              <a:xfrm>
                <a:off x="11227601" y="1757759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0D07DD-D03D-4262-B481-68CE84465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01" y="1757759"/>
                <a:ext cx="436310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6F9F0E0-AFE4-4E29-8F25-7BE292F8E65E}"/>
              </a:ext>
            </a:extLst>
          </p:cNvPr>
          <p:cNvCxnSpPr>
            <a:cxnSpLocks/>
          </p:cNvCxnSpPr>
          <p:nvPr/>
        </p:nvCxnSpPr>
        <p:spPr>
          <a:xfrm flipV="1">
            <a:off x="7239673" y="4397725"/>
            <a:ext cx="3325561" cy="70959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6C5F0E9-3E65-467C-A1A7-6A692FE9EFC5}"/>
              </a:ext>
            </a:extLst>
          </p:cNvPr>
          <p:cNvCxnSpPr>
            <a:cxnSpLocks/>
          </p:cNvCxnSpPr>
          <p:nvPr/>
        </p:nvCxnSpPr>
        <p:spPr>
          <a:xfrm flipV="1">
            <a:off x="10552607" y="2210372"/>
            <a:ext cx="655460" cy="219915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5A8BAD-2203-4D13-A1FA-55670C5F982E}"/>
                  </a:ext>
                </a:extLst>
              </p:cNvPr>
              <p:cNvSpPr txBox="1"/>
              <p:nvPr/>
            </p:nvSpPr>
            <p:spPr>
              <a:xfrm>
                <a:off x="10624218" y="4292144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5A8BAD-2203-4D13-A1FA-55670C5F9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218" y="4292144"/>
                <a:ext cx="43631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301310F4-2CB1-48DB-9298-02DE1C97AF58}"/>
              </a:ext>
            </a:extLst>
          </p:cNvPr>
          <p:cNvCxnSpPr>
            <a:cxnSpLocks/>
          </p:cNvCxnSpPr>
          <p:nvPr/>
        </p:nvCxnSpPr>
        <p:spPr>
          <a:xfrm flipV="1">
            <a:off x="7154820" y="2197127"/>
            <a:ext cx="4109748" cy="2945344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AEFFDB-312E-41B3-9A21-FB56ABBE4D57}"/>
              </a:ext>
            </a:extLst>
          </p:cNvPr>
          <p:cNvSpPr/>
          <p:nvPr/>
        </p:nvSpPr>
        <p:spPr>
          <a:xfrm>
            <a:off x="0" y="0"/>
            <a:ext cx="12192000" cy="1399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qo‘shishning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F8C7D-D24A-4740-9E52-887D614E3907}"/>
                  </a:ext>
                </a:extLst>
              </p:cNvPr>
              <p:cNvSpPr txBox="1"/>
              <p:nvPr/>
            </p:nvSpPr>
            <p:spPr>
              <a:xfrm>
                <a:off x="1105526" y="5574384"/>
                <a:ext cx="9168728" cy="1032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𝑨𝑬</m:t>
                          </m:r>
                        </m:e>
                      </m:ba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F8C7D-D24A-4740-9E52-887D614E3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6" y="5574384"/>
                <a:ext cx="9168728" cy="10320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2B3F879-8C15-414E-A1FD-9F3C91E3068A}"/>
              </a:ext>
            </a:extLst>
          </p:cNvPr>
          <p:cNvCxnSpPr>
            <a:cxnSpLocks/>
          </p:cNvCxnSpPr>
          <p:nvPr/>
        </p:nvCxnSpPr>
        <p:spPr>
          <a:xfrm>
            <a:off x="7389193" y="4099034"/>
            <a:ext cx="1865166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3BDAE0-F6AE-4CA9-9E5A-1CFE6D7CEF0A}"/>
                  </a:ext>
                </a:extLst>
              </p:cNvPr>
              <p:cNvSpPr txBox="1"/>
              <p:nvPr/>
            </p:nvSpPr>
            <p:spPr>
              <a:xfrm>
                <a:off x="6957687" y="1912836"/>
                <a:ext cx="3799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3BDAE0-F6AE-4CA9-9E5A-1CFE6D7CE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687" y="1912836"/>
                <a:ext cx="37991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23DEBB7-9C8F-43B0-A6DA-0EB7612F33DC}"/>
              </a:ext>
            </a:extLst>
          </p:cNvPr>
          <p:cNvCxnSpPr>
            <a:cxnSpLocks/>
          </p:cNvCxnSpPr>
          <p:nvPr/>
        </p:nvCxnSpPr>
        <p:spPr>
          <a:xfrm flipV="1">
            <a:off x="7394443" y="2220613"/>
            <a:ext cx="0" cy="18784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5FB4CD-7A32-49C3-B2BA-DF3A16E49197}"/>
                  </a:ext>
                </a:extLst>
              </p:cNvPr>
              <p:cNvSpPr txBox="1"/>
              <p:nvPr/>
            </p:nvSpPr>
            <p:spPr>
              <a:xfrm>
                <a:off x="9074378" y="4007626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5FB4CD-7A32-49C3-B2BA-DF3A16E4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378" y="4007626"/>
                <a:ext cx="42159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DC2BBC-610A-4D3E-8707-232BE1DE06A4}"/>
                  </a:ext>
                </a:extLst>
              </p:cNvPr>
              <p:cNvSpPr txBox="1"/>
              <p:nvPr/>
            </p:nvSpPr>
            <p:spPr>
              <a:xfrm>
                <a:off x="5925151" y="4561461"/>
                <a:ext cx="4119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DC2BBC-610A-4D3E-8707-232BE1DE0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151" y="4561461"/>
                <a:ext cx="41197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ADC565A-65C6-4BF4-9411-923DF41125AF}"/>
              </a:ext>
            </a:extLst>
          </p:cNvPr>
          <p:cNvCxnSpPr>
            <a:cxnSpLocks/>
          </p:cNvCxnSpPr>
          <p:nvPr/>
        </p:nvCxnSpPr>
        <p:spPr>
          <a:xfrm flipH="1">
            <a:off x="6369269" y="4108444"/>
            <a:ext cx="1037883" cy="92305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3C050DC-1EAF-49B3-8CED-69034EA14285}"/>
              </a:ext>
            </a:extLst>
          </p:cNvPr>
          <p:cNvCxnSpPr>
            <a:cxnSpLocks/>
          </p:cNvCxnSpPr>
          <p:nvPr/>
        </p:nvCxnSpPr>
        <p:spPr>
          <a:xfrm flipV="1">
            <a:off x="7407152" y="2979399"/>
            <a:ext cx="677565" cy="1090072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D8A460-B0D8-498C-AD4C-17003080D7A2}"/>
                  </a:ext>
                </a:extLst>
              </p:cNvPr>
              <p:cNvSpPr txBox="1"/>
              <p:nvPr/>
            </p:nvSpPr>
            <p:spPr>
              <a:xfrm>
                <a:off x="7389193" y="3050827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D8A460-B0D8-498C-AD4C-17003080D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93" y="3050827"/>
                <a:ext cx="43631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915910-3E7C-42D8-8342-33E4FB9966D8}"/>
                  </a:ext>
                </a:extLst>
              </p:cNvPr>
              <p:cNvSpPr txBox="1"/>
              <p:nvPr/>
            </p:nvSpPr>
            <p:spPr>
              <a:xfrm>
                <a:off x="7221144" y="4052178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915910-3E7C-42D8-8342-33E4FB99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144" y="4052178"/>
                <a:ext cx="43631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F88EB4-C376-4363-B2F8-D19103F519EC}"/>
                  </a:ext>
                </a:extLst>
              </p:cNvPr>
              <p:cNvSpPr txBox="1"/>
              <p:nvPr/>
            </p:nvSpPr>
            <p:spPr>
              <a:xfrm>
                <a:off x="7694164" y="2491199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F88EB4-C376-4363-B2F8-D19103F51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164" y="2491199"/>
                <a:ext cx="43631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BFB201-7B28-40E6-BD51-3234500895B2}"/>
                  </a:ext>
                </a:extLst>
              </p:cNvPr>
              <p:cNvSpPr txBox="1"/>
              <p:nvPr/>
            </p:nvSpPr>
            <p:spPr>
              <a:xfrm>
                <a:off x="9457959" y="1757759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BFB201-7B28-40E6-BD51-323450089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959" y="1757759"/>
                <a:ext cx="43631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1159AC3-7AB4-4134-A40C-2B3794A624D3}"/>
              </a:ext>
            </a:extLst>
          </p:cNvPr>
          <p:cNvCxnSpPr>
            <a:cxnSpLocks/>
          </p:cNvCxnSpPr>
          <p:nvPr/>
        </p:nvCxnSpPr>
        <p:spPr>
          <a:xfrm flipV="1">
            <a:off x="8095561" y="2327326"/>
            <a:ext cx="1772105" cy="67751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90C3E13-3BCE-4FAB-A156-60B1A44C071E}"/>
              </a:ext>
            </a:extLst>
          </p:cNvPr>
          <p:cNvCxnSpPr>
            <a:cxnSpLocks/>
          </p:cNvCxnSpPr>
          <p:nvPr/>
        </p:nvCxnSpPr>
        <p:spPr>
          <a:xfrm>
            <a:off x="9855911" y="2366903"/>
            <a:ext cx="836686" cy="10266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5D01395-05DD-4569-97BF-450C791CFA3B}"/>
              </a:ext>
            </a:extLst>
          </p:cNvPr>
          <p:cNvCxnSpPr>
            <a:cxnSpLocks/>
          </p:cNvCxnSpPr>
          <p:nvPr/>
        </p:nvCxnSpPr>
        <p:spPr>
          <a:xfrm>
            <a:off x="10680364" y="2509760"/>
            <a:ext cx="305717" cy="80285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AFC4FCC-3C51-407B-A74D-FD622BFDE1D5}"/>
              </a:ext>
            </a:extLst>
          </p:cNvPr>
          <p:cNvCxnSpPr>
            <a:cxnSpLocks/>
          </p:cNvCxnSpPr>
          <p:nvPr/>
        </p:nvCxnSpPr>
        <p:spPr>
          <a:xfrm flipV="1">
            <a:off x="7470041" y="3329908"/>
            <a:ext cx="3571505" cy="728936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63D4D5-1C1C-4FD6-9F00-E7F01ABF1871}"/>
                  </a:ext>
                </a:extLst>
              </p:cNvPr>
              <p:cNvSpPr txBox="1"/>
              <p:nvPr/>
            </p:nvSpPr>
            <p:spPr>
              <a:xfrm>
                <a:off x="10567236" y="1906314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63D4D5-1C1C-4FD6-9F00-E7F01ABF1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236" y="1906314"/>
                <a:ext cx="436310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2901B4-B713-42B3-8769-D20A4FB69FA0}"/>
                  </a:ext>
                </a:extLst>
              </p:cNvPr>
              <p:cNvSpPr txBox="1"/>
              <p:nvPr/>
            </p:nvSpPr>
            <p:spPr>
              <a:xfrm>
                <a:off x="11079631" y="3004841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2901B4-B713-42B3-8769-D20A4FB6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631" y="3004841"/>
                <a:ext cx="436310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C1E4A7-F706-4C19-B72C-A8BAFDDB9480}"/>
                  </a:ext>
                </a:extLst>
              </p:cNvPr>
              <p:cNvSpPr txBox="1"/>
              <p:nvPr/>
            </p:nvSpPr>
            <p:spPr>
              <a:xfrm>
                <a:off x="8585286" y="2050282"/>
                <a:ext cx="436310" cy="700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C1E4A7-F706-4C19-B72C-A8BAFDDB9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286" y="2050282"/>
                <a:ext cx="436310" cy="7008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6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6FF68A-6A96-41E8-A423-EFFD3F34AAB3}"/>
              </a:ext>
            </a:extLst>
          </p:cNvPr>
          <p:cNvSpPr/>
          <p:nvPr/>
        </p:nvSpPr>
        <p:spPr>
          <a:xfrm>
            <a:off x="0" y="0"/>
            <a:ext cx="12192000" cy="1399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qo‘shishning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parallelepiped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B63C5B-5790-4462-956F-DC2B0827FB0D}"/>
                  </a:ext>
                </a:extLst>
              </p:cNvPr>
              <p:cNvSpPr txBox="1"/>
              <p:nvPr/>
            </p:nvSpPr>
            <p:spPr>
              <a:xfrm>
                <a:off x="473063" y="5569086"/>
                <a:ext cx="7738144" cy="10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=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ba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B63C5B-5790-4462-956F-DC2B0827F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63" y="5569086"/>
                <a:ext cx="7738144" cy="1028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0E8C5CB-F392-4A21-BF8A-E4D17CA9F69D}"/>
              </a:ext>
            </a:extLst>
          </p:cNvPr>
          <p:cNvCxnSpPr/>
          <p:nvPr/>
        </p:nvCxnSpPr>
        <p:spPr>
          <a:xfrm flipH="1">
            <a:off x="7126014" y="2680138"/>
            <a:ext cx="520262" cy="14661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5ACBD39-B8F2-4ABF-962B-DBF945E17B5C}"/>
              </a:ext>
            </a:extLst>
          </p:cNvPr>
          <p:cNvCxnSpPr>
            <a:cxnSpLocks/>
          </p:cNvCxnSpPr>
          <p:nvPr/>
        </p:nvCxnSpPr>
        <p:spPr>
          <a:xfrm flipH="1">
            <a:off x="10274186" y="2107809"/>
            <a:ext cx="546216" cy="14372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4988E1B-11B3-4547-AB17-910C9B382F98}"/>
              </a:ext>
            </a:extLst>
          </p:cNvPr>
          <p:cNvCxnSpPr>
            <a:cxnSpLocks/>
          </p:cNvCxnSpPr>
          <p:nvPr/>
        </p:nvCxnSpPr>
        <p:spPr>
          <a:xfrm flipH="1">
            <a:off x="7168055" y="3545058"/>
            <a:ext cx="1005274" cy="5684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D7EA905-4CE9-494C-994A-9080E3867533}"/>
              </a:ext>
            </a:extLst>
          </p:cNvPr>
          <p:cNvCxnSpPr>
            <a:cxnSpLocks/>
          </p:cNvCxnSpPr>
          <p:nvPr/>
        </p:nvCxnSpPr>
        <p:spPr>
          <a:xfrm flipH="1">
            <a:off x="8215370" y="3545058"/>
            <a:ext cx="20427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0EC21FA-A006-491C-AE78-4AD83364B522}"/>
              </a:ext>
            </a:extLst>
          </p:cNvPr>
          <p:cNvCxnSpPr>
            <a:cxnSpLocks/>
          </p:cNvCxnSpPr>
          <p:nvPr/>
        </p:nvCxnSpPr>
        <p:spPr>
          <a:xfrm flipH="1">
            <a:off x="7670693" y="2680138"/>
            <a:ext cx="214152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E0AC3ED-879F-4685-A6F3-2362E32A8698}"/>
              </a:ext>
            </a:extLst>
          </p:cNvPr>
          <p:cNvCxnSpPr>
            <a:cxnSpLocks/>
          </p:cNvCxnSpPr>
          <p:nvPr/>
        </p:nvCxnSpPr>
        <p:spPr>
          <a:xfrm flipH="1">
            <a:off x="8790851" y="2107809"/>
            <a:ext cx="20427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6DD4E4-2037-4701-AB4B-FA559614996D}"/>
              </a:ext>
            </a:extLst>
          </p:cNvPr>
          <p:cNvCxnSpPr>
            <a:cxnSpLocks/>
          </p:cNvCxnSpPr>
          <p:nvPr/>
        </p:nvCxnSpPr>
        <p:spPr>
          <a:xfrm flipH="1">
            <a:off x="9828304" y="2107809"/>
            <a:ext cx="1005274" cy="5684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4731A1D-0DC7-45E2-A705-12DDFC3C4C5C}"/>
              </a:ext>
            </a:extLst>
          </p:cNvPr>
          <p:cNvCxnSpPr>
            <a:cxnSpLocks/>
          </p:cNvCxnSpPr>
          <p:nvPr/>
        </p:nvCxnSpPr>
        <p:spPr>
          <a:xfrm flipH="1">
            <a:off x="7615474" y="2107809"/>
            <a:ext cx="1191467" cy="5904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55D74A9-832F-4D57-96DE-603F37691043}"/>
              </a:ext>
            </a:extLst>
          </p:cNvPr>
          <p:cNvCxnSpPr>
            <a:cxnSpLocks/>
          </p:cNvCxnSpPr>
          <p:nvPr/>
        </p:nvCxnSpPr>
        <p:spPr>
          <a:xfrm flipH="1" flipV="1">
            <a:off x="8211207" y="3545058"/>
            <a:ext cx="1025526" cy="568468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653A17C-923C-404C-A269-1C8BA361E8E7}"/>
              </a:ext>
            </a:extLst>
          </p:cNvPr>
          <p:cNvCxnSpPr>
            <a:cxnSpLocks/>
          </p:cNvCxnSpPr>
          <p:nvPr/>
        </p:nvCxnSpPr>
        <p:spPr>
          <a:xfrm flipH="1">
            <a:off x="7126905" y="4146331"/>
            <a:ext cx="2109828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20CC96D-CBD9-4CCA-A9F1-6EF913CF8D6F}"/>
              </a:ext>
            </a:extLst>
          </p:cNvPr>
          <p:cNvCxnSpPr>
            <a:cxnSpLocks/>
          </p:cNvCxnSpPr>
          <p:nvPr/>
        </p:nvCxnSpPr>
        <p:spPr>
          <a:xfrm flipV="1">
            <a:off x="9236733" y="2676277"/>
            <a:ext cx="607661" cy="150158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70EF04D-D003-4823-9D16-1F3C1F1ADF9E}"/>
              </a:ext>
            </a:extLst>
          </p:cNvPr>
          <p:cNvCxnSpPr>
            <a:cxnSpLocks/>
          </p:cNvCxnSpPr>
          <p:nvPr/>
        </p:nvCxnSpPr>
        <p:spPr>
          <a:xfrm flipV="1">
            <a:off x="8197746" y="2124978"/>
            <a:ext cx="604990" cy="142007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E6E0296-BDC0-4272-AD33-150110E1E8FF}"/>
              </a:ext>
            </a:extLst>
          </p:cNvPr>
          <p:cNvCxnSpPr>
            <a:cxnSpLocks/>
          </p:cNvCxnSpPr>
          <p:nvPr/>
        </p:nvCxnSpPr>
        <p:spPr>
          <a:xfrm flipV="1">
            <a:off x="9248618" y="3545057"/>
            <a:ext cx="1041658" cy="60127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7292039E-1D60-4C18-979F-D9159DB33399}"/>
              </a:ext>
            </a:extLst>
          </p:cNvPr>
          <p:cNvCxnSpPr>
            <a:cxnSpLocks/>
          </p:cNvCxnSpPr>
          <p:nvPr/>
        </p:nvCxnSpPr>
        <p:spPr>
          <a:xfrm flipH="1" flipV="1">
            <a:off x="8802737" y="2124979"/>
            <a:ext cx="458413" cy="19885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024533F-2FE5-4571-9039-3D03685F08CF}"/>
              </a:ext>
            </a:extLst>
          </p:cNvPr>
          <p:cNvCxnSpPr>
            <a:cxnSpLocks/>
          </p:cNvCxnSpPr>
          <p:nvPr/>
        </p:nvCxnSpPr>
        <p:spPr>
          <a:xfrm flipH="1" flipV="1">
            <a:off x="8850695" y="2140615"/>
            <a:ext cx="985938" cy="5356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8BF75B2-CB88-474E-BC10-645773948907}"/>
              </a:ext>
            </a:extLst>
          </p:cNvPr>
          <p:cNvCxnSpPr/>
          <p:nvPr/>
        </p:nvCxnSpPr>
        <p:spPr>
          <a:xfrm flipH="1">
            <a:off x="7484905" y="3872834"/>
            <a:ext cx="1104314" cy="94669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AD6AFC0-F05E-421A-90AC-54B87A3660C3}"/>
                  </a:ext>
                </a:extLst>
              </p:cNvPr>
              <p:cNvSpPr txBox="1"/>
              <p:nvPr/>
            </p:nvSpPr>
            <p:spPr>
              <a:xfrm>
                <a:off x="6913452" y="4784482"/>
                <a:ext cx="1084849" cy="560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AD6AFC0-F05E-421A-90AC-54B87A366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52" y="4784482"/>
                <a:ext cx="1084849" cy="560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E1B91A-0F1C-480D-9FA2-16455D7B9475}"/>
                  </a:ext>
                </a:extLst>
              </p:cNvPr>
              <p:cNvSpPr txBox="1"/>
              <p:nvPr/>
            </p:nvSpPr>
            <p:spPr>
              <a:xfrm>
                <a:off x="8694308" y="4807050"/>
                <a:ext cx="1780166" cy="560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E1B91A-0F1C-480D-9FA2-16455D7B9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308" y="4807050"/>
                <a:ext cx="1780166" cy="560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E82B25A-00B4-4AD7-A82B-5358DB889527}"/>
              </a:ext>
            </a:extLst>
          </p:cNvPr>
          <p:cNvCxnSpPr>
            <a:cxnSpLocks/>
          </p:cNvCxnSpPr>
          <p:nvPr/>
        </p:nvCxnSpPr>
        <p:spPr>
          <a:xfrm>
            <a:off x="9111661" y="3369802"/>
            <a:ext cx="847536" cy="138038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A2C7AA-BA9A-4A79-90AB-D969094FA82E}"/>
                  </a:ext>
                </a:extLst>
              </p:cNvPr>
              <p:cNvSpPr txBox="1"/>
              <p:nvPr/>
            </p:nvSpPr>
            <p:spPr>
              <a:xfrm>
                <a:off x="8085997" y="4177707"/>
                <a:ext cx="341440" cy="560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A2C7AA-BA9A-4A79-90AB-D969094FA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997" y="4177707"/>
                <a:ext cx="341440" cy="560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A0B099-2DCA-46F6-A75F-95F01FDBEA45}"/>
                  </a:ext>
                </a:extLst>
              </p:cNvPr>
              <p:cNvSpPr txBox="1"/>
              <p:nvPr/>
            </p:nvSpPr>
            <p:spPr>
              <a:xfrm>
                <a:off x="7922030" y="2837575"/>
                <a:ext cx="2997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A0B099-2DCA-46F6-A75F-95F01FDBE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030" y="2837575"/>
                <a:ext cx="29976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4F12E-1C54-44D5-BE30-D918EA44A29C}"/>
                  </a:ext>
                </a:extLst>
              </p:cNvPr>
              <p:cNvSpPr txBox="1"/>
              <p:nvPr/>
            </p:nvSpPr>
            <p:spPr>
              <a:xfrm>
                <a:off x="9690942" y="3066720"/>
                <a:ext cx="2997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4F12E-1C54-44D5-BE30-D918EA44A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942" y="3066720"/>
                <a:ext cx="29976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8057DEC-03D2-460D-8F16-8BDB694636DD}"/>
                  </a:ext>
                </a:extLst>
              </p:cNvPr>
              <p:cNvSpPr txBox="1"/>
              <p:nvPr/>
            </p:nvSpPr>
            <p:spPr>
              <a:xfrm>
                <a:off x="9823897" y="3810194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8057DEC-03D2-460D-8F16-8BDB69463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897" y="3810194"/>
                <a:ext cx="347852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5EBBB3D-BC13-4CBE-AAE9-1060AD941888}"/>
                  </a:ext>
                </a:extLst>
              </p:cNvPr>
              <p:cNvSpPr txBox="1"/>
              <p:nvPr/>
            </p:nvSpPr>
            <p:spPr>
              <a:xfrm>
                <a:off x="6682342" y="4029415"/>
                <a:ext cx="3895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5EBBB3D-BC13-4CBE-AAE9-1060AD94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42" y="4029415"/>
                <a:ext cx="38952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141651-ECA9-4877-9842-C22013FCFDCF}"/>
                  </a:ext>
                </a:extLst>
              </p:cNvPr>
              <p:cNvSpPr txBox="1"/>
              <p:nvPr/>
            </p:nvSpPr>
            <p:spPr>
              <a:xfrm>
                <a:off x="9190311" y="4117878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141651-ECA9-4877-9842-C22013FCF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311" y="4117878"/>
                <a:ext cx="39433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2A8166-D1D5-4094-A0E7-5B3EAA8C6D6E}"/>
                  </a:ext>
                </a:extLst>
              </p:cNvPr>
              <p:cNvSpPr txBox="1"/>
              <p:nvPr/>
            </p:nvSpPr>
            <p:spPr>
              <a:xfrm flipH="1">
                <a:off x="8180498" y="1623950"/>
                <a:ext cx="119359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2A8166-D1D5-4094-A0E7-5B3EAA8C6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80498" y="1623950"/>
                <a:ext cx="119359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18C1100-6044-41D9-92DC-19F32B76A14E}"/>
                  </a:ext>
                </a:extLst>
              </p:cNvPr>
              <p:cNvSpPr txBox="1"/>
              <p:nvPr/>
            </p:nvSpPr>
            <p:spPr>
              <a:xfrm>
                <a:off x="9900933" y="2550249"/>
                <a:ext cx="3510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18C1100-6044-41D9-92DC-19F32B76A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933" y="2550249"/>
                <a:ext cx="351058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606B4E2-A1DF-4035-91EF-D71D2FAC7128}"/>
                  </a:ext>
                </a:extLst>
              </p:cNvPr>
              <p:cNvSpPr txBox="1"/>
              <p:nvPr/>
            </p:nvSpPr>
            <p:spPr>
              <a:xfrm>
                <a:off x="10315902" y="3312941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606B4E2-A1DF-4035-91EF-D71D2FAC7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902" y="3312941"/>
                <a:ext cx="363882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1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C35B95-B667-4590-B5A7-509E863BA6A7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E5D21-9D5D-43CB-A1E8-7938DB4C29E6}"/>
              </a:ext>
            </a:extLst>
          </p:cNvPr>
          <p:cNvSpPr txBox="1"/>
          <p:nvPr/>
        </p:nvSpPr>
        <p:spPr>
          <a:xfrm>
            <a:off x="867517" y="46425"/>
            <a:ext cx="10456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Vektorlarni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2748E-20BA-4FE7-A001-3FFD08F4BE70}"/>
                  </a:ext>
                </a:extLst>
              </p:cNvPr>
              <p:cNvSpPr txBox="1"/>
              <p:nvPr/>
            </p:nvSpPr>
            <p:spPr>
              <a:xfrm>
                <a:off x="404202" y="1986038"/>
                <a:ext cx="40416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2748E-20BA-4FE7-A001-3FFD08F4B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2" y="1986038"/>
                <a:ext cx="404168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6C8D06-C5CD-44FB-AAAB-DB68206CF76A}"/>
                  </a:ext>
                </a:extLst>
              </p:cNvPr>
              <p:cNvSpPr txBox="1"/>
              <p:nvPr/>
            </p:nvSpPr>
            <p:spPr>
              <a:xfrm>
                <a:off x="286215" y="3571217"/>
                <a:ext cx="650229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bar>
                        <m:barPr>
                          <m:pos m:val="top"/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6C8D06-C5CD-44FB-AAAB-DB68206CF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15" y="3571217"/>
                <a:ext cx="650229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27FD172-8702-47C5-91CD-2A70E2488867}"/>
              </a:ext>
            </a:extLst>
          </p:cNvPr>
          <p:cNvCxnSpPr>
            <a:cxnSpLocks/>
          </p:cNvCxnSpPr>
          <p:nvPr/>
        </p:nvCxnSpPr>
        <p:spPr>
          <a:xfrm>
            <a:off x="7849783" y="4560254"/>
            <a:ext cx="2031636" cy="401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5E59FF2-3D0D-4879-892C-DFA22E38CDF3}"/>
              </a:ext>
            </a:extLst>
          </p:cNvPr>
          <p:cNvCxnSpPr>
            <a:cxnSpLocks/>
          </p:cNvCxnSpPr>
          <p:nvPr/>
        </p:nvCxnSpPr>
        <p:spPr>
          <a:xfrm flipH="1" flipV="1">
            <a:off x="7856170" y="2787445"/>
            <a:ext cx="1" cy="17768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0991D1F-84CC-4524-BA46-5BD16FED07E2}"/>
              </a:ext>
            </a:extLst>
          </p:cNvPr>
          <p:cNvCxnSpPr>
            <a:cxnSpLocks/>
          </p:cNvCxnSpPr>
          <p:nvPr/>
        </p:nvCxnSpPr>
        <p:spPr>
          <a:xfrm flipH="1">
            <a:off x="6669440" y="4542635"/>
            <a:ext cx="1186730" cy="92901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52228B5-CBE8-4948-889F-EBB6EB13D7F4}"/>
              </a:ext>
            </a:extLst>
          </p:cNvPr>
          <p:cNvCxnSpPr>
            <a:cxnSpLocks/>
          </p:cNvCxnSpPr>
          <p:nvPr/>
        </p:nvCxnSpPr>
        <p:spPr>
          <a:xfrm flipV="1">
            <a:off x="7862558" y="2582520"/>
            <a:ext cx="2018861" cy="1881560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25FCD7B-13C2-426F-AFA0-567C44E15088}"/>
              </a:ext>
            </a:extLst>
          </p:cNvPr>
          <p:cNvCxnSpPr>
            <a:cxnSpLocks/>
          </p:cNvCxnSpPr>
          <p:nvPr/>
        </p:nvCxnSpPr>
        <p:spPr>
          <a:xfrm flipV="1">
            <a:off x="7862558" y="3507239"/>
            <a:ext cx="1109378" cy="101918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EF10B3-9376-4D1E-9F60-19630C3D9CCB}"/>
                  </a:ext>
                </a:extLst>
              </p:cNvPr>
              <p:cNvSpPr txBox="1"/>
              <p:nvPr/>
            </p:nvSpPr>
            <p:spPr>
              <a:xfrm>
                <a:off x="7402954" y="2362465"/>
                <a:ext cx="4101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EF10B3-9376-4D1E-9F60-19630C3D9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954" y="2362465"/>
                <a:ext cx="41014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BD5C16-24A5-4014-82FE-08B5F982D5EE}"/>
                  </a:ext>
                </a:extLst>
              </p:cNvPr>
              <p:cNvSpPr txBox="1"/>
              <p:nvPr/>
            </p:nvSpPr>
            <p:spPr>
              <a:xfrm>
                <a:off x="9918537" y="4338790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BD5C16-24A5-4014-82FE-08B5F982D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537" y="4338790"/>
                <a:ext cx="42159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F7FD78-1A08-4436-BCCE-2437730925F3}"/>
                  </a:ext>
                </a:extLst>
              </p:cNvPr>
              <p:cNvSpPr txBox="1"/>
              <p:nvPr/>
            </p:nvSpPr>
            <p:spPr>
              <a:xfrm>
                <a:off x="6241870" y="5072073"/>
                <a:ext cx="4119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F7FD78-1A08-4436-BCCE-243773092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870" y="5072073"/>
                <a:ext cx="41197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E73496-D320-44AA-91B1-B1466F9EAE97}"/>
                  </a:ext>
                </a:extLst>
              </p:cNvPr>
              <p:cNvSpPr txBox="1"/>
              <p:nvPr/>
            </p:nvSpPr>
            <p:spPr>
              <a:xfrm>
                <a:off x="8565361" y="3907903"/>
                <a:ext cx="20957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E73496-D320-44AA-91B1-B1466F9EA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361" y="3907903"/>
                <a:ext cx="209576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1E4F82EE-3AB6-4D31-9724-9BEFC0262E85}"/>
              </a:ext>
            </a:extLst>
          </p:cNvPr>
          <p:cNvSpPr/>
          <p:nvPr/>
        </p:nvSpPr>
        <p:spPr>
          <a:xfrm>
            <a:off x="7760306" y="4424459"/>
            <a:ext cx="191729" cy="206477"/>
          </a:xfrm>
          <a:prstGeom prst="flowChartConnector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47D86F-9B96-4F5F-ABF4-4610BA9F070C}"/>
                  </a:ext>
                </a:extLst>
              </p:cNvPr>
              <p:cNvSpPr txBox="1"/>
              <p:nvPr/>
            </p:nvSpPr>
            <p:spPr>
              <a:xfrm>
                <a:off x="7749989" y="4593598"/>
                <a:ext cx="490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47D86F-9B96-4F5F-ABF4-4610BA9F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989" y="4593598"/>
                <a:ext cx="49051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5D31A97-40AD-4F00-BFDB-80C09D25EBA9}"/>
                  </a:ext>
                </a:extLst>
              </p:cNvPr>
              <p:cNvSpPr txBox="1"/>
              <p:nvPr/>
            </p:nvSpPr>
            <p:spPr>
              <a:xfrm>
                <a:off x="9075847" y="2161473"/>
                <a:ext cx="2903680" cy="391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bar>
                        <m:barPr>
                          <m:pos m:val="top"/>
                          <m:ctrlPr>
                            <a:rPr lang="ru-RU" sz="2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5D31A97-40AD-4F00-BFDB-80C09D25E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847" y="2161473"/>
                <a:ext cx="2903680" cy="391715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8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9" grpId="0"/>
      <p:bldP spid="30" grpId="0"/>
      <p:bldP spid="31" grpId="0"/>
      <p:bldP spid="32" grpId="0"/>
      <p:bldP spid="34" grpId="0" animBg="1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49F510-818E-4C4B-BDD5-09C5F0993FF4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4F53F-A7A4-4938-B277-F337A6687F81}"/>
              </a:ext>
            </a:extLst>
          </p:cNvPr>
          <p:cNvSpPr txBox="1"/>
          <p:nvPr/>
        </p:nvSpPr>
        <p:spPr>
          <a:xfrm>
            <a:off x="432783" y="123369"/>
            <a:ext cx="11326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Vektorlarni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6B8961-ECF6-4A7A-8ACA-9AA46033A72D}"/>
                  </a:ext>
                </a:extLst>
              </p:cNvPr>
              <p:cNvSpPr txBox="1"/>
              <p:nvPr/>
            </p:nvSpPr>
            <p:spPr>
              <a:xfrm>
                <a:off x="1184486" y="1272440"/>
                <a:ext cx="5513817" cy="900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d>
                        <m:d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6B8961-ECF6-4A7A-8ACA-9AA46033A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86" y="1272440"/>
                <a:ext cx="5513817" cy="900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096390-15A0-4612-A931-86B34C906196}"/>
                  </a:ext>
                </a:extLst>
              </p:cNvPr>
              <p:cNvSpPr txBox="1"/>
              <p:nvPr/>
            </p:nvSpPr>
            <p:spPr>
              <a:xfrm>
                <a:off x="1184486" y="2503964"/>
                <a:ext cx="599042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096390-15A0-4612-A931-86B34C906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86" y="2503964"/>
                <a:ext cx="599042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CCC5D1-CA9E-470B-A0DA-508A273733D2}"/>
                  </a:ext>
                </a:extLst>
              </p:cNvPr>
              <p:cNvSpPr txBox="1"/>
              <p:nvPr/>
            </p:nvSpPr>
            <p:spPr>
              <a:xfrm>
                <a:off x="1184486" y="3552744"/>
                <a:ext cx="401571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bar>
                            <m:barPr>
                              <m:pos m:val="top"/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CCC5D1-CA9E-470B-A0DA-508A27373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86" y="3552744"/>
                <a:ext cx="401571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D45C4A-6851-433E-BDD3-ADF49D1F3ACF}"/>
                  </a:ext>
                </a:extLst>
              </p:cNvPr>
              <p:cNvSpPr txBox="1"/>
              <p:nvPr/>
            </p:nvSpPr>
            <p:spPr>
              <a:xfrm>
                <a:off x="191303" y="4704577"/>
                <a:ext cx="1075217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D45C4A-6851-433E-BDD3-ADF49D1F3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03" y="4704577"/>
                <a:ext cx="10752174" cy="677108"/>
              </a:xfrm>
              <a:prstGeom prst="rect">
                <a:avLst/>
              </a:prstGeom>
              <a:blipFill>
                <a:blip r:embed="rId5"/>
                <a:stretch>
                  <a:fillRect t="-26126" r="-2268" b="-47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C328F2-39D6-45E3-AAEB-B941899410D2}"/>
                  </a:ext>
                </a:extLst>
              </p:cNvPr>
              <p:cNvSpPr txBox="1"/>
              <p:nvPr/>
            </p:nvSpPr>
            <p:spPr>
              <a:xfrm>
                <a:off x="58037" y="5784285"/>
                <a:ext cx="1213396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m:rPr>
                          <m:nor/>
                        </m:rP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vektor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yo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‘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nalishiga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qarama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qarshi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C328F2-39D6-45E3-AAEB-B94189941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" y="5784285"/>
                <a:ext cx="12133963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67626B-395A-4AB7-AF0A-162E31D24CDB}"/>
                  </a:ext>
                </a:extLst>
              </p:cNvPr>
              <p:cNvSpPr txBox="1"/>
              <p:nvPr/>
            </p:nvSpPr>
            <p:spPr>
              <a:xfrm>
                <a:off x="7533966" y="3552744"/>
                <a:ext cx="8688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67626B-395A-4AB7-AF0A-162E31D2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966" y="3552744"/>
                <a:ext cx="868828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2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6AAAD8-37CE-4BA4-9B2B-FCB3E3A069C9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F1220-90B1-469D-8942-08E531A9BCA5}"/>
                  </a:ext>
                </a:extLst>
              </p:cNvPr>
              <p:cNvSpPr txBox="1"/>
              <p:nvPr/>
            </p:nvSpPr>
            <p:spPr>
              <a:xfrm>
                <a:off x="534629" y="1791361"/>
                <a:ext cx="11441061" cy="4076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Agar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bar>
                    <m:d>
                      <m:d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bo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‘lsa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𝟓</m:t>
                    </m:r>
                    <m:bar>
                      <m:barPr>
                        <m:pos m:val="top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ba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koordina-talarini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toping.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F1220-90B1-469D-8942-08E531A9B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9" y="1791361"/>
                <a:ext cx="11441061" cy="4076244"/>
              </a:xfrm>
              <a:prstGeom prst="rect">
                <a:avLst/>
              </a:prstGeom>
              <a:blipFill>
                <a:blip r:embed="rId2"/>
                <a:stretch>
                  <a:fillRect l="-3250" r="-107" b="-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1D40E9-2D7C-472F-B669-45D44A9B6868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018212-6DA0-4BD6-A75B-322023568E09}"/>
                  </a:ext>
                </a:extLst>
              </p:cNvPr>
              <p:cNvSpPr txBox="1"/>
              <p:nvPr/>
            </p:nvSpPr>
            <p:spPr>
              <a:xfrm>
                <a:off x="270387" y="1013497"/>
                <a:ext cx="1165122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  <m:d>
                        <m:d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bar>
                            <m:barPr>
                              <m:pos m:val="top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018212-6DA0-4BD6-A75B-322023568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87" y="1013497"/>
                <a:ext cx="1165122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5E9D4F-7F92-4595-B348-1447D7A62F45}"/>
                  </a:ext>
                </a:extLst>
              </p:cNvPr>
              <p:cNvSpPr txBox="1"/>
              <p:nvPr/>
            </p:nvSpPr>
            <p:spPr>
              <a:xfrm>
                <a:off x="409267" y="1958564"/>
                <a:ext cx="83955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5E9D4F-7F92-4595-B348-1447D7A62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7" y="1958564"/>
                <a:ext cx="839552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FED2B6-2990-4D89-B360-40A3F99FB751}"/>
                  </a:ext>
                </a:extLst>
              </p:cNvPr>
              <p:cNvSpPr txBox="1"/>
              <p:nvPr/>
            </p:nvSpPr>
            <p:spPr>
              <a:xfrm>
                <a:off x="645241" y="3696242"/>
                <a:ext cx="459043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FED2B6-2990-4D89-B360-40A3F99FB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" y="3696242"/>
                <a:ext cx="459043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372637-FCA2-4975-8793-DBB3FC944902}"/>
                  </a:ext>
                </a:extLst>
              </p:cNvPr>
              <p:cNvSpPr txBox="1"/>
              <p:nvPr/>
            </p:nvSpPr>
            <p:spPr>
              <a:xfrm>
                <a:off x="409267" y="2827403"/>
                <a:ext cx="1107972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372637-FCA2-4975-8793-DBB3FC94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7" y="2827403"/>
                <a:ext cx="110797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196A33-096A-4142-BC4A-EBEA19396768}"/>
                  </a:ext>
                </a:extLst>
              </p:cNvPr>
              <p:cNvSpPr txBox="1"/>
              <p:nvPr/>
            </p:nvSpPr>
            <p:spPr>
              <a:xfrm>
                <a:off x="204633" y="4517407"/>
                <a:ext cx="11488993" cy="945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bar>
                            <m:barPr>
                              <m:pos m:val="top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196A33-096A-4142-BC4A-EBEA19396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3" y="4517407"/>
                <a:ext cx="11488993" cy="945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EE2D6-3AB9-411C-BBFB-3729648E4152}"/>
                  </a:ext>
                </a:extLst>
              </p:cNvPr>
              <p:cNvSpPr txBox="1"/>
              <p:nvPr/>
            </p:nvSpPr>
            <p:spPr>
              <a:xfrm>
                <a:off x="3602797" y="5681800"/>
                <a:ext cx="7897226" cy="912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4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EE2D6-3AB9-411C-BBFB-3729648E4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797" y="5681800"/>
                <a:ext cx="7897226" cy="912237"/>
              </a:xfrm>
              <a:prstGeom prst="rect">
                <a:avLst/>
              </a:prstGeom>
              <a:blipFill>
                <a:blip r:embed="rId7"/>
                <a:stretch>
                  <a:fillRect l="-3089" t="-1333" b="-2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8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6AAAD8-37CE-4BA4-9B2B-FCB3E3A069C9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F1220-90B1-469D-8942-08E531A9BCA5}"/>
                  </a:ext>
                </a:extLst>
              </p:cNvPr>
              <p:cNvSpPr txBox="1"/>
              <p:nvPr/>
            </p:nvSpPr>
            <p:spPr>
              <a:xfrm>
                <a:off x="534629" y="1791361"/>
                <a:ext cx="11441061" cy="317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Agar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6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bar>
                      <m:barPr>
                        <m:pos m:val="top"/>
                        <m:ctrlP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</m:bar>
                    <m:d>
                      <m:dPr>
                        <m:ctrlP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bo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‘lsa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bar>
                          <m:barPr>
                            <m:pos m:val="top"/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  <m:bar>
                          <m:barPr>
                            <m:pos m:val="top"/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bar>
                      </m:e>
                    </m:d>
                    <m:r>
                      <a:rPr lang="en-US" sz="6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F1220-90B1-469D-8942-08E531A9B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9" y="1791361"/>
                <a:ext cx="11441061" cy="3179909"/>
              </a:xfrm>
              <a:prstGeom prst="rect">
                <a:avLst/>
              </a:prstGeom>
              <a:blipFill>
                <a:blip r:embed="rId2"/>
                <a:stretch>
                  <a:fillRect l="-3250" r="-2451" b="-9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7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7CDA42-958C-47B0-8870-2FEDF7D66CEC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74C3A4-E7E3-4A94-ADF1-D34954AA36A9}"/>
                  </a:ext>
                </a:extLst>
              </p:cNvPr>
              <p:cNvSpPr txBox="1"/>
              <p:nvPr/>
            </p:nvSpPr>
            <p:spPr>
              <a:xfrm>
                <a:off x="629817" y="946767"/>
                <a:ext cx="365826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74C3A4-E7E3-4A94-ADF1-D34954AA3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17" y="946767"/>
                <a:ext cx="3658263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9776F9-539A-4B9D-89BF-5BABB68D3623}"/>
                  </a:ext>
                </a:extLst>
              </p:cNvPr>
              <p:cNvSpPr txBox="1"/>
              <p:nvPr/>
            </p:nvSpPr>
            <p:spPr>
              <a:xfrm>
                <a:off x="3960847" y="852558"/>
                <a:ext cx="3658263" cy="1248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</m:ba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9776F9-539A-4B9D-89BF-5BABB68D3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47" y="852558"/>
                <a:ext cx="3658263" cy="1248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031D85-042E-43A3-A5C3-D29054F4A4D9}"/>
                  </a:ext>
                </a:extLst>
              </p:cNvPr>
              <p:cNvSpPr txBox="1"/>
              <p:nvPr/>
            </p:nvSpPr>
            <p:spPr>
              <a:xfrm>
                <a:off x="7745704" y="1064314"/>
                <a:ext cx="3834253" cy="8250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031D85-042E-43A3-A5C3-D29054F4A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704" y="1064314"/>
                <a:ext cx="3834253" cy="825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D0E82D-36DC-48F4-BED0-9A7341654A5C}"/>
                  </a:ext>
                </a:extLst>
              </p:cNvPr>
              <p:cNvSpPr txBox="1"/>
              <p:nvPr/>
            </p:nvSpPr>
            <p:spPr>
              <a:xfrm>
                <a:off x="98562" y="2054763"/>
                <a:ext cx="803923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D0E82D-36DC-48F4-BED0-9A7341654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2" y="2054763"/>
                <a:ext cx="803923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BE2E1-D93C-4C50-BD78-27D0FCC514BC}"/>
                  </a:ext>
                </a:extLst>
              </p:cNvPr>
              <p:cNvSpPr txBox="1"/>
              <p:nvPr/>
            </p:nvSpPr>
            <p:spPr>
              <a:xfrm>
                <a:off x="98562" y="2811974"/>
                <a:ext cx="7520548" cy="7707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ba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BE2E1-D93C-4C50-BD78-27D0FCC5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2" y="2811974"/>
                <a:ext cx="7520548" cy="770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A0212A-1CC0-403E-88F8-8C59C14662AC}"/>
                  </a:ext>
                </a:extLst>
              </p:cNvPr>
              <p:cNvSpPr txBox="1"/>
              <p:nvPr/>
            </p:nvSpPr>
            <p:spPr>
              <a:xfrm>
                <a:off x="158797" y="3605895"/>
                <a:ext cx="11874406" cy="86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bar>
                        <m:barPr>
                          <m:pos m:val="top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bar>
                        <m:barPr>
                          <m:pos m:val="top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ba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A0212A-1CC0-403E-88F8-8C59C146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7" y="3605895"/>
                <a:ext cx="11874406" cy="8631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1DFC-BEF4-4BA5-9450-07AC869B98C6}"/>
                  </a:ext>
                </a:extLst>
              </p:cNvPr>
              <p:cNvSpPr txBox="1"/>
              <p:nvPr/>
            </p:nvSpPr>
            <p:spPr>
              <a:xfrm>
                <a:off x="158797" y="4665345"/>
                <a:ext cx="10435421" cy="877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e>
                      </m:rad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1DFC-BEF4-4BA5-9450-07AC869B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7" y="4665345"/>
                <a:ext cx="10435421" cy="877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0DBE69-C52F-477F-B29D-D1A12C7EA9DF}"/>
                  </a:ext>
                </a:extLst>
              </p:cNvPr>
              <p:cNvSpPr txBox="1"/>
              <p:nvPr/>
            </p:nvSpPr>
            <p:spPr>
              <a:xfrm>
                <a:off x="8137801" y="5739415"/>
                <a:ext cx="3765727" cy="900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8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</m:e>
                    </m:rad>
                  </m:oMath>
                </a14:m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0DBE69-C52F-477F-B29D-D1A12C7EA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801" y="5739415"/>
                <a:ext cx="3765727" cy="900439"/>
              </a:xfrm>
              <a:prstGeom prst="rect">
                <a:avLst/>
              </a:prstGeom>
              <a:blipFill>
                <a:blip r:embed="rId9"/>
                <a:stretch>
                  <a:fillRect l="-7443" t="-8163" b="-35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2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3DE20A-DCE3-4737-B7F0-DB0A9ED4C2D2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Kollinear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44001-95E5-449B-A81E-6EDC5B19752D}"/>
                  </a:ext>
                </a:extLst>
              </p:cNvPr>
              <p:cNvSpPr txBox="1"/>
              <p:nvPr/>
            </p:nvSpPr>
            <p:spPr>
              <a:xfrm>
                <a:off x="3101113" y="1121340"/>
                <a:ext cx="211538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44001-95E5-449B-A81E-6EDC5B197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113" y="1121340"/>
                <a:ext cx="211538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0BB35-109A-4049-AA91-2BC9B2689CD4}"/>
                  </a:ext>
                </a:extLst>
              </p:cNvPr>
              <p:cNvSpPr txBox="1"/>
              <p:nvPr/>
            </p:nvSpPr>
            <p:spPr>
              <a:xfrm>
                <a:off x="6776275" y="1016181"/>
                <a:ext cx="2104166" cy="1051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ru-RU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0BB35-109A-4049-AA91-2BC9B2689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275" y="1016181"/>
                <a:ext cx="2104166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1D09526-9699-48BB-9AE2-6AE7CB70090D}"/>
              </a:ext>
            </a:extLst>
          </p:cNvPr>
          <p:cNvCxnSpPr>
            <a:cxnSpLocks/>
          </p:cNvCxnSpPr>
          <p:nvPr/>
        </p:nvCxnSpPr>
        <p:spPr>
          <a:xfrm>
            <a:off x="2370102" y="5334782"/>
            <a:ext cx="2968814" cy="2069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D010BCD-B54A-4672-A563-64A8F61ACA8E}"/>
              </a:ext>
            </a:extLst>
          </p:cNvPr>
          <p:cNvCxnSpPr>
            <a:cxnSpLocks/>
          </p:cNvCxnSpPr>
          <p:nvPr/>
        </p:nvCxnSpPr>
        <p:spPr>
          <a:xfrm flipH="1" flipV="1">
            <a:off x="2351434" y="2566219"/>
            <a:ext cx="25757" cy="278926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40B837E-951F-4EDC-928A-4B59AE1DD019}"/>
              </a:ext>
            </a:extLst>
          </p:cNvPr>
          <p:cNvCxnSpPr>
            <a:cxnSpLocks/>
          </p:cNvCxnSpPr>
          <p:nvPr/>
        </p:nvCxnSpPr>
        <p:spPr>
          <a:xfrm flipH="1">
            <a:off x="442523" y="5306820"/>
            <a:ext cx="1960556" cy="7772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98BBBCE-747A-45E3-A068-CF3581C6CB98}"/>
              </a:ext>
            </a:extLst>
          </p:cNvPr>
          <p:cNvCxnSpPr>
            <a:cxnSpLocks/>
          </p:cNvCxnSpPr>
          <p:nvPr/>
        </p:nvCxnSpPr>
        <p:spPr>
          <a:xfrm flipV="1">
            <a:off x="2351434" y="3052916"/>
            <a:ext cx="2225340" cy="2277013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4A78567-D5E9-4228-BBC2-E28DC041B795}"/>
              </a:ext>
            </a:extLst>
          </p:cNvPr>
          <p:cNvCxnSpPr>
            <a:cxnSpLocks/>
          </p:cNvCxnSpPr>
          <p:nvPr/>
        </p:nvCxnSpPr>
        <p:spPr>
          <a:xfrm flipV="1">
            <a:off x="2447537" y="3933496"/>
            <a:ext cx="1261535" cy="1333031"/>
          </a:xfrm>
          <a:prstGeom prst="straightConnector1">
            <a:avLst/>
          </a:prstGeom>
          <a:ln w="571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EE5EF4-A7FE-44CA-A44E-09BB7165934E}"/>
                  </a:ext>
                </a:extLst>
              </p:cNvPr>
              <p:cNvSpPr txBox="1"/>
              <p:nvPr/>
            </p:nvSpPr>
            <p:spPr>
              <a:xfrm>
                <a:off x="1907782" y="2073380"/>
                <a:ext cx="4101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EE5EF4-A7FE-44CA-A44E-09BB71659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82" y="2073380"/>
                <a:ext cx="41014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AD6725-B1E4-4159-902F-4DE3D55E9CEA}"/>
                  </a:ext>
                </a:extLst>
              </p:cNvPr>
              <p:cNvSpPr txBox="1"/>
              <p:nvPr/>
            </p:nvSpPr>
            <p:spPr>
              <a:xfrm>
                <a:off x="5376620" y="5237342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AD6725-B1E4-4159-902F-4DE3D55E9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20" y="5237342"/>
                <a:ext cx="42159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F847FC-6725-4E58-B26E-600AF1D39032}"/>
                  </a:ext>
                </a:extLst>
              </p:cNvPr>
              <p:cNvSpPr txBox="1"/>
              <p:nvPr/>
            </p:nvSpPr>
            <p:spPr>
              <a:xfrm>
                <a:off x="103685" y="5396856"/>
                <a:ext cx="4119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F847FC-6725-4E58-B26E-600AF1D39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5" y="5396856"/>
                <a:ext cx="41197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882B8D-B422-4E64-B9AC-95CE437DBF62}"/>
                  </a:ext>
                </a:extLst>
              </p:cNvPr>
              <p:cNvSpPr txBox="1"/>
              <p:nvPr/>
            </p:nvSpPr>
            <p:spPr>
              <a:xfrm>
                <a:off x="2197673" y="5382949"/>
                <a:ext cx="490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882B8D-B422-4E64-B9AC-95CE437DB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73" y="5382949"/>
                <a:ext cx="49051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F24342-860D-4CD8-AA7E-F11CEF162560}"/>
                  </a:ext>
                </a:extLst>
              </p:cNvPr>
              <p:cNvSpPr txBox="1"/>
              <p:nvPr/>
            </p:nvSpPr>
            <p:spPr>
              <a:xfrm>
                <a:off x="3291504" y="4487991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F24342-860D-4CD8-AA7E-F11CEF162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504" y="4487991"/>
                <a:ext cx="43441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162A82-E339-476A-AF7F-D61BB32759ED}"/>
                  </a:ext>
                </a:extLst>
              </p:cNvPr>
              <p:cNvSpPr txBox="1"/>
              <p:nvPr/>
            </p:nvSpPr>
            <p:spPr>
              <a:xfrm>
                <a:off x="4363574" y="3339277"/>
                <a:ext cx="426399" cy="700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162A82-E339-476A-AF7F-D61BB3275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74" y="3339277"/>
                <a:ext cx="426399" cy="700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19901C12-61B3-49D7-8D79-CAC738922C93}"/>
              </a:ext>
            </a:extLst>
          </p:cNvPr>
          <p:cNvSpPr/>
          <p:nvPr/>
        </p:nvSpPr>
        <p:spPr>
          <a:xfrm>
            <a:off x="2291057" y="5223057"/>
            <a:ext cx="191729" cy="206477"/>
          </a:xfrm>
          <a:prstGeom prst="flowChartConnector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625002E-7041-4167-B209-E901DA8E0473}"/>
              </a:ext>
            </a:extLst>
          </p:cNvPr>
          <p:cNvCxnSpPr>
            <a:cxnSpLocks/>
          </p:cNvCxnSpPr>
          <p:nvPr/>
        </p:nvCxnSpPr>
        <p:spPr>
          <a:xfrm flipH="1" flipV="1">
            <a:off x="9240949" y="2884233"/>
            <a:ext cx="13908" cy="2545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DF7AF2C-D67E-4BE2-9083-3E296FFEE6E8}"/>
              </a:ext>
            </a:extLst>
          </p:cNvPr>
          <p:cNvCxnSpPr>
            <a:cxnSpLocks/>
          </p:cNvCxnSpPr>
          <p:nvPr/>
        </p:nvCxnSpPr>
        <p:spPr>
          <a:xfrm flipH="1">
            <a:off x="7490159" y="5380874"/>
            <a:ext cx="1790585" cy="73164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3F7A8EE-BB94-4C41-8643-25086879E4C1}"/>
              </a:ext>
            </a:extLst>
          </p:cNvPr>
          <p:cNvCxnSpPr>
            <a:cxnSpLocks/>
          </p:cNvCxnSpPr>
          <p:nvPr/>
        </p:nvCxnSpPr>
        <p:spPr>
          <a:xfrm flipH="1">
            <a:off x="8416836" y="5403984"/>
            <a:ext cx="857480" cy="837856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5A50911-E13D-4D59-B5D2-806518AD2294}"/>
              </a:ext>
            </a:extLst>
          </p:cNvPr>
          <p:cNvCxnSpPr>
            <a:cxnSpLocks/>
          </p:cNvCxnSpPr>
          <p:nvPr/>
        </p:nvCxnSpPr>
        <p:spPr>
          <a:xfrm flipV="1">
            <a:off x="9274316" y="4034903"/>
            <a:ext cx="1261535" cy="133303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A25C2E-4960-4F4C-AC56-85512709F691}"/>
                  </a:ext>
                </a:extLst>
              </p:cNvPr>
              <p:cNvSpPr txBox="1"/>
              <p:nvPr/>
            </p:nvSpPr>
            <p:spPr>
              <a:xfrm>
                <a:off x="8874837" y="2268680"/>
                <a:ext cx="4101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A25C2E-4960-4F4C-AC56-85512709F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837" y="2268680"/>
                <a:ext cx="410144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F699BC-3991-4BD1-8461-77A1E396C59D}"/>
                  </a:ext>
                </a:extLst>
              </p:cNvPr>
              <p:cNvSpPr txBox="1"/>
              <p:nvPr/>
            </p:nvSpPr>
            <p:spPr>
              <a:xfrm>
                <a:off x="11610585" y="5461698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F699BC-3991-4BD1-8461-77A1E396C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585" y="5461698"/>
                <a:ext cx="421590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B9E3D5-185C-42F6-86BF-88F1F7E418A1}"/>
                  </a:ext>
                </a:extLst>
              </p:cNvPr>
              <p:cNvSpPr txBox="1"/>
              <p:nvPr/>
            </p:nvSpPr>
            <p:spPr>
              <a:xfrm>
                <a:off x="7454715" y="5382948"/>
                <a:ext cx="4119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B9E3D5-185C-42F6-86BF-88F1F7E41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715" y="5382948"/>
                <a:ext cx="411971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EE4CDE-9F02-449F-B2C6-283CA43C2B58}"/>
                  </a:ext>
                </a:extLst>
              </p:cNvPr>
              <p:cNvSpPr txBox="1"/>
              <p:nvPr/>
            </p:nvSpPr>
            <p:spPr>
              <a:xfrm>
                <a:off x="8708391" y="4853532"/>
                <a:ext cx="490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EE4CDE-9F02-449F-B2C6-283CA43C2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391" y="4853532"/>
                <a:ext cx="490519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D8CCD7-3E23-416C-ABA8-B239F567F1AF}"/>
                  </a:ext>
                </a:extLst>
              </p:cNvPr>
              <p:cNvSpPr txBox="1"/>
              <p:nvPr/>
            </p:nvSpPr>
            <p:spPr>
              <a:xfrm>
                <a:off x="10104556" y="4554935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D8CCD7-3E23-416C-ABA8-B239F567F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556" y="4554935"/>
                <a:ext cx="434413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408BBE-E6BC-4787-AB7B-4B29D286FC93}"/>
                  </a:ext>
                </a:extLst>
              </p:cNvPr>
              <p:cNvSpPr txBox="1"/>
              <p:nvPr/>
            </p:nvSpPr>
            <p:spPr>
              <a:xfrm>
                <a:off x="8955522" y="5785179"/>
                <a:ext cx="426399" cy="700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408BBE-E6BC-4787-AB7B-4B29D286F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522" y="5785179"/>
                <a:ext cx="426399" cy="7008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Блок-схема: узел 35">
            <a:extLst>
              <a:ext uri="{FF2B5EF4-FFF2-40B4-BE49-F238E27FC236}">
                <a16:creationId xmlns:a16="http://schemas.microsoft.com/office/drawing/2014/main" id="{28B89EFA-B92F-4A91-85F7-5D0B8EEF26B6}"/>
              </a:ext>
            </a:extLst>
          </p:cNvPr>
          <p:cNvSpPr/>
          <p:nvPr/>
        </p:nvSpPr>
        <p:spPr>
          <a:xfrm>
            <a:off x="9168722" y="5297111"/>
            <a:ext cx="191729" cy="206477"/>
          </a:xfrm>
          <a:prstGeom prst="flowChartConnector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174B7073-85C4-462E-B1A4-7CE1A0322D27}"/>
              </a:ext>
            </a:extLst>
          </p:cNvPr>
          <p:cNvCxnSpPr>
            <a:cxnSpLocks/>
          </p:cNvCxnSpPr>
          <p:nvPr/>
        </p:nvCxnSpPr>
        <p:spPr>
          <a:xfrm>
            <a:off x="9306845" y="5413103"/>
            <a:ext cx="2522081" cy="1230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E426D8-6019-4762-95B6-88ECEDB38E51}"/>
              </a:ext>
            </a:extLst>
          </p:cNvPr>
          <p:cNvSpPr txBox="1"/>
          <p:nvPr/>
        </p:nvSpPr>
        <p:spPr>
          <a:xfrm>
            <a:off x="557733" y="19025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-4918" y="0"/>
            <a:ext cx="12196918" cy="14686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C2934-DD9E-4740-898D-5E07F0A740F7}"/>
              </a:ext>
            </a:extLst>
          </p:cNvPr>
          <p:cNvSpPr txBox="1"/>
          <p:nvPr/>
        </p:nvSpPr>
        <p:spPr>
          <a:xfrm>
            <a:off x="248851" y="4698917"/>
            <a:ext cx="11678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O‘rganilgan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615C7-B48D-4E07-BEF2-C05D6A987222}"/>
              </a:ext>
            </a:extLst>
          </p:cNvPr>
          <p:cNvSpPr txBox="1"/>
          <p:nvPr/>
        </p:nvSpPr>
        <p:spPr>
          <a:xfrm>
            <a:off x="248851" y="2086707"/>
            <a:ext cx="11943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endParaRPr lang="ru-RU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F02D7-E948-4294-9FFD-D8C1A79C052B}"/>
              </a:ext>
            </a:extLst>
          </p:cNvPr>
          <p:cNvSpPr txBox="1"/>
          <p:nvPr/>
        </p:nvSpPr>
        <p:spPr>
          <a:xfrm>
            <a:off x="248851" y="3443938"/>
            <a:ext cx="12085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Kollinear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komplanar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endParaRPr lang="ru-RU" sz="5200" dirty="0"/>
          </a:p>
        </p:txBody>
      </p:sp>
    </p:spTree>
    <p:extLst>
      <p:ext uri="{BB962C8B-B14F-4D97-AF65-F5344CB8AC3E}">
        <p14:creationId xmlns:p14="http://schemas.microsoft.com/office/powerpoint/2010/main" val="16774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F00FC1-6913-4BB2-A4C5-F5C1EDF68311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Kollinear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D938E9-9605-475A-A707-600F93FDB4E9}"/>
                  </a:ext>
                </a:extLst>
              </p:cNvPr>
              <p:cNvSpPr txBox="1"/>
              <p:nvPr/>
            </p:nvSpPr>
            <p:spPr>
              <a:xfrm>
                <a:off x="1129284" y="1059975"/>
                <a:ext cx="10209276" cy="3646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/>
                  <a:t>	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va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vektorlar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r>
                      <a:rPr lang="en-US" sz="5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𝝀</m:t>
                    </m:r>
                    <m:bar>
                      <m:barPr>
                        <m:pos m:val="top"/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ba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𝝀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tenglik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just"/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kollinear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aksincha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D938E9-9605-475A-A707-600F93FDB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84" y="1059975"/>
                <a:ext cx="10209276" cy="3646383"/>
              </a:xfrm>
              <a:prstGeom prst="rect">
                <a:avLst/>
              </a:prstGeom>
              <a:blipFill>
                <a:blip r:embed="rId2"/>
                <a:stretch>
                  <a:fillRect l="-3164" t="-2007" r="-1493" b="-8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E1CA6-3CA9-4B00-BC5A-26F5BA3B413E}"/>
                  </a:ext>
                </a:extLst>
              </p:cNvPr>
              <p:cNvSpPr txBox="1"/>
              <p:nvPr/>
            </p:nvSpPr>
            <p:spPr>
              <a:xfrm>
                <a:off x="3741945" y="4694622"/>
                <a:ext cx="186429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E1CA6-3CA9-4B00-BC5A-26F5BA3B4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45" y="4694622"/>
                <a:ext cx="186429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E5925-DCE1-48C0-8180-35F683C6982C}"/>
                  </a:ext>
                </a:extLst>
              </p:cNvPr>
              <p:cNvSpPr txBox="1"/>
              <p:nvPr/>
            </p:nvSpPr>
            <p:spPr>
              <a:xfrm>
                <a:off x="3741945" y="5707558"/>
                <a:ext cx="186429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E5925-DCE1-48C0-8180-35F683C69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45" y="5707558"/>
                <a:ext cx="186429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14E14E-D76B-476D-814E-323ED8A384D7}"/>
                  </a:ext>
                </a:extLst>
              </p:cNvPr>
              <p:cNvSpPr txBox="1"/>
              <p:nvPr/>
            </p:nvSpPr>
            <p:spPr>
              <a:xfrm>
                <a:off x="6802593" y="4605109"/>
                <a:ext cx="2039020" cy="946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</m:t>
                      </m:r>
                      <m:bar>
                        <m:barPr>
                          <m:pos m:val="top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14E14E-D76B-476D-814E-323ED8A38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93" y="4605109"/>
                <a:ext cx="2039020" cy="946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01C1B1-D29B-4A12-8B9A-D95A528DA38C}"/>
                  </a:ext>
                </a:extLst>
              </p:cNvPr>
              <p:cNvSpPr txBox="1"/>
              <p:nvPr/>
            </p:nvSpPr>
            <p:spPr>
              <a:xfrm>
                <a:off x="6802593" y="5613878"/>
                <a:ext cx="2039020" cy="946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↑↓</m:t>
                      </m:r>
                      <m:bar>
                        <m:barPr>
                          <m:pos m:val="top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01C1B1-D29B-4A12-8B9A-D95A528DA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93" y="5613878"/>
                <a:ext cx="2039020" cy="946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4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7D1504-8FBE-47BA-BA1F-8162791C5940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Kollinear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DEDC46-0AED-4BD1-894E-68CA75A2B3FF}"/>
                  </a:ext>
                </a:extLst>
              </p:cNvPr>
              <p:cNvSpPr txBox="1"/>
              <p:nvPr/>
            </p:nvSpPr>
            <p:spPr>
              <a:xfrm>
                <a:off x="232410" y="1187419"/>
                <a:ext cx="11727180" cy="3531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/>
                  <a:t>	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vektorlar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kollinear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DEDC46-0AED-4BD1-894E-68CA75A2B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" y="1187419"/>
                <a:ext cx="11727180" cy="3531351"/>
              </a:xfrm>
              <a:prstGeom prst="rect">
                <a:avLst/>
              </a:prstGeom>
              <a:blipFill>
                <a:blip r:embed="rId2"/>
                <a:stretch>
                  <a:fillRect l="-2755" t="-2073" r="-2807" b="-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03CE1A-4EA2-4F9E-9B19-57E86CF2F34B}"/>
                  </a:ext>
                </a:extLst>
              </p:cNvPr>
              <p:cNvSpPr txBox="1"/>
              <p:nvPr/>
            </p:nvSpPr>
            <p:spPr>
              <a:xfrm>
                <a:off x="3621024" y="4836923"/>
                <a:ext cx="5225796" cy="1667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54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54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03CE1A-4EA2-4F9E-9B19-57E86CF2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24" y="4836923"/>
                <a:ext cx="5225796" cy="1667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2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ED3DCC-A2A2-4694-8DCE-19731A6A2B9A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Komplanar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23FD6AE-049F-4919-891D-AACC20DD7BCE}"/>
              </a:ext>
            </a:extLst>
          </p:cNvPr>
          <p:cNvCxnSpPr>
            <a:cxnSpLocks/>
          </p:cNvCxnSpPr>
          <p:nvPr/>
        </p:nvCxnSpPr>
        <p:spPr>
          <a:xfrm flipV="1">
            <a:off x="2238397" y="2575113"/>
            <a:ext cx="0" cy="12304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C886A61E-D08E-461B-9ABF-A5A63025224F}"/>
              </a:ext>
            </a:extLst>
          </p:cNvPr>
          <p:cNvSpPr/>
          <p:nvPr/>
        </p:nvSpPr>
        <p:spPr>
          <a:xfrm>
            <a:off x="2142532" y="3757327"/>
            <a:ext cx="191729" cy="206477"/>
          </a:xfrm>
          <a:prstGeom prst="flowChartConnector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88C0E3F-FE9B-453C-BFED-16006FD55E09}"/>
              </a:ext>
            </a:extLst>
          </p:cNvPr>
          <p:cNvCxnSpPr>
            <a:cxnSpLocks/>
          </p:cNvCxnSpPr>
          <p:nvPr/>
        </p:nvCxnSpPr>
        <p:spPr>
          <a:xfrm>
            <a:off x="2238396" y="3963804"/>
            <a:ext cx="0" cy="843520"/>
          </a:xfrm>
          <a:prstGeom prst="line">
            <a:avLst/>
          </a:prstGeom>
          <a:ln w="76200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7961F2B-447D-4728-8450-0951BEC06B21}"/>
              </a:ext>
            </a:extLst>
          </p:cNvPr>
          <p:cNvCxnSpPr>
            <a:cxnSpLocks/>
          </p:cNvCxnSpPr>
          <p:nvPr/>
        </p:nvCxnSpPr>
        <p:spPr>
          <a:xfrm>
            <a:off x="2238396" y="4807324"/>
            <a:ext cx="0" cy="255494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53E303D-9C17-43F1-B450-871D5EF063C5}"/>
              </a:ext>
            </a:extLst>
          </p:cNvPr>
          <p:cNvCxnSpPr>
            <a:cxnSpLocks/>
          </p:cNvCxnSpPr>
          <p:nvPr/>
        </p:nvCxnSpPr>
        <p:spPr>
          <a:xfrm flipV="1">
            <a:off x="2238396" y="5027479"/>
            <a:ext cx="2246198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B8A6E3C-12A8-41D9-B0B2-B29A482F5EFF}"/>
              </a:ext>
            </a:extLst>
          </p:cNvPr>
          <p:cNvCxnSpPr>
            <a:cxnSpLocks/>
          </p:cNvCxnSpPr>
          <p:nvPr/>
        </p:nvCxnSpPr>
        <p:spPr>
          <a:xfrm flipH="1">
            <a:off x="699247" y="5027479"/>
            <a:ext cx="1539151" cy="6942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BF967B-C6A2-4222-8D56-A85E963E15DE}"/>
                  </a:ext>
                </a:extLst>
              </p:cNvPr>
              <p:cNvSpPr txBox="1"/>
              <p:nvPr/>
            </p:nvSpPr>
            <p:spPr>
              <a:xfrm>
                <a:off x="4381538" y="4935071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BF967B-C6A2-4222-8D56-A85E963E1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38" y="4935071"/>
                <a:ext cx="33823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39D714-0495-41FF-AC40-A1B2C797DC31}"/>
                  </a:ext>
                </a:extLst>
              </p:cNvPr>
              <p:cNvSpPr txBox="1"/>
              <p:nvPr/>
            </p:nvSpPr>
            <p:spPr>
              <a:xfrm>
                <a:off x="659476" y="5037550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39D714-0495-41FF-AC40-A1B2C797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6" y="5037550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8E788A-BDE8-43C2-8C8D-4782EE625A4E}"/>
                  </a:ext>
                </a:extLst>
              </p:cNvPr>
              <p:cNvSpPr txBox="1"/>
              <p:nvPr/>
            </p:nvSpPr>
            <p:spPr>
              <a:xfrm>
                <a:off x="1900163" y="2289144"/>
                <a:ext cx="30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8E788A-BDE8-43C2-8C8D-4782EE62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63" y="2289144"/>
                <a:ext cx="3045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араллелограмм 29">
            <a:extLst>
              <a:ext uri="{FF2B5EF4-FFF2-40B4-BE49-F238E27FC236}">
                <a16:creationId xmlns:a16="http://schemas.microsoft.com/office/drawing/2014/main" id="{3489A1DD-8E0A-4A22-9B50-3D50A8CD6718}"/>
              </a:ext>
            </a:extLst>
          </p:cNvPr>
          <p:cNvSpPr/>
          <p:nvPr/>
        </p:nvSpPr>
        <p:spPr>
          <a:xfrm>
            <a:off x="591666" y="2381078"/>
            <a:ext cx="4826333" cy="2411223"/>
          </a:xfrm>
          <a:prstGeom prst="parallelogram">
            <a:avLst>
              <a:gd name="adj" fmla="val 40894"/>
            </a:avLst>
          </a:prstGeom>
          <a:solidFill>
            <a:srgbClr val="00B0F0">
              <a:alpha val="2509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C439EE9-BC0B-4446-A63C-3538F59B1C03}"/>
              </a:ext>
            </a:extLst>
          </p:cNvPr>
          <p:cNvCxnSpPr>
            <a:cxnSpLocks/>
          </p:cNvCxnSpPr>
          <p:nvPr/>
        </p:nvCxnSpPr>
        <p:spPr>
          <a:xfrm flipV="1">
            <a:off x="2483539" y="3039035"/>
            <a:ext cx="1389214" cy="455481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DDC39C5-0C53-4F4B-9602-165DCF514241}"/>
              </a:ext>
            </a:extLst>
          </p:cNvPr>
          <p:cNvCxnSpPr>
            <a:cxnSpLocks/>
          </p:cNvCxnSpPr>
          <p:nvPr/>
        </p:nvCxnSpPr>
        <p:spPr>
          <a:xfrm>
            <a:off x="2790265" y="3963804"/>
            <a:ext cx="1591273" cy="258572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8085AB-1883-460F-AAA3-2171064D5B40}"/>
                  </a:ext>
                </a:extLst>
              </p:cNvPr>
              <p:cNvSpPr txBox="1"/>
              <p:nvPr/>
            </p:nvSpPr>
            <p:spPr>
              <a:xfrm>
                <a:off x="3073579" y="2639001"/>
                <a:ext cx="341440" cy="560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8085AB-1883-460F-AAA3-2171064D5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79" y="2639001"/>
                <a:ext cx="341440" cy="560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78235C-4D7C-4BC2-889D-8451A352D95B}"/>
                  </a:ext>
                </a:extLst>
              </p:cNvPr>
              <p:cNvSpPr txBox="1"/>
              <p:nvPr/>
            </p:nvSpPr>
            <p:spPr>
              <a:xfrm>
                <a:off x="3293214" y="4170353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78235C-4D7C-4BC2-889D-8451A352D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214" y="4170353"/>
                <a:ext cx="34785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A9B450-2284-4026-BB74-4C3DD9D429CE}"/>
                  </a:ext>
                </a:extLst>
              </p:cNvPr>
              <p:cNvSpPr txBox="1"/>
              <p:nvPr/>
            </p:nvSpPr>
            <p:spPr>
              <a:xfrm>
                <a:off x="1779880" y="4649448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A9B450-2284-4026-BB74-4C3DD9D4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880" y="4649448"/>
                <a:ext cx="39433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2272640D-2247-4560-89C5-93C78A0407D6}"/>
              </a:ext>
            </a:extLst>
          </p:cNvPr>
          <p:cNvCxnSpPr>
            <a:cxnSpLocks/>
          </p:cNvCxnSpPr>
          <p:nvPr/>
        </p:nvCxnSpPr>
        <p:spPr>
          <a:xfrm flipV="1">
            <a:off x="8136195" y="2575113"/>
            <a:ext cx="1" cy="4962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D82A5366-2797-47DC-A376-188AF45DE021}"/>
              </a:ext>
            </a:extLst>
          </p:cNvPr>
          <p:cNvCxnSpPr>
            <a:cxnSpLocks/>
          </p:cNvCxnSpPr>
          <p:nvPr/>
        </p:nvCxnSpPr>
        <p:spPr>
          <a:xfrm>
            <a:off x="8148631" y="5027481"/>
            <a:ext cx="2165234" cy="100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98B303CA-9E1D-429E-98C5-CEA537E32DCA}"/>
              </a:ext>
            </a:extLst>
          </p:cNvPr>
          <p:cNvCxnSpPr>
            <a:cxnSpLocks/>
          </p:cNvCxnSpPr>
          <p:nvPr/>
        </p:nvCxnSpPr>
        <p:spPr>
          <a:xfrm flipH="1">
            <a:off x="6681093" y="5027479"/>
            <a:ext cx="1467539" cy="6942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36403F4-B8A2-47A0-A607-E4588BA51EC9}"/>
              </a:ext>
            </a:extLst>
          </p:cNvPr>
          <p:cNvCxnSpPr>
            <a:cxnSpLocks/>
          </p:cNvCxnSpPr>
          <p:nvPr/>
        </p:nvCxnSpPr>
        <p:spPr>
          <a:xfrm>
            <a:off x="8136196" y="4416574"/>
            <a:ext cx="0" cy="376001"/>
          </a:xfrm>
          <a:prstGeom prst="line">
            <a:avLst/>
          </a:prstGeom>
          <a:ln w="76200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8C279493-08D8-4767-9F1A-19C682DC8471}"/>
              </a:ext>
            </a:extLst>
          </p:cNvPr>
          <p:cNvCxnSpPr>
            <a:cxnSpLocks/>
          </p:cNvCxnSpPr>
          <p:nvPr/>
        </p:nvCxnSpPr>
        <p:spPr>
          <a:xfrm>
            <a:off x="8136196" y="4792575"/>
            <a:ext cx="0" cy="255494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E3A1316-5A62-43D2-81E4-BC8BE6A1847E}"/>
              </a:ext>
            </a:extLst>
          </p:cNvPr>
          <p:cNvCxnSpPr>
            <a:cxnSpLocks/>
          </p:cNvCxnSpPr>
          <p:nvPr/>
        </p:nvCxnSpPr>
        <p:spPr>
          <a:xfrm>
            <a:off x="8136196" y="3449389"/>
            <a:ext cx="1" cy="822352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Блок-схема: узел 56">
            <a:extLst>
              <a:ext uri="{FF2B5EF4-FFF2-40B4-BE49-F238E27FC236}">
                <a16:creationId xmlns:a16="http://schemas.microsoft.com/office/drawing/2014/main" id="{37637FD7-92E4-4599-B404-8300AD006E6B}"/>
              </a:ext>
            </a:extLst>
          </p:cNvPr>
          <p:cNvSpPr/>
          <p:nvPr/>
        </p:nvSpPr>
        <p:spPr>
          <a:xfrm>
            <a:off x="8040331" y="4240919"/>
            <a:ext cx="191729" cy="206477"/>
          </a:xfrm>
          <a:prstGeom prst="flowChartConnector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B29B33EF-96C1-4076-B353-ED2BEC67F3A0}"/>
              </a:ext>
            </a:extLst>
          </p:cNvPr>
          <p:cNvCxnSpPr>
            <a:cxnSpLocks/>
          </p:cNvCxnSpPr>
          <p:nvPr/>
        </p:nvCxnSpPr>
        <p:spPr>
          <a:xfrm>
            <a:off x="8136195" y="3092418"/>
            <a:ext cx="0" cy="376001"/>
          </a:xfrm>
          <a:prstGeom prst="line">
            <a:avLst/>
          </a:prstGeom>
          <a:ln w="76200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Блок-схема: узел 58">
            <a:extLst>
              <a:ext uri="{FF2B5EF4-FFF2-40B4-BE49-F238E27FC236}">
                <a16:creationId xmlns:a16="http://schemas.microsoft.com/office/drawing/2014/main" id="{492C91E2-C0EF-4FB8-8D9C-5B4BF8138FE1}"/>
              </a:ext>
            </a:extLst>
          </p:cNvPr>
          <p:cNvSpPr/>
          <p:nvPr/>
        </p:nvSpPr>
        <p:spPr>
          <a:xfrm>
            <a:off x="8040330" y="3017493"/>
            <a:ext cx="191729" cy="206477"/>
          </a:xfrm>
          <a:prstGeom prst="flowChartConnector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араллелограмм 60">
            <a:extLst>
              <a:ext uri="{FF2B5EF4-FFF2-40B4-BE49-F238E27FC236}">
                <a16:creationId xmlns:a16="http://schemas.microsoft.com/office/drawing/2014/main" id="{869B75A2-BD2C-4503-A262-1F29A5F09A3D}"/>
              </a:ext>
            </a:extLst>
          </p:cNvPr>
          <p:cNvSpPr/>
          <p:nvPr/>
        </p:nvSpPr>
        <p:spPr>
          <a:xfrm>
            <a:off x="7045913" y="3868751"/>
            <a:ext cx="4145015" cy="952863"/>
          </a:xfrm>
          <a:prstGeom prst="parallelogram">
            <a:avLst>
              <a:gd name="adj" fmla="val 40894"/>
            </a:avLst>
          </a:prstGeom>
          <a:solidFill>
            <a:srgbClr val="00B0F0">
              <a:alpha val="2509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EAA895D-E5F2-4D8D-943E-82BE3D640F2B}"/>
                  </a:ext>
                </a:extLst>
              </p:cNvPr>
              <p:cNvSpPr txBox="1"/>
              <p:nvPr/>
            </p:nvSpPr>
            <p:spPr>
              <a:xfrm>
                <a:off x="7729859" y="4658044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EAA895D-E5F2-4D8D-943E-82BE3D640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859" y="4658044"/>
                <a:ext cx="39433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A435324-B743-40FA-BCE5-8F6A82107EBA}"/>
                  </a:ext>
                </a:extLst>
              </p:cNvPr>
              <p:cNvSpPr txBox="1"/>
              <p:nvPr/>
            </p:nvSpPr>
            <p:spPr>
              <a:xfrm>
                <a:off x="10144748" y="5062818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A435324-B743-40FA-BCE5-8F6A82107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748" y="5062818"/>
                <a:ext cx="33823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DF1BE7-D605-41F3-B87A-7A8F5578C9BA}"/>
                  </a:ext>
                </a:extLst>
              </p:cNvPr>
              <p:cNvSpPr txBox="1"/>
              <p:nvPr/>
            </p:nvSpPr>
            <p:spPr>
              <a:xfrm>
                <a:off x="6422686" y="5165297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DF1BE7-D605-41F3-B87A-7A8F5578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86" y="5165297"/>
                <a:ext cx="33823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9B285F5-9013-455B-878C-2F56D2E9FE8F}"/>
                  </a:ext>
                </a:extLst>
              </p:cNvPr>
              <p:cNvSpPr txBox="1"/>
              <p:nvPr/>
            </p:nvSpPr>
            <p:spPr>
              <a:xfrm>
                <a:off x="7820546" y="2304907"/>
                <a:ext cx="30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9B285F5-9013-455B-878C-2F56D2E9F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546" y="2304907"/>
                <a:ext cx="30457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Параллелограмм 66">
            <a:extLst>
              <a:ext uri="{FF2B5EF4-FFF2-40B4-BE49-F238E27FC236}">
                <a16:creationId xmlns:a16="http://schemas.microsoft.com/office/drawing/2014/main" id="{7CD7635B-ADD6-4B33-AC78-A2FB4B6B4788}"/>
              </a:ext>
            </a:extLst>
          </p:cNvPr>
          <p:cNvSpPr/>
          <p:nvPr/>
        </p:nvSpPr>
        <p:spPr>
          <a:xfrm>
            <a:off x="7218056" y="2266126"/>
            <a:ext cx="4145015" cy="1149068"/>
          </a:xfrm>
          <a:prstGeom prst="parallelogram">
            <a:avLst>
              <a:gd name="adj" fmla="val 40894"/>
            </a:avLst>
          </a:prstGeom>
          <a:solidFill>
            <a:srgbClr val="00B0F0">
              <a:alpha val="2509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23BFF126-15D6-4235-810F-1470EDA2168E}"/>
              </a:ext>
            </a:extLst>
          </p:cNvPr>
          <p:cNvCxnSpPr>
            <a:cxnSpLocks/>
          </p:cNvCxnSpPr>
          <p:nvPr/>
        </p:nvCxnSpPr>
        <p:spPr>
          <a:xfrm flipV="1">
            <a:off x="8833442" y="2575113"/>
            <a:ext cx="1231585" cy="626009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EA1E1F3-7441-4967-AD78-446BB6A6A6A4}"/>
                  </a:ext>
                </a:extLst>
              </p:cNvPr>
              <p:cNvSpPr txBox="1"/>
              <p:nvPr/>
            </p:nvSpPr>
            <p:spPr>
              <a:xfrm>
                <a:off x="8949124" y="2416674"/>
                <a:ext cx="341440" cy="560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EA1E1F3-7441-4967-AD78-446BB6A6A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124" y="2416674"/>
                <a:ext cx="341440" cy="5607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2F6B949F-148F-49E5-A0D2-F30857230CDE}"/>
              </a:ext>
            </a:extLst>
          </p:cNvPr>
          <p:cNvCxnSpPr>
            <a:cxnSpLocks/>
          </p:cNvCxnSpPr>
          <p:nvPr/>
        </p:nvCxnSpPr>
        <p:spPr>
          <a:xfrm>
            <a:off x="8851950" y="4084735"/>
            <a:ext cx="1213077" cy="258572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4BF9EEA-D8FF-4D20-9ECD-57D81D9156FF}"/>
                  </a:ext>
                </a:extLst>
              </p:cNvPr>
              <p:cNvSpPr txBox="1"/>
              <p:nvPr/>
            </p:nvSpPr>
            <p:spPr>
              <a:xfrm>
                <a:off x="8944494" y="4322103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4BF9EEA-D8FF-4D20-9ECD-57D81D915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494" y="4322103"/>
                <a:ext cx="347852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6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3F1760-AD27-46EE-A618-1A5DB3248B96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FC4E4-8CA6-4AB1-8D95-ED36AE495450}"/>
                  </a:ext>
                </a:extLst>
              </p:cNvPr>
              <p:cNvSpPr txBox="1"/>
              <p:nvPr/>
            </p:nvSpPr>
            <p:spPr>
              <a:xfrm>
                <a:off x="692556" y="1016181"/>
                <a:ext cx="11295721" cy="5653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qiymatlarida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va 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ba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𝜶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vektorlar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kollinear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FC4E4-8CA6-4AB1-8D95-ED36AE495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56" y="1016181"/>
                <a:ext cx="11295721" cy="5653022"/>
              </a:xfrm>
              <a:prstGeom prst="rect">
                <a:avLst/>
              </a:prstGeom>
              <a:blipFill>
                <a:blip r:embed="rId2"/>
                <a:stretch>
                  <a:fillRect l="-3292" r="-540" b="-63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2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690F7A-0602-4306-A203-3165A38AB29A}"/>
                  </a:ext>
                </a:extLst>
              </p:cNvPr>
              <p:cNvSpPr txBox="1"/>
              <p:nvPr/>
            </p:nvSpPr>
            <p:spPr>
              <a:xfrm>
                <a:off x="856340" y="1572754"/>
                <a:ext cx="2942664" cy="140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690F7A-0602-4306-A203-3165A38AB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40" y="1572754"/>
                <a:ext cx="2942664" cy="14027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2A83DD-4964-4710-815A-3B27FB6DF9C8}"/>
                  </a:ext>
                </a:extLst>
              </p:cNvPr>
              <p:cNvSpPr txBox="1"/>
              <p:nvPr/>
            </p:nvSpPr>
            <p:spPr>
              <a:xfrm>
                <a:off x="5828542" y="1589542"/>
                <a:ext cx="1723805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2A83DD-4964-4710-815A-3B27FB6DF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542" y="1589542"/>
                <a:ext cx="1723805" cy="1387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0677BC-8972-45ED-AF80-1D5869388388}"/>
                  </a:ext>
                </a:extLst>
              </p:cNvPr>
              <p:cNvSpPr txBox="1"/>
              <p:nvPr/>
            </p:nvSpPr>
            <p:spPr>
              <a:xfrm>
                <a:off x="5664615" y="3490323"/>
                <a:ext cx="24611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0677BC-8972-45ED-AF80-1D5869388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15" y="3490323"/>
                <a:ext cx="2461187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C4E52F-5B14-45EE-8530-BDDE510EFD9F}"/>
                  </a:ext>
                </a:extLst>
              </p:cNvPr>
              <p:cNvSpPr txBox="1"/>
              <p:nvPr/>
            </p:nvSpPr>
            <p:spPr>
              <a:xfrm>
                <a:off x="9581885" y="1589542"/>
                <a:ext cx="1727011" cy="140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C4E52F-5B14-45EE-8530-BDDE510EF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885" y="1589542"/>
                <a:ext cx="1727011" cy="1402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8DE81-2C97-447C-AC9B-E8D50CACDF7A}"/>
                  </a:ext>
                </a:extLst>
              </p:cNvPr>
              <p:cNvSpPr txBox="1"/>
              <p:nvPr/>
            </p:nvSpPr>
            <p:spPr>
              <a:xfrm>
                <a:off x="9397539" y="3450489"/>
                <a:ext cx="209570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8DE81-2C97-447C-AC9B-E8D50CACD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539" y="3450489"/>
                <a:ext cx="2095702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F65BA5-2E37-44B3-8BB8-3B9F5EB2C1FD}"/>
                  </a:ext>
                </a:extLst>
              </p:cNvPr>
              <p:cNvSpPr txBox="1"/>
              <p:nvPr/>
            </p:nvSpPr>
            <p:spPr>
              <a:xfrm>
                <a:off x="5501534" y="5699265"/>
                <a:ext cx="61153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F65BA5-2E37-44B3-8BB8-3B9F5EB2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34" y="5699265"/>
                <a:ext cx="6115320" cy="830997"/>
              </a:xfrm>
              <a:prstGeom prst="rect">
                <a:avLst/>
              </a:prstGeom>
              <a:blipFill>
                <a:blip r:embed="rId7"/>
                <a:stretch>
                  <a:fillRect l="-4482" t="-1764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4627A9-292A-409E-BFAC-3E9BE03D9AAA}"/>
              </a:ext>
            </a:extLst>
          </p:cNvPr>
          <p:cNvSpPr/>
          <p:nvPr/>
        </p:nvSpPr>
        <p:spPr>
          <a:xfrm>
            <a:off x="0" y="0"/>
            <a:ext cx="12192000" cy="10764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0CEBC3-51CF-4FE9-9076-4E330EE32E3C}"/>
                  </a:ext>
                </a:extLst>
              </p:cNvPr>
              <p:cNvSpPr txBox="1"/>
              <p:nvPr/>
            </p:nvSpPr>
            <p:spPr>
              <a:xfrm>
                <a:off x="5966733" y="4380950"/>
                <a:ext cx="185694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0CEBC3-51CF-4FE9-9076-4E330EE32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33" y="4380950"/>
                <a:ext cx="185694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38E8D1-B830-42C0-9EFD-0EEE53F2BB56}"/>
                  </a:ext>
                </a:extLst>
              </p:cNvPr>
              <p:cNvSpPr txBox="1"/>
              <p:nvPr/>
            </p:nvSpPr>
            <p:spPr>
              <a:xfrm>
                <a:off x="9706048" y="4269597"/>
                <a:ext cx="185694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38E8D1-B830-42C0-9EFD-0EEE53F2B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048" y="4269597"/>
                <a:ext cx="185694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4A4AFD-27BE-4731-AEC8-12FFF212C456}"/>
                  </a:ext>
                </a:extLst>
              </p:cNvPr>
              <p:cNvSpPr txBox="1"/>
              <p:nvPr/>
            </p:nvSpPr>
            <p:spPr>
              <a:xfrm>
                <a:off x="3612676" y="76859"/>
                <a:ext cx="6991414" cy="93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ba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𝜶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4A4AFD-27BE-4731-AEC8-12FFF212C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76" y="76859"/>
                <a:ext cx="6991414" cy="9332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CC8944-2D07-48B8-ADB1-E62F0D4D9434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8A96BD-13DF-401A-9E0F-C1A25E6BFA61}"/>
                  </a:ext>
                </a:extLst>
              </p:cNvPr>
              <p:cNvSpPr txBox="1"/>
              <p:nvPr/>
            </p:nvSpPr>
            <p:spPr>
              <a:xfrm>
                <a:off x="262128" y="1353312"/>
                <a:ext cx="11667744" cy="4924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oxiri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𝑶𝒙𝒚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tekislikdagi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vektorga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kollinear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vektorni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toping.  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8A96BD-13DF-401A-9E0F-C1A25E6BF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8" y="1353312"/>
                <a:ext cx="11667744" cy="4924361"/>
              </a:xfrm>
              <a:prstGeom prst="rect">
                <a:avLst/>
              </a:prstGeom>
              <a:blipFill>
                <a:blip r:embed="rId2"/>
                <a:stretch>
                  <a:fillRect l="-2769" r="-1829" b="-6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6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BD1DE2-48A9-4BCE-B86D-6008ECEA144E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2788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20B5DF-1666-4999-A8F9-B82006DC4657}"/>
                  </a:ext>
                </a:extLst>
              </p:cNvPr>
              <p:cNvSpPr txBox="1"/>
              <p:nvPr/>
            </p:nvSpPr>
            <p:spPr>
              <a:xfrm>
                <a:off x="7634832" y="107721"/>
                <a:ext cx="22189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20B5DF-1666-4999-A8F9-B82006DC4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832" y="107721"/>
                <a:ext cx="221894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7B05A4-7B80-4347-9703-610A7CBECC7D}"/>
                  </a:ext>
                </a:extLst>
              </p:cNvPr>
              <p:cNvSpPr txBox="1"/>
              <p:nvPr/>
            </p:nvSpPr>
            <p:spPr>
              <a:xfrm>
                <a:off x="3161614" y="1053468"/>
                <a:ext cx="16322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𝑶𝒙𝒚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7B05A4-7B80-4347-9703-610A7CBE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614" y="1053468"/>
                <a:ext cx="163220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F3AAB7-8346-4F14-9589-96569416DAA5}"/>
                  </a:ext>
                </a:extLst>
              </p:cNvPr>
              <p:cNvSpPr txBox="1"/>
              <p:nvPr/>
            </p:nvSpPr>
            <p:spPr>
              <a:xfrm>
                <a:off x="6697571" y="1021116"/>
                <a:ext cx="20467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F3AAB7-8346-4F14-9589-96569416D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71" y="1021116"/>
                <a:ext cx="204673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61F022-46C3-4BA3-B216-90204646488F}"/>
                  </a:ext>
                </a:extLst>
              </p:cNvPr>
              <p:cNvSpPr txBox="1"/>
              <p:nvPr/>
            </p:nvSpPr>
            <p:spPr>
              <a:xfrm>
                <a:off x="1775324" y="2269248"/>
                <a:ext cx="4818178" cy="685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ba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61F022-46C3-4BA3-B216-902046464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324" y="2269248"/>
                <a:ext cx="4818178" cy="685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398556-5819-43AB-BA38-66C41FE3F326}"/>
                  </a:ext>
                </a:extLst>
              </p:cNvPr>
              <p:cNvSpPr txBox="1"/>
              <p:nvPr/>
            </p:nvSpPr>
            <p:spPr>
              <a:xfrm>
                <a:off x="3989551" y="61555"/>
                <a:ext cx="304647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398556-5819-43AB-BA38-66C41FE3F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551" y="61555"/>
                <a:ext cx="304647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52DCA6-4617-4330-8216-79B08088209F}"/>
                  </a:ext>
                </a:extLst>
              </p:cNvPr>
              <p:cNvSpPr txBox="1"/>
              <p:nvPr/>
            </p:nvSpPr>
            <p:spPr>
              <a:xfrm>
                <a:off x="7720937" y="2271006"/>
                <a:ext cx="259941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52DCA6-4617-4330-8216-79B080882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937" y="2271006"/>
                <a:ext cx="259941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FFFD63-8DF9-47C0-A123-46D59B0ED73C}"/>
                  </a:ext>
                </a:extLst>
              </p:cNvPr>
              <p:cNvSpPr txBox="1"/>
              <p:nvPr/>
            </p:nvSpPr>
            <p:spPr>
              <a:xfrm>
                <a:off x="3801168" y="3538230"/>
                <a:ext cx="4578176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FFFD63-8DF9-47C0-A123-46D59B0ED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68" y="3538230"/>
                <a:ext cx="4578176" cy="1156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3278C4-CCAC-4E64-849B-3ECD143BDF51}"/>
                  </a:ext>
                </a:extLst>
              </p:cNvPr>
              <p:cNvSpPr txBox="1"/>
              <p:nvPr/>
            </p:nvSpPr>
            <p:spPr>
              <a:xfrm>
                <a:off x="2634399" y="5347458"/>
                <a:ext cx="268663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3278C4-CCAC-4E64-849B-3ECD143BD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99" y="5347458"/>
                <a:ext cx="2686633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13CC00-0684-4C14-B497-E45550A3D1C5}"/>
                  </a:ext>
                </a:extLst>
              </p:cNvPr>
              <p:cNvSpPr txBox="1"/>
              <p:nvPr/>
            </p:nvSpPr>
            <p:spPr>
              <a:xfrm>
                <a:off x="7036027" y="5284336"/>
                <a:ext cx="268663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13CC00-0684-4C14-B497-E45550A3D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027" y="5284336"/>
                <a:ext cx="2686633" cy="11564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7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EAFB37-4B39-438F-AA82-375EDB7D6D47}"/>
                  </a:ext>
                </a:extLst>
              </p:cNvPr>
              <p:cNvSpPr txBox="1"/>
              <p:nvPr/>
            </p:nvSpPr>
            <p:spPr>
              <a:xfrm>
                <a:off x="2352411" y="375128"/>
                <a:ext cx="29928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EAFB37-4B39-438F-AA82-375EDB7D6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411" y="375128"/>
                <a:ext cx="299280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1FF2E7-D13B-435F-8FC9-39D3284C9D07}"/>
                  </a:ext>
                </a:extLst>
              </p:cNvPr>
              <p:cNvSpPr txBox="1"/>
              <p:nvPr/>
            </p:nvSpPr>
            <p:spPr>
              <a:xfrm>
                <a:off x="3304525" y="1146549"/>
                <a:ext cx="16923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1FF2E7-D13B-435F-8FC9-39D3284C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525" y="1146549"/>
                <a:ext cx="169238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3F1E47-A2CB-4E2C-802F-467EC1467A8B}"/>
                  </a:ext>
                </a:extLst>
              </p:cNvPr>
              <p:cNvSpPr txBox="1"/>
              <p:nvPr/>
            </p:nvSpPr>
            <p:spPr>
              <a:xfrm>
                <a:off x="6637171" y="331422"/>
                <a:ext cx="29928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3F1E47-A2CB-4E2C-802F-467EC1467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71" y="331422"/>
                <a:ext cx="299280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0E8B85-82AB-41AA-8443-DAF583D9B9C9}"/>
                  </a:ext>
                </a:extLst>
              </p:cNvPr>
              <p:cNvSpPr txBox="1"/>
              <p:nvPr/>
            </p:nvSpPr>
            <p:spPr>
              <a:xfrm>
                <a:off x="7589286" y="1086241"/>
                <a:ext cx="16923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0E8B85-82AB-41AA-8443-DAF583D9B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286" y="1086241"/>
                <a:ext cx="169238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D554BE-4117-4F4F-85AA-8C7D2B35B67D}"/>
                  </a:ext>
                </a:extLst>
              </p:cNvPr>
              <p:cNvSpPr txBox="1"/>
              <p:nvPr/>
            </p:nvSpPr>
            <p:spPr>
              <a:xfrm>
                <a:off x="3645092" y="1937074"/>
                <a:ext cx="138621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D554BE-4117-4F4F-85AA-8C7D2B35B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092" y="1937074"/>
                <a:ext cx="1386212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7F61B0-E9DD-4961-86AE-25ECF717AFB7}"/>
                  </a:ext>
                </a:extLst>
              </p:cNvPr>
              <p:cNvSpPr txBox="1"/>
              <p:nvPr/>
            </p:nvSpPr>
            <p:spPr>
              <a:xfrm>
                <a:off x="7895460" y="1936064"/>
                <a:ext cx="138621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7F61B0-E9DD-4961-86AE-25ECF717A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460" y="1936064"/>
                <a:ext cx="1386212" cy="1156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4EFDF3-15B4-4105-9230-DA6EFB59E20D}"/>
                  </a:ext>
                </a:extLst>
              </p:cNvPr>
              <p:cNvSpPr txBox="1"/>
              <p:nvPr/>
            </p:nvSpPr>
            <p:spPr>
              <a:xfrm>
                <a:off x="1106781" y="3429000"/>
                <a:ext cx="9978437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ba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ba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4EFDF3-15B4-4105-9230-DA6EFB59E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81" y="3429000"/>
                <a:ext cx="9978437" cy="13830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D23786-3BE3-471C-9F26-CA3A66395C55}"/>
                  </a:ext>
                </a:extLst>
              </p:cNvPr>
              <p:cNvSpPr txBox="1"/>
              <p:nvPr/>
            </p:nvSpPr>
            <p:spPr>
              <a:xfrm>
                <a:off x="5031304" y="5254888"/>
                <a:ext cx="6660116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4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ba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D23786-3BE3-471C-9F26-CA3A66395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304" y="5254888"/>
                <a:ext cx="6660116" cy="1105687"/>
              </a:xfrm>
              <a:prstGeom prst="rect">
                <a:avLst/>
              </a:prstGeom>
              <a:blipFill>
                <a:blip r:embed="rId9"/>
                <a:stretch>
                  <a:fillRect l="-3660" b="-9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3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A7A010-EF39-4D80-8197-E298D385F8AD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Ortlar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54AA4-D30E-48DF-AE3D-2CBE2E0AE924}"/>
                  </a:ext>
                </a:extLst>
              </p:cNvPr>
              <p:cNvSpPr txBox="1"/>
              <p:nvPr/>
            </p:nvSpPr>
            <p:spPr>
              <a:xfrm>
                <a:off x="489204" y="1454254"/>
                <a:ext cx="401726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ru-RU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54AA4-D30E-48DF-AE3D-2CBE2E0AE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4" y="1454254"/>
                <a:ext cx="4017264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5F74B-34C1-42E7-8294-366AAF6E1A7E}"/>
                  </a:ext>
                </a:extLst>
              </p:cNvPr>
              <p:cNvSpPr txBox="1"/>
              <p:nvPr/>
            </p:nvSpPr>
            <p:spPr>
              <a:xfrm>
                <a:off x="562356" y="2862232"/>
                <a:ext cx="375956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ru-RU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5F74B-34C1-42E7-8294-366AAF6E1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56" y="2862232"/>
                <a:ext cx="3759561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8C103D-BA5B-42A1-86D5-D1C0C5DB5CAA}"/>
                  </a:ext>
                </a:extLst>
              </p:cNvPr>
              <p:cNvSpPr txBox="1"/>
              <p:nvPr/>
            </p:nvSpPr>
            <p:spPr>
              <a:xfrm>
                <a:off x="433504" y="4388084"/>
                <a:ext cx="401726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ru-RU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8C103D-BA5B-42A1-86D5-D1C0C5DB5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04" y="4388084"/>
                <a:ext cx="401726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9FF969B-CD6D-4FEB-B45D-6CCD775C41DD}"/>
              </a:ext>
            </a:extLst>
          </p:cNvPr>
          <p:cNvCxnSpPr>
            <a:cxnSpLocks/>
          </p:cNvCxnSpPr>
          <p:nvPr/>
        </p:nvCxnSpPr>
        <p:spPr>
          <a:xfrm flipV="1">
            <a:off x="8181996" y="4570280"/>
            <a:ext cx="3101700" cy="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83BE134-13CE-48CF-8E68-AEF055147B0C}"/>
              </a:ext>
            </a:extLst>
          </p:cNvPr>
          <p:cNvCxnSpPr>
            <a:cxnSpLocks/>
          </p:cNvCxnSpPr>
          <p:nvPr/>
        </p:nvCxnSpPr>
        <p:spPr>
          <a:xfrm flipH="1">
            <a:off x="6020173" y="4570279"/>
            <a:ext cx="2161826" cy="157448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23D961-7058-4F64-B2A6-5A6B15575404}"/>
                  </a:ext>
                </a:extLst>
              </p:cNvPr>
              <p:cNvSpPr txBox="1"/>
              <p:nvPr/>
            </p:nvSpPr>
            <p:spPr>
              <a:xfrm>
                <a:off x="11336424" y="4383046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23D961-7058-4F64-B2A6-5A6B15575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424" y="4383046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B85B12-C921-4A8C-AF93-DD8A19A71508}"/>
                  </a:ext>
                </a:extLst>
              </p:cNvPr>
              <p:cNvSpPr txBox="1"/>
              <p:nvPr/>
            </p:nvSpPr>
            <p:spPr>
              <a:xfrm>
                <a:off x="5646384" y="5652325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B85B12-C921-4A8C-AF93-DD8A19A7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384" y="5652325"/>
                <a:ext cx="33823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91A762-D40C-4DD1-8BE6-145B34DC65BE}"/>
                  </a:ext>
                </a:extLst>
              </p:cNvPr>
              <p:cNvSpPr txBox="1"/>
              <p:nvPr/>
            </p:nvSpPr>
            <p:spPr>
              <a:xfrm>
                <a:off x="7723480" y="4192248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91A762-D40C-4DD1-8BE6-145B34DC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480" y="4192248"/>
                <a:ext cx="39433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727F527-E7C5-43ED-95D5-F51BD3783687}"/>
              </a:ext>
            </a:extLst>
          </p:cNvPr>
          <p:cNvCxnSpPr>
            <a:cxnSpLocks/>
          </p:cNvCxnSpPr>
          <p:nvPr/>
        </p:nvCxnSpPr>
        <p:spPr>
          <a:xfrm flipV="1">
            <a:off x="8195352" y="1646312"/>
            <a:ext cx="0" cy="300425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6066B3-6B21-44A2-B17F-FE3DD66AF98E}"/>
                  </a:ext>
                </a:extLst>
              </p:cNvPr>
              <p:cNvSpPr txBox="1"/>
              <p:nvPr/>
            </p:nvSpPr>
            <p:spPr>
              <a:xfrm>
                <a:off x="7778063" y="1452257"/>
                <a:ext cx="30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6066B3-6B21-44A2-B17F-FE3DD66A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063" y="1452257"/>
                <a:ext cx="30457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0A147AF-3E17-438E-AE7D-FF97572856C0}"/>
              </a:ext>
            </a:extLst>
          </p:cNvPr>
          <p:cNvCxnSpPr>
            <a:cxnSpLocks/>
          </p:cNvCxnSpPr>
          <p:nvPr/>
        </p:nvCxnSpPr>
        <p:spPr>
          <a:xfrm flipH="1" flipV="1">
            <a:off x="8181996" y="2995793"/>
            <a:ext cx="15864" cy="1562935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2C1610E-4678-4D70-940A-9CDD19F31E79}"/>
              </a:ext>
            </a:extLst>
          </p:cNvPr>
          <p:cNvCxnSpPr>
            <a:cxnSpLocks/>
          </p:cNvCxnSpPr>
          <p:nvPr/>
        </p:nvCxnSpPr>
        <p:spPr>
          <a:xfrm>
            <a:off x="8208706" y="4570279"/>
            <a:ext cx="1676066" cy="0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0FE094F-0756-4C66-9742-FB5D2E056BE0}"/>
              </a:ext>
            </a:extLst>
          </p:cNvPr>
          <p:cNvCxnSpPr>
            <a:cxnSpLocks/>
          </p:cNvCxnSpPr>
          <p:nvPr/>
        </p:nvCxnSpPr>
        <p:spPr>
          <a:xfrm flipH="1">
            <a:off x="7032561" y="4556905"/>
            <a:ext cx="1182410" cy="846841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AE80DADF-6212-47C6-B7CB-AFA20E94DC94}"/>
              </a:ext>
            </a:extLst>
          </p:cNvPr>
          <p:cNvSpPr/>
          <p:nvPr/>
        </p:nvSpPr>
        <p:spPr>
          <a:xfrm>
            <a:off x="8129268" y="4484641"/>
            <a:ext cx="138435" cy="153023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EE3931E9-03A6-494A-A324-22D46730AB6B}"/>
              </a:ext>
            </a:extLst>
          </p:cNvPr>
          <p:cNvSpPr/>
          <p:nvPr/>
        </p:nvSpPr>
        <p:spPr>
          <a:xfrm>
            <a:off x="9856459" y="4508706"/>
            <a:ext cx="138435" cy="153023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3FB49DF8-CEC7-4201-BCA5-D525F1D764FA}"/>
              </a:ext>
            </a:extLst>
          </p:cNvPr>
          <p:cNvSpPr/>
          <p:nvPr/>
        </p:nvSpPr>
        <p:spPr>
          <a:xfrm>
            <a:off x="6910611" y="5348915"/>
            <a:ext cx="138435" cy="153023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FC7BEDA5-921E-4EC2-9CB0-878C4290F3CF}"/>
              </a:ext>
            </a:extLst>
          </p:cNvPr>
          <p:cNvSpPr/>
          <p:nvPr/>
        </p:nvSpPr>
        <p:spPr>
          <a:xfrm>
            <a:off x="8121248" y="2836082"/>
            <a:ext cx="138435" cy="153023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74D4A9-7EF3-4597-8280-6DE0B3F8AA3B}"/>
                  </a:ext>
                </a:extLst>
              </p:cNvPr>
              <p:cNvSpPr txBox="1"/>
              <p:nvPr/>
            </p:nvSpPr>
            <p:spPr>
              <a:xfrm>
                <a:off x="7760889" y="2655381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74D4A9-7EF3-4597-8280-6DE0B3F8A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89" y="2655381"/>
                <a:ext cx="33823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187D75-8A07-4520-9B46-5B9BE33BA7AD}"/>
                  </a:ext>
                </a:extLst>
              </p:cNvPr>
              <p:cNvSpPr txBox="1"/>
              <p:nvPr/>
            </p:nvSpPr>
            <p:spPr>
              <a:xfrm>
                <a:off x="9739986" y="4055819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187D75-8A07-4520-9B46-5B9BE33B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986" y="4055819"/>
                <a:ext cx="33823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F30945-C5A5-4CBD-A4F1-6D1CA394E01E}"/>
                  </a:ext>
                </a:extLst>
              </p:cNvPr>
              <p:cNvSpPr txBox="1"/>
              <p:nvPr/>
            </p:nvSpPr>
            <p:spPr>
              <a:xfrm>
                <a:off x="6689706" y="4932983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F30945-C5A5-4CBD-A4F1-6D1CA394E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706" y="4932983"/>
                <a:ext cx="338233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2F0470-C909-4468-9268-CD990924639D}"/>
                  </a:ext>
                </a:extLst>
              </p:cNvPr>
              <p:cNvSpPr txBox="1"/>
              <p:nvPr/>
            </p:nvSpPr>
            <p:spPr>
              <a:xfrm>
                <a:off x="7112244" y="5402901"/>
                <a:ext cx="5155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2F0470-C909-4468-9268-CD9909246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44" y="5402901"/>
                <a:ext cx="51558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0D51CB-FAD2-483B-B52F-86EF9C908F61}"/>
                  </a:ext>
                </a:extLst>
              </p:cNvPr>
              <p:cNvSpPr txBox="1"/>
              <p:nvPr/>
            </p:nvSpPr>
            <p:spPr>
              <a:xfrm>
                <a:off x="9701917" y="4673281"/>
                <a:ext cx="5155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0D51CB-FAD2-483B-B52F-86EF9C908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17" y="4673281"/>
                <a:ext cx="51558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6A325F-E8B6-4B5F-9E17-990369EF9BB8}"/>
                  </a:ext>
                </a:extLst>
              </p:cNvPr>
              <p:cNvSpPr txBox="1"/>
              <p:nvPr/>
            </p:nvSpPr>
            <p:spPr>
              <a:xfrm>
                <a:off x="8367393" y="2589860"/>
                <a:ext cx="5155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6A325F-E8B6-4B5F-9E17-990369EF9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393" y="2589860"/>
                <a:ext cx="51558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7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A7A010-EF39-4D80-8197-E298D385F8AD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Ortlar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54AA4-D30E-48DF-AE3D-2CBE2E0AE924}"/>
                  </a:ext>
                </a:extLst>
              </p:cNvPr>
              <p:cNvSpPr txBox="1"/>
              <p:nvPr/>
            </p:nvSpPr>
            <p:spPr>
              <a:xfrm>
                <a:off x="489204" y="1454254"/>
                <a:ext cx="4017264" cy="1128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bar>
                      <m:d>
                        <m:d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54AA4-D30E-48DF-AE3D-2CBE2E0AE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4" y="1454254"/>
                <a:ext cx="4017264" cy="11280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5F74B-34C1-42E7-8294-366AAF6E1A7E}"/>
                  </a:ext>
                </a:extLst>
              </p:cNvPr>
              <p:cNvSpPr txBox="1"/>
              <p:nvPr/>
            </p:nvSpPr>
            <p:spPr>
              <a:xfrm>
                <a:off x="562356" y="2862232"/>
                <a:ext cx="3759561" cy="1128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bar>
                      <m:d>
                        <m:d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5F74B-34C1-42E7-8294-366AAF6E1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56" y="2862232"/>
                <a:ext cx="3759561" cy="1128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8C103D-BA5B-42A1-86D5-D1C0C5DB5CAA}"/>
                  </a:ext>
                </a:extLst>
              </p:cNvPr>
              <p:cNvSpPr txBox="1"/>
              <p:nvPr/>
            </p:nvSpPr>
            <p:spPr>
              <a:xfrm>
                <a:off x="433504" y="4388084"/>
                <a:ext cx="4017264" cy="1143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bar>
                      <m:d>
                        <m:d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8C103D-BA5B-42A1-86D5-D1C0C5DB5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04" y="4388084"/>
                <a:ext cx="4017264" cy="1143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9FF969B-CD6D-4FEB-B45D-6CCD775C41DD}"/>
              </a:ext>
            </a:extLst>
          </p:cNvPr>
          <p:cNvCxnSpPr>
            <a:cxnSpLocks/>
          </p:cNvCxnSpPr>
          <p:nvPr/>
        </p:nvCxnSpPr>
        <p:spPr>
          <a:xfrm flipV="1">
            <a:off x="8181996" y="4570280"/>
            <a:ext cx="3101700" cy="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83BE134-13CE-48CF-8E68-AEF055147B0C}"/>
              </a:ext>
            </a:extLst>
          </p:cNvPr>
          <p:cNvCxnSpPr>
            <a:cxnSpLocks/>
          </p:cNvCxnSpPr>
          <p:nvPr/>
        </p:nvCxnSpPr>
        <p:spPr>
          <a:xfrm flipH="1">
            <a:off x="6020173" y="4570279"/>
            <a:ext cx="2161826" cy="157448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23D961-7058-4F64-B2A6-5A6B15575404}"/>
                  </a:ext>
                </a:extLst>
              </p:cNvPr>
              <p:cNvSpPr txBox="1"/>
              <p:nvPr/>
            </p:nvSpPr>
            <p:spPr>
              <a:xfrm>
                <a:off x="11336424" y="4383046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23D961-7058-4F64-B2A6-5A6B15575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424" y="4383046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B85B12-C921-4A8C-AF93-DD8A19A71508}"/>
                  </a:ext>
                </a:extLst>
              </p:cNvPr>
              <p:cNvSpPr txBox="1"/>
              <p:nvPr/>
            </p:nvSpPr>
            <p:spPr>
              <a:xfrm>
                <a:off x="5646384" y="5652325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B85B12-C921-4A8C-AF93-DD8A19A7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384" y="5652325"/>
                <a:ext cx="33823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91A762-D40C-4DD1-8BE6-145B34DC65BE}"/>
                  </a:ext>
                </a:extLst>
              </p:cNvPr>
              <p:cNvSpPr txBox="1"/>
              <p:nvPr/>
            </p:nvSpPr>
            <p:spPr>
              <a:xfrm>
                <a:off x="7723480" y="4192248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91A762-D40C-4DD1-8BE6-145B34DC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480" y="4192248"/>
                <a:ext cx="39433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727F527-E7C5-43ED-95D5-F51BD3783687}"/>
              </a:ext>
            </a:extLst>
          </p:cNvPr>
          <p:cNvCxnSpPr>
            <a:cxnSpLocks/>
          </p:cNvCxnSpPr>
          <p:nvPr/>
        </p:nvCxnSpPr>
        <p:spPr>
          <a:xfrm flipV="1">
            <a:off x="8195352" y="1646312"/>
            <a:ext cx="0" cy="300425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6066B3-6B21-44A2-B17F-FE3DD66AF98E}"/>
                  </a:ext>
                </a:extLst>
              </p:cNvPr>
              <p:cNvSpPr txBox="1"/>
              <p:nvPr/>
            </p:nvSpPr>
            <p:spPr>
              <a:xfrm>
                <a:off x="7778063" y="1452257"/>
                <a:ext cx="30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6066B3-6B21-44A2-B17F-FE3DD66A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063" y="1452257"/>
                <a:ext cx="30457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0A147AF-3E17-438E-AE7D-FF97572856C0}"/>
              </a:ext>
            </a:extLst>
          </p:cNvPr>
          <p:cNvCxnSpPr>
            <a:cxnSpLocks/>
          </p:cNvCxnSpPr>
          <p:nvPr/>
        </p:nvCxnSpPr>
        <p:spPr>
          <a:xfrm flipH="1" flipV="1">
            <a:off x="8181996" y="2995793"/>
            <a:ext cx="15864" cy="1562935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2C1610E-4678-4D70-940A-9CDD19F31E79}"/>
              </a:ext>
            </a:extLst>
          </p:cNvPr>
          <p:cNvCxnSpPr>
            <a:cxnSpLocks/>
          </p:cNvCxnSpPr>
          <p:nvPr/>
        </p:nvCxnSpPr>
        <p:spPr>
          <a:xfrm>
            <a:off x="8208706" y="4570279"/>
            <a:ext cx="1676066" cy="0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0FE094F-0756-4C66-9742-FB5D2E056BE0}"/>
              </a:ext>
            </a:extLst>
          </p:cNvPr>
          <p:cNvCxnSpPr>
            <a:cxnSpLocks/>
          </p:cNvCxnSpPr>
          <p:nvPr/>
        </p:nvCxnSpPr>
        <p:spPr>
          <a:xfrm flipH="1">
            <a:off x="7032561" y="4556905"/>
            <a:ext cx="1182410" cy="846841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AE80DADF-6212-47C6-B7CB-AFA20E94DC94}"/>
              </a:ext>
            </a:extLst>
          </p:cNvPr>
          <p:cNvSpPr/>
          <p:nvPr/>
        </p:nvSpPr>
        <p:spPr>
          <a:xfrm>
            <a:off x="8129268" y="4484641"/>
            <a:ext cx="138435" cy="153023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EE3931E9-03A6-494A-A324-22D46730AB6B}"/>
              </a:ext>
            </a:extLst>
          </p:cNvPr>
          <p:cNvSpPr/>
          <p:nvPr/>
        </p:nvSpPr>
        <p:spPr>
          <a:xfrm>
            <a:off x="9856459" y="4508706"/>
            <a:ext cx="138435" cy="153023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3FB49DF8-CEC7-4201-BCA5-D525F1D764FA}"/>
              </a:ext>
            </a:extLst>
          </p:cNvPr>
          <p:cNvSpPr/>
          <p:nvPr/>
        </p:nvSpPr>
        <p:spPr>
          <a:xfrm>
            <a:off x="6910611" y="5348915"/>
            <a:ext cx="138435" cy="153023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FC7BEDA5-921E-4EC2-9CB0-878C4290F3CF}"/>
              </a:ext>
            </a:extLst>
          </p:cNvPr>
          <p:cNvSpPr/>
          <p:nvPr/>
        </p:nvSpPr>
        <p:spPr>
          <a:xfrm>
            <a:off x="8121248" y="2836082"/>
            <a:ext cx="138435" cy="153023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74D4A9-7EF3-4597-8280-6DE0B3F8AA3B}"/>
                  </a:ext>
                </a:extLst>
              </p:cNvPr>
              <p:cNvSpPr txBox="1"/>
              <p:nvPr/>
            </p:nvSpPr>
            <p:spPr>
              <a:xfrm>
                <a:off x="7760889" y="2655381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74D4A9-7EF3-4597-8280-6DE0B3F8A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89" y="2655381"/>
                <a:ext cx="33823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187D75-8A07-4520-9B46-5B9BE33BA7AD}"/>
                  </a:ext>
                </a:extLst>
              </p:cNvPr>
              <p:cNvSpPr txBox="1"/>
              <p:nvPr/>
            </p:nvSpPr>
            <p:spPr>
              <a:xfrm>
                <a:off x="9739986" y="4055819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187D75-8A07-4520-9B46-5B9BE33B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986" y="4055819"/>
                <a:ext cx="33823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F30945-C5A5-4CBD-A4F1-6D1CA394E01E}"/>
                  </a:ext>
                </a:extLst>
              </p:cNvPr>
              <p:cNvSpPr txBox="1"/>
              <p:nvPr/>
            </p:nvSpPr>
            <p:spPr>
              <a:xfrm>
                <a:off x="6689706" y="4932983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F30945-C5A5-4CBD-A4F1-6D1CA394E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706" y="4932983"/>
                <a:ext cx="338233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2F0470-C909-4468-9268-CD990924639D}"/>
                  </a:ext>
                </a:extLst>
              </p:cNvPr>
              <p:cNvSpPr txBox="1"/>
              <p:nvPr/>
            </p:nvSpPr>
            <p:spPr>
              <a:xfrm>
                <a:off x="7112244" y="5402901"/>
                <a:ext cx="245260" cy="552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2F0470-C909-4468-9268-CD9909246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44" y="5402901"/>
                <a:ext cx="245260" cy="5525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0D51CB-FAD2-483B-B52F-86EF9C908F61}"/>
                  </a:ext>
                </a:extLst>
              </p:cNvPr>
              <p:cNvSpPr txBox="1"/>
              <p:nvPr/>
            </p:nvSpPr>
            <p:spPr>
              <a:xfrm>
                <a:off x="9701917" y="4673281"/>
                <a:ext cx="344645" cy="560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0D51CB-FAD2-483B-B52F-86EF9C908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17" y="4673281"/>
                <a:ext cx="344645" cy="5607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6A325F-E8B6-4B5F-9E17-990369EF9BB8}"/>
                  </a:ext>
                </a:extLst>
              </p:cNvPr>
              <p:cNvSpPr txBox="1"/>
              <p:nvPr/>
            </p:nvSpPr>
            <p:spPr>
              <a:xfrm>
                <a:off x="8367393" y="2589860"/>
                <a:ext cx="253274" cy="552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ba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6A325F-E8B6-4B5F-9E17-990369EF9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393" y="2589860"/>
                <a:ext cx="253274" cy="5525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8827E3-D84B-4147-9905-AF6FD06F543F}"/>
              </a:ext>
            </a:extLst>
          </p:cNvPr>
          <p:cNvSpPr/>
          <p:nvPr/>
        </p:nvSpPr>
        <p:spPr>
          <a:xfrm>
            <a:off x="0" y="1795"/>
            <a:ext cx="12192000" cy="9178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85CD0-67DE-48BA-8C36-CC01BED63E4B}"/>
              </a:ext>
            </a:extLst>
          </p:cNvPr>
          <p:cNvSpPr txBox="1"/>
          <p:nvPr/>
        </p:nvSpPr>
        <p:spPr>
          <a:xfrm>
            <a:off x="318778" y="-154326"/>
            <a:ext cx="8633493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6213" algn="l"/>
              </a:tabLst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A490C2-1155-4B03-97D5-EC84AE009AD8}"/>
                  </a:ext>
                </a:extLst>
              </p:cNvPr>
              <p:cNvSpPr txBox="1"/>
              <p:nvPr/>
            </p:nvSpPr>
            <p:spPr>
              <a:xfrm>
                <a:off x="645791" y="777868"/>
                <a:ext cx="111462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A490C2-1155-4B03-97D5-EC84AE009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1" y="777868"/>
                <a:ext cx="11146287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42C045-0B46-4842-8C2A-A7194A9A2DED}"/>
                  </a:ext>
                </a:extLst>
              </p:cNvPr>
              <p:cNvSpPr txBox="1"/>
              <p:nvPr/>
            </p:nvSpPr>
            <p:spPr>
              <a:xfrm>
                <a:off x="7577174" y="140552"/>
                <a:ext cx="396903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№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𝟏𝟐𝟗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-bet)</a:t>
                </a:r>
                <a:endParaRPr lang="ru-RU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42C045-0B46-4842-8C2A-A7194A9A2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74" y="140552"/>
                <a:ext cx="3969035" cy="677108"/>
              </a:xfrm>
              <a:prstGeom prst="rect">
                <a:avLst/>
              </a:prstGeom>
              <a:blipFill>
                <a:blip r:embed="rId3"/>
                <a:stretch>
                  <a:fillRect t="-26126" r="-7988" b="-48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770CE2-A8EB-4003-98AF-699E0ED83DE2}"/>
                  </a:ext>
                </a:extLst>
              </p:cNvPr>
              <p:cNvSpPr txBox="1"/>
              <p:nvPr/>
            </p:nvSpPr>
            <p:spPr>
              <a:xfrm>
                <a:off x="90563" y="1836047"/>
                <a:ext cx="8979696" cy="780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𝑶𝑨</m:t>
                          </m:r>
                        </m:e>
                      </m:ba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770CE2-A8EB-4003-98AF-699E0ED83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3" y="1836047"/>
                <a:ext cx="8979696" cy="780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D1AB49-93D9-4139-99A6-01BB28A1CCCB}"/>
                  </a:ext>
                </a:extLst>
              </p:cNvPr>
              <p:cNvSpPr txBox="1"/>
              <p:nvPr/>
            </p:nvSpPr>
            <p:spPr>
              <a:xfrm>
                <a:off x="90562" y="2648530"/>
                <a:ext cx="9702367" cy="780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</m:ba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D1AB49-93D9-4139-99A6-01BB28A1C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2" y="2648530"/>
                <a:ext cx="9702367" cy="780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9A6144-C62D-4311-B6C8-F68EBAFE9F33}"/>
                  </a:ext>
                </a:extLst>
              </p:cNvPr>
              <p:cNvSpPr txBox="1"/>
              <p:nvPr/>
            </p:nvSpPr>
            <p:spPr>
              <a:xfrm>
                <a:off x="90562" y="3461014"/>
                <a:ext cx="8979696" cy="780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</m:ba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9A6144-C62D-4311-B6C8-F68EBAFE9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2" y="3461014"/>
                <a:ext cx="8979696" cy="780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5765E4-C302-4171-85D5-7389AA1F20F6}"/>
                  </a:ext>
                </a:extLst>
              </p:cNvPr>
              <p:cNvSpPr txBox="1"/>
              <p:nvPr/>
            </p:nvSpPr>
            <p:spPr>
              <a:xfrm>
                <a:off x="0" y="4241484"/>
                <a:ext cx="10292304" cy="780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𝑩𝑶</m:t>
                          </m:r>
                        </m:e>
                      </m:ba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5765E4-C302-4171-85D5-7389AA1F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1484"/>
                <a:ext cx="10292304" cy="780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58BEC-619A-4AC7-94EB-B5A9A29DBE05}"/>
                  </a:ext>
                </a:extLst>
              </p:cNvPr>
              <p:cNvSpPr txBox="1"/>
              <p:nvPr/>
            </p:nvSpPr>
            <p:spPr>
              <a:xfrm>
                <a:off x="90562" y="5096000"/>
                <a:ext cx="9613878" cy="780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𝑪𝑶</m:t>
                          </m:r>
                        </m:e>
                      </m:ba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58BEC-619A-4AC7-94EB-B5A9A29DB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2" y="5096000"/>
                <a:ext cx="9613878" cy="780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0FF7EB-ED7B-4D74-BB4A-BE5BB8B12CC9}"/>
                  </a:ext>
                </a:extLst>
              </p:cNvPr>
              <p:cNvSpPr txBox="1"/>
              <p:nvPr/>
            </p:nvSpPr>
            <p:spPr>
              <a:xfrm>
                <a:off x="90561" y="5936978"/>
                <a:ext cx="9967839" cy="778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e>
                      </m:ba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0FF7EB-ED7B-4D74-BB4A-BE5BB8B12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1" y="5936978"/>
                <a:ext cx="9967839" cy="7781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7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2C9158-C4CC-4F9E-8188-27334D10CAEE}"/>
              </a:ext>
            </a:extLst>
          </p:cNvPr>
          <p:cNvSpPr/>
          <p:nvPr/>
        </p:nvSpPr>
        <p:spPr>
          <a:xfrm>
            <a:off x="0" y="0"/>
            <a:ext cx="12192000" cy="2000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Vektorlarni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ortlar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yoyish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4D1D86-D15A-4911-BAC7-17B8901F47AB}"/>
                  </a:ext>
                </a:extLst>
              </p:cNvPr>
              <p:cNvSpPr txBox="1"/>
              <p:nvPr/>
            </p:nvSpPr>
            <p:spPr>
              <a:xfrm>
                <a:off x="650272" y="2464186"/>
                <a:ext cx="40416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4D1D86-D15A-4911-BAC7-17B8901F4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72" y="2464186"/>
                <a:ext cx="404168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EA6CE6-B4DA-4C73-B7B4-9C8DD49C5F40}"/>
                  </a:ext>
                </a:extLst>
              </p:cNvPr>
              <p:cNvSpPr txBox="1"/>
              <p:nvPr/>
            </p:nvSpPr>
            <p:spPr>
              <a:xfrm>
                <a:off x="2870394" y="4026754"/>
                <a:ext cx="772089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ba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ba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EA6CE6-B4DA-4C73-B7B4-9C8DD49C5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394" y="4026754"/>
                <a:ext cx="772089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CCB69F-5603-4864-BB89-DFC527E18B3F}"/>
                  </a:ext>
                </a:extLst>
              </p:cNvPr>
              <p:cNvSpPr txBox="1"/>
              <p:nvPr/>
            </p:nvSpPr>
            <p:spPr>
              <a:xfrm>
                <a:off x="2870393" y="5419551"/>
                <a:ext cx="6373155" cy="946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ba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ba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ba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CCB69F-5603-4864-BB89-DFC527E1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393" y="5419551"/>
                <a:ext cx="6373155" cy="946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C374EA-C66E-487A-B480-CB212ACDF84F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94C95B-D8AA-4E20-B53E-3806F9F6507E}"/>
                  </a:ext>
                </a:extLst>
              </p:cNvPr>
              <p:cNvSpPr txBox="1"/>
              <p:nvPr/>
            </p:nvSpPr>
            <p:spPr>
              <a:xfrm>
                <a:off x="570375" y="1433967"/>
                <a:ext cx="11379888" cy="4459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en-US" sz="6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6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bar>
                        <m:barPr>
                          <m:pos m:val="top"/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  <m:r>
                        <a:rPr lang="en-US" sz="6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sz="60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</m:bar>
                    <m:d>
                      <m:dPr>
                        <m:ctrlP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6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  <m:bar>
                      <m:barPr>
                        <m:pos m:val="top"/>
                        <m:ctrlP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</m:bar>
                    <m:d>
                      <m:dPr>
                        <m:ctrlP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vektor-larni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ortlar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94C95B-D8AA-4E20-B53E-3806F9F6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5" y="1433967"/>
                <a:ext cx="11379888" cy="4459811"/>
              </a:xfrm>
              <a:prstGeom prst="rect">
                <a:avLst/>
              </a:prstGeom>
              <a:blipFill>
                <a:blip r:embed="rId2"/>
                <a:stretch>
                  <a:fillRect l="-3269" r="-1286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CC8944-2D07-48B8-ADB1-E62F0D4D9434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8A96BD-13DF-401A-9E0F-C1A25E6BFA61}"/>
                  </a:ext>
                </a:extLst>
              </p:cNvPr>
              <p:cNvSpPr txBox="1"/>
              <p:nvPr/>
            </p:nvSpPr>
            <p:spPr>
              <a:xfrm>
                <a:off x="538843" y="1244781"/>
                <a:ext cx="33310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8A96BD-13DF-401A-9E0F-C1A25E6BF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3" y="1244781"/>
                <a:ext cx="3331030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567D1-F681-4F1A-B0F7-57B91B82AADE}"/>
                  </a:ext>
                </a:extLst>
              </p:cNvPr>
              <p:cNvSpPr txBox="1"/>
              <p:nvPr/>
            </p:nvSpPr>
            <p:spPr>
              <a:xfrm>
                <a:off x="538843" y="2445110"/>
                <a:ext cx="3331030" cy="13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567D1-F681-4F1A-B0F7-57B91B82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3" y="2445110"/>
                <a:ext cx="3331030" cy="1353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8AF3D7-8520-4FBB-81C0-17F83D966ECA}"/>
                  </a:ext>
                </a:extLst>
              </p:cNvPr>
              <p:cNvSpPr txBox="1"/>
              <p:nvPr/>
            </p:nvSpPr>
            <p:spPr>
              <a:xfrm>
                <a:off x="538843" y="3798879"/>
                <a:ext cx="33310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</m:ba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8AF3D7-8520-4FBB-81C0-17F83D966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3" y="3798879"/>
                <a:ext cx="333103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8FD950-6438-46A0-A9D3-A638136CE729}"/>
                  </a:ext>
                </a:extLst>
              </p:cNvPr>
              <p:cNvSpPr txBox="1"/>
              <p:nvPr/>
            </p:nvSpPr>
            <p:spPr>
              <a:xfrm>
                <a:off x="342900" y="5152648"/>
                <a:ext cx="3331030" cy="13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</m:ba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8FD950-6438-46A0-A9D3-A638136CE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152648"/>
                <a:ext cx="3331030" cy="1353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ED9EF8-854D-44A5-B923-DC411ADB9859}"/>
                  </a:ext>
                </a:extLst>
              </p:cNvPr>
              <p:cNvSpPr txBox="1"/>
              <p:nvPr/>
            </p:nvSpPr>
            <p:spPr>
              <a:xfrm>
                <a:off x="5290457" y="1244781"/>
                <a:ext cx="49710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ba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ED9EF8-854D-44A5-B923-DC411ADB9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7" y="1244781"/>
                <a:ext cx="4971084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AAD0FA-A9A5-418B-97AE-B07C21EFBD5F}"/>
                  </a:ext>
                </a:extLst>
              </p:cNvPr>
              <p:cNvSpPr txBox="1"/>
              <p:nvPr/>
            </p:nvSpPr>
            <p:spPr>
              <a:xfrm>
                <a:off x="5290458" y="2445110"/>
                <a:ext cx="4408716" cy="13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AAD0FA-A9A5-418B-97AE-B07C21EF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8" y="2445110"/>
                <a:ext cx="4408716" cy="13537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E6D84F-904A-4E95-B6A3-C7EC31BF0F01}"/>
                  </a:ext>
                </a:extLst>
              </p:cNvPr>
              <p:cNvSpPr txBox="1"/>
              <p:nvPr/>
            </p:nvSpPr>
            <p:spPr>
              <a:xfrm>
                <a:off x="5519056" y="3645439"/>
                <a:ext cx="4408715" cy="13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</m:ba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E6D84F-904A-4E95-B6A3-C7EC31BF0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6" y="3645439"/>
                <a:ext cx="4408715" cy="13537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331A89-8752-4D37-9B85-DCF22B3D102B}"/>
                  </a:ext>
                </a:extLst>
              </p:cNvPr>
              <p:cNvSpPr txBox="1"/>
              <p:nvPr/>
            </p:nvSpPr>
            <p:spPr>
              <a:xfrm>
                <a:off x="5295899" y="5152648"/>
                <a:ext cx="4631871" cy="13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</m:ba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331A89-8752-4D37-9B85-DCF22B3D1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899" y="5152648"/>
                <a:ext cx="4631871" cy="13537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0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0"/>
            <a:ext cx="12192000" cy="19002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852642" y="133670"/>
            <a:ext cx="5243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E73E5-D68C-4B7D-9AA0-8160BF498E66}"/>
              </a:ext>
            </a:extLst>
          </p:cNvPr>
          <p:cNvSpPr txBox="1"/>
          <p:nvPr/>
        </p:nvSpPr>
        <p:spPr>
          <a:xfrm>
            <a:off x="329381" y="2611410"/>
            <a:ext cx="11533238" cy="36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130-131-sahifalarida 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51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60-masalalarni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D7C5B7D9-984A-446A-8FEA-0C335BD9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8555" y="163037"/>
            <a:ext cx="2101262" cy="1574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84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C71392-EF62-46F3-940B-A761EF3E6953}"/>
                  </a:ext>
                </a:extLst>
              </p:cNvPr>
              <p:cNvSpPr txBox="1"/>
              <p:nvPr/>
            </p:nvSpPr>
            <p:spPr>
              <a:xfrm>
                <a:off x="-219417" y="1901235"/>
                <a:ext cx="12414985" cy="7755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C71392-EF62-46F3-940B-A761EF3E6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417" y="1901235"/>
                <a:ext cx="12414985" cy="775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986A34-7B58-4DE6-84B4-84E62744A88E}"/>
                  </a:ext>
                </a:extLst>
              </p:cNvPr>
              <p:cNvSpPr txBox="1"/>
              <p:nvPr/>
            </p:nvSpPr>
            <p:spPr>
              <a:xfrm>
                <a:off x="4707586" y="2745058"/>
                <a:ext cx="2969188" cy="79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𝟓𝟒</m:t>
                        </m:r>
                      </m:e>
                    </m:rad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986A34-7B58-4DE6-84B4-84E62744A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86" y="2745058"/>
                <a:ext cx="2969188" cy="79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D3FCD-13C5-4D0C-9070-4F55A118D809}"/>
                  </a:ext>
                </a:extLst>
              </p:cNvPr>
              <p:cNvSpPr txBox="1"/>
              <p:nvPr/>
            </p:nvSpPr>
            <p:spPr>
              <a:xfrm>
                <a:off x="4836078" y="3524018"/>
                <a:ext cx="2712204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D3FCD-13C5-4D0C-9070-4F55A118D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78" y="3524018"/>
                <a:ext cx="2712204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2304BF-F5DD-41D4-ADE5-55F65C5B91A6}"/>
                  </a:ext>
                </a:extLst>
              </p:cNvPr>
              <p:cNvSpPr txBox="1"/>
              <p:nvPr/>
            </p:nvSpPr>
            <p:spPr>
              <a:xfrm>
                <a:off x="4848621" y="4222916"/>
                <a:ext cx="2712204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2304BF-F5DD-41D4-ADE5-55F65C5B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21" y="4222916"/>
                <a:ext cx="2712204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7582A8-FB9D-4695-B379-27708BC6FE5F}"/>
                  </a:ext>
                </a:extLst>
              </p:cNvPr>
              <p:cNvSpPr txBox="1"/>
              <p:nvPr/>
            </p:nvSpPr>
            <p:spPr>
              <a:xfrm>
                <a:off x="4044076" y="4986499"/>
                <a:ext cx="19781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7582A8-FB9D-4695-B379-27708BC6F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076" y="4986499"/>
                <a:ext cx="197817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2E7224-75E2-4CF6-9A38-A0C9919F67DC}"/>
                  </a:ext>
                </a:extLst>
              </p:cNvPr>
              <p:cNvSpPr txBox="1"/>
              <p:nvPr/>
            </p:nvSpPr>
            <p:spPr>
              <a:xfrm>
                <a:off x="3193849" y="5865530"/>
                <a:ext cx="353096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2E7224-75E2-4CF6-9A38-A0C9919F6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49" y="5865530"/>
                <a:ext cx="3530962" cy="615553"/>
              </a:xfrm>
              <a:prstGeom prst="rect">
                <a:avLst/>
              </a:prstGeom>
              <a:blipFill>
                <a:blip r:embed="rId7"/>
                <a:stretch>
                  <a:fillRect l="-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180DA0-D603-4B34-96E2-88F2B8ED5EAB}"/>
                  </a:ext>
                </a:extLst>
              </p:cNvPr>
              <p:cNvSpPr txBox="1"/>
              <p:nvPr/>
            </p:nvSpPr>
            <p:spPr>
              <a:xfrm>
                <a:off x="6724811" y="4944717"/>
                <a:ext cx="224113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180DA0-D603-4B34-96E2-88F2B8ED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811" y="4944717"/>
                <a:ext cx="224113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585B5E-5B5A-4412-A9A4-D6319A942FF6}"/>
                  </a:ext>
                </a:extLst>
              </p:cNvPr>
              <p:cNvSpPr txBox="1"/>
              <p:nvPr/>
            </p:nvSpPr>
            <p:spPr>
              <a:xfrm>
                <a:off x="6895764" y="5898215"/>
                <a:ext cx="317715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585B5E-5B5A-4412-A9A4-D6319A942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764" y="5898215"/>
                <a:ext cx="3177152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82C2531-E875-435B-8DA0-53728C2F8A65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AF9A5E-29B9-42A4-8E46-DCD2764E1288}"/>
                  </a:ext>
                </a:extLst>
              </p:cNvPr>
              <p:cNvSpPr txBox="1"/>
              <p:nvPr/>
            </p:nvSpPr>
            <p:spPr>
              <a:xfrm>
                <a:off x="5144531" y="1082341"/>
                <a:ext cx="3339809" cy="7006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𝟓𝟒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AF9A5E-29B9-42A4-8E46-DCD2764E1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31" y="1082341"/>
                <a:ext cx="3339809" cy="7006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6A8F5E-7B6F-43DA-96D5-93359DF579BC}"/>
                  </a:ext>
                </a:extLst>
              </p:cNvPr>
              <p:cNvSpPr txBox="1"/>
              <p:nvPr/>
            </p:nvSpPr>
            <p:spPr>
              <a:xfrm>
                <a:off x="1176665" y="1150649"/>
                <a:ext cx="333980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6A8F5E-7B6F-43DA-96D5-93359DF57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65" y="1150649"/>
                <a:ext cx="333980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725E5A4-F298-4DB0-98F9-B2D2BF270272}"/>
              </a:ext>
            </a:extLst>
          </p:cNvPr>
          <p:cNvSpPr txBox="1"/>
          <p:nvPr/>
        </p:nvSpPr>
        <p:spPr>
          <a:xfrm>
            <a:off x="332453" y="-149596"/>
            <a:ext cx="8633493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6213" algn="l"/>
              </a:tabLst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095D15-E349-49E5-A6A8-4EF853796725}"/>
                  </a:ext>
                </a:extLst>
              </p:cNvPr>
              <p:cNvSpPr txBox="1"/>
              <p:nvPr/>
            </p:nvSpPr>
            <p:spPr>
              <a:xfrm>
                <a:off x="7590849" y="145282"/>
                <a:ext cx="396903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№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𝟏𝟐𝟗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-bet)</a:t>
                </a:r>
                <a:endParaRPr lang="ru-RU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095D15-E349-49E5-A6A8-4EF853796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849" y="145282"/>
                <a:ext cx="3969035" cy="677108"/>
              </a:xfrm>
              <a:prstGeom prst="rect">
                <a:avLst/>
              </a:prstGeom>
              <a:blipFill>
                <a:blip r:embed="rId12"/>
                <a:stretch>
                  <a:fillRect t="-26126" r="-8141" b="-47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A0D93F-3E38-4E42-AC0A-D44956DE5DCF}"/>
                  </a:ext>
                </a:extLst>
              </p:cNvPr>
              <p:cNvSpPr txBox="1"/>
              <p:nvPr/>
            </p:nvSpPr>
            <p:spPr>
              <a:xfrm>
                <a:off x="9188607" y="1142798"/>
                <a:ext cx="12293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A0D93F-3E38-4E42-AC0A-D44956DE5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607" y="1142798"/>
                <a:ext cx="1229311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5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9FF302-1370-47F9-A079-3DAB1FCBF80E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370EC-E4A4-4EF6-A529-030CEF954C30}"/>
              </a:ext>
            </a:extLst>
          </p:cNvPr>
          <p:cNvSpPr txBox="1"/>
          <p:nvPr/>
        </p:nvSpPr>
        <p:spPr>
          <a:xfrm>
            <a:off x="2502580" y="46425"/>
            <a:ext cx="7186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Vektorlarni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86B42-FB1B-4473-A4D1-87984C8394DF}"/>
                  </a:ext>
                </a:extLst>
              </p:cNvPr>
              <p:cNvSpPr txBox="1"/>
              <p:nvPr/>
            </p:nvSpPr>
            <p:spPr>
              <a:xfrm>
                <a:off x="418950" y="1715824"/>
                <a:ext cx="40416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86B42-FB1B-4473-A4D1-87984C839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50" y="1715824"/>
                <a:ext cx="404168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B4B19F4-8362-4429-8878-1EB02C3CEAE7}"/>
              </a:ext>
            </a:extLst>
          </p:cNvPr>
          <p:cNvCxnSpPr>
            <a:cxnSpLocks/>
          </p:cNvCxnSpPr>
          <p:nvPr/>
        </p:nvCxnSpPr>
        <p:spPr>
          <a:xfrm>
            <a:off x="6995968" y="3937819"/>
            <a:ext cx="3018187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A04CC2-3114-452C-81A4-66CEBF55FBD5}"/>
                  </a:ext>
                </a:extLst>
              </p:cNvPr>
              <p:cNvSpPr txBox="1"/>
              <p:nvPr/>
            </p:nvSpPr>
            <p:spPr>
              <a:xfrm>
                <a:off x="413015" y="3254707"/>
                <a:ext cx="4003211" cy="946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A04CC2-3114-452C-81A4-66CEBF55F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5" y="3254707"/>
                <a:ext cx="4003211" cy="946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307F18-9A90-4273-A0FC-07BEB092A0CE}"/>
                  </a:ext>
                </a:extLst>
              </p:cNvPr>
              <p:cNvSpPr txBox="1"/>
              <p:nvPr/>
            </p:nvSpPr>
            <p:spPr>
              <a:xfrm>
                <a:off x="766976" y="5265819"/>
                <a:ext cx="10921388" cy="946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307F18-9A90-4273-A0FC-07BEB092A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6" y="5265819"/>
                <a:ext cx="10921388" cy="946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D492F-0D28-4114-A494-AE476B58D89B}"/>
                  </a:ext>
                </a:extLst>
              </p:cNvPr>
              <p:cNvSpPr txBox="1"/>
              <p:nvPr/>
            </p:nvSpPr>
            <p:spPr>
              <a:xfrm>
                <a:off x="6447856" y="1104037"/>
                <a:ext cx="3799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D492F-0D28-4114-A494-AE476B58D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856" y="1104037"/>
                <a:ext cx="37991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F3D7458-584A-4D65-88A3-6DCEB898057E}"/>
              </a:ext>
            </a:extLst>
          </p:cNvPr>
          <p:cNvCxnSpPr>
            <a:cxnSpLocks/>
          </p:cNvCxnSpPr>
          <p:nvPr/>
        </p:nvCxnSpPr>
        <p:spPr>
          <a:xfrm flipV="1">
            <a:off x="6995970" y="1470475"/>
            <a:ext cx="2" cy="246734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135F0B-18FE-449A-B73E-8512407379E4}"/>
                  </a:ext>
                </a:extLst>
              </p:cNvPr>
              <p:cNvSpPr txBox="1"/>
              <p:nvPr/>
            </p:nvSpPr>
            <p:spPr>
              <a:xfrm>
                <a:off x="10071092" y="3630042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135F0B-18FE-449A-B73E-851240737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092" y="3630042"/>
                <a:ext cx="42159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534E6C-A588-469F-9833-561871397B2F}"/>
                  </a:ext>
                </a:extLst>
              </p:cNvPr>
              <p:cNvSpPr txBox="1"/>
              <p:nvPr/>
            </p:nvSpPr>
            <p:spPr>
              <a:xfrm>
                <a:off x="5388076" y="4415226"/>
                <a:ext cx="4119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534E6C-A588-469F-9833-561871397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076" y="4415226"/>
                <a:ext cx="41197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DDCDFEF-3242-4F8D-9743-C82942E787FA}"/>
              </a:ext>
            </a:extLst>
          </p:cNvPr>
          <p:cNvCxnSpPr>
            <a:cxnSpLocks/>
          </p:cNvCxnSpPr>
          <p:nvPr/>
        </p:nvCxnSpPr>
        <p:spPr>
          <a:xfrm flipH="1">
            <a:off x="5761703" y="3944946"/>
            <a:ext cx="1234265" cy="94056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8E39CD4-963F-4798-9E0F-36FEB3903259}"/>
              </a:ext>
            </a:extLst>
          </p:cNvPr>
          <p:cNvCxnSpPr>
            <a:cxnSpLocks/>
          </p:cNvCxnSpPr>
          <p:nvPr/>
        </p:nvCxnSpPr>
        <p:spPr>
          <a:xfrm flipV="1">
            <a:off x="6996281" y="3338797"/>
            <a:ext cx="2173888" cy="57720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EE7DC35-1306-4135-9C69-A2A243191604}"/>
              </a:ext>
            </a:extLst>
          </p:cNvPr>
          <p:cNvCxnSpPr>
            <a:cxnSpLocks/>
          </p:cNvCxnSpPr>
          <p:nvPr/>
        </p:nvCxnSpPr>
        <p:spPr>
          <a:xfrm flipV="1">
            <a:off x="6995968" y="2610465"/>
            <a:ext cx="776432" cy="131020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AD62F51-E60C-4E30-987D-7F9753A6D8E1}"/>
              </a:ext>
            </a:extLst>
          </p:cNvPr>
          <p:cNvCxnSpPr>
            <a:cxnSpLocks/>
          </p:cNvCxnSpPr>
          <p:nvPr/>
        </p:nvCxnSpPr>
        <p:spPr>
          <a:xfrm flipV="1">
            <a:off x="6996281" y="2069545"/>
            <a:ext cx="3017874" cy="1853585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010E16-EF4E-4D0F-9C81-A80D73A023DD}"/>
                  </a:ext>
                </a:extLst>
              </p:cNvPr>
              <p:cNvSpPr txBox="1"/>
              <p:nvPr/>
            </p:nvSpPr>
            <p:spPr>
              <a:xfrm>
                <a:off x="7262740" y="2230801"/>
                <a:ext cx="17957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010E16-EF4E-4D0F-9C81-A80D73A02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740" y="2230801"/>
                <a:ext cx="1795748" cy="369332"/>
              </a:xfrm>
              <a:prstGeom prst="rect">
                <a:avLst/>
              </a:prstGeom>
              <a:blipFill>
                <a:blip r:embed="rId8"/>
                <a:stretch>
                  <a:fillRect l="-2034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E95318-2EA5-4196-9C72-AD9B8B92E24C}"/>
                  </a:ext>
                </a:extLst>
              </p:cNvPr>
              <p:cNvSpPr txBox="1"/>
              <p:nvPr/>
            </p:nvSpPr>
            <p:spPr>
              <a:xfrm>
                <a:off x="7582263" y="1507591"/>
                <a:ext cx="4452437" cy="420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E95318-2EA5-4196-9C72-AD9B8B92E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263" y="1507591"/>
                <a:ext cx="4452437" cy="420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073787-6F69-4EF2-8077-66C79100D424}"/>
                  </a:ext>
                </a:extLst>
              </p:cNvPr>
              <p:cNvSpPr txBox="1"/>
              <p:nvPr/>
            </p:nvSpPr>
            <p:spPr>
              <a:xfrm>
                <a:off x="9215952" y="3128547"/>
                <a:ext cx="1782924" cy="420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073787-6F69-4EF2-8077-66C79100D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952" y="3128547"/>
                <a:ext cx="1782924" cy="420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052170B3-E566-46C9-B877-3032DAA0D810}"/>
              </a:ext>
            </a:extLst>
          </p:cNvPr>
          <p:cNvSpPr/>
          <p:nvPr/>
        </p:nvSpPr>
        <p:spPr>
          <a:xfrm>
            <a:off x="6891191" y="3834579"/>
            <a:ext cx="191729" cy="206477"/>
          </a:xfrm>
          <a:prstGeom prst="flowChartConnector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A6C74A-5703-45E6-9B9B-740BBE4DEDAB}"/>
                  </a:ext>
                </a:extLst>
              </p:cNvPr>
              <p:cNvSpPr txBox="1"/>
              <p:nvPr/>
            </p:nvSpPr>
            <p:spPr>
              <a:xfrm>
                <a:off x="6924777" y="3930256"/>
                <a:ext cx="490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A6C74A-5703-45E6-9B9B-740BBE4DE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777" y="3930256"/>
                <a:ext cx="490519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4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7" grpId="0"/>
      <p:bldP spid="18" grpId="0"/>
      <p:bldP spid="29" grpId="0"/>
      <p:bldP spid="31" grpId="0"/>
      <p:bldP spid="32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9E059E-4609-4BE9-9D26-4FD35E7417F3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EE51A-0341-48D0-AD2C-3D060CF4CE1C}"/>
                  </a:ext>
                </a:extLst>
              </p:cNvPr>
              <p:cNvSpPr txBox="1"/>
              <p:nvPr/>
            </p:nvSpPr>
            <p:spPr>
              <a:xfrm>
                <a:off x="958394" y="1016181"/>
                <a:ext cx="10738837" cy="5653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 Agar</a:t>
                </a:r>
                <a:r>
                  <a:rPr lang="ru-RU" sz="6000" b="1" dirty="0"/>
                  <a:t> </a:t>
                </a:r>
                <a:r>
                  <a:rPr lang="en-US" sz="6000" b="1" dirty="0"/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va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6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  <m:d>
                      <m:dPr>
                        <m:ctrlPr>
                          <a:rPr lang="ru-RU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bo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‘lsa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ru-RU" sz="6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toping.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EE51A-0341-48D0-AD2C-3D060CF4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94" y="1016181"/>
                <a:ext cx="10738837" cy="5653022"/>
              </a:xfrm>
              <a:prstGeom prst="rect">
                <a:avLst/>
              </a:prstGeom>
              <a:blipFill>
                <a:blip r:embed="rId2"/>
                <a:stretch>
                  <a:fillRect l="-3405" b="-6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3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53C8B1-B935-42D3-863C-C0205E0347CF}"/>
                  </a:ext>
                </a:extLst>
              </p:cNvPr>
              <p:cNvSpPr txBox="1"/>
              <p:nvPr/>
            </p:nvSpPr>
            <p:spPr>
              <a:xfrm>
                <a:off x="977163" y="2049547"/>
                <a:ext cx="358867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53C8B1-B935-42D3-863C-C0205E03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63" y="2049547"/>
                <a:ext cx="3588675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EA534-B7E2-4F79-ACB1-EEC0A454709C}"/>
                  </a:ext>
                </a:extLst>
              </p:cNvPr>
              <p:cNvSpPr txBox="1"/>
              <p:nvPr/>
            </p:nvSpPr>
            <p:spPr>
              <a:xfrm>
                <a:off x="7798712" y="1957162"/>
                <a:ext cx="3579057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EA534-B7E2-4F79-ACB1-EEC0A4547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712" y="1957162"/>
                <a:ext cx="3579057" cy="84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079B9E-8F13-4BCD-B5B8-42FC1BFC0829}"/>
                  </a:ext>
                </a:extLst>
              </p:cNvPr>
              <p:cNvSpPr txBox="1"/>
              <p:nvPr/>
            </p:nvSpPr>
            <p:spPr>
              <a:xfrm>
                <a:off x="424974" y="3077771"/>
                <a:ext cx="10342318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079B9E-8F13-4BCD-B5B8-42FC1BFC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4" y="3077771"/>
                <a:ext cx="10342318" cy="84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BC104-D1FC-4648-90A8-1AA69D511348}"/>
                  </a:ext>
                </a:extLst>
              </p:cNvPr>
              <p:cNvSpPr txBox="1"/>
              <p:nvPr/>
            </p:nvSpPr>
            <p:spPr>
              <a:xfrm>
                <a:off x="1406760" y="1037949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BC104-D1FC-4648-90A8-1AA69D511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0" y="1037949"/>
                <a:ext cx="68012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FF634-5582-4E80-BB4F-A899FA03EE44}"/>
                  </a:ext>
                </a:extLst>
              </p:cNvPr>
              <p:cNvSpPr txBox="1"/>
              <p:nvPr/>
            </p:nvSpPr>
            <p:spPr>
              <a:xfrm>
                <a:off x="2593257" y="1037949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FF634-5582-4E80-BB4F-A899FA03E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257" y="1037949"/>
                <a:ext cx="68012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617B6-3ED8-4A5B-8F1E-7B9D1F8A5569}"/>
                  </a:ext>
                </a:extLst>
              </p:cNvPr>
              <p:cNvSpPr txBox="1"/>
              <p:nvPr/>
            </p:nvSpPr>
            <p:spPr>
              <a:xfrm>
                <a:off x="3859927" y="1027064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617B6-3ED8-4A5B-8F1E-7B9D1F8A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27" y="1027064"/>
                <a:ext cx="68012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479243-D706-4CCE-9ACC-DDAE6590A0F7}"/>
                  </a:ext>
                </a:extLst>
              </p:cNvPr>
              <p:cNvSpPr txBox="1"/>
              <p:nvPr/>
            </p:nvSpPr>
            <p:spPr>
              <a:xfrm>
                <a:off x="8468264" y="978498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479243-D706-4CCE-9ACC-DDAE6590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64" y="978498"/>
                <a:ext cx="68012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BB3A6C-0553-4E81-B1CE-E52DF020E2D1}"/>
                  </a:ext>
                </a:extLst>
              </p:cNvPr>
              <p:cNvSpPr txBox="1"/>
              <p:nvPr/>
            </p:nvSpPr>
            <p:spPr>
              <a:xfrm>
                <a:off x="9742544" y="968018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BB3A6C-0553-4E81-B1CE-E52DF020E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544" y="968018"/>
                <a:ext cx="68012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1AFE99-EE5A-4F27-9DAC-4E1E3DB7D75F}"/>
                  </a:ext>
                </a:extLst>
              </p:cNvPr>
              <p:cNvSpPr txBox="1"/>
              <p:nvPr/>
            </p:nvSpPr>
            <p:spPr>
              <a:xfrm>
                <a:off x="10676762" y="978497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1AFE99-EE5A-4F27-9DAC-4E1E3DB7D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762" y="978497"/>
                <a:ext cx="68012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49ABEE1-463B-4535-AC04-636B79D4DEFC}"/>
              </a:ext>
            </a:extLst>
          </p:cNvPr>
          <p:cNvCxnSpPr>
            <a:cxnSpLocks/>
          </p:cNvCxnSpPr>
          <p:nvPr/>
        </p:nvCxnSpPr>
        <p:spPr>
          <a:xfrm>
            <a:off x="1714173" y="1670897"/>
            <a:ext cx="104935" cy="39418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EAA0F38-336F-4A7E-AA64-E77D7AB3271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933319" y="1653502"/>
            <a:ext cx="0" cy="38538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33721CA-FC67-40DD-918A-EE94BCC3DC84}"/>
              </a:ext>
            </a:extLst>
          </p:cNvPr>
          <p:cNvCxnSpPr>
            <a:cxnSpLocks/>
          </p:cNvCxnSpPr>
          <p:nvPr/>
        </p:nvCxnSpPr>
        <p:spPr>
          <a:xfrm flipH="1">
            <a:off x="4037208" y="1653502"/>
            <a:ext cx="59642" cy="38538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57D6D24-2BB4-4570-8890-9DA004D6F225}"/>
              </a:ext>
            </a:extLst>
          </p:cNvPr>
          <p:cNvCxnSpPr>
            <a:cxnSpLocks/>
          </p:cNvCxnSpPr>
          <p:nvPr/>
        </p:nvCxnSpPr>
        <p:spPr>
          <a:xfrm>
            <a:off x="8909774" y="1657053"/>
            <a:ext cx="104935" cy="39418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96DA019-1AB1-40A1-B157-D4726342EBE9}"/>
              </a:ext>
            </a:extLst>
          </p:cNvPr>
          <p:cNvCxnSpPr>
            <a:cxnSpLocks/>
          </p:cNvCxnSpPr>
          <p:nvPr/>
        </p:nvCxnSpPr>
        <p:spPr>
          <a:xfrm>
            <a:off x="9999087" y="1703717"/>
            <a:ext cx="100686" cy="40883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0763609-11FF-4F5F-A672-571CCF5160B9}"/>
              </a:ext>
            </a:extLst>
          </p:cNvPr>
          <p:cNvCxnSpPr>
            <a:cxnSpLocks/>
          </p:cNvCxnSpPr>
          <p:nvPr/>
        </p:nvCxnSpPr>
        <p:spPr>
          <a:xfrm flipH="1">
            <a:off x="10876245" y="1699058"/>
            <a:ext cx="59642" cy="38538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71CE3D-C447-4751-BAE3-4C3E92F554E1}"/>
                  </a:ext>
                </a:extLst>
              </p:cNvPr>
              <p:cNvSpPr txBox="1"/>
              <p:nvPr/>
            </p:nvSpPr>
            <p:spPr>
              <a:xfrm>
                <a:off x="115258" y="4426359"/>
                <a:ext cx="118783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71CE3D-C447-4751-BAE3-4C3E92F55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8" y="4426359"/>
                <a:ext cx="11878380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E2A78D-CCA5-4F49-B099-DF544F9C971F}"/>
                  </a:ext>
                </a:extLst>
              </p:cNvPr>
              <p:cNvSpPr txBox="1"/>
              <p:nvPr/>
            </p:nvSpPr>
            <p:spPr>
              <a:xfrm>
                <a:off x="7029846" y="5752597"/>
                <a:ext cx="478900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ru-RU" sz="44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E2A78D-CCA5-4F49-B099-DF544F9C9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46" y="5752597"/>
                <a:ext cx="4789003" cy="677108"/>
              </a:xfrm>
              <a:prstGeom prst="rect">
                <a:avLst/>
              </a:prstGeom>
              <a:blipFill>
                <a:blip r:embed="rId12"/>
                <a:stretch>
                  <a:fillRect l="-6997" t="-26126" b="-47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C72BAD6-2BDE-4ADB-824D-27926855F945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A2640F-038F-4C1D-8BDE-FFACD081220D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yig‘indisining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F56A0E-E07F-42B2-BB5C-7B7FE4887214}"/>
                  </a:ext>
                </a:extLst>
              </p:cNvPr>
              <p:cNvSpPr txBox="1"/>
              <p:nvPr/>
            </p:nvSpPr>
            <p:spPr>
              <a:xfrm>
                <a:off x="4088120" y="2408521"/>
                <a:ext cx="4409862" cy="946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5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5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5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F56A0E-E07F-42B2-BB5C-7B7FE4887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120" y="2408521"/>
                <a:ext cx="4409862" cy="946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860A6E-CBEB-43D6-9B57-E5CBA8DF7446}"/>
              </a:ext>
            </a:extLst>
          </p:cNvPr>
          <p:cNvSpPr txBox="1"/>
          <p:nvPr/>
        </p:nvSpPr>
        <p:spPr>
          <a:xfrm>
            <a:off x="-635318" y="1219540"/>
            <a:ext cx="994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90526F-30E2-4823-9CDD-8ED71093A951}"/>
                  </a:ext>
                </a:extLst>
              </p:cNvPr>
              <p:cNvSpPr txBox="1"/>
              <p:nvPr/>
            </p:nvSpPr>
            <p:spPr>
              <a:xfrm>
                <a:off x="2493241" y="5188096"/>
                <a:ext cx="8004306" cy="10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5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5400" b="1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5400" b="1" i="1" dirty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bar>
                        </m:e>
                      </m:d>
                      <m:r>
                        <a:rPr lang="en-US" sz="5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5400" b="1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5400" b="1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5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90526F-30E2-4823-9CDD-8ED71093A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241" y="5188096"/>
                <a:ext cx="8004306" cy="1012650"/>
              </a:xfrm>
              <a:prstGeom prst="rect">
                <a:avLst/>
              </a:prstGeom>
              <a:blipFill>
                <a:blip r:embed="rId3"/>
                <a:stretch>
                  <a:fillRect b="-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C51374-310C-4A3E-B068-51BE72B43A74}"/>
              </a:ext>
            </a:extLst>
          </p:cNvPr>
          <p:cNvSpPr txBox="1"/>
          <p:nvPr/>
        </p:nvSpPr>
        <p:spPr>
          <a:xfrm>
            <a:off x="-485544" y="3884084"/>
            <a:ext cx="698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Taqsimot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DF0C56-1B56-4DF1-8C5D-2E30AAC325AD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qo‘shishning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0E013-1ED8-4478-8580-86D3625DCC1A}"/>
                  </a:ext>
                </a:extLst>
              </p:cNvPr>
              <p:cNvSpPr txBox="1"/>
              <p:nvPr/>
            </p:nvSpPr>
            <p:spPr>
              <a:xfrm>
                <a:off x="453665" y="2855731"/>
                <a:ext cx="5192127" cy="1032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ba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ba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0E013-1ED8-4478-8580-86D3625DC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5" y="2855731"/>
                <a:ext cx="5192127" cy="10320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4FEB903-03D7-497D-86FF-BA715157AC6D}"/>
              </a:ext>
            </a:extLst>
          </p:cNvPr>
          <p:cNvCxnSpPr>
            <a:cxnSpLocks/>
          </p:cNvCxnSpPr>
          <p:nvPr/>
        </p:nvCxnSpPr>
        <p:spPr>
          <a:xfrm>
            <a:off x="7330265" y="4921949"/>
            <a:ext cx="3018187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47E84E-A3D4-430B-864E-3453DF23BDAE}"/>
                  </a:ext>
                </a:extLst>
              </p:cNvPr>
              <p:cNvSpPr txBox="1"/>
              <p:nvPr/>
            </p:nvSpPr>
            <p:spPr>
              <a:xfrm>
                <a:off x="6938141" y="1748711"/>
                <a:ext cx="3799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47E84E-A3D4-430B-864E-3453DF23B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41" y="1748711"/>
                <a:ext cx="37991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E889F87-868E-485F-AD5A-C3E161DDBDFF}"/>
              </a:ext>
            </a:extLst>
          </p:cNvPr>
          <p:cNvCxnSpPr>
            <a:cxnSpLocks/>
          </p:cNvCxnSpPr>
          <p:nvPr/>
        </p:nvCxnSpPr>
        <p:spPr>
          <a:xfrm flipV="1">
            <a:off x="7335185" y="2195328"/>
            <a:ext cx="0" cy="27337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6CDEF3-E467-4B7E-9593-C14849D2A849}"/>
                  </a:ext>
                </a:extLst>
              </p:cNvPr>
              <p:cNvSpPr txBox="1"/>
              <p:nvPr/>
            </p:nvSpPr>
            <p:spPr>
              <a:xfrm>
                <a:off x="10457219" y="4628425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6CDEF3-E467-4B7E-9593-C14849D2A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219" y="4628425"/>
                <a:ext cx="42159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004EF-E637-4C58-AA66-789A6F17F626}"/>
                  </a:ext>
                </a:extLst>
              </p:cNvPr>
              <p:cNvSpPr txBox="1"/>
              <p:nvPr/>
            </p:nvSpPr>
            <p:spPr>
              <a:xfrm>
                <a:off x="5212243" y="5916042"/>
                <a:ext cx="4119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004EF-E637-4C58-AA66-789A6F17F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243" y="5916042"/>
                <a:ext cx="41197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A1848A2-E4EA-451D-BA72-CB7898C1EA49}"/>
              </a:ext>
            </a:extLst>
          </p:cNvPr>
          <p:cNvCxnSpPr>
            <a:cxnSpLocks/>
          </p:cNvCxnSpPr>
          <p:nvPr/>
        </p:nvCxnSpPr>
        <p:spPr>
          <a:xfrm flipH="1">
            <a:off x="5645792" y="4929076"/>
            <a:ext cx="1684474" cy="129474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8F6B40D-62BD-4BBC-AD99-737FF857A854}"/>
              </a:ext>
            </a:extLst>
          </p:cNvPr>
          <p:cNvCxnSpPr>
            <a:cxnSpLocks/>
          </p:cNvCxnSpPr>
          <p:nvPr/>
        </p:nvCxnSpPr>
        <p:spPr>
          <a:xfrm flipV="1">
            <a:off x="7310760" y="3097161"/>
            <a:ext cx="1026363" cy="183904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E12F312-417B-47C1-96F3-A97D460D57BF}"/>
              </a:ext>
            </a:extLst>
          </p:cNvPr>
          <p:cNvCxnSpPr>
            <a:cxnSpLocks/>
          </p:cNvCxnSpPr>
          <p:nvPr/>
        </p:nvCxnSpPr>
        <p:spPr>
          <a:xfrm flipV="1">
            <a:off x="8330201" y="2224625"/>
            <a:ext cx="2914833" cy="901832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23E3D07-6F74-43A2-94B3-CE32EFDE1DF9}"/>
              </a:ext>
            </a:extLst>
          </p:cNvPr>
          <p:cNvCxnSpPr>
            <a:cxnSpLocks/>
          </p:cNvCxnSpPr>
          <p:nvPr/>
        </p:nvCxnSpPr>
        <p:spPr>
          <a:xfrm flipV="1">
            <a:off x="7330265" y="2224625"/>
            <a:ext cx="3914769" cy="2683072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B66CEA-3E64-4E76-8A32-DA65EFB4748E}"/>
                  </a:ext>
                </a:extLst>
              </p:cNvPr>
              <p:cNvSpPr txBox="1"/>
              <p:nvPr/>
            </p:nvSpPr>
            <p:spPr>
              <a:xfrm>
                <a:off x="7396383" y="3484179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B66CEA-3E64-4E76-8A32-DA65EFB4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383" y="3484179"/>
                <a:ext cx="43631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C6933A-5611-4B17-AD26-9F2BD11F6991}"/>
                  </a:ext>
                </a:extLst>
              </p:cNvPr>
              <p:cNvSpPr txBox="1"/>
              <p:nvPr/>
            </p:nvSpPr>
            <p:spPr>
              <a:xfrm>
                <a:off x="9439750" y="2026643"/>
                <a:ext cx="436310" cy="700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C6933A-5611-4B17-AD26-9F2BD11F6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750" y="2026643"/>
                <a:ext cx="436310" cy="700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8FF419F-3ADF-4A49-A42C-1C0D342B1B97}"/>
                  </a:ext>
                </a:extLst>
              </p:cNvPr>
              <p:cNvSpPr txBox="1"/>
              <p:nvPr/>
            </p:nvSpPr>
            <p:spPr>
              <a:xfrm>
                <a:off x="9225469" y="3562202"/>
                <a:ext cx="1418275" cy="700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8FF419F-3ADF-4A49-A42C-1C0D342B1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469" y="3562202"/>
                <a:ext cx="1418275" cy="700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312223-4B9C-4889-AB01-73A8542B78E1}"/>
                  </a:ext>
                </a:extLst>
              </p:cNvPr>
              <p:cNvSpPr txBox="1"/>
              <p:nvPr/>
            </p:nvSpPr>
            <p:spPr>
              <a:xfrm>
                <a:off x="7948975" y="2547955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312223-4B9C-4889-AB01-73A8542B7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975" y="2547955"/>
                <a:ext cx="43631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0379D9-040B-4DDA-A59D-2C0EBCD7ADB0}"/>
                  </a:ext>
                </a:extLst>
              </p:cNvPr>
              <p:cNvSpPr txBox="1"/>
              <p:nvPr/>
            </p:nvSpPr>
            <p:spPr>
              <a:xfrm>
                <a:off x="11306231" y="1814800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0379D9-040B-4DDA-A59D-2C0EBCD7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231" y="1814800"/>
                <a:ext cx="436310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3A495E-0735-4709-9759-E11992E7CDCD}"/>
                  </a:ext>
                </a:extLst>
              </p:cNvPr>
              <p:cNvSpPr txBox="1"/>
              <p:nvPr/>
            </p:nvSpPr>
            <p:spPr>
              <a:xfrm>
                <a:off x="7114571" y="4898667"/>
                <a:ext cx="43631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3A495E-0735-4709-9759-E11992E7C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571" y="4898667"/>
                <a:ext cx="436310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3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27" grpId="0"/>
      <p:bldP spid="28" grpId="0"/>
      <p:bldP spid="30" grpId="0"/>
      <p:bldP spid="33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Широкоэкранный</PresentationFormat>
  <Paragraphs>275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77</cp:revision>
  <dcterms:created xsi:type="dcterms:W3CDTF">2020-08-28T15:40:17Z</dcterms:created>
  <dcterms:modified xsi:type="dcterms:W3CDTF">2020-11-25T13:57:17Z</dcterms:modified>
</cp:coreProperties>
</file>