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382" r:id="rId2"/>
    <p:sldId id="287" r:id="rId3"/>
    <p:sldId id="288" r:id="rId4"/>
    <p:sldId id="289" r:id="rId5"/>
    <p:sldId id="291" r:id="rId6"/>
    <p:sldId id="292" r:id="rId7"/>
    <p:sldId id="317" r:id="rId8"/>
    <p:sldId id="318" r:id="rId9"/>
    <p:sldId id="320" r:id="rId10"/>
    <p:sldId id="310" r:id="rId11"/>
    <p:sldId id="299" r:id="rId12"/>
    <p:sldId id="309" r:id="rId13"/>
    <p:sldId id="308" r:id="rId14"/>
    <p:sldId id="312" r:id="rId15"/>
    <p:sldId id="313" r:id="rId16"/>
    <p:sldId id="301" r:id="rId17"/>
    <p:sldId id="302" r:id="rId18"/>
    <p:sldId id="300" r:id="rId19"/>
    <p:sldId id="316" r:id="rId20"/>
    <p:sldId id="315" r:id="rId21"/>
    <p:sldId id="321" r:id="rId22"/>
    <p:sldId id="305" r:id="rId23"/>
    <p:sldId id="322" r:id="rId24"/>
    <p:sldId id="324" r:id="rId25"/>
    <p:sldId id="325" r:id="rId26"/>
    <p:sldId id="326" r:id="rId27"/>
    <p:sldId id="331" r:id="rId28"/>
    <p:sldId id="330" r:id="rId29"/>
    <p:sldId id="32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003300"/>
    <a:srgbClr val="4C216D"/>
    <a:srgbClr val="005400"/>
    <a:srgbClr val="401B5B"/>
    <a:srgbClr val="000066"/>
    <a:srgbClr val="FF9900"/>
    <a:srgbClr val="F4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EEDDB-98D3-449C-938D-B4F3529A7D8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C6F4-D074-49F0-9450-B62427D39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7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F0289-23AD-41A5-A693-3E3DD7F2DB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CD05E-59EE-4C5D-BE1C-F52A6414D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700613-B63B-4B73-AD54-A34E65908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4CF98-BE90-42B9-BB55-75C670C0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495AA-ACC5-47C6-B331-F4DD919A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5E5FA-8F99-4250-98C4-A24C0682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9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5738E-4D87-45D5-8308-72644F4A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F466CC-58A5-4009-A2D8-A7E73B05F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779F20-1E39-4931-9AD4-C9808534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11F3B-28F7-4CF5-B5C5-A96157E8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B7EE5B-EFD6-478E-A03A-B66EDBA3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5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DB794E-242A-498F-8B1C-615B161C3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C56711-1702-41D8-BE89-25AE8B916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F681C5-1281-4402-843B-E74E7162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9BDE6-78B5-4567-B8C7-4D9615D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ECAD4-E6D1-4FED-BBE4-DFACC7D9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9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489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00A49-B7A0-44AE-850C-E9C893E5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9837B-EADF-45D5-A52D-3D7939F4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7DEEE3-5849-4152-AFEF-AFBB588F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B82EA2-962A-4B19-B56D-74FFFE33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E3275-1C49-4531-BDDD-DE30EADF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9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F364B-B2FE-4380-92E9-0EDFEA07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1FDC17-2BD0-4F68-98E8-E59BBB93D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AFE62A-9AF8-4DA0-ADE2-D61EE2E7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1A8B3-7C54-4E5F-8E94-846B700A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B5DFDD-4437-478B-B639-8B63D948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7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0485A-6565-46F1-B263-3C2EAF15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338BB-400D-4F75-8220-D7041C794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C37ACA-2DC7-491E-8D11-8215A52D1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1B71D7-8E93-4120-9F0E-96530B1D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FA228-84D0-436E-9359-3E31518B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D82DE0-5FE1-4766-A8D1-DD588FC6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9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27533-096B-4BF4-9DC4-DDDB5706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2E44AC-6BC0-4523-B156-765A367DF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C322D3-6ED8-4136-B7A9-3A7B680E3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B7B576-6005-414B-A4D3-A75A92927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B094F2-82AC-4F62-9B07-BD16744DE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6B81FB-2A9C-4217-9EE1-6B4641A1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2CEBF0-B5F2-4FEC-BE70-E556D282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B6FB81-4A4F-40BC-8467-808B41B9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5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5E329-5DCF-4BB5-B7D9-8A1BCAEB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DD9A49-BDA4-4F52-9285-1A411201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6ED9EB-380B-421E-B159-18F0AAC5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557061-E4A0-4F9D-A95D-C29D6284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4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7379C0-BCCB-4312-BC69-3B062D5F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1EE9D8-E5A3-4A93-9D62-0CA0340D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088AE2-027D-4792-A00B-43649D83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56265-6E96-4B6D-BF99-9B05E75E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8971F-634F-4033-89FC-F970939F7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62A329-63CC-44E3-B6FF-37BCFF508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A2617D-B281-4870-B053-E967FBEF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4D61A-FC37-46DE-B94D-45AEEF9B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F708ED-9938-41A8-B805-0A2614ED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4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18F7F-987B-460D-A19D-2B4C8F76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D7F9C7-CF2F-4175-8FE4-E3686C2FD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1D70DA-75FF-4B27-AFB8-431E308AE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4E38BB-1531-4FED-81BA-28B492DF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590A57-FDC0-4B2C-BE56-4DEE075A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B2DC93-61E6-4A4B-B127-66A2CB74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2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0BE94-2047-4924-ABE5-7669620B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8CD7DA-A46D-41EC-85C4-E40759A58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E881E-5EF7-4CAD-974B-8A9AA0EC4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B7EAA-49BB-484C-A0F5-10B7A3D947C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FF35D-5A9D-4320-8403-8823C3E30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EDCFEF-57B7-4DF0-A1DB-E25263E34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CFD0-86D1-401A-92B2-34E944C1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2.png"/><Relationship Id="rId7" Type="http://schemas.openxmlformats.org/officeDocument/2006/relationships/image" Target="../media/image19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11" Type="http://schemas.openxmlformats.org/officeDocument/2006/relationships/image" Target="../media/image33.png"/><Relationship Id="rId10" Type="http://schemas.openxmlformats.org/officeDocument/2006/relationships/image" Target="../media/image210.png"/><Relationship Id="rId9" Type="http://schemas.openxmlformats.org/officeDocument/2006/relationships/image" Target="../media/image2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2.png"/><Relationship Id="rId21" Type="http://schemas.openxmlformats.org/officeDocument/2006/relationships/image" Target="../media/image107.png"/><Relationship Id="rId25" Type="http://schemas.openxmlformats.org/officeDocument/2006/relationships/image" Target="../media/image111.png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10.png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19" Type="http://schemas.openxmlformats.org/officeDocument/2006/relationships/image" Target="../media/image105.png"/><Relationship Id="rId31" Type="http://schemas.openxmlformats.org/officeDocument/2006/relationships/image" Target="../media/image117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7.png"/><Relationship Id="rId26" Type="http://schemas.openxmlformats.org/officeDocument/2006/relationships/image" Target="../media/image145.png"/><Relationship Id="rId21" Type="http://schemas.openxmlformats.org/officeDocument/2006/relationships/image" Target="../media/image140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43.png"/><Relationship Id="rId23" Type="http://schemas.openxmlformats.org/officeDocument/2006/relationships/image" Target="../media/image142.png"/><Relationship Id="rId28" Type="http://schemas.openxmlformats.org/officeDocument/2006/relationships/image" Target="../media/image35.png"/><Relationship Id="rId19" Type="http://schemas.openxmlformats.org/officeDocument/2006/relationships/image" Target="../media/image138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9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8.png"/><Relationship Id="rId16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36.png"/><Relationship Id="rId5" Type="http://schemas.openxmlformats.org/officeDocument/2006/relationships/image" Target="../media/image138.png"/><Relationship Id="rId15" Type="http://schemas.openxmlformats.org/officeDocument/2006/relationships/image" Target="../media/image151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401.png"/><Relationship Id="rId18" Type="http://schemas.openxmlformats.org/officeDocument/2006/relationships/image" Target="../media/image45.png"/><Relationship Id="rId3" Type="http://schemas.openxmlformats.org/officeDocument/2006/relationships/image" Target="../media/image381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15" Type="http://schemas.openxmlformats.org/officeDocument/2006/relationships/image" Target="../media/image42.png"/><Relationship Id="rId10" Type="http://schemas.openxmlformats.org/officeDocument/2006/relationships/image" Target="../media/image71.png"/><Relationship Id="rId4" Type="http://schemas.openxmlformats.org/officeDocument/2006/relationships/image" Target="../media/image391.png"/><Relationship Id="rId9" Type="http://schemas.openxmlformats.org/officeDocument/2006/relationships/image" Target="../media/image70.png"/><Relationship Id="rId14" Type="http://schemas.openxmlformats.org/officeDocument/2006/relationships/image" Target="../media/image4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3" Type="http://schemas.openxmlformats.org/officeDocument/2006/relationships/image" Target="../media/image46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48.pn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10" Type="http://schemas.openxmlformats.org/officeDocument/2006/relationships/image" Target="../media/image169.png"/><Relationship Id="rId4" Type="http://schemas.openxmlformats.org/officeDocument/2006/relationships/image" Target="../media/image47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8.png"/><Relationship Id="rId26" Type="http://schemas.openxmlformats.org/officeDocument/2006/relationships/image" Target="../media/image57.png"/><Relationship Id="rId3" Type="http://schemas.openxmlformats.org/officeDocument/2006/relationships/image" Target="../media/image46.png"/><Relationship Id="rId21" Type="http://schemas.openxmlformats.org/officeDocument/2006/relationships/image" Target="../media/image176.png"/><Relationship Id="rId17" Type="http://schemas.openxmlformats.org/officeDocument/2006/relationships/image" Target="../media/image167.png"/><Relationship Id="rId25" Type="http://schemas.openxmlformats.org/officeDocument/2006/relationships/image" Target="../media/image64.png"/><Relationship Id="rId16" Type="http://schemas.openxmlformats.org/officeDocument/2006/relationships/image" Target="../media/image166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79.png"/><Relationship Id="rId15" Type="http://schemas.openxmlformats.org/officeDocument/2006/relationships/image" Target="../media/image165.png"/><Relationship Id="rId23" Type="http://schemas.openxmlformats.org/officeDocument/2006/relationships/image" Target="../media/image178.png"/><Relationship Id="rId19" Type="http://schemas.openxmlformats.org/officeDocument/2006/relationships/image" Target="../media/image169.png"/><Relationship Id="rId4" Type="http://schemas.openxmlformats.org/officeDocument/2006/relationships/image" Target="../media/image47.png"/><Relationship Id="rId14" Type="http://schemas.openxmlformats.org/officeDocument/2006/relationships/image" Target="../media/image164.png"/><Relationship Id="rId22" Type="http://schemas.openxmlformats.org/officeDocument/2006/relationships/image" Target="../media/image1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0.png"/><Relationship Id="rId18" Type="http://schemas.openxmlformats.org/officeDocument/2006/relationships/image" Target="../media/image490.png"/><Relationship Id="rId3" Type="http://schemas.openxmlformats.org/officeDocument/2006/relationships/image" Target="../media/image340.png"/><Relationship Id="rId21" Type="http://schemas.openxmlformats.org/officeDocument/2006/relationships/image" Target="../media/image79.png"/><Relationship Id="rId7" Type="http://schemas.openxmlformats.org/officeDocument/2006/relationships/image" Target="../media/image380.png"/><Relationship Id="rId12" Type="http://schemas.openxmlformats.org/officeDocument/2006/relationships/image" Target="../media/image430.png"/><Relationship Id="rId17" Type="http://schemas.openxmlformats.org/officeDocument/2006/relationships/image" Target="../media/image480.png"/><Relationship Id="rId16" Type="http://schemas.openxmlformats.org/officeDocument/2006/relationships/image" Target="../media/image470.png"/><Relationship Id="rId20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20.png"/><Relationship Id="rId24" Type="http://schemas.openxmlformats.org/officeDocument/2006/relationships/image" Target="../media/image62.png"/><Relationship Id="rId5" Type="http://schemas.openxmlformats.org/officeDocument/2006/relationships/image" Target="../media/image360.png"/><Relationship Id="rId15" Type="http://schemas.openxmlformats.org/officeDocument/2006/relationships/image" Target="../media/image460.png"/><Relationship Id="rId23" Type="http://schemas.openxmlformats.org/officeDocument/2006/relationships/image" Target="../media/image81.png"/><Relationship Id="rId10" Type="http://schemas.openxmlformats.org/officeDocument/2006/relationships/image" Target="../media/image410.png"/><Relationship Id="rId19" Type="http://schemas.openxmlformats.org/officeDocument/2006/relationships/image" Target="../media/image630.png"/><Relationship Id="rId4" Type="http://schemas.openxmlformats.org/officeDocument/2006/relationships/image" Target="../media/image61.png"/><Relationship Id="rId9" Type="http://schemas.openxmlformats.org/officeDocument/2006/relationships/image" Target="../media/image400.png"/><Relationship Id="rId14" Type="http://schemas.openxmlformats.org/officeDocument/2006/relationships/image" Target="../media/image450.png"/><Relationship Id="rId22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60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67.png"/><Relationship Id="rId4" Type="http://schemas.openxmlformats.org/officeDocument/2006/relationships/image" Target="../media/image270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440.png"/><Relationship Id="rId18" Type="http://schemas.openxmlformats.org/officeDocument/2006/relationships/image" Target="../media/image100.png"/><Relationship Id="rId3" Type="http://schemas.openxmlformats.org/officeDocument/2006/relationships/image" Target="../media/image87.png"/><Relationship Id="rId21" Type="http://schemas.openxmlformats.org/officeDocument/2006/relationships/image" Target="../media/image103.png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17" Type="http://schemas.openxmlformats.org/officeDocument/2006/relationships/image" Target="../media/image480.png"/><Relationship Id="rId16" Type="http://schemas.openxmlformats.org/officeDocument/2006/relationships/image" Target="../media/image99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24" Type="http://schemas.openxmlformats.org/officeDocument/2006/relationships/image" Target="../media/image75.png"/><Relationship Id="rId5" Type="http://schemas.openxmlformats.org/officeDocument/2006/relationships/image" Target="../media/image90.png"/><Relationship Id="rId15" Type="http://schemas.openxmlformats.org/officeDocument/2006/relationships/image" Target="../media/image98.png"/><Relationship Id="rId23" Type="http://schemas.openxmlformats.org/officeDocument/2006/relationships/image" Target="../media/image118.png"/><Relationship Id="rId10" Type="http://schemas.openxmlformats.org/officeDocument/2006/relationships/image" Target="../media/image94.png"/><Relationship Id="rId19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400.png"/><Relationship Id="rId14" Type="http://schemas.openxmlformats.org/officeDocument/2006/relationships/image" Target="../media/image97.png"/><Relationship Id="rId22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129.png"/><Relationship Id="rId3" Type="http://schemas.openxmlformats.org/officeDocument/2006/relationships/image" Target="../media/image670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128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122.png"/><Relationship Id="rId5" Type="http://schemas.openxmlformats.org/officeDocument/2006/relationships/image" Target="../media/image750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740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670.png"/><Relationship Id="rId7" Type="http://schemas.openxmlformats.org/officeDocument/2006/relationships/image" Target="../media/image77.png"/><Relationship Id="rId12" Type="http://schemas.openxmlformats.org/officeDocument/2006/relationships/image" Target="../media/image147.png"/><Relationship Id="rId17" Type="http://schemas.openxmlformats.org/officeDocument/2006/relationships/image" Target="../media/image156.png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134.png"/><Relationship Id="rId5" Type="http://schemas.openxmlformats.org/officeDocument/2006/relationships/image" Target="../media/image750.png"/><Relationship Id="rId15" Type="http://schemas.openxmlformats.org/officeDocument/2006/relationships/image" Target="../media/image154.png"/><Relationship Id="rId10" Type="http://schemas.openxmlformats.org/officeDocument/2006/relationships/image" Target="../media/image86.png"/><Relationship Id="rId19" Type="http://schemas.openxmlformats.org/officeDocument/2006/relationships/image" Target="../media/image158.png"/><Relationship Id="rId4" Type="http://schemas.openxmlformats.org/officeDocument/2006/relationships/image" Target="../media/image740.png"/><Relationship Id="rId9" Type="http://schemas.openxmlformats.org/officeDocument/2006/relationships/image" Target="../media/image85.png"/><Relationship Id="rId14" Type="http://schemas.openxmlformats.org/officeDocument/2006/relationships/image" Target="../media/image1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11" Type="http://schemas.openxmlformats.org/officeDocument/2006/relationships/image" Target="../media/image16.png"/><Relationship Id="rId5" Type="http://schemas.openxmlformats.org/officeDocument/2006/relationships/image" Target="../media/image170.png"/><Relationship Id="rId15" Type="http://schemas.openxmlformats.org/officeDocument/2006/relationships/image" Target="../media/image18.png"/><Relationship Id="rId10" Type="http://schemas.openxmlformats.org/officeDocument/2006/relationships/image" Target="../media/image1510.png"/><Relationship Id="rId9" Type="http://schemas.openxmlformats.org/officeDocument/2006/relationships/image" Target="../media/image14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0.png"/><Relationship Id="rId15" Type="http://schemas.openxmlformats.org/officeDocument/2006/relationships/image" Target="../media/image25.png"/><Relationship Id="rId14" Type="http://schemas.openxmlformats.org/officeDocument/2006/relationships/image" Target="../media/image193.png"/><Relationship Id="rId9" Type="http://schemas.openxmlformats.org/officeDocument/2006/relationships/image" Target="../media/image18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3.png"/><Relationship Id="rId18" Type="http://schemas.openxmlformats.org/officeDocument/2006/relationships/image" Target="../media/image31.png"/><Relationship Id="rId3" Type="http://schemas.openxmlformats.org/officeDocument/2006/relationships/image" Target="../media/image26.png"/><Relationship Id="rId12" Type="http://schemas.openxmlformats.org/officeDocument/2006/relationships/image" Target="../media/image192.png"/><Relationship Id="rId17" Type="http://schemas.openxmlformats.org/officeDocument/2006/relationships/image" Target="../media/image30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1.png"/><Relationship Id="rId15" Type="http://schemas.openxmlformats.org/officeDocument/2006/relationships/image" Target="../media/image29.png"/><Relationship Id="rId10" Type="http://schemas.openxmlformats.org/officeDocument/2006/relationships/image" Target="../media/image190.png"/><Relationship Id="rId4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82351" y="2644423"/>
            <a:ext cx="6667201" cy="163506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sz="3698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698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3698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Sfera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shar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8918">
              <a:spcBef>
                <a:spcPts val="233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o‘rtasining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koordinatalari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96370" y="508888"/>
            <a:ext cx="80666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774643" y="440502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93112" y="508888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D0AB356-864B-47F0-896F-12E9D02D6FC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r="10572"/>
          <a:stretch>
            <a:fillRect/>
          </a:stretch>
        </p:blipFill>
        <p:spPr bwMode="auto">
          <a:xfrm>
            <a:off x="8375650" y="2909888"/>
            <a:ext cx="3328988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137F57-C276-4F8C-9642-CB36A286C272}"/>
              </a:ext>
            </a:extLst>
          </p:cNvPr>
          <p:cNvSpPr/>
          <p:nvPr/>
        </p:nvSpPr>
        <p:spPr>
          <a:xfrm>
            <a:off x="1694710" y="4607523"/>
            <a:ext cx="6140607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332">
              <a:lnSpc>
                <a:spcPts val="3218"/>
              </a:lnSpc>
              <a:spcBef>
                <a:spcPts val="1949"/>
              </a:spcBef>
            </a:pPr>
            <a:r>
              <a:rPr lang="it-IT" sz="3200" dirty="0">
                <a:solidFill>
                  <a:srgbClr val="373435"/>
                </a:solidFill>
                <a:latin typeface="Arial"/>
                <a:cs typeface="Arial"/>
              </a:rPr>
              <a:t>O‘qituvchi:</a:t>
            </a:r>
            <a:endParaRPr lang="it-IT" sz="3200" dirty="0">
              <a:latin typeface="Arial"/>
              <a:cs typeface="Arial"/>
            </a:endParaRPr>
          </a:p>
          <a:p>
            <a:pPr marL="51332">
              <a:lnSpc>
                <a:spcPts val="3113"/>
              </a:lnSpc>
            </a:pPr>
            <a:r>
              <a:rPr lang="it-IT" sz="3200" spc="8" dirty="0">
                <a:solidFill>
                  <a:srgbClr val="373435"/>
                </a:solidFill>
                <a:latin typeface="Arial"/>
                <a:cs typeface="Arial"/>
              </a:rPr>
              <a:t>Turg‘unova Mohizabon Mahmudjon qizi</a:t>
            </a: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F4D002-981B-4C3F-ADB2-CA70FA25ABCA}"/>
              </a:ext>
            </a:extLst>
          </p:cNvPr>
          <p:cNvSpPr/>
          <p:nvPr/>
        </p:nvSpPr>
        <p:spPr>
          <a:xfrm>
            <a:off x="0" y="-14225"/>
            <a:ext cx="12192000" cy="1015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1B1616-8081-4439-BFD5-793591996FA1}"/>
                  </a:ext>
                </a:extLst>
              </p:cNvPr>
              <p:cNvSpPr txBox="1"/>
              <p:nvPr/>
            </p:nvSpPr>
            <p:spPr>
              <a:xfrm>
                <a:off x="2699791" y="-15525"/>
                <a:ext cx="363931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1B1616-8081-4439-BFD5-793591996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1" y="-15525"/>
                <a:ext cx="3639311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C42AE-273A-4880-B724-5A208EC6FF6D}"/>
                  </a:ext>
                </a:extLst>
              </p:cNvPr>
              <p:cNvSpPr txBox="1"/>
              <p:nvPr/>
            </p:nvSpPr>
            <p:spPr>
              <a:xfrm>
                <a:off x="7582725" y="0"/>
                <a:ext cx="240263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C42AE-273A-4880-B724-5A208EC6F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725" y="0"/>
                <a:ext cx="2402638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7BC91E-F0B1-4D21-A601-CD2FEEA163DA}"/>
                  </a:ext>
                </a:extLst>
              </p:cNvPr>
              <p:cNvSpPr txBox="1"/>
              <p:nvPr/>
            </p:nvSpPr>
            <p:spPr>
              <a:xfrm>
                <a:off x="607029" y="3034564"/>
                <a:ext cx="10936264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7BC91E-F0B1-4D21-A601-CD2FEEA16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29" y="3034564"/>
                <a:ext cx="10936264" cy="849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FB1D5C-0D6A-4CB7-AEC0-193E702D0C7A}"/>
                  </a:ext>
                </a:extLst>
              </p:cNvPr>
              <p:cNvSpPr txBox="1"/>
              <p:nvPr/>
            </p:nvSpPr>
            <p:spPr>
              <a:xfrm>
                <a:off x="607029" y="4227355"/>
                <a:ext cx="10977942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FB1D5C-0D6A-4CB7-AEC0-193E702D0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29" y="4227355"/>
                <a:ext cx="10977942" cy="849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2173F1-AECB-4FDC-AEA2-40C221E003EE}"/>
                  </a:ext>
                </a:extLst>
              </p:cNvPr>
              <p:cNvSpPr txBox="1"/>
              <p:nvPr/>
            </p:nvSpPr>
            <p:spPr>
              <a:xfrm>
                <a:off x="607029" y="5504959"/>
                <a:ext cx="10977942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2173F1-AECB-4FDC-AEA2-40C221E0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29" y="5504959"/>
                <a:ext cx="10977942" cy="849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8595173-AFFE-4473-B227-9E1809FCDAD7}"/>
              </a:ext>
            </a:extLst>
          </p:cNvPr>
          <p:cNvCxnSpPr>
            <a:cxnSpLocks/>
          </p:cNvCxnSpPr>
          <p:nvPr/>
        </p:nvCxnSpPr>
        <p:spPr>
          <a:xfrm flipV="1">
            <a:off x="4158343" y="1200953"/>
            <a:ext cx="156651" cy="57997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90F7CC4-F90F-421A-833D-8FF3D3DDAFB3}"/>
              </a:ext>
            </a:extLst>
          </p:cNvPr>
          <p:cNvCxnSpPr>
            <a:cxnSpLocks/>
          </p:cNvCxnSpPr>
          <p:nvPr/>
        </p:nvCxnSpPr>
        <p:spPr>
          <a:xfrm flipH="1" flipV="1">
            <a:off x="5975265" y="1150421"/>
            <a:ext cx="142288" cy="59380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07BB226-EC65-420A-85CD-5B7FFBA6D459}"/>
              </a:ext>
            </a:extLst>
          </p:cNvPr>
          <p:cNvCxnSpPr>
            <a:cxnSpLocks/>
          </p:cNvCxnSpPr>
          <p:nvPr/>
        </p:nvCxnSpPr>
        <p:spPr>
          <a:xfrm flipH="1" flipV="1">
            <a:off x="5145129" y="1183840"/>
            <a:ext cx="1" cy="56038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BCE038-8761-421D-89CE-FAACD812796B}"/>
                  </a:ext>
                </a:extLst>
              </p:cNvPr>
              <p:cNvSpPr txBox="1"/>
              <p:nvPr/>
            </p:nvSpPr>
            <p:spPr>
              <a:xfrm>
                <a:off x="3757319" y="1623199"/>
                <a:ext cx="6524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BCE038-8761-421D-89CE-FAACD8127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19" y="1623199"/>
                <a:ext cx="652422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8BE180-E755-4A27-BFD5-BAD3C5B702D4}"/>
                  </a:ext>
                </a:extLst>
              </p:cNvPr>
              <p:cNvSpPr txBox="1"/>
              <p:nvPr/>
            </p:nvSpPr>
            <p:spPr>
              <a:xfrm>
                <a:off x="4850106" y="1721911"/>
                <a:ext cx="6524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8BE180-E755-4A27-BFD5-BAD3C5B70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06" y="1721911"/>
                <a:ext cx="652422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93E372-316C-45EE-9906-373003CBDA3A}"/>
                  </a:ext>
                </a:extLst>
              </p:cNvPr>
              <p:cNvSpPr txBox="1"/>
              <p:nvPr/>
            </p:nvSpPr>
            <p:spPr>
              <a:xfrm>
                <a:off x="5814672" y="1648204"/>
                <a:ext cx="56265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93E372-316C-45EE-9906-373003CBD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672" y="1648204"/>
                <a:ext cx="562655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324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041CEE-1A13-4D61-8EA0-2E56DF9511BA}"/>
              </a:ext>
            </a:extLst>
          </p:cNvPr>
          <p:cNvSpPr/>
          <p:nvPr/>
        </p:nvSpPr>
        <p:spPr>
          <a:xfrm>
            <a:off x="0" y="0"/>
            <a:ext cx="12192000" cy="821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5E7031-3DFE-4EE0-88AA-F6F5FA754F45}"/>
              </a:ext>
            </a:extLst>
          </p:cNvPr>
          <p:cNvSpPr txBox="1"/>
          <p:nvPr/>
        </p:nvSpPr>
        <p:spPr>
          <a:xfrm>
            <a:off x="1377842" y="-35215"/>
            <a:ext cx="10147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koordinatalari</a:t>
            </a:r>
            <a:endParaRPr lang="ru-RU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CC1FEC-A479-499E-93E4-2349E8872356}"/>
                  </a:ext>
                </a:extLst>
              </p:cNvPr>
              <p:cNvSpPr txBox="1"/>
              <p:nvPr/>
            </p:nvSpPr>
            <p:spPr>
              <a:xfrm>
                <a:off x="1136277" y="1502524"/>
                <a:ext cx="439408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CC1FEC-A479-499E-93E4-2349E8872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77" y="1502524"/>
                <a:ext cx="4394088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113F2D-E3AA-43D8-B09E-15417F0C4866}"/>
                  </a:ext>
                </a:extLst>
              </p:cNvPr>
              <p:cNvSpPr txBox="1"/>
              <p:nvPr/>
            </p:nvSpPr>
            <p:spPr>
              <a:xfrm>
                <a:off x="6573371" y="1502524"/>
                <a:ext cx="444057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113F2D-E3AA-43D8-B09E-15417F0C4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371" y="1502524"/>
                <a:ext cx="444057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E1018A-06B5-49D8-A024-FFB3895DFECB}"/>
                  </a:ext>
                </a:extLst>
              </p:cNvPr>
              <p:cNvSpPr txBox="1"/>
              <p:nvPr/>
            </p:nvSpPr>
            <p:spPr>
              <a:xfrm>
                <a:off x="584427" y="2843296"/>
                <a:ext cx="1102314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o‘rtasi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E1018A-06B5-49D8-A024-FFB3895DF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27" y="2843296"/>
                <a:ext cx="11023146" cy="830997"/>
              </a:xfrm>
              <a:prstGeom prst="rect">
                <a:avLst/>
              </a:prstGeom>
              <a:blipFill>
                <a:blip r:embed="rId5"/>
                <a:stretch>
                  <a:fillRect t="-25547" r="-2876" b="-48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039F02-0457-4883-BCFD-438C2FE0C6A0}"/>
                  </a:ext>
                </a:extLst>
              </p:cNvPr>
              <p:cNvSpPr txBox="1"/>
              <p:nvPr/>
            </p:nvSpPr>
            <p:spPr>
              <a:xfrm>
                <a:off x="365234" y="4464294"/>
                <a:ext cx="3327578" cy="1336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039F02-0457-4883-BCFD-438C2FE0C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4" y="4464294"/>
                <a:ext cx="3327578" cy="1336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256640-7AF5-4049-B1B8-EF80B012518C}"/>
                  </a:ext>
                </a:extLst>
              </p:cNvPr>
              <p:cNvSpPr txBox="1"/>
              <p:nvPr/>
            </p:nvSpPr>
            <p:spPr>
              <a:xfrm>
                <a:off x="4252641" y="4464295"/>
                <a:ext cx="3370858" cy="1336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256640-7AF5-4049-B1B8-EF80B0125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641" y="4464295"/>
                <a:ext cx="3370858" cy="13369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8F6D2F-DCB8-4C02-9124-D2D7A6CBF7C0}"/>
                  </a:ext>
                </a:extLst>
              </p:cNvPr>
              <p:cNvSpPr txBox="1"/>
              <p:nvPr/>
            </p:nvSpPr>
            <p:spPr>
              <a:xfrm>
                <a:off x="8308585" y="4464295"/>
                <a:ext cx="3216971" cy="1336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8F6D2F-DCB8-4C02-9124-D2D7A6CBF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585" y="4464295"/>
                <a:ext cx="3216971" cy="13369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Рамка 14">
            <a:extLst>
              <a:ext uri="{FF2B5EF4-FFF2-40B4-BE49-F238E27FC236}">
                <a16:creationId xmlns:a16="http://schemas.microsoft.com/office/drawing/2014/main" id="{19423576-0918-4475-94F8-5BA78AD51AC7}"/>
              </a:ext>
            </a:extLst>
          </p:cNvPr>
          <p:cNvSpPr/>
          <p:nvPr/>
        </p:nvSpPr>
        <p:spPr>
          <a:xfrm>
            <a:off x="149512" y="4206023"/>
            <a:ext cx="3759022" cy="1922929"/>
          </a:xfrm>
          <a:prstGeom prst="frame">
            <a:avLst>
              <a:gd name="adj1" fmla="val 1311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8F4D3CC0-A56D-4E92-A35D-2CB8CF34A7F2}"/>
              </a:ext>
            </a:extLst>
          </p:cNvPr>
          <p:cNvSpPr/>
          <p:nvPr/>
        </p:nvSpPr>
        <p:spPr>
          <a:xfrm>
            <a:off x="4108628" y="4206021"/>
            <a:ext cx="3759022" cy="1922929"/>
          </a:xfrm>
          <a:prstGeom prst="frame">
            <a:avLst>
              <a:gd name="adj1" fmla="val 1311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629F13DE-B893-458C-92F0-F9E8300E45A0}"/>
              </a:ext>
            </a:extLst>
          </p:cNvPr>
          <p:cNvSpPr/>
          <p:nvPr/>
        </p:nvSpPr>
        <p:spPr>
          <a:xfrm>
            <a:off x="8067744" y="4206022"/>
            <a:ext cx="3759022" cy="1922929"/>
          </a:xfrm>
          <a:prstGeom prst="frame">
            <a:avLst>
              <a:gd name="adj1" fmla="val 1311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84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DFB029-9BCB-406C-A76A-9A9B6EFF0F6E}"/>
              </a:ext>
            </a:extLst>
          </p:cNvPr>
          <p:cNvSpPr/>
          <p:nvPr/>
        </p:nvSpPr>
        <p:spPr>
          <a:xfrm>
            <a:off x="0" y="5962"/>
            <a:ext cx="12192000" cy="821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D2430-9587-4BEA-BFFC-A9A59ACA90B3}"/>
              </a:ext>
            </a:extLst>
          </p:cNvPr>
          <p:cNvSpPr txBox="1"/>
          <p:nvPr/>
        </p:nvSpPr>
        <p:spPr>
          <a:xfrm>
            <a:off x="4424521" y="-44916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/>
              <p:nvPr/>
            </p:nvSpPr>
            <p:spPr>
              <a:xfrm>
                <a:off x="208960" y="1607031"/>
                <a:ext cx="1177408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e>
                    </m:d>
                    <m:r>
                      <a:rPr lang="en-US" sz="66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66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d>
                      <m:dPr>
                        <m:ctrlP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6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o‘rtasining</a:t>
                </a:r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koordinatalarini</a:t>
                </a:r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toping.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60" y="1607031"/>
                <a:ext cx="11774080" cy="4154984"/>
              </a:xfrm>
              <a:prstGeom prst="rect">
                <a:avLst/>
              </a:prstGeom>
              <a:blipFill>
                <a:blip r:embed="rId2"/>
                <a:stretch>
                  <a:fillRect r="-1398" b="-10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632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F4D002-981B-4C3F-ADB2-CA70FA25ABCA}"/>
              </a:ext>
            </a:extLst>
          </p:cNvPr>
          <p:cNvSpPr/>
          <p:nvPr/>
        </p:nvSpPr>
        <p:spPr>
          <a:xfrm>
            <a:off x="0" y="-11270"/>
            <a:ext cx="12192000" cy="7394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D0F1F-00BA-434F-9053-933FDDC98850}"/>
              </a:ext>
            </a:extLst>
          </p:cNvPr>
          <p:cNvSpPr txBox="1"/>
          <p:nvPr/>
        </p:nvSpPr>
        <p:spPr>
          <a:xfrm>
            <a:off x="4503086" y="-146508"/>
            <a:ext cx="303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41D227-8CEB-4428-A44F-036A1B8A76EA}"/>
                  </a:ext>
                </a:extLst>
              </p:cNvPr>
              <p:cNvSpPr txBox="1"/>
              <p:nvPr/>
            </p:nvSpPr>
            <p:spPr>
              <a:xfrm>
                <a:off x="679263" y="4816395"/>
                <a:ext cx="4164345" cy="1671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41D227-8CEB-4428-A44F-036A1B8A7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3" y="4816395"/>
                <a:ext cx="4164345" cy="16710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9F58D8-041E-487D-AFF3-424C39528C96}"/>
                  </a:ext>
                </a:extLst>
              </p:cNvPr>
              <p:cNvSpPr txBox="1"/>
              <p:nvPr/>
            </p:nvSpPr>
            <p:spPr>
              <a:xfrm>
                <a:off x="1583420" y="2413337"/>
                <a:ext cx="424533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9F58D8-041E-487D-AFF3-424C39528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420" y="2413337"/>
                <a:ext cx="4245339" cy="10156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2D802B-33D6-4D14-871C-9D7D5816F077}"/>
                  </a:ext>
                </a:extLst>
              </p:cNvPr>
              <p:cNvSpPr txBox="1"/>
              <p:nvPr/>
            </p:nvSpPr>
            <p:spPr>
              <a:xfrm>
                <a:off x="7068559" y="2413337"/>
                <a:ext cx="409758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2D802B-33D6-4D14-871C-9D7D5816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559" y="2413337"/>
                <a:ext cx="4097587" cy="101566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61FB50-3399-4F6F-A23C-81529953A0B5}"/>
                  </a:ext>
                </a:extLst>
              </p:cNvPr>
              <p:cNvSpPr txBox="1"/>
              <p:nvPr/>
            </p:nvSpPr>
            <p:spPr>
              <a:xfrm>
                <a:off x="2465667" y="1112313"/>
                <a:ext cx="9873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61FB50-3399-4F6F-A23C-81529953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667" y="1112313"/>
                <a:ext cx="987322" cy="9233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9BFEC5-804C-486F-931C-F398E45D766C}"/>
                  </a:ext>
                </a:extLst>
              </p:cNvPr>
              <p:cNvSpPr txBox="1"/>
              <p:nvPr/>
            </p:nvSpPr>
            <p:spPr>
              <a:xfrm>
                <a:off x="3423869" y="1112313"/>
                <a:ext cx="100335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9BFEC5-804C-486F-931C-F398E45D7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69" y="1112313"/>
                <a:ext cx="1003352" cy="92333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BE2830-851E-4080-AFCE-D41FA153A5EB}"/>
                  </a:ext>
                </a:extLst>
              </p:cNvPr>
              <p:cNvSpPr txBox="1"/>
              <p:nvPr/>
            </p:nvSpPr>
            <p:spPr>
              <a:xfrm>
                <a:off x="4470704" y="1101224"/>
                <a:ext cx="94083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BE2830-851E-4080-AFCE-D41FA153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704" y="1101224"/>
                <a:ext cx="940835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6FB6C56-0450-4807-A282-4FA53E5D48FE}"/>
              </a:ext>
            </a:extLst>
          </p:cNvPr>
          <p:cNvCxnSpPr>
            <a:cxnSpLocks/>
          </p:cNvCxnSpPr>
          <p:nvPr/>
        </p:nvCxnSpPr>
        <p:spPr>
          <a:xfrm>
            <a:off x="2905694" y="2099515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A09E988-CFA2-4BA4-B2A9-0FC08545D0FC}"/>
              </a:ext>
            </a:extLst>
          </p:cNvPr>
          <p:cNvCxnSpPr>
            <a:cxnSpLocks/>
          </p:cNvCxnSpPr>
          <p:nvPr/>
        </p:nvCxnSpPr>
        <p:spPr>
          <a:xfrm flipH="1">
            <a:off x="4712989" y="2071382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25DD3B8-694B-4578-AA6F-5412C79615D1}"/>
              </a:ext>
            </a:extLst>
          </p:cNvPr>
          <p:cNvCxnSpPr>
            <a:cxnSpLocks/>
          </p:cNvCxnSpPr>
          <p:nvPr/>
        </p:nvCxnSpPr>
        <p:spPr>
          <a:xfrm>
            <a:off x="3933579" y="2086022"/>
            <a:ext cx="4356" cy="44102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6CD74A-C9B8-4189-97EF-3B40C4972D19}"/>
                  </a:ext>
                </a:extLst>
              </p:cNvPr>
              <p:cNvSpPr txBox="1"/>
              <p:nvPr/>
            </p:nvSpPr>
            <p:spPr>
              <a:xfrm>
                <a:off x="7754827" y="1080472"/>
                <a:ext cx="9873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6CD74A-C9B8-4189-97EF-3B40C497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827" y="1080472"/>
                <a:ext cx="987322" cy="92333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01F395-9022-4DB2-94D5-37A78E9600F0}"/>
                  </a:ext>
                </a:extLst>
              </p:cNvPr>
              <p:cNvSpPr txBox="1"/>
              <p:nvPr/>
            </p:nvSpPr>
            <p:spPr>
              <a:xfrm>
                <a:off x="8830908" y="1080472"/>
                <a:ext cx="100335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01F395-9022-4DB2-94D5-37A78E96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908" y="1080472"/>
                <a:ext cx="1003352" cy="92333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4620ED-81A4-45CF-AA49-C107B3D66073}"/>
                  </a:ext>
                </a:extLst>
              </p:cNvPr>
              <p:cNvSpPr txBox="1"/>
              <p:nvPr/>
            </p:nvSpPr>
            <p:spPr>
              <a:xfrm>
                <a:off x="9840405" y="1101224"/>
                <a:ext cx="94083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4620ED-81A4-45CF-AA49-C107B3D66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05" y="1101224"/>
                <a:ext cx="940835" cy="92333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BFDD050-6B56-4C29-9DFB-3787F1703A06}"/>
              </a:ext>
            </a:extLst>
          </p:cNvPr>
          <p:cNvCxnSpPr>
            <a:cxnSpLocks/>
          </p:cNvCxnSpPr>
          <p:nvPr/>
        </p:nvCxnSpPr>
        <p:spPr>
          <a:xfrm>
            <a:off x="8342783" y="2099516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293875E-9AF7-4D6E-8F24-112C226B5705}"/>
              </a:ext>
            </a:extLst>
          </p:cNvPr>
          <p:cNvCxnSpPr>
            <a:cxnSpLocks/>
          </p:cNvCxnSpPr>
          <p:nvPr/>
        </p:nvCxnSpPr>
        <p:spPr>
          <a:xfrm flipH="1">
            <a:off x="10150361" y="2058442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0A6D64F-6176-41CD-B920-1577750E8A91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332584" y="2003802"/>
            <a:ext cx="38084" cy="55030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06792F-7D1B-43C3-8FCA-78D48F72545C}"/>
                  </a:ext>
                </a:extLst>
              </p:cNvPr>
              <p:cNvSpPr txBox="1"/>
              <p:nvPr/>
            </p:nvSpPr>
            <p:spPr>
              <a:xfrm>
                <a:off x="5072782" y="4720161"/>
                <a:ext cx="3590727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06792F-7D1B-43C3-8FCA-78D48F725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82" y="4720161"/>
                <a:ext cx="3590727" cy="172861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1E2D39-5337-45C8-8F60-62CE3CE1FE38}"/>
                  </a:ext>
                </a:extLst>
              </p:cNvPr>
              <p:cNvSpPr txBox="1"/>
              <p:nvPr/>
            </p:nvSpPr>
            <p:spPr>
              <a:xfrm>
                <a:off x="8886843" y="4723560"/>
                <a:ext cx="1423980" cy="1725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1E2D39-5337-45C8-8F60-62CE3CE1F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843" y="4723560"/>
                <a:ext cx="1423980" cy="172521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368C4F-FB7E-4519-AC36-0E529E2CBF71}"/>
                  </a:ext>
                </a:extLst>
              </p:cNvPr>
              <p:cNvSpPr txBox="1"/>
              <p:nvPr/>
            </p:nvSpPr>
            <p:spPr>
              <a:xfrm>
                <a:off x="10539501" y="5190279"/>
                <a:ext cx="63478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368C4F-FB7E-4519-AC36-0E529E2CB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9501" y="5190279"/>
                <a:ext cx="634789" cy="92333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ADA758-2B84-4B7C-8C34-996B1CF7E135}"/>
                  </a:ext>
                </a:extLst>
              </p:cNvPr>
              <p:cNvSpPr txBox="1"/>
              <p:nvPr/>
            </p:nvSpPr>
            <p:spPr>
              <a:xfrm>
                <a:off x="1583419" y="3460907"/>
                <a:ext cx="531115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ADA758-2B84-4B7C-8C34-996B1CF7E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419" y="3460907"/>
                <a:ext cx="5311157" cy="101566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Круг: прозрачная заливка 2">
            <a:extLst>
              <a:ext uri="{FF2B5EF4-FFF2-40B4-BE49-F238E27FC236}">
                <a16:creationId xmlns:a16="http://schemas.microsoft.com/office/drawing/2014/main" id="{FD81374D-4E43-4F1C-9430-845CE1D5003A}"/>
              </a:ext>
            </a:extLst>
          </p:cNvPr>
          <p:cNvSpPr/>
          <p:nvPr/>
        </p:nvSpPr>
        <p:spPr>
          <a:xfrm>
            <a:off x="2396291" y="1189892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руг: прозрачная заливка 31">
            <a:extLst>
              <a:ext uri="{FF2B5EF4-FFF2-40B4-BE49-F238E27FC236}">
                <a16:creationId xmlns:a16="http://schemas.microsoft.com/office/drawing/2014/main" id="{C358F3D4-FDF5-4732-AAA5-18478266CE63}"/>
              </a:ext>
            </a:extLst>
          </p:cNvPr>
          <p:cNvSpPr/>
          <p:nvPr/>
        </p:nvSpPr>
        <p:spPr>
          <a:xfrm>
            <a:off x="7704590" y="1138380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5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5" grpId="0"/>
      <p:bldP spid="26" grpId="0"/>
      <p:bldP spid="27" grpId="0"/>
      <p:bldP spid="31" grpId="0"/>
      <p:bldP spid="3" grpId="0" animBg="1"/>
      <p:bldP spid="3" grpId="1" animBg="1"/>
      <p:bldP spid="32" grpId="0" animBg="1"/>
      <p:bldP spid="3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F4D002-981B-4C3F-ADB2-CA70FA25ABCA}"/>
              </a:ext>
            </a:extLst>
          </p:cNvPr>
          <p:cNvSpPr/>
          <p:nvPr/>
        </p:nvSpPr>
        <p:spPr>
          <a:xfrm>
            <a:off x="0" y="-21158"/>
            <a:ext cx="12192000" cy="9084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5EFA8-2EF3-4020-BA81-52A07BC10D54}"/>
                  </a:ext>
                </a:extLst>
              </p:cNvPr>
              <p:cNvSpPr txBox="1"/>
              <p:nvPr/>
            </p:nvSpPr>
            <p:spPr>
              <a:xfrm>
                <a:off x="539831" y="4157375"/>
                <a:ext cx="4212435" cy="1671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5EFA8-2EF3-4020-BA81-52A07BC1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31" y="4157375"/>
                <a:ext cx="4212435" cy="1671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9F58D8-041E-487D-AFF3-424C39528C96}"/>
                  </a:ext>
                </a:extLst>
              </p:cNvPr>
              <p:cNvSpPr txBox="1"/>
              <p:nvPr/>
            </p:nvSpPr>
            <p:spPr>
              <a:xfrm>
                <a:off x="1697472" y="2660594"/>
                <a:ext cx="424533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9F58D8-041E-487D-AFF3-424C39528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472" y="2660594"/>
                <a:ext cx="4245339" cy="9233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2D802B-33D6-4D14-871C-9D7D5816F077}"/>
                  </a:ext>
                </a:extLst>
              </p:cNvPr>
              <p:cNvSpPr txBox="1"/>
              <p:nvPr/>
            </p:nvSpPr>
            <p:spPr>
              <a:xfrm>
                <a:off x="7164891" y="2690731"/>
                <a:ext cx="409758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2D802B-33D6-4D14-871C-9D7D5816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891" y="2690731"/>
                <a:ext cx="4097587" cy="9233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61FB50-3399-4F6F-A23C-81529953A0B5}"/>
                  </a:ext>
                </a:extLst>
              </p:cNvPr>
              <p:cNvSpPr txBox="1"/>
              <p:nvPr/>
            </p:nvSpPr>
            <p:spPr>
              <a:xfrm>
                <a:off x="2496836" y="1349299"/>
                <a:ext cx="88793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61FB50-3399-4F6F-A23C-81529953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836" y="1349299"/>
                <a:ext cx="887935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9BFEC5-804C-486F-931C-F398E45D766C}"/>
                  </a:ext>
                </a:extLst>
              </p:cNvPr>
              <p:cNvSpPr txBox="1"/>
              <p:nvPr/>
            </p:nvSpPr>
            <p:spPr>
              <a:xfrm>
                <a:off x="3455038" y="1349299"/>
                <a:ext cx="9023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9BFEC5-804C-486F-931C-F398E45D7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38" y="1349299"/>
                <a:ext cx="902363" cy="8309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BE2830-851E-4080-AFCE-D41FA153A5EB}"/>
                  </a:ext>
                </a:extLst>
              </p:cNvPr>
              <p:cNvSpPr txBox="1"/>
              <p:nvPr/>
            </p:nvSpPr>
            <p:spPr>
              <a:xfrm>
                <a:off x="4501873" y="1338210"/>
                <a:ext cx="84625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BE2830-851E-4080-AFCE-D41FA153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73" y="1338210"/>
                <a:ext cx="846257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6FB6C56-0450-4807-A282-4FA53E5D48FE}"/>
              </a:ext>
            </a:extLst>
          </p:cNvPr>
          <p:cNvCxnSpPr>
            <a:cxnSpLocks/>
          </p:cNvCxnSpPr>
          <p:nvPr/>
        </p:nvCxnSpPr>
        <p:spPr>
          <a:xfrm>
            <a:off x="3056929" y="2249733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A09E988-CFA2-4BA4-B2A9-0FC08545D0FC}"/>
              </a:ext>
            </a:extLst>
          </p:cNvPr>
          <p:cNvCxnSpPr>
            <a:cxnSpLocks/>
          </p:cNvCxnSpPr>
          <p:nvPr/>
        </p:nvCxnSpPr>
        <p:spPr>
          <a:xfrm flipH="1">
            <a:off x="4672035" y="2259374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25DD3B8-694B-4578-AA6F-5412C79615D1}"/>
              </a:ext>
            </a:extLst>
          </p:cNvPr>
          <p:cNvCxnSpPr>
            <a:cxnSpLocks/>
          </p:cNvCxnSpPr>
          <p:nvPr/>
        </p:nvCxnSpPr>
        <p:spPr>
          <a:xfrm>
            <a:off x="3892625" y="2274014"/>
            <a:ext cx="4356" cy="44102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6CD74A-C9B8-4189-97EF-3B40C4972D19}"/>
                  </a:ext>
                </a:extLst>
              </p:cNvPr>
              <p:cNvSpPr txBox="1"/>
              <p:nvPr/>
            </p:nvSpPr>
            <p:spPr>
              <a:xfrm>
                <a:off x="8006338" y="1342542"/>
                <a:ext cx="88793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6CD74A-C9B8-4189-97EF-3B40C497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338" y="1342542"/>
                <a:ext cx="887935" cy="83099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01F395-9022-4DB2-94D5-37A78E9600F0}"/>
                  </a:ext>
                </a:extLst>
              </p:cNvPr>
              <p:cNvSpPr txBox="1"/>
              <p:nvPr/>
            </p:nvSpPr>
            <p:spPr>
              <a:xfrm>
                <a:off x="9082419" y="1342542"/>
                <a:ext cx="9023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01F395-9022-4DB2-94D5-37A78E96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419" y="1342542"/>
                <a:ext cx="902363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4620ED-81A4-45CF-AA49-C107B3D66073}"/>
                  </a:ext>
                </a:extLst>
              </p:cNvPr>
              <p:cNvSpPr txBox="1"/>
              <p:nvPr/>
            </p:nvSpPr>
            <p:spPr>
              <a:xfrm>
                <a:off x="10091916" y="1363294"/>
                <a:ext cx="84625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4620ED-81A4-45CF-AA49-C107B3D66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916" y="1363294"/>
                <a:ext cx="846257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BFDD050-6B56-4C29-9DFB-3787F1703A06}"/>
              </a:ext>
            </a:extLst>
          </p:cNvPr>
          <p:cNvCxnSpPr>
            <a:cxnSpLocks/>
          </p:cNvCxnSpPr>
          <p:nvPr/>
        </p:nvCxnSpPr>
        <p:spPr>
          <a:xfrm>
            <a:off x="8597500" y="2226752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293875E-9AF7-4D6E-8F24-112C226B5705}"/>
              </a:ext>
            </a:extLst>
          </p:cNvPr>
          <p:cNvCxnSpPr>
            <a:cxnSpLocks/>
          </p:cNvCxnSpPr>
          <p:nvPr/>
        </p:nvCxnSpPr>
        <p:spPr>
          <a:xfrm flipH="1">
            <a:off x="10091916" y="2218289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0A6D64F-6176-41CD-B920-1577750E8A91}"/>
              </a:ext>
            </a:extLst>
          </p:cNvPr>
          <p:cNvCxnSpPr>
            <a:cxnSpLocks/>
          </p:cNvCxnSpPr>
          <p:nvPr/>
        </p:nvCxnSpPr>
        <p:spPr>
          <a:xfrm flipH="1">
            <a:off x="9428486" y="2247567"/>
            <a:ext cx="147752" cy="4680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B817BF-A1E2-4785-8FE3-2E89BED54DA2}"/>
                  </a:ext>
                </a:extLst>
              </p:cNvPr>
              <p:cNvSpPr txBox="1"/>
              <p:nvPr/>
            </p:nvSpPr>
            <p:spPr>
              <a:xfrm>
                <a:off x="4824958" y="4098739"/>
                <a:ext cx="3590727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B817BF-A1E2-4785-8FE3-2E89BED54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958" y="4098739"/>
                <a:ext cx="3590727" cy="172861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7B6183F-8C88-4B4C-B9E4-9DE8FD9A86FB}"/>
                  </a:ext>
                </a:extLst>
              </p:cNvPr>
              <p:cNvSpPr txBox="1"/>
              <p:nvPr/>
            </p:nvSpPr>
            <p:spPr>
              <a:xfrm>
                <a:off x="8581926" y="4079953"/>
                <a:ext cx="1423980" cy="1747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7B6183F-8C88-4B4C-B9E4-9DE8FD9A8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926" y="4079953"/>
                <a:ext cx="1423980" cy="174740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522652-0CD6-4B28-8BFD-7594C9C11FE8}"/>
                  </a:ext>
                </a:extLst>
              </p:cNvPr>
              <p:cNvSpPr txBox="1"/>
              <p:nvPr/>
            </p:nvSpPr>
            <p:spPr>
              <a:xfrm>
                <a:off x="10172147" y="4549471"/>
                <a:ext cx="138018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522652-0CD6-4B28-8BFD-7594C9C11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147" y="4549471"/>
                <a:ext cx="1380185" cy="92333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E554DD-C3D5-4750-80D0-76CC6117D61D}"/>
                  </a:ext>
                </a:extLst>
              </p:cNvPr>
              <p:cNvSpPr txBox="1"/>
              <p:nvPr/>
            </p:nvSpPr>
            <p:spPr>
              <a:xfrm>
                <a:off x="2176918" y="-135618"/>
                <a:ext cx="531115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E554DD-C3D5-4750-80D0-76CC6117D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918" y="-135618"/>
                <a:ext cx="5311157" cy="101566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Круг: прозрачная заливка 31">
            <a:extLst>
              <a:ext uri="{FF2B5EF4-FFF2-40B4-BE49-F238E27FC236}">
                <a16:creationId xmlns:a16="http://schemas.microsoft.com/office/drawing/2014/main" id="{1D8656EA-E8EC-4559-8518-75B666795D93}"/>
              </a:ext>
            </a:extLst>
          </p:cNvPr>
          <p:cNvSpPr/>
          <p:nvPr/>
        </p:nvSpPr>
        <p:spPr>
          <a:xfrm>
            <a:off x="3337299" y="1363294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Круг: прозрачная заливка 32">
            <a:extLst>
              <a:ext uri="{FF2B5EF4-FFF2-40B4-BE49-F238E27FC236}">
                <a16:creationId xmlns:a16="http://schemas.microsoft.com/office/drawing/2014/main" id="{7C9A1FBE-D8D3-4D5A-BFE7-C47CB99D4D3E}"/>
              </a:ext>
            </a:extLst>
          </p:cNvPr>
          <p:cNvSpPr/>
          <p:nvPr/>
        </p:nvSpPr>
        <p:spPr>
          <a:xfrm>
            <a:off x="8957816" y="1379114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86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29" grpId="0"/>
      <p:bldP spid="30" grpId="0"/>
      <p:bldP spid="32" grpId="0" animBg="1"/>
      <p:bldP spid="32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F4D002-981B-4C3F-ADB2-CA70FA25ABCA}"/>
              </a:ext>
            </a:extLst>
          </p:cNvPr>
          <p:cNvSpPr/>
          <p:nvPr/>
        </p:nvSpPr>
        <p:spPr>
          <a:xfrm>
            <a:off x="0" y="-24404"/>
            <a:ext cx="12192000" cy="9084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9F58D8-041E-487D-AFF3-424C39528C96}"/>
                  </a:ext>
                </a:extLst>
              </p:cNvPr>
              <p:cNvSpPr txBox="1"/>
              <p:nvPr/>
            </p:nvSpPr>
            <p:spPr>
              <a:xfrm>
                <a:off x="1697472" y="2660594"/>
                <a:ext cx="424533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9F58D8-041E-487D-AFF3-424C39528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472" y="2660594"/>
                <a:ext cx="424533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2D802B-33D6-4D14-871C-9D7D5816F077}"/>
                  </a:ext>
                </a:extLst>
              </p:cNvPr>
              <p:cNvSpPr txBox="1"/>
              <p:nvPr/>
            </p:nvSpPr>
            <p:spPr>
              <a:xfrm>
                <a:off x="7164891" y="2690731"/>
                <a:ext cx="409758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2D802B-33D6-4D14-871C-9D7D5816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891" y="2690731"/>
                <a:ext cx="4097587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61FB50-3399-4F6F-A23C-81529953A0B5}"/>
                  </a:ext>
                </a:extLst>
              </p:cNvPr>
              <p:cNvSpPr txBox="1"/>
              <p:nvPr/>
            </p:nvSpPr>
            <p:spPr>
              <a:xfrm>
                <a:off x="2496836" y="1349299"/>
                <a:ext cx="88793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61FB50-3399-4F6F-A23C-81529953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836" y="1349299"/>
                <a:ext cx="88793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9BFEC5-804C-486F-931C-F398E45D766C}"/>
                  </a:ext>
                </a:extLst>
              </p:cNvPr>
              <p:cNvSpPr txBox="1"/>
              <p:nvPr/>
            </p:nvSpPr>
            <p:spPr>
              <a:xfrm>
                <a:off x="3455038" y="1349299"/>
                <a:ext cx="9023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9BFEC5-804C-486F-931C-F398E45D7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38" y="1349299"/>
                <a:ext cx="90236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BE2830-851E-4080-AFCE-D41FA153A5EB}"/>
                  </a:ext>
                </a:extLst>
              </p:cNvPr>
              <p:cNvSpPr txBox="1"/>
              <p:nvPr/>
            </p:nvSpPr>
            <p:spPr>
              <a:xfrm>
                <a:off x="4501873" y="1338210"/>
                <a:ext cx="84625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BE2830-851E-4080-AFCE-D41FA153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73" y="1338210"/>
                <a:ext cx="84625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6FB6C56-0450-4807-A282-4FA53E5D48FE}"/>
              </a:ext>
            </a:extLst>
          </p:cNvPr>
          <p:cNvCxnSpPr>
            <a:cxnSpLocks/>
          </p:cNvCxnSpPr>
          <p:nvPr/>
        </p:nvCxnSpPr>
        <p:spPr>
          <a:xfrm>
            <a:off x="3056929" y="2249733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A09E988-CFA2-4BA4-B2A9-0FC08545D0FC}"/>
              </a:ext>
            </a:extLst>
          </p:cNvPr>
          <p:cNvCxnSpPr>
            <a:cxnSpLocks/>
          </p:cNvCxnSpPr>
          <p:nvPr/>
        </p:nvCxnSpPr>
        <p:spPr>
          <a:xfrm flipH="1">
            <a:off x="4672035" y="2259374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25DD3B8-694B-4578-AA6F-5412C79615D1}"/>
              </a:ext>
            </a:extLst>
          </p:cNvPr>
          <p:cNvCxnSpPr>
            <a:cxnSpLocks/>
          </p:cNvCxnSpPr>
          <p:nvPr/>
        </p:nvCxnSpPr>
        <p:spPr>
          <a:xfrm>
            <a:off x="3892625" y="2274014"/>
            <a:ext cx="4356" cy="44102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6CD74A-C9B8-4189-97EF-3B40C4972D19}"/>
                  </a:ext>
                </a:extLst>
              </p:cNvPr>
              <p:cNvSpPr txBox="1"/>
              <p:nvPr/>
            </p:nvSpPr>
            <p:spPr>
              <a:xfrm>
                <a:off x="8006338" y="1342542"/>
                <a:ext cx="88793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6CD74A-C9B8-4189-97EF-3B40C497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338" y="1342542"/>
                <a:ext cx="88793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01F395-9022-4DB2-94D5-37A78E9600F0}"/>
                  </a:ext>
                </a:extLst>
              </p:cNvPr>
              <p:cNvSpPr txBox="1"/>
              <p:nvPr/>
            </p:nvSpPr>
            <p:spPr>
              <a:xfrm>
                <a:off x="9082419" y="1342542"/>
                <a:ext cx="9023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01F395-9022-4DB2-94D5-37A78E96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419" y="1342542"/>
                <a:ext cx="90236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4620ED-81A4-45CF-AA49-C107B3D66073}"/>
                  </a:ext>
                </a:extLst>
              </p:cNvPr>
              <p:cNvSpPr txBox="1"/>
              <p:nvPr/>
            </p:nvSpPr>
            <p:spPr>
              <a:xfrm>
                <a:off x="10091916" y="1363294"/>
                <a:ext cx="84625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4620ED-81A4-45CF-AA49-C107B3D66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916" y="1363294"/>
                <a:ext cx="846257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BFDD050-6B56-4C29-9DFB-3787F1703A06}"/>
              </a:ext>
            </a:extLst>
          </p:cNvPr>
          <p:cNvCxnSpPr>
            <a:cxnSpLocks/>
          </p:cNvCxnSpPr>
          <p:nvPr/>
        </p:nvCxnSpPr>
        <p:spPr>
          <a:xfrm>
            <a:off x="8597500" y="2226752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293875E-9AF7-4D6E-8F24-112C226B5705}"/>
              </a:ext>
            </a:extLst>
          </p:cNvPr>
          <p:cNvCxnSpPr>
            <a:cxnSpLocks/>
          </p:cNvCxnSpPr>
          <p:nvPr/>
        </p:nvCxnSpPr>
        <p:spPr>
          <a:xfrm flipH="1">
            <a:off x="10091916" y="2218289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0A6D64F-6176-41CD-B920-1577750E8A91}"/>
              </a:ext>
            </a:extLst>
          </p:cNvPr>
          <p:cNvCxnSpPr>
            <a:cxnSpLocks/>
          </p:cNvCxnSpPr>
          <p:nvPr/>
        </p:nvCxnSpPr>
        <p:spPr>
          <a:xfrm flipH="1">
            <a:off x="9428486" y="2247567"/>
            <a:ext cx="147752" cy="4680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E554DD-C3D5-4750-80D0-76CC6117D61D}"/>
                  </a:ext>
                </a:extLst>
              </p:cNvPr>
              <p:cNvSpPr txBox="1"/>
              <p:nvPr/>
            </p:nvSpPr>
            <p:spPr>
              <a:xfrm>
                <a:off x="2344923" y="-78429"/>
                <a:ext cx="531115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E554DD-C3D5-4750-80D0-76CC6117D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923" y="-78429"/>
                <a:ext cx="5311157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Круг: прозрачная заливка 31">
            <a:extLst>
              <a:ext uri="{FF2B5EF4-FFF2-40B4-BE49-F238E27FC236}">
                <a16:creationId xmlns:a16="http://schemas.microsoft.com/office/drawing/2014/main" id="{1D8656EA-E8EC-4559-8518-75B666795D93}"/>
              </a:ext>
            </a:extLst>
          </p:cNvPr>
          <p:cNvSpPr/>
          <p:nvPr/>
        </p:nvSpPr>
        <p:spPr>
          <a:xfrm>
            <a:off x="4357401" y="1325324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Круг: прозрачная заливка 32">
            <a:extLst>
              <a:ext uri="{FF2B5EF4-FFF2-40B4-BE49-F238E27FC236}">
                <a16:creationId xmlns:a16="http://schemas.microsoft.com/office/drawing/2014/main" id="{7C9A1FBE-D8D3-4D5A-BFE7-C47CB99D4D3E}"/>
              </a:ext>
            </a:extLst>
          </p:cNvPr>
          <p:cNvSpPr/>
          <p:nvPr/>
        </p:nvSpPr>
        <p:spPr>
          <a:xfrm>
            <a:off x="9977918" y="1341144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A3A252-480A-4C6A-9BAE-50BCDD00A0E1}"/>
                  </a:ext>
                </a:extLst>
              </p:cNvPr>
              <p:cNvSpPr txBox="1"/>
              <p:nvPr/>
            </p:nvSpPr>
            <p:spPr>
              <a:xfrm>
                <a:off x="487361" y="3881646"/>
                <a:ext cx="4024884" cy="1671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A3A252-480A-4C6A-9BAE-50BCDD00A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1" y="3881646"/>
                <a:ext cx="4024884" cy="1671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674777-B14B-4AB5-B4FE-BF003A49EA37}"/>
                  </a:ext>
                </a:extLst>
              </p:cNvPr>
              <p:cNvSpPr txBox="1"/>
              <p:nvPr/>
            </p:nvSpPr>
            <p:spPr>
              <a:xfrm>
                <a:off x="4595717" y="3824129"/>
                <a:ext cx="3590727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674777-B14B-4AB5-B4FE-BF003A49E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717" y="3824129"/>
                <a:ext cx="3590727" cy="17286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A465A8-3CE9-41EB-BE25-A181EDAD23F8}"/>
                  </a:ext>
                </a:extLst>
              </p:cNvPr>
              <p:cNvSpPr txBox="1"/>
              <p:nvPr/>
            </p:nvSpPr>
            <p:spPr>
              <a:xfrm>
                <a:off x="8269916" y="3805343"/>
                <a:ext cx="1423980" cy="1747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A465A8-3CE9-41EB-BE25-A181EDAD2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916" y="3805343"/>
                <a:ext cx="1423980" cy="17474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D30DD7-41DC-47BE-AE6C-5C51ED9540FD}"/>
                  </a:ext>
                </a:extLst>
              </p:cNvPr>
              <p:cNvSpPr txBox="1"/>
              <p:nvPr/>
            </p:nvSpPr>
            <p:spPr>
              <a:xfrm>
                <a:off x="9777368" y="4255530"/>
                <a:ext cx="63478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D30DD7-41DC-47BE-AE6C-5C51ED954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368" y="4255530"/>
                <a:ext cx="634789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17CA6D-6BEA-4F7B-80C1-93232840029A}"/>
                  </a:ext>
                </a:extLst>
              </p:cNvPr>
              <p:cNvSpPr txBox="1"/>
              <p:nvPr/>
            </p:nvSpPr>
            <p:spPr>
              <a:xfrm>
                <a:off x="1697471" y="5762812"/>
                <a:ext cx="424533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17CA6D-6BEA-4F7B-80C1-932328400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471" y="5762812"/>
                <a:ext cx="4245339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338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26" grpId="0"/>
      <p:bldP spid="27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041CEE-1A13-4D61-8EA0-2E56DF9511BA}"/>
              </a:ext>
            </a:extLst>
          </p:cNvPr>
          <p:cNvSpPr/>
          <p:nvPr/>
        </p:nvSpPr>
        <p:spPr>
          <a:xfrm>
            <a:off x="0" y="-21215"/>
            <a:ext cx="12192000" cy="10403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A3E9A9-EB3F-492C-8EC3-211B78B433FE}"/>
                  </a:ext>
                </a:extLst>
              </p:cNvPr>
              <p:cNvSpPr txBox="1"/>
              <p:nvPr/>
            </p:nvSpPr>
            <p:spPr>
              <a:xfrm>
                <a:off x="7179522" y="21284"/>
                <a:ext cx="401857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ru-RU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A3E9A9-EB3F-492C-8EC3-211B78B43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522" y="21284"/>
                <a:ext cx="4018574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EA0603-0794-4F0C-A471-54498B8F69AC}"/>
                  </a:ext>
                </a:extLst>
              </p:cNvPr>
              <p:cNvSpPr txBox="1"/>
              <p:nvPr/>
            </p:nvSpPr>
            <p:spPr>
              <a:xfrm>
                <a:off x="2469707" y="8667"/>
                <a:ext cx="4066241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𝑨𝑷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𝑷𝑩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ru-RU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EA0603-0794-4F0C-A471-54498B8F6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707" y="8667"/>
                <a:ext cx="406624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EC8E7F-45BF-4EA4-89F7-7D78943AF489}"/>
                  </a:ext>
                </a:extLst>
              </p:cNvPr>
              <p:cNvSpPr txBox="1"/>
              <p:nvPr/>
            </p:nvSpPr>
            <p:spPr>
              <a:xfrm>
                <a:off x="549632" y="3728954"/>
                <a:ext cx="3369832" cy="1299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EC8E7F-45BF-4EA4-89F7-7D78943AF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2" y="3728954"/>
                <a:ext cx="3369832" cy="12990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21C259-D1C2-4C92-A0B4-3D73CCC21DDC}"/>
                  </a:ext>
                </a:extLst>
              </p:cNvPr>
              <p:cNvSpPr txBox="1"/>
              <p:nvPr/>
            </p:nvSpPr>
            <p:spPr>
              <a:xfrm>
                <a:off x="4437039" y="3728955"/>
                <a:ext cx="3403496" cy="1299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21C259-D1C2-4C92-A0B4-3D73CCC21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039" y="3728955"/>
                <a:ext cx="3403496" cy="12990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5852B-CBCB-4861-8734-BE9676147C54}"/>
                  </a:ext>
                </a:extLst>
              </p:cNvPr>
              <p:cNvSpPr txBox="1"/>
              <p:nvPr/>
            </p:nvSpPr>
            <p:spPr>
              <a:xfrm>
                <a:off x="8492983" y="3728955"/>
                <a:ext cx="3268844" cy="1299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5852B-CBCB-4861-8734-BE967614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983" y="3728955"/>
                <a:ext cx="3268844" cy="12990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Рамка 10">
            <a:extLst>
              <a:ext uri="{FF2B5EF4-FFF2-40B4-BE49-F238E27FC236}">
                <a16:creationId xmlns:a16="http://schemas.microsoft.com/office/drawing/2014/main" id="{F7651134-8D2F-4FEA-BFE2-8B58C35DB96F}"/>
              </a:ext>
            </a:extLst>
          </p:cNvPr>
          <p:cNvSpPr/>
          <p:nvPr/>
        </p:nvSpPr>
        <p:spPr>
          <a:xfrm>
            <a:off x="333910" y="3470683"/>
            <a:ext cx="3759022" cy="1922929"/>
          </a:xfrm>
          <a:prstGeom prst="frame">
            <a:avLst>
              <a:gd name="adj1" fmla="val 1311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>
            <a:extLst>
              <a:ext uri="{FF2B5EF4-FFF2-40B4-BE49-F238E27FC236}">
                <a16:creationId xmlns:a16="http://schemas.microsoft.com/office/drawing/2014/main" id="{D979AA99-A2C0-40C2-BF3C-3CC73992E4F7}"/>
              </a:ext>
            </a:extLst>
          </p:cNvPr>
          <p:cNvSpPr/>
          <p:nvPr/>
        </p:nvSpPr>
        <p:spPr>
          <a:xfrm>
            <a:off x="4293026" y="3470681"/>
            <a:ext cx="3759022" cy="1922929"/>
          </a:xfrm>
          <a:prstGeom prst="frame">
            <a:avLst>
              <a:gd name="adj1" fmla="val 1311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42932F89-6532-4963-AC7E-712EC5374B95}"/>
              </a:ext>
            </a:extLst>
          </p:cNvPr>
          <p:cNvSpPr/>
          <p:nvPr/>
        </p:nvSpPr>
        <p:spPr>
          <a:xfrm>
            <a:off x="8252142" y="3470682"/>
            <a:ext cx="3605948" cy="1922929"/>
          </a:xfrm>
          <a:prstGeom prst="frame">
            <a:avLst>
              <a:gd name="adj1" fmla="val 1311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17D0B4-6161-4108-8512-530C96C3A780}"/>
                  </a:ext>
                </a:extLst>
              </p:cNvPr>
              <p:cNvSpPr txBox="1"/>
              <p:nvPr/>
            </p:nvSpPr>
            <p:spPr>
              <a:xfrm>
                <a:off x="1320427" y="1601513"/>
                <a:ext cx="439408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17D0B4-6161-4108-8512-530C96C3A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427" y="1601513"/>
                <a:ext cx="4394088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1A5EA9-62E4-43AC-902C-5B4859C306E1}"/>
                  </a:ext>
                </a:extLst>
              </p:cNvPr>
              <p:cNvSpPr txBox="1"/>
              <p:nvPr/>
            </p:nvSpPr>
            <p:spPr>
              <a:xfrm>
                <a:off x="6757521" y="1601513"/>
                <a:ext cx="444057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1A5EA9-62E4-43AC-902C-5B4859C30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521" y="1601513"/>
                <a:ext cx="4440575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598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DFB029-9BCB-406C-A76A-9A9B6EFF0F6E}"/>
              </a:ext>
            </a:extLst>
          </p:cNvPr>
          <p:cNvSpPr/>
          <p:nvPr/>
        </p:nvSpPr>
        <p:spPr>
          <a:xfrm>
            <a:off x="-1180" y="0"/>
            <a:ext cx="12193180" cy="821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D2430-9587-4BEA-BFFC-A9A59ACA90B3}"/>
              </a:ext>
            </a:extLst>
          </p:cNvPr>
          <p:cNvSpPr txBox="1"/>
          <p:nvPr/>
        </p:nvSpPr>
        <p:spPr>
          <a:xfrm>
            <a:off x="4142151" y="-50878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/>
              <p:nvPr/>
            </p:nvSpPr>
            <p:spPr>
              <a:xfrm>
                <a:off x="-215747" y="1349749"/>
                <a:ext cx="12114482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𝑪𝑫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nisbatda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bo‘luvchi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nuqtaning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koordinatalarini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toping: 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d>
                      <m:dPr>
                        <m:ctrlP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US" sz="6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𝝀</m:t>
                    </m:r>
                    <m:r>
                      <a:rPr lang="en-US" sz="6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endParaRPr 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747" y="1349749"/>
                <a:ext cx="12114482" cy="4708981"/>
              </a:xfrm>
              <a:prstGeom prst="rect">
                <a:avLst/>
              </a:prstGeom>
              <a:blipFill>
                <a:blip r:embed="rId2"/>
                <a:stretch>
                  <a:fillRect t="-3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800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CA9FF9-23D0-4D4A-9102-FFC43A1A36D3}"/>
              </a:ext>
            </a:extLst>
          </p:cNvPr>
          <p:cNvSpPr/>
          <p:nvPr/>
        </p:nvSpPr>
        <p:spPr>
          <a:xfrm>
            <a:off x="0" y="8039"/>
            <a:ext cx="12192000" cy="821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3091B-F135-4ECD-B9D5-89959AEF7552}"/>
              </a:ext>
            </a:extLst>
          </p:cNvPr>
          <p:cNvSpPr txBox="1"/>
          <p:nvPr/>
        </p:nvSpPr>
        <p:spPr>
          <a:xfrm>
            <a:off x="4665540" y="-25469"/>
            <a:ext cx="303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C070AC-27C0-45CE-9C0C-5DB80BE25DB5}"/>
                  </a:ext>
                </a:extLst>
              </p:cNvPr>
              <p:cNvSpPr txBox="1"/>
              <p:nvPr/>
            </p:nvSpPr>
            <p:spPr>
              <a:xfrm>
                <a:off x="1828800" y="2093837"/>
                <a:ext cx="424533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C070AC-27C0-45CE-9C0C-5DB80BE2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093837"/>
                <a:ext cx="424533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FF6C9C-C54C-4809-A5E8-5A057FECC13A}"/>
                  </a:ext>
                </a:extLst>
              </p:cNvPr>
              <p:cNvSpPr txBox="1"/>
              <p:nvPr/>
            </p:nvSpPr>
            <p:spPr>
              <a:xfrm>
                <a:off x="6549604" y="2093837"/>
                <a:ext cx="505230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FF6C9C-C54C-4809-A5E8-5A057FECC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604" y="2093837"/>
                <a:ext cx="505230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88AF18-0E5E-467A-857C-6CDEA9184B65}"/>
                  </a:ext>
                </a:extLst>
              </p:cNvPr>
              <p:cNvSpPr txBox="1"/>
              <p:nvPr/>
            </p:nvSpPr>
            <p:spPr>
              <a:xfrm>
                <a:off x="2549984" y="964535"/>
                <a:ext cx="7885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88AF18-0E5E-467A-857C-6CDEA9184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84" y="964535"/>
                <a:ext cx="788549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3B0010-3161-4C92-9FD5-E9FE5E714CA6}"/>
                  </a:ext>
                </a:extLst>
              </p:cNvPr>
              <p:cNvSpPr txBox="1"/>
              <p:nvPr/>
            </p:nvSpPr>
            <p:spPr>
              <a:xfrm>
                <a:off x="3673230" y="926016"/>
                <a:ext cx="80297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3B0010-3161-4C92-9FD5-E9FE5E714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30" y="926016"/>
                <a:ext cx="802976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4B33F8-A55E-4DC9-B51B-66DC782A31D0}"/>
                  </a:ext>
                </a:extLst>
              </p:cNvPr>
              <p:cNvSpPr txBox="1"/>
              <p:nvPr/>
            </p:nvSpPr>
            <p:spPr>
              <a:xfrm>
                <a:off x="5067193" y="966107"/>
                <a:ext cx="7516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4B33F8-A55E-4DC9-B51B-66DC782A3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193" y="966107"/>
                <a:ext cx="751681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00C0B07-A5F2-450B-BCB2-F4BC89102183}"/>
              </a:ext>
            </a:extLst>
          </p:cNvPr>
          <p:cNvCxnSpPr>
            <a:cxnSpLocks/>
          </p:cNvCxnSpPr>
          <p:nvPr/>
        </p:nvCxnSpPr>
        <p:spPr>
          <a:xfrm>
            <a:off x="2859319" y="1750357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82E6D21-B79B-4421-BC58-496DCDB37E0D}"/>
              </a:ext>
            </a:extLst>
          </p:cNvPr>
          <p:cNvCxnSpPr>
            <a:cxnSpLocks/>
          </p:cNvCxnSpPr>
          <p:nvPr/>
        </p:nvCxnSpPr>
        <p:spPr>
          <a:xfrm flipH="1">
            <a:off x="5095991" y="1704771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A5EE192-F88F-4B84-9E03-7A7B64F2B439}"/>
              </a:ext>
            </a:extLst>
          </p:cNvPr>
          <p:cNvCxnSpPr>
            <a:cxnSpLocks/>
          </p:cNvCxnSpPr>
          <p:nvPr/>
        </p:nvCxnSpPr>
        <p:spPr>
          <a:xfrm flipH="1">
            <a:off x="3825824" y="1706982"/>
            <a:ext cx="147752" cy="4680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CD7F98-AADD-43A5-8716-83B05569B26E}"/>
                  </a:ext>
                </a:extLst>
              </p:cNvPr>
              <p:cNvSpPr txBox="1"/>
              <p:nvPr/>
            </p:nvSpPr>
            <p:spPr>
              <a:xfrm>
                <a:off x="7634293" y="993126"/>
                <a:ext cx="7885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CD7F98-AADD-43A5-8716-83B05569B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293" y="993126"/>
                <a:ext cx="7885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574FB0-9F07-4560-A236-B90D7E3760CE}"/>
                  </a:ext>
                </a:extLst>
              </p:cNvPr>
              <p:cNvSpPr txBox="1"/>
              <p:nvPr/>
            </p:nvSpPr>
            <p:spPr>
              <a:xfrm>
                <a:off x="9273366" y="963482"/>
                <a:ext cx="80297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574FB0-9F07-4560-A236-B90D7E376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366" y="963482"/>
                <a:ext cx="802976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A57DF9-341D-4873-9876-6B2B349F632D}"/>
                  </a:ext>
                </a:extLst>
              </p:cNvPr>
              <p:cNvSpPr txBox="1"/>
              <p:nvPr/>
            </p:nvSpPr>
            <p:spPr>
              <a:xfrm>
                <a:off x="10731988" y="963482"/>
                <a:ext cx="7516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A57DF9-341D-4873-9876-6B2B349F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988" y="963482"/>
                <a:ext cx="751681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8A215505-CD93-467D-9E1B-DA00948264E8}"/>
              </a:ext>
            </a:extLst>
          </p:cNvPr>
          <p:cNvCxnSpPr>
            <a:cxnSpLocks/>
          </p:cNvCxnSpPr>
          <p:nvPr/>
        </p:nvCxnSpPr>
        <p:spPr>
          <a:xfrm>
            <a:off x="7934856" y="1774658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4E825A7-5380-4FD5-AD80-5662901B938A}"/>
              </a:ext>
            </a:extLst>
          </p:cNvPr>
          <p:cNvCxnSpPr>
            <a:cxnSpLocks/>
          </p:cNvCxnSpPr>
          <p:nvPr/>
        </p:nvCxnSpPr>
        <p:spPr>
          <a:xfrm flipH="1">
            <a:off x="10799954" y="1760674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B2CB21E-A2D8-453D-AA60-0445A657F0DE}"/>
              </a:ext>
            </a:extLst>
          </p:cNvPr>
          <p:cNvCxnSpPr>
            <a:cxnSpLocks/>
          </p:cNvCxnSpPr>
          <p:nvPr/>
        </p:nvCxnSpPr>
        <p:spPr>
          <a:xfrm flipH="1">
            <a:off x="9443201" y="1775977"/>
            <a:ext cx="147752" cy="4680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259531-9CF0-469C-9154-E30B718DF818}"/>
                  </a:ext>
                </a:extLst>
              </p:cNvPr>
              <p:cNvSpPr txBox="1"/>
              <p:nvPr/>
            </p:nvSpPr>
            <p:spPr>
              <a:xfrm>
                <a:off x="511915" y="4972092"/>
                <a:ext cx="4135491" cy="1594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259531-9CF0-469C-9154-E30B718DF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15" y="4972092"/>
                <a:ext cx="4135491" cy="15942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D351D3-D315-4F5B-9E4C-7BEA49216058}"/>
                  </a:ext>
                </a:extLst>
              </p:cNvPr>
              <p:cNvSpPr txBox="1"/>
              <p:nvPr/>
            </p:nvSpPr>
            <p:spPr>
              <a:xfrm>
                <a:off x="1745038" y="3429000"/>
                <a:ext cx="243964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𝝀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D351D3-D315-4F5B-9E4C-7BEA492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38" y="3429000"/>
                <a:ext cx="2439648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B5CEF5D-E5F1-4F92-8550-7869F1657759}"/>
                  </a:ext>
                </a:extLst>
              </p:cNvPr>
              <p:cNvSpPr txBox="1"/>
              <p:nvPr/>
            </p:nvSpPr>
            <p:spPr>
              <a:xfrm>
                <a:off x="4752337" y="4943496"/>
                <a:ext cx="4146968" cy="1575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B5CEF5D-E5F1-4F92-8550-7869F1657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337" y="4943496"/>
                <a:ext cx="4146968" cy="15750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2D2A43-F9A6-4841-9400-093B594E94F6}"/>
                  </a:ext>
                </a:extLst>
              </p:cNvPr>
              <p:cNvSpPr txBox="1"/>
              <p:nvPr/>
            </p:nvSpPr>
            <p:spPr>
              <a:xfrm>
                <a:off x="9004236" y="4957282"/>
                <a:ext cx="1280799" cy="156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2D2A43-F9A6-4841-9400-093B594E9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236" y="4957282"/>
                <a:ext cx="1280799" cy="15612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C93A28-D345-4417-88E8-5ED0349962C2}"/>
                  </a:ext>
                </a:extLst>
              </p:cNvPr>
              <p:cNvSpPr txBox="1"/>
              <p:nvPr/>
            </p:nvSpPr>
            <p:spPr>
              <a:xfrm>
                <a:off x="10304113" y="5353734"/>
                <a:ext cx="12423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C93A28-D345-4417-88E8-5ED034996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113" y="5353734"/>
                <a:ext cx="1242328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Круг: прозрачная заливка 41">
            <a:extLst>
              <a:ext uri="{FF2B5EF4-FFF2-40B4-BE49-F238E27FC236}">
                <a16:creationId xmlns:a16="http://schemas.microsoft.com/office/drawing/2014/main" id="{6A3D7F00-4715-4875-9D04-C17D937C4CF9}"/>
              </a:ext>
            </a:extLst>
          </p:cNvPr>
          <p:cNvSpPr/>
          <p:nvPr/>
        </p:nvSpPr>
        <p:spPr>
          <a:xfrm>
            <a:off x="2388652" y="906526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Круг: прозрачная заливка 42">
            <a:extLst>
              <a:ext uri="{FF2B5EF4-FFF2-40B4-BE49-F238E27FC236}">
                <a16:creationId xmlns:a16="http://schemas.microsoft.com/office/drawing/2014/main" id="{59A3759E-7CEF-4856-9865-6F99B69E5EB8}"/>
              </a:ext>
            </a:extLst>
          </p:cNvPr>
          <p:cNvSpPr/>
          <p:nvPr/>
        </p:nvSpPr>
        <p:spPr>
          <a:xfrm>
            <a:off x="7482509" y="906525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908CFEB-042F-4927-9977-2B7EB89BA597}"/>
                  </a:ext>
                </a:extLst>
              </p:cNvPr>
              <p:cNvSpPr txBox="1"/>
              <p:nvPr/>
            </p:nvSpPr>
            <p:spPr>
              <a:xfrm>
                <a:off x="5243032" y="3405895"/>
                <a:ext cx="460921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5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908CFEB-042F-4927-9977-2B7EB89BA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32" y="3405895"/>
                <a:ext cx="4609211" cy="9233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62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30" grpId="0"/>
      <p:bldP spid="31" grpId="0"/>
      <p:bldP spid="32" grpId="0"/>
      <p:bldP spid="36" grpId="0"/>
      <p:bldP spid="38" grpId="0"/>
      <p:bldP spid="39" grpId="0"/>
      <p:bldP spid="40" grpId="0"/>
      <p:bldP spid="41" grpId="0"/>
      <p:bldP spid="42" grpId="0" animBg="1"/>
      <p:bldP spid="42" grpId="1" animBg="1"/>
      <p:bldP spid="43" grpId="0" animBg="1"/>
      <p:bldP spid="43" grpId="1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CA9FF9-23D0-4D4A-9102-FFC43A1A36D3}"/>
              </a:ext>
            </a:extLst>
          </p:cNvPr>
          <p:cNvSpPr/>
          <p:nvPr/>
        </p:nvSpPr>
        <p:spPr>
          <a:xfrm>
            <a:off x="0" y="-2781"/>
            <a:ext cx="12192000" cy="821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C070AC-27C0-45CE-9C0C-5DB80BE25DB5}"/>
                  </a:ext>
                </a:extLst>
              </p:cNvPr>
              <p:cNvSpPr txBox="1"/>
              <p:nvPr/>
            </p:nvSpPr>
            <p:spPr>
              <a:xfrm>
                <a:off x="1828800" y="2440810"/>
                <a:ext cx="424533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C070AC-27C0-45CE-9C0C-5DB80BE2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40810"/>
                <a:ext cx="424533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FF6C9C-C54C-4809-A5E8-5A057FECC13A}"/>
                  </a:ext>
                </a:extLst>
              </p:cNvPr>
              <p:cNvSpPr txBox="1"/>
              <p:nvPr/>
            </p:nvSpPr>
            <p:spPr>
              <a:xfrm>
                <a:off x="6549604" y="2440810"/>
                <a:ext cx="505230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FF6C9C-C54C-4809-A5E8-5A057FECC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604" y="2440810"/>
                <a:ext cx="505230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88AF18-0E5E-467A-857C-6CDEA9184B65}"/>
                  </a:ext>
                </a:extLst>
              </p:cNvPr>
              <p:cNvSpPr txBox="1"/>
              <p:nvPr/>
            </p:nvSpPr>
            <p:spPr>
              <a:xfrm>
                <a:off x="2402571" y="1221556"/>
                <a:ext cx="7885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88AF18-0E5E-467A-857C-6CDEA9184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71" y="1221556"/>
                <a:ext cx="788549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3B0010-3161-4C92-9FD5-E9FE5E714CA6}"/>
                  </a:ext>
                </a:extLst>
              </p:cNvPr>
              <p:cNvSpPr txBox="1"/>
              <p:nvPr/>
            </p:nvSpPr>
            <p:spPr>
              <a:xfrm>
                <a:off x="3525817" y="1183037"/>
                <a:ext cx="80297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3B0010-3161-4C92-9FD5-E9FE5E714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17" y="1183037"/>
                <a:ext cx="802976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4B33F8-A55E-4DC9-B51B-66DC782A31D0}"/>
                  </a:ext>
                </a:extLst>
              </p:cNvPr>
              <p:cNvSpPr txBox="1"/>
              <p:nvPr/>
            </p:nvSpPr>
            <p:spPr>
              <a:xfrm>
                <a:off x="4919780" y="1223128"/>
                <a:ext cx="7516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4B33F8-A55E-4DC9-B51B-66DC782A3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780" y="1223128"/>
                <a:ext cx="751681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00C0B07-A5F2-450B-BCB2-F4BC89102183}"/>
              </a:ext>
            </a:extLst>
          </p:cNvPr>
          <p:cNvCxnSpPr>
            <a:cxnSpLocks/>
          </p:cNvCxnSpPr>
          <p:nvPr/>
        </p:nvCxnSpPr>
        <p:spPr>
          <a:xfrm>
            <a:off x="2859319" y="2098180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82E6D21-B79B-4421-BC58-496DCDB37E0D}"/>
              </a:ext>
            </a:extLst>
          </p:cNvPr>
          <p:cNvCxnSpPr>
            <a:cxnSpLocks/>
          </p:cNvCxnSpPr>
          <p:nvPr/>
        </p:nvCxnSpPr>
        <p:spPr>
          <a:xfrm flipH="1">
            <a:off x="5095991" y="2052594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A5EE192-F88F-4B84-9E03-7A7B64F2B439}"/>
              </a:ext>
            </a:extLst>
          </p:cNvPr>
          <p:cNvCxnSpPr>
            <a:cxnSpLocks/>
          </p:cNvCxnSpPr>
          <p:nvPr/>
        </p:nvCxnSpPr>
        <p:spPr>
          <a:xfrm flipH="1">
            <a:off x="3825824" y="2054805"/>
            <a:ext cx="147752" cy="4680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CD7F98-AADD-43A5-8716-83B05569B26E}"/>
                  </a:ext>
                </a:extLst>
              </p:cNvPr>
              <p:cNvSpPr txBox="1"/>
              <p:nvPr/>
            </p:nvSpPr>
            <p:spPr>
              <a:xfrm>
                <a:off x="7486880" y="1250147"/>
                <a:ext cx="7885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CD7F98-AADD-43A5-8716-83B05569B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880" y="1250147"/>
                <a:ext cx="788549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574FB0-9F07-4560-A236-B90D7E3760CE}"/>
                  </a:ext>
                </a:extLst>
              </p:cNvPr>
              <p:cNvSpPr txBox="1"/>
              <p:nvPr/>
            </p:nvSpPr>
            <p:spPr>
              <a:xfrm>
                <a:off x="9125953" y="1220503"/>
                <a:ext cx="80297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574FB0-9F07-4560-A236-B90D7E376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953" y="1220503"/>
                <a:ext cx="802976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A57DF9-341D-4873-9876-6B2B349F632D}"/>
                  </a:ext>
                </a:extLst>
              </p:cNvPr>
              <p:cNvSpPr txBox="1"/>
              <p:nvPr/>
            </p:nvSpPr>
            <p:spPr>
              <a:xfrm>
                <a:off x="10584575" y="1220503"/>
                <a:ext cx="7516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A57DF9-341D-4873-9876-6B2B349F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575" y="1220503"/>
                <a:ext cx="751681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8A215505-CD93-467D-9E1B-DA00948264E8}"/>
              </a:ext>
            </a:extLst>
          </p:cNvPr>
          <p:cNvCxnSpPr>
            <a:cxnSpLocks/>
          </p:cNvCxnSpPr>
          <p:nvPr/>
        </p:nvCxnSpPr>
        <p:spPr>
          <a:xfrm>
            <a:off x="7934856" y="2122481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4E825A7-5380-4FD5-AD80-5662901B938A}"/>
              </a:ext>
            </a:extLst>
          </p:cNvPr>
          <p:cNvCxnSpPr>
            <a:cxnSpLocks/>
          </p:cNvCxnSpPr>
          <p:nvPr/>
        </p:nvCxnSpPr>
        <p:spPr>
          <a:xfrm flipH="1">
            <a:off x="10799954" y="2108497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B2CB21E-A2D8-453D-AA60-0445A657F0DE}"/>
              </a:ext>
            </a:extLst>
          </p:cNvPr>
          <p:cNvCxnSpPr>
            <a:cxnSpLocks/>
          </p:cNvCxnSpPr>
          <p:nvPr/>
        </p:nvCxnSpPr>
        <p:spPr>
          <a:xfrm flipH="1">
            <a:off x="9443201" y="2123800"/>
            <a:ext cx="147752" cy="4680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D351D3-D315-4F5B-9E4C-7BEA49216058}"/>
                  </a:ext>
                </a:extLst>
              </p:cNvPr>
              <p:cNvSpPr txBox="1"/>
              <p:nvPr/>
            </p:nvSpPr>
            <p:spPr>
              <a:xfrm>
                <a:off x="2616393" y="-45737"/>
                <a:ext cx="243964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𝝀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D351D3-D315-4F5B-9E4C-7BEA492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393" y="-45737"/>
                <a:ext cx="2439648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Круг: прозрачная заливка 24">
            <a:extLst>
              <a:ext uri="{FF2B5EF4-FFF2-40B4-BE49-F238E27FC236}">
                <a16:creationId xmlns:a16="http://schemas.microsoft.com/office/drawing/2014/main" id="{D2694BEF-3DD5-4E2A-82CF-F52A8CB0AB5B}"/>
              </a:ext>
            </a:extLst>
          </p:cNvPr>
          <p:cNvSpPr/>
          <p:nvPr/>
        </p:nvSpPr>
        <p:spPr>
          <a:xfrm>
            <a:off x="3337733" y="1128285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Круг: прозрачная заливка 25">
            <a:extLst>
              <a:ext uri="{FF2B5EF4-FFF2-40B4-BE49-F238E27FC236}">
                <a16:creationId xmlns:a16="http://schemas.microsoft.com/office/drawing/2014/main" id="{C996BB0F-F2C9-46B8-8D42-5903F03F1152}"/>
              </a:ext>
            </a:extLst>
          </p:cNvPr>
          <p:cNvSpPr/>
          <p:nvPr/>
        </p:nvSpPr>
        <p:spPr>
          <a:xfrm>
            <a:off x="8962955" y="1151680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2D4A9C1-9D98-4546-A7C9-E03EA24B06F5}"/>
                  </a:ext>
                </a:extLst>
              </p:cNvPr>
              <p:cNvSpPr txBox="1"/>
              <p:nvPr/>
            </p:nvSpPr>
            <p:spPr>
              <a:xfrm>
                <a:off x="296953" y="4216298"/>
                <a:ext cx="3868367" cy="1476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5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sSub>
                            <m:sSubPr>
                              <m:ctrlPr>
                                <a:rPr lang="en-US" sz="5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5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ru-RU" sz="5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2D4A9C1-9D98-4546-A7C9-E03EA24B0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3" y="4216298"/>
                <a:ext cx="3868367" cy="1476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1B00F9-65FE-457D-84B4-C3BFA34C4BDA}"/>
                  </a:ext>
                </a:extLst>
              </p:cNvPr>
              <p:cNvSpPr txBox="1"/>
              <p:nvPr/>
            </p:nvSpPr>
            <p:spPr>
              <a:xfrm>
                <a:off x="4117369" y="4187219"/>
                <a:ext cx="4850302" cy="1505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5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5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50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1B00F9-65FE-457D-84B4-C3BFA34C4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69" y="4187219"/>
                <a:ext cx="4850302" cy="15059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D4B55E0-7CB5-43A4-A417-5C0045C791D0}"/>
                  </a:ext>
                </a:extLst>
              </p:cNvPr>
              <p:cNvSpPr txBox="1"/>
              <p:nvPr/>
            </p:nvSpPr>
            <p:spPr>
              <a:xfrm>
                <a:off x="8869862" y="4187219"/>
                <a:ext cx="2154116" cy="1445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5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D4B55E0-7CB5-43A4-A417-5C0045C79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862" y="4187219"/>
                <a:ext cx="2154116" cy="14454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21811E-C37B-4C3E-B1A2-71F48E9DBF15}"/>
                  </a:ext>
                </a:extLst>
              </p:cNvPr>
              <p:cNvSpPr txBox="1"/>
              <p:nvPr/>
            </p:nvSpPr>
            <p:spPr>
              <a:xfrm>
                <a:off x="11023978" y="4597940"/>
                <a:ext cx="1006686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5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21811E-C37B-4C3E-B1A2-71F48E9DB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978" y="4597940"/>
                <a:ext cx="1006686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D831593-58AD-472F-B6A8-75FA0E590034}"/>
                  </a:ext>
                </a:extLst>
              </p:cNvPr>
              <p:cNvSpPr txBox="1"/>
              <p:nvPr/>
            </p:nvSpPr>
            <p:spPr>
              <a:xfrm>
                <a:off x="5921780" y="-75630"/>
                <a:ext cx="460921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5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D831593-58AD-472F-B6A8-75FA0E590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80" y="-75630"/>
                <a:ext cx="4609211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4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36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E426D8-6019-4762-95B6-88ECEDB38E51}"/>
              </a:ext>
            </a:extLst>
          </p:cNvPr>
          <p:cNvSpPr txBox="1"/>
          <p:nvPr/>
        </p:nvSpPr>
        <p:spPr>
          <a:xfrm>
            <a:off x="557733" y="190254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39642-6944-4AA9-8318-DB1EC846AE23}"/>
              </a:ext>
            </a:extLst>
          </p:cNvPr>
          <p:cNvSpPr txBox="1"/>
          <p:nvPr/>
        </p:nvSpPr>
        <p:spPr>
          <a:xfrm>
            <a:off x="101367" y="4728414"/>
            <a:ext cx="11678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O‘rganilgan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05230-2C7F-4F76-A3F9-C8054FD77210}"/>
              </a:ext>
            </a:extLst>
          </p:cNvPr>
          <p:cNvSpPr txBox="1"/>
          <p:nvPr/>
        </p:nvSpPr>
        <p:spPr>
          <a:xfrm>
            <a:off x="101367" y="2116204"/>
            <a:ext cx="9927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Sfera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shar  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tenglamasi </a:t>
            </a:r>
            <a:endParaRPr lang="ru-RU" sz="5400" dirty="0"/>
          </a:p>
        </p:txBody>
      </p:sp>
      <p:sp>
        <p:nvSpPr>
          <p:cNvPr id="10" name="object 2"/>
          <p:cNvSpPr/>
          <p:nvPr/>
        </p:nvSpPr>
        <p:spPr>
          <a:xfrm>
            <a:off x="-4918" y="0"/>
            <a:ext cx="12196918" cy="14686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ACD8B7-B263-4AA6-ABA7-C365816230B3}"/>
              </a:ext>
            </a:extLst>
          </p:cNvPr>
          <p:cNvSpPr txBox="1"/>
          <p:nvPr/>
        </p:nvSpPr>
        <p:spPr>
          <a:xfrm>
            <a:off x="109330" y="3473435"/>
            <a:ext cx="12085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o‘rtasining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koordinatalari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98156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CA9FF9-23D0-4D4A-9102-FFC43A1A36D3}"/>
              </a:ext>
            </a:extLst>
          </p:cNvPr>
          <p:cNvSpPr/>
          <p:nvPr/>
        </p:nvSpPr>
        <p:spPr>
          <a:xfrm>
            <a:off x="0" y="11214"/>
            <a:ext cx="12192000" cy="821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C070AC-27C0-45CE-9C0C-5DB80BE25DB5}"/>
                  </a:ext>
                </a:extLst>
              </p:cNvPr>
              <p:cNvSpPr txBox="1"/>
              <p:nvPr/>
            </p:nvSpPr>
            <p:spPr>
              <a:xfrm>
                <a:off x="1828800" y="2440810"/>
                <a:ext cx="424533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C070AC-27C0-45CE-9C0C-5DB80BE2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40810"/>
                <a:ext cx="424533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FF6C9C-C54C-4809-A5E8-5A057FECC13A}"/>
                  </a:ext>
                </a:extLst>
              </p:cNvPr>
              <p:cNvSpPr txBox="1"/>
              <p:nvPr/>
            </p:nvSpPr>
            <p:spPr>
              <a:xfrm>
                <a:off x="6549604" y="2440810"/>
                <a:ext cx="505230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FF6C9C-C54C-4809-A5E8-5A057FECC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604" y="2440810"/>
                <a:ext cx="505230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88AF18-0E5E-467A-857C-6CDEA9184B65}"/>
                  </a:ext>
                </a:extLst>
              </p:cNvPr>
              <p:cNvSpPr txBox="1"/>
              <p:nvPr/>
            </p:nvSpPr>
            <p:spPr>
              <a:xfrm>
                <a:off x="2402571" y="1221556"/>
                <a:ext cx="7885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88AF18-0E5E-467A-857C-6CDEA9184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71" y="1221556"/>
                <a:ext cx="788549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3B0010-3161-4C92-9FD5-E9FE5E714CA6}"/>
                  </a:ext>
                </a:extLst>
              </p:cNvPr>
              <p:cNvSpPr txBox="1"/>
              <p:nvPr/>
            </p:nvSpPr>
            <p:spPr>
              <a:xfrm>
                <a:off x="3525817" y="1183037"/>
                <a:ext cx="80297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3B0010-3161-4C92-9FD5-E9FE5E714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17" y="1183037"/>
                <a:ext cx="802976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4B33F8-A55E-4DC9-B51B-66DC782A31D0}"/>
                  </a:ext>
                </a:extLst>
              </p:cNvPr>
              <p:cNvSpPr txBox="1"/>
              <p:nvPr/>
            </p:nvSpPr>
            <p:spPr>
              <a:xfrm>
                <a:off x="4919780" y="1223128"/>
                <a:ext cx="7516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4B33F8-A55E-4DC9-B51B-66DC782A3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780" y="1223128"/>
                <a:ext cx="751681" cy="7386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00C0B07-A5F2-450B-BCB2-F4BC89102183}"/>
              </a:ext>
            </a:extLst>
          </p:cNvPr>
          <p:cNvCxnSpPr>
            <a:cxnSpLocks/>
          </p:cNvCxnSpPr>
          <p:nvPr/>
        </p:nvCxnSpPr>
        <p:spPr>
          <a:xfrm>
            <a:off x="2859319" y="2098180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82E6D21-B79B-4421-BC58-496DCDB37E0D}"/>
              </a:ext>
            </a:extLst>
          </p:cNvPr>
          <p:cNvCxnSpPr>
            <a:cxnSpLocks/>
          </p:cNvCxnSpPr>
          <p:nvPr/>
        </p:nvCxnSpPr>
        <p:spPr>
          <a:xfrm flipH="1">
            <a:off x="5095991" y="2052594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A5EE192-F88F-4B84-9E03-7A7B64F2B439}"/>
              </a:ext>
            </a:extLst>
          </p:cNvPr>
          <p:cNvCxnSpPr>
            <a:cxnSpLocks/>
          </p:cNvCxnSpPr>
          <p:nvPr/>
        </p:nvCxnSpPr>
        <p:spPr>
          <a:xfrm flipH="1">
            <a:off x="3825824" y="2054805"/>
            <a:ext cx="147752" cy="4680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CD7F98-AADD-43A5-8716-83B05569B26E}"/>
                  </a:ext>
                </a:extLst>
              </p:cNvPr>
              <p:cNvSpPr txBox="1"/>
              <p:nvPr/>
            </p:nvSpPr>
            <p:spPr>
              <a:xfrm>
                <a:off x="7486880" y="1250147"/>
                <a:ext cx="7885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CD7F98-AADD-43A5-8716-83B05569B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880" y="1250147"/>
                <a:ext cx="788549" cy="7386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574FB0-9F07-4560-A236-B90D7E3760CE}"/>
                  </a:ext>
                </a:extLst>
              </p:cNvPr>
              <p:cNvSpPr txBox="1"/>
              <p:nvPr/>
            </p:nvSpPr>
            <p:spPr>
              <a:xfrm>
                <a:off x="9125953" y="1220503"/>
                <a:ext cx="80297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574FB0-9F07-4560-A236-B90D7E376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953" y="1220503"/>
                <a:ext cx="802976" cy="7386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A57DF9-341D-4873-9876-6B2B349F632D}"/>
                  </a:ext>
                </a:extLst>
              </p:cNvPr>
              <p:cNvSpPr txBox="1"/>
              <p:nvPr/>
            </p:nvSpPr>
            <p:spPr>
              <a:xfrm>
                <a:off x="10584575" y="1220503"/>
                <a:ext cx="7516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A57DF9-341D-4873-9876-6B2B349F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575" y="1220503"/>
                <a:ext cx="751681" cy="7386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8A215505-CD93-467D-9E1B-DA00948264E8}"/>
              </a:ext>
            </a:extLst>
          </p:cNvPr>
          <p:cNvCxnSpPr>
            <a:cxnSpLocks/>
          </p:cNvCxnSpPr>
          <p:nvPr/>
        </p:nvCxnSpPr>
        <p:spPr>
          <a:xfrm>
            <a:off x="7934856" y="2122481"/>
            <a:ext cx="211086" cy="4707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4E825A7-5380-4FD5-AD80-5662901B938A}"/>
              </a:ext>
            </a:extLst>
          </p:cNvPr>
          <p:cNvCxnSpPr>
            <a:cxnSpLocks/>
          </p:cNvCxnSpPr>
          <p:nvPr/>
        </p:nvCxnSpPr>
        <p:spPr>
          <a:xfrm flipH="1">
            <a:off x="10799954" y="2108497"/>
            <a:ext cx="160462" cy="470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B2CB21E-A2D8-453D-AA60-0445A657F0DE}"/>
              </a:ext>
            </a:extLst>
          </p:cNvPr>
          <p:cNvCxnSpPr>
            <a:cxnSpLocks/>
          </p:cNvCxnSpPr>
          <p:nvPr/>
        </p:nvCxnSpPr>
        <p:spPr>
          <a:xfrm flipH="1">
            <a:off x="9443201" y="2123800"/>
            <a:ext cx="147752" cy="4680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D351D3-D315-4F5B-9E4C-7BEA49216058}"/>
                  </a:ext>
                </a:extLst>
              </p:cNvPr>
              <p:cNvSpPr txBox="1"/>
              <p:nvPr/>
            </p:nvSpPr>
            <p:spPr>
              <a:xfrm>
                <a:off x="2594469" y="-2515"/>
                <a:ext cx="243964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𝝀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D351D3-D315-4F5B-9E4C-7BEA492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469" y="-2515"/>
                <a:ext cx="2439648" cy="92333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Круг: прозрачная заливка 24">
            <a:extLst>
              <a:ext uri="{FF2B5EF4-FFF2-40B4-BE49-F238E27FC236}">
                <a16:creationId xmlns:a16="http://schemas.microsoft.com/office/drawing/2014/main" id="{D2694BEF-3DD5-4E2A-82CF-F52A8CB0AB5B}"/>
              </a:ext>
            </a:extLst>
          </p:cNvPr>
          <p:cNvSpPr/>
          <p:nvPr/>
        </p:nvSpPr>
        <p:spPr>
          <a:xfrm>
            <a:off x="4728995" y="1165592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Круг: прозрачная заливка 25">
            <a:extLst>
              <a:ext uri="{FF2B5EF4-FFF2-40B4-BE49-F238E27FC236}">
                <a16:creationId xmlns:a16="http://schemas.microsoft.com/office/drawing/2014/main" id="{C996BB0F-F2C9-46B8-8D42-5903F03F1152}"/>
              </a:ext>
            </a:extLst>
          </p:cNvPr>
          <p:cNvSpPr/>
          <p:nvPr/>
        </p:nvSpPr>
        <p:spPr>
          <a:xfrm>
            <a:off x="10412557" y="1165591"/>
            <a:ext cx="1043704" cy="1015663"/>
          </a:xfrm>
          <a:prstGeom prst="donut">
            <a:avLst>
              <a:gd name="adj" fmla="val 3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F5B35D-9775-4961-88EC-141360E6B86F}"/>
                  </a:ext>
                </a:extLst>
              </p:cNvPr>
              <p:cNvSpPr txBox="1"/>
              <p:nvPr/>
            </p:nvSpPr>
            <p:spPr>
              <a:xfrm>
                <a:off x="47190" y="3835418"/>
                <a:ext cx="3563219" cy="1417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F5B35D-9775-4961-88EC-141360E6B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0" y="3835418"/>
                <a:ext cx="3563219" cy="14171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755C7D-1E54-4AC6-8854-86CE86F307B5}"/>
                  </a:ext>
                </a:extLst>
              </p:cNvPr>
              <p:cNvSpPr txBox="1"/>
              <p:nvPr/>
            </p:nvSpPr>
            <p:spPr>
              <a:xfrm>
                <a:off x="3642380" y="3806339"/>
                <a:ext cx="5118965" cy="1445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755C7D-1E54-4AC6-8854-86CE86F30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380" y="3806339"/>
                <a:ext cx="5118965" cy="144584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FCE839-6B32-4D16-ACCA-F0C348432AAD}"/>
                  </a:ext>
                </a:extLst>
              </p:cNvPr>
              <p:cNvSpPr txBox="1"/>
              <p:nvPr/>
            </p:nvSpPr>
            <p:spPr>
              <a:xfrm>
                <a:off x="8811658" y="3850743"/>
                <a:ext cx="1701876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FCE839-6B32-4D16-ACCA-F0C348432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658" y="3850743"/>
                <a:ext cx="1701876" cy="13876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C259CD-0755-4539-A2CC-12E8C6C6D833}"/>
                  </a:ext>
                </a:extLst>
              </p:cNvPr>
              <p:cNvSpPr txBox="1"/>
              <p:nvPr/>
            </p:nvSpPr>
            <p:spPr>
              <a:xfrm>
                <a:off x="10517896" y="4250751"/>
                <a:ext cx="15661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C259CD-0755-4539-A2CC-12E8C6C6D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896" y="4250751"/>
                <a:ext cx="1566133" cy="73866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CBE8F00-D43D-4F3F-A6EA-783A9AE2C427}"/>
                  </a:ext>
                </a:extLst>
              </p:cNvPr>
              <p:cNvSpPr txBox="1"/>
              <p:nvPr/>
            </p:nvSpPr>
            <p:spPr>
              <a:xfrm>
                <a:off x="1996441" y="5723462"/>
                <a:ext cx="546510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5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CBE8F00-D43D-4F3F-A6EA-783A9AE2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41" y="5723462"/>
                <a:ext cx="5465108" cy="92333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579C31-403C-4A1E-9B8A-34B81D39B57D}"/>
                  </a:ext>
                </a:extLst>
              </p:cNvPr>
              <p:cNvSpPr txBox="1"/>
              <p:nvPr/>
            </p:nvSpPr>
            <p:spPr>
              <a:xfrm>
                <a:off x="5841336" y="-91307"/>
                <a:ext cx="460921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5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579C31-403C-4A1E-9B8A-34B81D39B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336" y="-91307"/>
                <a:ext cx="4609211" cy="92333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203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9" grpId="0"/>
      <p:bldP spid="37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DFB029-9BCB-406C-A76A-9A9B6EFF0F6E}"/>
              </a:ext>
            </a:extLst>
          </p:cNvPr>
          <p:cNvSpPr/>
          <p:nvPr/>
        </p:nvSpPr>
        <p:spPr>
          <a:xfrm>
            <a:off x="0" y="0"/>
            <a:ext cx="12192000" cy="821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D2430-9587-4BEA-BFFC-A9A59ACA90B3}"/>
              </a:ext>
            </a:extLst>
          </p:cNvPr>
          <p:cNvSpPr txBox="1"/>
          <p:nvPr/>
        </p:nvSpPr>
        <p:spPr>
          <a:xfrm>
            <a:off x="4239962" y="-70227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/>
              <p:nvPr/>
            </p:nvSpPr>
            <p:spPr>
              <a:xfrm>
                <a:off x="345114" y="1807960"/>
                <a:ext cx="11501771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  <m:d>
                      <m:dPr>
                        <m:ctrlP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d>
                      <m:dPr>
                        <m:ctrlP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bo‘laklarga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ajratadi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uchlarining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koordinatalarini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toping.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14" y="1807960"/>
                <a:ext cx="11501771" cy="4708981"/>
              </a:xfrm>
              <a:prstGeom prst="rect">
                <a:avLst/>
              </a:prstGeom>
              <a:blipFill>
                <a:blip r:embed="rId3"/>
                <a:stretch>
                  <a:fillRect b="-7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728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F4D002-981B-4C3F-ADB2-CA70FA25ABCA}"/>
              </a:ext>
            </a:extLst>
          </p:cNvPr>
          <p:cNvSpPr/>
          <p:nvPr/>
        </p:nvSpPr>
        <p:spPr>
          <a:xfrm>
            <a:off x="0" y="-1380"/>
            <a:ext cx="12192000" cy="821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0815649-58B6-4018-B80A-846AF098677C}"/>
              </a:ext>
            </a:extLst>
          </p:cNvPr>
          <p:cNvCxnSpPr/>
          <p:nvPr/>
        </p:nvCxnSpPr>
        <p:spPr>
          <a:xfrm>
            <a:off x="1500312" y="2225505"/>
            <a:ext cx="9464842" cy="0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1F60C83A-8447-4B9C-9382-DACBCD380D8B}"/>
              </a:ext>
            </a:extLst>
          </p:cNvPr>
          <p:cNvSpPr/>
          <p:nvPr/>
        </p:nvSpPr>
        <p:spPr>
          <a:xfrm>
            <a:off x="1437845" y="2157423"/>
            <a:ext cx="151170" cy="1375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196BDA9-E2ED-42EE-807C-B6A28EFD9297}"/>
              </a:ext>
            </a:extLst>
          </p:cNvPr>
          <p:cNvSpPr/>
          <p:nvPr/>
        </p:nvSpPr>
        <p:spPr>
          <a:xfrm>
            <a:off x="10876451" y="2157423"/>
            <a:ext cx="151170" cy="1375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A030FB6-8CDC-4B7A-B6F9-722895C93FA7}"/>
              </a:ext>
            </a:extLst>
          </p:cNvPr>
          <p:cNvSpPr/>
          <p:nvPr/>
        </p:nvSpPr>
        <p:spPr>
          <a:xfrm>
            <a:off x="4493323" y="2176090"/>
            <a:ext cx="151170" cy="1375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64D828E-9243-4656-A1A3-C69B4C33AC15}"/>
              </a:ext>
            </a:extLst>
          </p:cNvPr>
          <p:cNvSpPr/>
          <p:nvPr/>
        </p:nvSpPr>
        <p:spPr>
          <a:xfrm>
            <a:off x="7684887" y="2156707"/>
            <a:ext cx="151170" cy="1375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89F90-594F-4C8D-8F54-55301FB6ADD2}"/>
                  </a:ext>
                </a:extLst>
              </p:cNvPr>
              <p:cNvSpPr txBox="1"/>
              <p:nvPr/>
            </p:nvSpPr>
            <p:spPr>
              <a:xfrm>
                <a:off x="1035103" y="2244887"/>
                <a:ext cx="68448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89F90-594F-4C8D-8F54-55301FB6A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03" y="2244887"/>
                <a:ext cx="68448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CF0ED4-078B-45EE-B5EF-9F60F84F4F44}"/>
                  </a:ext>
                </a:extLst>
              </p:cNvPr>
              <p:cNvSpPr txBox="1"/>
              <p:nvPr/>
            </p:nvSpPr>
            <p:spPr>
              <a:xfrm>
                <a:off x="10534210" y="2254483"/>
                <a:ext cx="73096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CF0ED4-078B-45EE-B5EF-9F60F84F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210" y="2254483"/>
                <a:ext cx="73096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DB48F9-C534-47D3-9C9F-4682C042FE9F}"/>
                  </a:ext>
                </a:extLst>
              </p:cNvPr>
              <p:cNvSpPr txBox="1"/>
              <p:nvPr/>
            </p:nvSpPr>
            <p:spPr>
              <a:xfrm>
                <a:off x="4151082" y="2217103"/>
                <a:ext cx="87684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DB48F9-C534-47D3-9C9F-4682C042F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82" y="2217103"/>
                <a:ext cx="87684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7FF3CF-779B-42B2-98C3-BA2094636792}"/>
                  </a:ext>
                </a:extLst>
              </p:cNvPr>
              <p:cNvSpPr txBox="1"/>
              <p:nvPr/>
            </p:nvSpPr>
            <p:spPr>
              <a:xfrm>
                <a:off x="7342646" y="2217103"/>
                <a:ext cx="75982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7FF3CF-779B-42B2-98C3-BA2094636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46" y="2217103"/>
                <a:ext cx="75982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544F68BB-6ABE-45E0-8393-92E2A54FDC3C}"/>
              </a:ext>
            </a:extLst>
          </p:cNvPr>
          <p:cNvSpPr/>
          <p:nvPr/>
        </p:nvSpPr>
        <p:spPr>
          <a:xfrm rot="5400000">
            <a:off x="4420048" y="-1143912"/>
            <a:ext cx="394701" cy="6238008"/>
          </a:xfrm>
          <a:prstGeom prst="leftBrace">
            <a:avLst>
              <a:gd name="adj1" fmla="val 162779"/>
              <a:gd name="adj2" fmla="val 502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4AE777-5B84-4124-9712-B993DA2C82FD}"/>
                  </a:ext>
                </a:extLst>
              </p:cNvPr>
              <p:cNvSpPr txBox="1"/>
              <p:nvPr/>
            </p:nvSpPr>
            <p:spPr>
              <a:xfrm>
                <a:off x="616346" y="5600785"/>
                <a:ext cx="441157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4AE777-5B84-4124-9712-B993DA2C8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46" y="5600785"/>
                <a:ext cx="4411579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0A9067-258B-4646-9235-37B817AE8627}"/>
                  </a:ext>
                </a:extLst>
              </p:cNvPr>
              <p:cNvSpPr txBox="1"/>
              <p:nvPr/>
            </p:nvSpPr>
            <p:spPr>
              <a:xfrm>
                <a:off x="812121" y="4443989"/>
                <a:ext cx="441157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0A9067-258B-4646-9235-37B817AE8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21" y="4443989"/>
                <a:ext cx="4411579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E85E23-A2BA-4EDC-87A2-EDF720CA7658}"/>
                  </a:ext>
                </a:extLst>
              </p:cNvPr>
              <p:cNvSpPr txBox="1"/>
              <p:nvPr/>
            </p:nvSpPr>
            <p:spPr>
              <a:xfrm>
                <a:off x="6853600" y="4443989"/>
                <a:ext cx="441157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E85E23-A2BA-4EDC-87A2-EDF720CA7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600" y="4443989"/>
                <a:ext cx="441157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7CC9369-53D3-4348-9CFB-76B80B72BA93}"/>
              </a:ext>
            </a:extLst>
          </p:cNvPr>
          <p:cNvSpPr txBox="1"/>
          <p:nvPr/>
        </p:nvSpPr>
        <p:spPr>
          <a:xfrm>
            <a:off x="4493323" y="-68771"/>
            <a:ext cx="303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94440D-F767-4A21-B005-C5867CA700B9}"/>
                  </a:ext>
                </a:extLst>
              </p:cNvPr>
              <p:cNvSpPr txBox="1"/>
              <p:nvPr/>
            </p:nvSpPr>
            <p:spPr>
              <a:xfrm>
                <a:off x="812121" y="3334821"/>
                <a:ext cx="433300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𝑨𝑵</m:t>
                    </m:r>
                  </m:oMath>
                </a14:m>
                <a:r>
                  <a:rPr lang="en-US" sz="6000" b="1" dirty="0">
                    <a:solidFill>
                      <a:schemeClr val="tx1"/>
                    </a:solidFill>
                  </a:rPr>
                  <a:t>  kesma</a:t>
                </a:r>
                <a:endParaRPr lang="ru-RU" sz="6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94440D-F767-4A21-B005-C5867CA7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21" y="3334821"/>
                <a:ext cx="4333008" cy="1015663"/>
              </a:xfrm>
              <a:prstGeom prst="rect">
                <a:avLst/>
              </a:prstGeom>
              <a:blipFill>
                <a:blip r:embed="rId10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969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7F1105-DBD9-4939-BBD1-4FDBAEB801E6}"/>
              </a:ext>
            </a:extLst>
          </p:cNvPr>
          <p:cNvSpPr/>
          <p:nvPr/>
        </p:nvSpPr>
        <p:spPr>
          <a:xfrm>
            <a:off x="0" y="11295"/>
            <a:ext cx="12192000" cy="7156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619836-57A4-4C50-BDAB-BE8F51D4CEEE}"/>
                  </a:ext>
                </a:extLst>
              </p:cNvPr>
              <p:cNvSpPr txBox="1"/>
              <p:nvPr/>
            </p:nvSpPr>
            <p:spPr>
              <a:xfrm>
                <a:off x="2398374" y="1880504"/>
                <a:ext cx="441157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619836-57A4-4C50-BDAB-BE8F51D4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74" y="1880504"/>
                <a:ext cx="441157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D1124-50B2-4F27-9E1E-5C5696251035}"/>
                  </a:ext>
                </a:extLst>
              </p:cNvPr>
              <p:cNvSpPr txBox="1"/>
              <p:nvPr/>
            </p:nvSpPr>
            <p:spPr>
              <a:xfrm>
                <a:off x="1946532" y="-81676"/>
                <a:ext cx="473707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D1124-50B2-4F27-9E1E-5C5696251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32" y="-81676"/>
                <a:ext cx="473707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2F3A14-4ACC-4879-B4D3-CE0D389659DB}"/>
                  </a:ext>
                </a:extLst>
              </p:cNvPr>
              <p:cNvSpPr txBox="1"/>
              <p:nvPr/>
            </p:nvSpPr>
            <p:spPr>
              <a:xfrm>
                <a:off x="7841298" y="1891594"/>
                <a:ext cx="36622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2F3A14-4ACC-4879-B4D3-CE0D38965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298" y="1891594"/>
                <a:ext cx="366224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9EDE6-470F-409F-AED7-06DD108FB1B2}"/>
                  </a:ext>
                </a:extLst>
              </p:cNvPr>
              <p:cNvSpPr txBox="1"/>
              <p:nvPr/>
            </p:nvSpPr>
            <p:spPr>
              <a:xfrm>
                <a:off x="8836657" y="968420"/>
                <a:ext cx="65768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9EDE6-470F-409F-AED7-06DD108FB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657" y="968420"/>
                <a:ext cx="65768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AA32C-90BE-4661-8D06-9021C14043F3}"/>
                  </a:ext>
                </a:extLst>
              </p:cNvPr>
              <p:cNvSpPr txBox="1"/>
              <p:nvPr/>
            </p:nvSpPr>
            <p:spPr>
              <a:xfrm>
                <a:off x="9739027" y="968420"/>
                <a:ext cx="6672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AA32C-90BE-4661-8D06-9021C1404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027" y="968420"/>
                <a:ext cx="66729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0CC211-4EA5-42AB-A95D-E968FBB3D297}"/>
                  </a:ext>
                </a:extLst>
              </p:cNvPr>
              <p:cNvSpPr txBox="1"/>
              <p:nvPr/>
            </p:nvSpPr>
            <p:spPr>
              <a:xfrm>
                <a:off x="10535409" y="968420"/>
                <a:ext cx="6256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0CC211-4EA5-42AB-A95D-E968FBB3D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09" y="968420"/>
                <a:ext cx="625620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287D537-CD97-40FC-B3A2-0605091FBB68}"/>
              </a:ext>
            </a:extLst>
          </p:cNvPr>
          <p:cNvCxnSpPr>
            <a:cxnSpLocks/>
          </p:cNvCxnSpPr>
          <p:nvPr/>
        </p:nvCxnSpPr>
        <p:spPr>
          <a:xfrm>
            <a:off x="9271166" y="1667916"/>
            <a:ext cx="229453" cy="36387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A323826-408C-4740-83CF-5688925E9BEA}"/>
              </a:ext>
            </a:extLst>
          </p:cNvPr>
          <p:cNvCxnSpPr>
            <a:cxnSpLocks/>
          </p:cNvCxnSpPr>
          <p:nvPr/>
        </p:nvCxnSpPr>
        <p:spPr>
          <a:xfrm flipH="1">
            <a:off x="10583527" y="1581758"/>
            <a:ext cx="264692" cy="3959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0644F6D-617D-4084-978A-04FAE2B231B5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0005185" y="1583973"/>
            <a:ext cx="67492" cy="4287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02A079-B2B0-4204-8CBB-40DF2FA9D659}"/>
                  </a:ext>
                </a:extLst>
              </p:cNvPr>
              <p:cNvSpPr txBox="1"/>
              <p:nvPr/>
            </p:nvSpPr>
            <p:spPr>
              <a:xfrm>
                <a:off x="342902" y="2699291"/>
                <a:ext cx="2775696" cy="1114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02A079-B2B0-4204-8CBB-40DF2FA9D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2" y="2699291"/>
                <a:ext cx="2775696" cy="11141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595EAD-1155-4EE8-91DA-19B87592EE1C}"/>
                  </a:ext>
                </a:extLst>
              </p:cNvPr>
              <p:cNvSpPr txBox="1"/>
              <p:nvPr/>
            </p:nvSpPr>
            <p:spPr>
              <a:xfrm>
                <a:off x="4144924" y="2923326"/>
                <a:ext cx="30818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595EAD-1155-4EE8-91DA-19B87592E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24" y="2923326"/>
                <a:ext cx="3081869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B8910E-51EE-4F73-9A9C-775C66CDAA44}"/>
                  </a:ext>
                </a:extLst>
              </p:cNvPr>
              <p:cNvSpPr txBox="1"/>
              <p:nvPr/>
            </p:nvSpPr>
            <p:spPr>
              <a:xfrm>
                <a:off x="7226793" y="2948589"/>
                <a:ext cx="38774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B8910E-51EE-4F73-9A9C-775C66CD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93" y="2948589"/>
                <a:ext cx="3877408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317B55-AB80-449A-A6A3-620D16C645B0}"/>
                  </a:ext>
                </a:extLst>
              </p:cNvPr>
              <p:cNvSpPr txBox="1"/>
              <p:nvPr/>
            </p:nvSpPr>
            <p:spPr>
              <a:xfrm>
                <a:off x="11124193" y="2948589"/>
                <a:ext cx="4215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317B55-AB80-449A-A6A3-620D16C64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193" y="2948589"/>
                <a:ext cx="421589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B68B2B-2ABA-48D2-BB85-84BA394965E2}"/>
                  </a:ext>
                </a:extLst>
              </p:cNvPr>
              <p:cNvSpPr txBox="1"/>
              <p:nvPr/>
            </p:nvSpPr>
            <p:spPr>
              <a:xfrm>
                <a:off x="342902" y="4076250"/>
                <a:ext cx="2804550" cy="1114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B68B2B-2ABA-48D2-BB85-84BA3949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2" y="4076250"/>
                <a:ext cx="2804550" cy="11141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AE5E1F-5B8E-421E-98F8-923F3F249EA3}"/>
                  </a:ext>
                </a:extLst>
              </p:cNvPr>
              <p:cNvSpPr txBox="1"/>
              <p:nvPr/>
            </p:nvSpPr>
            <p:spPr>
              <a:xfrm>
                <a:off x="4144924" y="4300285"/>
                <a:ext cx="31107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AE5E1F-5B8E-421E-98F8-923F3F249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24" y="4300285"/>
                <a:ext cx="3110723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27A741-74E9-4EAB-96BC-B67D7F42D6C8}"/>
                  </a:ext>
                </a:extLst>
              </p:cNvPr>
              <p:cNvSpPr txBox="1"/>
              <p:nvPr/>
            </p:nvSpPr>
            <p:spPr>
              <a:xfrm>
                <a:off x="7226793" y="4325548"/>
                <a:ext cx="38774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27A741-74E9-4EAB-96BC-B67D7F42D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93" y="4325548"/>
                <a:ext cx="3877408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A56803-6666-4B3C-AFAD-2EB2CA0D5B29}"/>
                  </a:ext>
                </a:extLst>
              </p:cNvPr>
              <p:cNvSpPr txBox="1"/>
              <p:nvPr/>
            </p:nvSpPr>
            <p:spPr>
              <a:xfrm>
                <a:off x="11124193" y="4325548"/>
                <a:ext cx="8047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A56803-6666-4B3C-AFAD-2EB2CA0D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193" y="4325548"/>
                <a:ext cx="804707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F4A2A3-14F5-4B3C-BE70-924C19A151CF}"/>
                  </a:ext>
                </a:extLst>
              </p:cNvPr>
              <p:cNvSpPr txBox="1"/>
              <p:nvPr/>
            </p:nvSpPr>
            <p:spPr>
              <a:xfrm>
                <a:off x="342902" y="5453209"/>
                <a:ext cx="2679516" cy="1114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F4A2A3-14F5-4B3C-BE70-924C19A15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2" y="5453209"/>
                <a:ext cx="2679516" cy="11141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6BE762-A33F-42CF-91C0-F34F762799ED}"/>
                  </a:ext>
                </a:extLst>
              </p:cNvPr>
              <p:cNvSpPr txBox="1"/>
              <p:nvPr/>
            </p:nvSpPr>
            <p:spPr>
              <a:xfrm>
                <a:off x="4112924" y="5699234"/>
                <a:ext cx="29856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6BE762-A33F-42CF-91C0-F34F76279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24" y="5699234"/>
                <a:ext cx="2985689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4C2CC8-BD21-4453-B9E7-584F7803C057}"/>
                  </a:ext>
                </a:extLst>
              </p:cNvPr>
              <p:cNvSpPr txBox="1"/>
              <p:nvPr/>
            </p:nvSpPr>
            <p:spPr>
              <a:xfrm>
                <a:off x="7226793" y="5699234"/>
                <a:ext cx="30685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4C2CC8-BD21-4453-B9E7-584F7803C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93" y="5699234"/>
                <a:ext cx="3068532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3D8B49-6B7B-4BDB-B789-27BED427FDAA}"/>
                  </a:ext>
                </a:extLst>
              </p:cNvPr>
              <p:cNvSpPr txBox="1"/>
              <p:nvPr/>
            </p:nvSpPr>
            <p:spPr>
              <a:xfrm>
                <a:off x="3720308" y="992505"/>
                <a:ext cx="4119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3D8B49-6B7B-4BDB-B789-27BED427F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308" y="992505"/>
                <a:ext cx="411972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C3F67F-F973-423B-BCF4-F27D0A3F2E7B}"/>
                  </a:ext>
                </a:extLst>
              </p:cNvPr>
              <p:cNvSpPr txBox="1"/>
              <p:nvPr/>
            </p:nvSpPr>
            <p:spPr>
              <a:xfrm>
                <a:off x="4663919" y="956613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C3F67F-F973-423B-BCF4-F27D0A3F2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919" y="956613"/>
                <a:ext cx="421590" cy="6155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5EFC710-2FAD-404E-A029-1C5674A3C713}"/>
                  </a:ext>
                </a:extLst>
              </p:cNvPr>
              <p:cNvSpPr txBox="1"/>
              <p:nvPr/>
            </p:nvSpPr>
            <p:spPr>
              <a:xfrm>
                <a:off x="5518234" y="969667"/>
                <a:ext cx="3799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5EFC710-2FAD-404E-A029-1C5674A3C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34" y="969667"/>
                <a:ext cx="379912" cy="61555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5E46CF0-D741-4B7F-8DA7-5BDCF99994B4}"/>
              </a:ext>
            </a:extLst>
          </p:cNvPr>
          <p:cNvCxnSpPr>
            <a:cxnSpLocks/>
          </p:cNvCxnSpPr>
          <p:nvPr/>
        </p:nvCxnSpPr>
        <p:spPr>
          <a:xfrm>
            <a:off x="3926294" y="1621796"/>
            <a:ext cx="229453" cy="36387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D8EDBDC6-5A71-4CAD-973D-1B63198FB98D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5503348" y="1585220"/>
            <a:ext cx="204842" cy="36268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D7D3113-048A-4668-836D-DD800A40DD02}"/>
              </a:ext>
            </a:extLst>
          </p:cNvPr>
          <p:cNvCxnSpPr>
            <a:cxnSpLocks/>
          </p:cNvCxnSpPr>
          <p:nvPr/>
        </p:nvCxnSpPr>
        <p:spPr>
          <a:xfrm flipH="1">
            <a:off x="4920183" y="1536822"/>
            <a:ext cx="67492" cy="4287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CA2B9D-67A8-4095-AB38-7CE76EFACA9D}"/>
                  </a:ext>
                </a:extLst>
              </p:cNvPr>
              <p:cNvSpPr txBox="1"/>
              <p:nvPr/>
            </p:nvSpPr>
            <p:spPr>
              <a:xfrm>
                <a:off x="10406326" y="5706213"/>
                <a:ext cx="4215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CA2B9D-67A8-4095-AB38-7CE76EFAC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326" y="5706213"/>
                <a:ext cx="421589" cy="61555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9100D9-32F8-441F-80C7-F77D4CA503E1}"/>
                  </a:ext>
                </a:extLst>
              </p:cNvPr>
              <p:cNvSpPr txBox="1"/>
              <p:nvPr/>
            </p:nvSpPr>
            <p:spPr>
              <a:xfrm>
                <a:off x="7396957" y="-27826"/>
                <a:ext cx="393632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9100D9-32F8-441F-80C7-F77D4CA50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57" y="-27826"/>
                <a:ext cx="3936324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B1D2A87-CE1C-40A6-AD4C-2BCDEF146032}"/>
              </a:ext>
            </a:extLst>
          </p:cNvPr>
          <p:cNvCxnSpPr>
            <a:cxnSpLocks/>
          </p:cNvCxnSpPr>
          <p:nvPr/>
        </p:nvCxnSpPr>
        <p:spPr>
          <a:xfrm flipV="1">
            <a:off x="3353177" y="6013989"/>
            <a:ext cx="557168" cy="58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16F15790-B30C-45CB-A912-0DACD4132362}"/>
              </a:ext>
            </a:extLst>
          </p:cNvPr>
          <p:cNvCxnSpPr>
            <a:cxnSpLocks/>
          </p:cNvCxnSpPr>
          <p:nvPr/>
        </p:nvCxnSpPr>
        <p:spPr>
          <a:xfrm flipV="1">
            <a:off x="3353177" y="4695853"/>
            <a:ext cx="557168" cy="58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45A59B6D-B897-4217-B21A-FAEC9252B9E9}"/>
              </a:ext>
            </a:extLst>
          </p:cNvPr>
          <p:cNvCxnSpPr>
            <a:cxnSpLocks/>
          </p:cNvCxnSpPr>
          <p:nvPr/>
        </p:nvCxnSpPr>
        <p:spPr>
          <a:xfrm flipV="1">
            <a:off x="3353177" y="3312144"/>
            <a:ext cx="557168" cy="58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343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0815649-58B6-4018-B80A-846AF098677C}"/>
              </a:ext>
            </a:extLst>
          </p:cNvPr>
          <p:cNvCxnSpPr/>
          <p:nvPr/>
        </p:nvCxnSpPr>
        <p:spPr>
          <a:xfrm>
            <a:off x="1500312" y="2225505"/>
            <a:ext cx="9464842" cy="0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1F60C83A-8447-4B9C-9382-DACBCD380D8B}"/>
              </a:ext>
            </a:extLst>
          </p:cNvPr>
          <p:cNvSpPr/>
          <p:nvPr/>
        </p:nvSpPr>
        <p:spPr>
          <a:xfrm>
            <a:off x="1437845" y="2157423"/>
            <a:ext cx="151170" cy="1375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196BDA9-E2ED-42EE-807C-B6A28EFD9297}"/>
              </a:ext>
            </a:extLst>
          </p:cNvPr>
          <p:cNvSpPr/>
          <p:nvPr/>
        </p:nvSpPr>
        <p:spPr>
          <a:xfrm>
            <a:off x="10876451" y="2157423"/>
            <a:ext cx="151170" cy="1375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A030FB6-8CDC-4B7A-B6F9-722895C93FA7}"/>
              </a:ext>
            </a:extLst>
          </p:cNvPr>
          <p:cNvSpPr/>
          <p:nvPr/>
        </p:nvSpPr>
        <p:spPr>
          <a:xfrm>
            <a:off x="4493323" y="2176090"/>
            <a:ext cx="151170" cy="1375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64D828E-9243-4656-A1A3-C69B4C33AC15}"/>
              </a:ext>
            </a:extLst>
          </p:cNvPr>
          <p:cNvSpPr/>
          <p:nvPr/>
        </p:nvSpPr>
        <p:spPr>
          <a:xfrm>
            <a:off x="7684887" y="2156707"/>
            <a:ext cx="151170" cy="1375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89F90-594F-4C8D-8F54-55301FB6ADD2}"/>
                  </a:ext>
                </a:extLst>
              </p:cNvPr>
              <p:cNvSpPr txBox="1"/>
              <p:nvPr/>
            </p:nvSpPr>
            <p:spPr>
              <a:xfrm>
                <a:off x="1035103" y="2244887"/>
                <a:ext cx="68448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89F90-594F-4C8D-8F54-55301FB6A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03" y="2244887"/>
                <a:ext cx="68448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CF0ED4-078B-45EE-B5EF-9F60F84F4F44}"/>
                  </a:ext>
                </a:extLst>
              </p:cNvPr>
              <p:cNvSpPr txBox="1"/>
              <p:nvPr/>
            </p:nvSpPr>
            <p:spPr>
              <a:xfrm>
                <a:off x="10534210" y="2254483"/>
                <a:ext cx="73096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CF0ED4-078B-45EE-B5EF-9F60F84F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210" y="2254483"/>
                <a:ext cx="73096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DB48F9-C534-47D3-9C9F-4682C042FE9F}"/>
                  </a:ext>
                </a:extLst>
              </p:cNvPr>
              <p:cNvSpPr txBox="1"/>
              <p:nvPr/>
            </p:nvSpPr>
            <p:spPr>
              <a:xfrm>
                <a:off x="4151082" y="2217103"/>
                <a:ext cx="87684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DB48F9-C534-47D3-9C9F-4682C042F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82" y="2217103"/>
                <a:ext cx="87684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7FF3CF-779B-42B2-98C3-BA2094636792}"/>
                  </a:ext>
                </a:extLst>
              </p:cNvPr>
              <p:cNvSpPr txBox="1"/>
              <p:nvPr/>
            </p:nvSpPr>
            <p:spPr>
              <a:xfrm>
                <a:off x="7342646" y="2217103"/>
                <a:ext cx="75982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7FF3CF-779B-42B2-98C3-BA2094636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46" y="2217103"/>
                <a:ext cx="75982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544F68BB-6ABE-45E0-8393-92E2A54FDC3C}"/>
              </a:ext>
            </a:extLst>
          </p:cNvPr>
          <p:cNvSpPr/>
          <p:nvPr/>
        </p:nvSpPr>
        <p:spPr>
          <a:xfrm rot="5400000">
            <a:off x="7560097" y="-1223566"/>
            <a:ext cx="394701" cy="6238008"/>
          </a:xfrm>
          <a:prstGeom prst="leftBrace">
            <a:avLst>
              <a:gd name="adj1" fmla="val 162779"/>
              <a:gd name="adj2" fmla="val 502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4AE777-5B84-4124-9712-B993DA2C82FD}"/>
                  </a:ext>
                </a:extLst>
              </p:cNvPr>
              <p:cNvSpPr txBox="1"/>
              <p:nvPr/>
            </p:nvSpPr>
            <p:spPr>
              <a:xfrm>
                <a:off x="456900" y="4411314"/>
                <a:ext cx="441157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4AE777-5B84-4124-9712-B993DA2C8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00" y="4411314"/>
                <a:ext cx="4411579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0A9067-258B-4646-9235-37B817AE8627}"/>
                  </a:ext>
                </a:extLst>
              </p:cNvPr>
              <p:cNvSpPr txBox="1"/>
              <p:nvPr/>
            </p:nvSpPr>
            <p:spPr>
              <a:xfrm>
                <a:off x="6853600" y="4410285"/>
                <a:ext cx="441157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0A9067-258B-4646-9235-37B817AE8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600" y="4410285"/>
                <a:ext cx="4411579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E85E23-A2BA-4EDC-87A2-EDF720CA7658}"/>
                  </a:ext>
                </a:extLst>
              </p:cNvPr>
              <p:cNvSpPr txBox="1"/>
              <p:nvPr/>
            </p:nvSpPr>
            <p:spPr>
              <a:xfrm>
                <a:off x="444069" y="5608888"/>
                <a:ext cx="441157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E85E23-A2BA-4EDC-87A2-EDF720CA7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69" y="5608888"/>
                <a:ext cx="441157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94440D-F767-4A21-B005-C5867CA700B9}"/>
                  </a:ext>
                </a:extLst>
              </p:cNvPr>
              <p:cNvSpPr txBox="1"/>
              <p:nvPr/>
            </p:nvSpPr>
            <p:spPr>
              <a:xfrm>
                <a:off x="694917" y="3200834"/>
                <a:ext cx="433300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𝑴𝑩</m:t>
                    </m:r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kesma</a:t>
                </a:r>
                <a:endParaRPr lang="ru-RU" sz="6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94440D-F767-4A21-B005-C5867CA7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17" y="3200834"/>
                <a:ext cx="4333008" cy="1015663"/>
              </a:xfrm>
              <a:prstGeom prst="rect">
                <a:avLst/>
              </a:prstGeom>
              <a:blipFill>
                <a:blip r:embed="rId10"/>
                <a:stretch>
                  <a:fillRect t="-17964" r="-6048" b="-39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099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7F1105-DBD9-4939-BBD1-4FDBAEB801E6}"/>
              </a:ext>
            </a:extLst>
          </p:cNvPr>
          <p:cNvSpPr/>
          <p:nvPr/>
        </p:nvSpPr>
        <p:spPr>
          <a:xfrm>
            <a:off x="0" y="-9719"/>
            <a:ext cx="12192000" cy="7156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619836-57A4-4C50-BDAB-BE8F51D4CEEE}"/>
                  </a:ext>
                </a:extLst>
              </p:cNvPr>
              <p:cNvSpPr txBox="1"/>
              <p:nvPr/>
            </p:nvSpPr>
            <p:spPr>
              <a:xfrm>
                <a:off x="2363165" y="1914138"/>
                <a:ext cx="441157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619836-57A4-4C50-BDAB-BE8F51D4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65" y="1914138"/>
                <a:ext cx="441157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D1124-50B2-4F27-9E1E-5C5696251035}"/>
                  </a:ext>
                </a:extLst>
              </p:cNvPr>
              <p:cNvSpPr txBox="1"/>
              <p:nvPr/>
            </p:nvSpPr>
            <p:spPr>
              <a:xfrm>
                <a:off x="2038811" y="-104680"/>
                <a:ext cx="473707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D1124-50B2-4F27-9E1E-5C5696251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811" y="-104680"/>
                <a:ext cx="473707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2F3A14-4ACC-4879-B4D3-CE0D389659DB}"/>
                  </a:ext>
                </a:extLst>
              </p:cNvPr>
              <p:cNvSpPr txBox="1"/>
              <p:nvPr/>
            </p:nvSpPr>
            <p:spPr>
              <a:xfrm>
                <a:off x="7841298" y="1891594"/>
                <a:ext cx="36622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2F3A14-4ACC-4879-B4D3-CE0D38965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298" y="1891594"/>
                <a:ext cx="366224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9EDE6-470F-409F-AED7-06DD108FB1B2}"/>
                  </a:ext>
                </a:extLst>
              </p:cNvPr>
              <p:cNvSpPr txBox="1"/>
              <p:nvPr/>
            </p:nvSpPr>
            <p:spPr>
              <a:xfrm>
                <a:off x="8597549" y="920867"/>
                <a:ext cx="6576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9EDE6-470F-409F-AED7-06DD108FB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549" y="920867"/>
                <a:ext cx="65768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AA32C-90BE-4661-8D06-9021C14043F3}"/>
                  </a:ext>
                </a:extLst>
              </p:cNvPr>
              <p:cNvSpPr txBox="1"/>
              <p:nvPr/>
            </p:nvSpPr>
            <p:spPr>
              <a:xfrm>
                <a:off x="9672953" y="918183"/>
                <a:ext cx="6672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AA32C-90BE-4661-8D06-9021C1404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953" y="918183"/>
                <a:ext cx="66729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0CC211-4EA5-42AB-A95D-E968FBB3D297}"/>
                  </a:ext>
                </a:extLst>
              </p:cNvPr>
              <p:cNvSpPr txBox="1"/>
              <p:nvPr/>
            </p:nvSpPr>
            <p:spPr>
              <a:xfrm>
                <a:off x="10623665" y="904928"/>
                <a:ext cx="6256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0CC211-4EA5-42AB-A95D-E968FBB3D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665" y="904928"/>
                <a:ext cx="625620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287D537-CD97-40FC-B3A2-0605091FBB68}"/>
              </a:ext>
            </a:extLst>
          </p:cNvPr>
          <p:cNvCxnSpPr>
            <a:cxnSpLocks/>
          </p:cNvCxnSpPr>
          <p:nvPr/>
        </p:nvCxnSpPr>
        <p:spPr>
          <a:xfrm>
            <a:off x="8968973" y="1584624"/>
            <a:ext cx="229453" cy="36387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A323826-408C-4740-83CF-5688925E9BEA}"/>
              </a:ext>
            </a:extLst>
          </p:cNvPr>
          <p:cNvCxnSpPr>
            <a:cxnSpLocks/>
          </p:cNvCxnSpPr>
          <p:nvPr/>
        </p:nvCxnSpPr>
        <p:spPr>
          <a:xfrm flipH="1">
            <a:off x="10576998" y="1547772"/>
            <a:ext cx="264692" cy="3959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0644F6D-617D-4084-978A-04FAE2B231B5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939111" y="1533736"/>
            <a:ext cx="67492" cy="4287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02A079-B2B0-4204-8CBB-40DF2FA9D659}"/>
                  </a:ext>
                </a:extLst>
              </p:cNvPr>
              <p:cNvSpPr txBox="1"/>
              <p:nvPr/>
            </p:nvSpPr>
            <p:spPr>
              <a:xfrm>
                <a:off x="342902" y="2699291"/>
                <a:ext cx="2775696" cy="1114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02A079-B2B0-4204-8CBB-40DF2FA9D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2" y="2699291"/>
                <a:ext cx="2775696" cy="11141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595EAD-1155-4EE8-91DA-19B87592EE1C}"/>
                  </a:ext>
                </a:extLst>
              </p:cNvPr>
              <p:cNvSpPr txBox="1"/>
              <p:nvPr/>
            </p:nvSpPr>
            <p:spPr>
              <a:xfrm>
                <a:off x="4144924" y="2923326"/>
                <a:ext cx="32020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595EAD-1155-4EE8-91DA-19B87592E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24" y="2923326"/>
                <a:ext cx="3202094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B8910E-51EE-4F73-9A9C-775C66CDAA44}"/>
                  </a:ext>
                </a:extLst>
              </p:cNvPr>
              <p:cNvSpPr txBox="1"/>
              <p:nvPr/>
            </p:nvSpPr>
            <p:spPr>
              <a:xfrm>
                <a:off x="7226793" y="2948589"/>
                <a:ext cx="38774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B8910E-51EE-4F73-9A9C-775C66CD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93" y="2948589"/>
                <a:ext cx="3877408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317B55-AB80-449A-A6A3-620D16C645B0}"/>
                  </a:ext>
                </a:extLst>
              </p:cNvPr>
              <p:cNvSpPr txBox="1"/>
              <p:nvPr/>
            </p:nvSpPr>
            <p:spPr>
              <a:xfrm>
                <a:off x="11124193" y="2970593"/>
                <a:ext cx="8047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317B55-AB80-449A-A6A3-620D16C64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193" y="2970593"/>
                <a:ext cx="804707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B68B2B-2ABA-48D2-BB85-84BA394965E2}"/>
                  </a:ext>
                </a:extLst>
              </p:cNvPr>
              <p:cNvSpPr txBox="1"/>
              <p:nvPr/>
            </p:nvSpPr>
            <p:spPr>
              <a:xfrm>
                <a:off x="342902" y="4076250"/>
                <a:ext cx="2804550" cy="1114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B68B2B-2ABA-48D2-BB85-84BA3949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2" y="4076250"/>
                <a:ext cx="2804550" cy="11141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AE5E1F-5B8E-421E-98F8-923F3F249EA3}"/>
                  </a:ext>
                </a:extLst>
              </p:cNvPr>
              <p:cNvSpPr txBox="1"/>
              <p:nvPr/>
            </p:nvSpPr>
            <p:spPr>
              <a:xfrm>
                <a:off x="4144924" y="4300285"/>
                <a:ext cx="32309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AE5E1F-5B8E-421E-98F8-923F3F249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24" y="4300285"/>
                <a:ext cx="3230948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27A741-74E9-4EAB-96BC-B67D7F42D6C8}"/>
                  </a:ext>
                </a:extLst>
              </p:cNvPr>
              <p:cNvSpPr txBox="1"/>
              <p:nvPr/>
            </p:nvSpPr>
            <p:spPr>
              <a:xfrm>
                <a:off x="7226793" y="4325548"/>
                <a:ext cx="38774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27A741-74E9-4EAB-96BC-B67D7F42D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93" y="4325548"/>
                <a:ext cx="3877408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A56803-6666-4B3C-AFAD-2EB2CA0D5B29}"/>
                  </a:ext>
                </a:extLst>
              </p:cNvPr>
              <p:cNvSpPr txBox="1"/>
              <p:nvPr/>
            </p:nvSpPr>
            <p:spPr>
              <a:xfrm>
                <a:off x="11124193" y="4325548"/>
                <a:ext cx="4215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A56803-6666-4B3C-AFAD-2EB2CA0D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193" y="4325548"/>
                <a:ext cx="421589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F4A2A3-14F5-4B3C-BE70-924C19A151CF}"/>
                  </a:ext>
                </a:extLst>
              </p:cNvPr>
              <p:cNvSpPr txBox="1"/>
              <p:nvPr/>
            </p:nvSpPr>
            <p:spPr>
              <a:xfrm>
                <a:off x="342902" y="5453209"/>
                <a:ext cx="2679516" cy="1114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F4A2A3-14F5-4B3C-BE70-924C19A15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2" y="5453209"/>
                <a:ext cx="2679516" cy="11141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6BE762-A33F-42CF-91C0-F34F762799ED}"/>
                  </a:ext>
                </a:extLst>
              </p:cNvPr>
              <p:cNvSpPr txBox="1"/>
              <p:nvPr/>
            </p:nvSpPr>
            <p:spPr>
              <a:xfrm>
                <a:off x="4185603" y="5651981"/>
                <a:ext cx="29856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6BE762-A33F-42CF-91C0-F34F76279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03" y="5651981"/>
                <a:ext cx="2985689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4C2CC8-BD21-4453-B9E7-584F7803C057}"/>
                  </a:ext>
                </a:extLst>
              </p:cNvPr>
              <p:cNvSpPr txBox="1"/>
              <p:nvPr/>
            </p:nvSpPr>
            <p:spPr>
              <a:xfrm>
                <a:off x="7226793" y="5699234"/>
                <a:ext cx="30685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4C2CC8-BD21-4453-B9E7-584F7803C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93" y="5699234"/>
                <a:ext cx="3068532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3D8B49-6B7B-4BDB-B789-27BED427FDAA}"/>
                  </a:ext>
                </a:extLst>
              </p:cNvPr>
              <p:cNvSpPr txBox="1"/>
              <p:nvPr/>
            </p:nvSpPr>
            <p:spPr>
              <a:xfrm>
                <a:off x="3851008" y="992527"/>
                <a:ext cx="4119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3D8B49-6B7B-4BDB-B789-27BED427F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08" y="992527"/>
                <a:ext cx="411972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C3F67F-F973-423B-BCF4-F27D0A3F2E7B}"/>
                  </a:ext>
                </a:extLst>
              </p:cNvPr>
              <p:cNvSpPr txBox="1"/>
              <p:nvPr/>
            </p:nvSpPr>
            <p:spPr>
              <a:xfrm>
                <a:off x="4699893" y="955506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C3F67F-F973-423B-BCF4-F27D0A3F2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93" y="955506"/>
                <a:ext cx="421590" cy="6155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5EFC710-2FAD-404E-A029-1C5674A3C713}"/>
                  </a:ext>
                </a:extLst>
              </p:cNvPr>
              <p:cNvSpPr txBox="1"/>
              <p:nvPr/>
            </p:nvSpPr>
            <p:spPr>
              <a:xfrm>
                <a:off x="5549388" y="969071"/>
                <a:ext cx="3799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5EFC710-2FAD-404E-A029-1C5674A3C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388" y="969071"/>
                <a:ext cx="379912" cy="61555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5E46CF0-D741-4B7F-8DA7-5BDCF99994B4}"/>
              </a:ext>
            </a:extLst>
          </p:cNvPr>
          <p:cNvCxnSpPr>
            <a:cxnSpLocks/>
          </p:cNvCxnSpPr>
          <p:nvPr/>
        </p:nvCxnSpPr>
        <p:spPr>
          <a:xfrm>
            <a:off x="4090523" y="1621866"/>
            <a:ext cx="229453" cy="36387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D8EDBDC6-5A71-4CAD-973D-1B63198FB98D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5534502" y="1584624"/>
            <a:ext cx="204842" cy="36268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D7D3113-048A-4668-836D-DD800A40DD02}"/>
              </a:ext>
            </a:extLst>
          </p:cNvPr>
          <p:cNvCxnSpPr>
            <a:cxnSpLocks/>
          </p:cNvCxnSpPr>
          <p:nvPr/>
        </p:nvCxnSpPr>
        <p:spPr>
          <a:xfrm flipH="1">
            <a:off x="4920183" y="1536822"/>
            <a:ext cx="67492" cy="4287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CA2B9D-67A8-4095-AB38-7CE76EFACA9D}"/>
                  </a:ext>
                </a:extLst>
              </p:cNvPr>
              <p:cNvSpPr txBox="1"/>
              <p:nvPr/>
            </p:nvSpPr>
            <p:spPr>
              <a:xfrm>
                <a:off x="10406326" y="5706213"/>
                <a:ext cx="4215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CA2B9D-67A8-4095-AB38-7CE76EFAC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326" y="5706213"/>
                <a:ext cx="421589" cy="61555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9100D9-32F8-441F-80C7-F77D4CA503E1}"/>
                  </a:ext>
                </a:extLst>
              </p:cNvPr>
              <p:cNvSpPr txBox="1"/>
              <p:nvPr/>
            </p:nvSpPr>
            <p:spPr>
              <a:xfrm>
                <a:off x="7489236" y="-84709"/>
                <a:ext cx="393632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9100D9-32F8-441F-80C7-F77D4CA50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236" y="-84709"/>
                <a:ext cx="3936324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56C1FA10-B53B-47BF-A551-AFA76EF6480F}"/>
              </a:ext>
            </a:extLst>
          </p:cNvPr>
          <p:cNvCxnSpPr>
            <a:cxnSpLocks/>
          </p:cNvCxnSpPr>
          <p:nvPr/>
        </p:nvCxnSpPr>
        <p:spPr>
          <a:xfrm flipV="1">
            <a:off x="3353177" y="3285348"/>
            <a:ext cx="557168" cy="58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075A0AA0-C93C-4D6F-A3B0-36B02E247FAB}"/>
              </a:ext>
            </a:extLst>
          </p:cNvPr>
          <p:cNvCxnSpPr>
            <a:cxnSpLocks/>
          </p:cNvCxnSpPr>
          <p:nvPr/>
        </p:nvCxnSpPr>
        <p:spPr>
          <a:xfrm flipV="1">
            <a:off x="3309108" y="4665981"/>
            <a:ext cx="557168" cy="58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4CA4A1F1-A34F-47DB-9587-595F2C8FC029}"/>
              </a:ext>
            </a:extLst>
          </p:cNvPr>
          <p:cNvCxnSpPr>
            <a:cxnSpLocks/>
          </p:cNvCxnSpPr>
          <p:nvPr/>
        </p:nvCxnSpPr>
        <p:spPr>
          <a:xfrm flipV="1">
            <a:off x="3293840" y="6013989"/>
            <a:ext cx="557168" cy="58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1755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DFB029-9BCB-406C-A76A-9A9B6EFF0F6E}"/>
              </a:ext>
            </a:extLst>
          </p:cNvPr>
          <p:cNvSpPr/>
          <p:nvPr/>
        </p:nvSpPr>
        <p:spPr>
          <a:xfrm>
            <a:off x="0" y="0"/>
            <a:ext cx="12192000" cy="821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D2430-9587-4BEA-BFFC-A9A59ACA90B3}"/>
              </a:ext>
            </a:extLst>
          </p:cNvPr>
          <p:cNvSpPr txBox="1"/>
          <p:nvPr/>
        </p:nvSpPr>
        <p:spPr>
          <a:xfrm>
            <a:off x="4388041" y="-50878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1A1FD4-12B8-49D5-AF09-1347C895A9FD}"/>
                  </a:ext>
                </a:extLst>
              </p:cNvPr>
              <p:cNvSpPr txBox="1"/>
              <p:nvPr/>
            </p:nvSpPr>
            <p:spPr>
              <a:xfrm>
                <a:off x="333399" y="1717105"/>
                <a:ext cx="1177408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parallelogrammning  </a:t>
                </a:r>
              </a:p>
              <a:p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uchlari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uchining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koordinatalarini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toping.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1A1FD4-12B8-49D5-AF09-1347C895A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9" y="1717105"/>
                <a:ext cx="11774081" cy="3785652"/>
              </a:xfrm>
              <a:prstGeom prst="rect">
                <a:avLst/>
              </a:prstGeom>
              <a:blipFill>
                <a:blip r:embed="rId2"/>
                <a:stretch>
                  <a:fillRect l="-3159" t="-4992" r="-4713" b="-9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09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64583F-DC1F-4B56-B589-F29A603B64D7}"/>
              </a:ext>
            </a:extLst>
          </p:cNvPr>
          <p:cNvSpPr/>
          <p:nvPr/>
        </p:nvSpPr>
        <p:spPr>
          <a:xfrm>
            <a:off x="-1" y="-19879"/>
            <a:ext cx="12175173" cy="92332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данные 7">
            <a:extLst>
              <a:ext uri="{FF2B5EF4-FFF2-40B4-BE49-F238E27FC236}">
                <a16:creationId xmlns:a16="http://schemas.microsoft.com/office/drawing/2014/main" id="{57E2066D-6D86-4EEE-847C-8252189F3F69}"/>
              </a:ext>
            </a:extLst>
          </p:cNvPr>
          <p:cNvSpPr/>
          <p:nvPr/>
        </p:nvSpPr>
        <p:spPr>
          <a:xfrm>
            <a:off x="7875229" y="2728137"/>
            <a:ext cx="3374756" cy="3291276"/>
          </a:xfrm>
          <a:prstGeom prst="flowChartInputOutpu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2000">
                <a:schemeClr val="accent4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B9FFFE-804A-4862-85C8-D8ECDE23398D}"/>
                  </a:ext>
                </a:extLst>
              </p:cNvPr>
              <p:cNvSpPr txBox="1"/>
              <p:nvPr/>
            </p:nvSpPr>
            <p:spPr>
              <a:xfrm>
                <a:off x="7048797" y="5780215"/>
                <a:ext cx="10287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B9FFFE-804A-4862-85C8-D8ECDE233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797" y="5780215"/>
                <a:ext cx="102870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7F77D4-C76F-47E5-8AC9-9F52CDB003C8}"/>
                  </a:ext>
                </a:extLst>
              </p:cNvPr>
              <p:cNvSpPr txBox="1"/>
              <p:nvPr/>
            </p:nvSpPr>
            <p:spPr>
              <a:xfrm>
                <a:off x="10416096" y="5769227"/>
                <a:ext cx="10287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7F77D4-C76F-47E5-8AC9-9F52CDB00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96" y="5769227"/>
                <a:ext cx="102870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32652-E237-4C83-B74D-971F51F0E507}"/>
                  </a:ext>
                </a:extLst>
              </p:cNvPr>
              <p:cNvSpPr txBox="1"/>
              <p:nvPr/>
            </p:nvSpPr>
            <p:spPr>
              <a:xfrm>
                <a:off x="7588443" y="2162643"/>
                <a:ext cx="10287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32652-E237-4C83-B74D-971F51F0E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443" y="2162643"/>
                <a:ext cx="10287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BA4A9F-4758-43F3-94F9-F1D0FCCB937A}"/>
                  </a:ext>
                </a:extLst>
              </p:cNvPr>
              <p:cNvSpPr txBox="1"/>
              <p:nvPr/>
            </p:nvSpPr>
            <p:spPr>
              <a:xfrm>
                <a:off x="11146473" y="2162643"/>
                <a:ext cx="10287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BA4A9F-4758-43F3-94F9-F1D0FCCB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473" y="2162643"/>
                <a:ext cx="102870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FD05F06-31F3-4804-9FEC-BC1F622C9C53}"/>
              </a:ext>
            </a:extLst>
          </p:cNvPr>
          <p:cNvCxnSpPr>
            <a:cxnSpLocks/>
          </p:cNvCxnSpPr>
          <p:nvPr/>
        </p:nvCxnSpPr>
        <p:spPr>
          <a:xfrm>
            <a:off x="8544790" y="2745498"/>
            <a:ext cx="2035539" cy="3273915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0D7468A-2650-47F0-A3AA-DA3881C46203}"/>
              </a:ext>
            </a:extLst>
          </p:cNvPr>
          <p:cNvCxnSpPr>
            <a:cxnSpLocks/>
          </p:cNvCxnSpPr>
          <p:nvPr/>
        </p:nvCxnSpPr>
        <p:spPr>
          <a:xfrm flipH="1">
            <a:off x="7875230" y="2745497"/>
            <a:ext cx="3374755" cy="3273916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8CA033-03A0-4958-AEFA-04D86AD12226}"/>
                  </a:ext>
                </a:extLst>
              </p:cNvPr>
              <p:cNvSpPr txBox="1"/>
              <p:nvPr/>
            </p:nvSpPr>
            <p:spPr>
              <a:xfrm>
                <a:off x="9287181" y="3356981"/>
                <a:ext cx="73612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8CA033-03A0-4958-AEFA-04D86AD12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181" y="3356981"/>
                <a:ext cx="73612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E4C1710-80B2-4B26-9648-F9C8E255A094}"/>
              </a:ext>
            </a:extLst>
          </p:cNvPr>
          <p:cNvCxnSpPr>
            <a:cxnSpLocks/>
          </p:cNvCxnSpPr>
          <p:nvPr/>
        </p:nvCxnSpPr>
        <p:spPr>
          <a:xfrm flipH="1">
            <a:off x="7866069" y="2728136"/>
            <a:ext cx="669756" cy="329127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3BCF9E4-3A5C-4706-9068-3967B8F5290C}"/>
              </a:ext>
            </a:extLst>
          </p:cNvPr>
          <p:cNvCxnSpPr>
            <a:cxnSpLocks/>
          </p:cNvCxnSpPr>
          <p:nvPr/>
        </p:nvCxnSpPr>
        <p:spPr>
          <a:xfrm flipH="1">
            <a:off x="10580429" y="2728135"/>
            <a:ext cx="669556" cy="330863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95980F0-752E-4D8D-A528-FE5FAADB395F}"/>
              </a:ext>
            </a:extLst>
          </p:cNvPr>
          <p:cNvCxnSpPr>
            <a:cxnSpLocks/>
          </p:cNvCxnSpPr>
          <p:nvPr/>
        </p:nvCxnSpPr>
        <p:spPr>
          <a:xfrm flipH="1">
            <a:off x="8525293" y="2728136"/>
            <a:ext cx="2731209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FEA7D0E-1CAF-40EF-AAD9-8140AB880021}"/>
              </a:ext>
            </a:extLst>
          </p:cNvPr>
          <p:cNvCxnSpPr>
            <a:cxnSpLocks/>
          </p:cNvCxnSpPr>
          <p:nvPr/>
        </p:nvCxnSpPr>
        <p:spPr>
          <a:xfrm flipH="1">
            <a:off x="7849120" y="6019413"/>
            <a:ext cx="2731209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Блок-схема: узел 39">
            <a:extLst>
              <a:ext uri="{FF2B5EF4-FFF2-40B4-BE49-F238E27FC236}">
                <a16:creationId xmlns:a16="http://schemas.microsoft.com/office/drawing/2014/main" id="{E54CBDF2-6B93-440C-8FBF-E80F640E4640}"/>
              </a:ext>
            </a:extLst>
          </p:cNvPr>
          <p:cNvSpPr/>
          <p:nvPr/>
        </p:nvSpPr>
        <p:spPr>
          <a:xfrm>
            <a:off x="9481877" y="4328667"/>
            <a:ext cx="152400" cy="147357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76AEC8-47D3-4C8C-8278-4A8021A396DC}"/>
                  </a:ext>
                </a:extLst>
              </p:cNvPr>
              <p:cNvSpPr txBox="1"/>
              <p:nvPr/>
            </p:nvSpPr>
            <p:spPr>
              <a:xfrm>
                <a:off x="318591" y="5843960"/>
                <a:ext cx="352634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76AEC8-47D3-4C8C-8278-4A8021A39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1" y="5843960"/>
                <a:ext cx="352634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C67BAD-A077-423B-917E-D0E6FB22A452}"/>
                  </a:ext>
                </a:extLst>
              </p:cNvPr>
              <p:cNvSpPr txBox="1"/>
              <p:nvPr/>
            </p:nvSpPr>
            <p:spPr>
              <a:xfrm>
                <a:off x="340037" y="1659206"/>
                <a:ext cx="2775696" cy="1114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C67BAD-A077-423B-917E-D0E6FB22A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37" y="1659206"/>
                <a:ext cx="2775696" cy="11141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4644D15-4053-42E1-9A6B-4DB9CD5A79FB}"/>
                  </a:ext>
                </a:extLst>
              </p:cNvPr>
              <p:cNvSpPr txBox="1"/>
              <p:nvPr/>
            </p:nvSpPr>
            <p:spPr>
              <a:xfrm>
                <a:off x="311182" y="3069531"/>
                <a:ext cx="2804550" cy="1114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4644D15-4053-42E1-9A6B-4DB9CD5A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2" y="3069531"/>
                <a:ext cx="2804550" cy="11141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CC8E12-8A00-47D2-B73A-736590AE221A}"/>
                  </a:ext>
                </a:extLst>
              </p:cNvPr>
              <p:cNvSpPr txBox="1"/>
              <p:nvPr/>
            </p:nvSpPr>
            <p:spPr>
              <a:xfrm>
                <a:off x="365234" y="4476024"/>
                <a:ext cx="2679515" cy="1114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CC8E12-8A00-47D2-B73A-736590AE2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4" y="4476024"/>
                <a:ext cx="2679515" cy="11141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97182F-6A2E-4036-A3D1-C372545F60F7}"/>
                  </a:ext>
                </a:extLst>
              </p:cNvPr>
              <p:cNvSpPr txBox="1"/>
              <p:nvPr/>
            </p:nvSpPr>
            <p:spPr>
              <a:xfrm>
                <a:off x="3736137" y="64540"/>
                <a:ext cx="41529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97182F-6A2E-4036-A3D1-C372545F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137" y="64540"/>
                <a:ext cx="41529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4A96E0D-641C-419C-82B0-E24CEB6D8A8B}"/>
                  </a:ext>
                </a:extLst>
              </p:cNvPr>
              <p:cNvSpPr txBox="1"/>
              <p:nvPr/>
            </p:nvSpPr>
            <p:spPr>
              <a:xfrm>
                <a:off x="7595290" y="72965"/>
                <a:ext cx="355118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4A96E0D-641C-419C-82B0-E24CEB6D8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290" y="72965"/>
                <a:ext cx="3551183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5FE311-ADDE-43B3-90C7-AEDB065221A7}"/>
                  </a:ext>
                </a:extLst>
              </p:cNvPr>
              <p:cNvSpPr txBox="1"/>
              <p:nvPr/>
            </p:nvSpPr>
            <p:spPr>
              <a:xfrm>
                <a:off x="3278889" y="1631346"/>
                <a:ext cx="2247602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5FE311-ADDE-43B3-90C7-AEDB06522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889" y="1631346"/>
                <a:ext cx="2247602" cy="11524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EBB35F-DABE-410C-A0A8-006E79969630}"/>
                  </a:ext>
                </a:extLst>
              </p:cNvPr>
              <p:cNvSpPr txBox="1"/>
              <p:nvPr/>
            </p:nvSpPr>
            <p:spPr>
              <a:xfrm>
                <a:off x="3202131" y="3031187"/>
                <a:ext cx="224760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EBB35F-DABE-410C-A0A8-006E79969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131" y="3031187"/>
                <a:ext cx="2247603" cy="11524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4B99A8-A672-4F5E-AEC6-3F1ABD5822EA}"/>
                  </a:ext>
                </a:extLst>
              </p:cNvPr>
              <p:cNvSpPr txBox="1"/>
              <p:nvPr/>
            </p:nvSpPr>
            <p:spPr>
              <a:xfrm>
                <a:off x="3154070" y="4386619"/>
                <a:ext cx="1864485" cy="1164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4B99A8-A672-4F5E-AEC6-3F1ABD582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70" y="4386619"/>
                <a:ext cx="1864485" cy="1164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3A1FBE-35BB-4B8C-9545-576D95AB4106}"/>
                  </a:ext>
                </a:extLst>
              </p:cNvPr>
              <p:cNvSpPr txBox="1"/>
              <p:nvPr/>
            </p:nvSpPr>
            <p:spPr>
              <a:xfrm>
                <a:off x="5695976" y="1908504"/>
                <a:ext cx="9471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3A1FBE-35BB-4B8C-9545-576D95AB4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76" y="1908504"/>
                <a:ext cx="947182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3378762-B6FD-4DA9-BF3C-D120A35F7A41}"/>
                  </a:ext>
                </a:extLst>
              </p:cNvPr>
              <p:cNvSpPr txBox="1"/>
              <p:nvPr/>
            </p:nvSpPr>
            <p:spPr>
              <a:xfrm>
                <a:off x="5536133" y="3336256"/>
                <a:ext cx="13303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3378762-B6FD-4DA9-BF3C-D120A35F7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133" y="3336256"/>
                <a:ext cx="1330301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CC533BD-235A-4BC4-B002-09683B45B10A}"/>
                  </a:ext>
                </a:extLst>
              </p:cNvPr>
              <p:cNvSpPr txBox="1"/>
              <p:nvPr/>
            </p:nvSpPr>
            <p:spPr>
              <a:xfrm>
                <a:off x="5124411" y="4725322"/>
                <a:ext cx="13303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CC533BD-235A-4BC4-B002-09683B45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11" y="4725322"/>
                <a:ext cx="1330301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89D09C18-4006-4BF4-A65B-5325E7E72692}"/>
              </a:ext>
            </a:extLst>
          </p:cNvPr>
          <p:cNvSpPr txBox="1"/>
          <p:nvPr/>
        </p:nvSpPr>
        <p:spPr>
          <a:xfrm>
            <a:off x="1032692" y="21625"/>
            <a:ext cx="2506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8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  <p:bldP spid="19" grpId="0"/>
      <p:bldP spid="20" grpId="0"/>
      <p:bldP spid="27" grpId="0"/>
      <p:bldP spid="40" grpId="0" animBg="1"/>
      <p:bldP spid="23" grpId="0"/>
      <p:bldP spid="24" grpId="0"/>
      <p:bldP spid="26" grpId="0"/>
      <p:bldP spid="29" grpId="0"/>
      <p:bldP spid="39" grpId="0"/>
      <p:bldP spid="41" grpId="0"/>
      <p:bldP spid="42" grpId="0"/>
      <p:bldP spid="11" grpId="0"/>
      <p:bldP spid="43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64583F-DC1F-4B56-B589-F29A603B64D7}"/>
              </a:ext>
            </a:extLst>
          </p:cNvPr>
          <p:cNvSpPr/>
          <p:nvPr/>
        </p:nvSpPr>
        <p:spPr>
          <a:xfrm>
            <a:off x="-1" y="-18387"/>
            <a:ext cx="12175173" cy="14540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данные 7">
            <a:extLst>
              <a:ext uri="{FF2B5EF4-FFF2-40B4-BE49-F238E27FC236}">
                <a16:creationId xmlns:a16="http://schemas.microsoft.com/office/drawing/2014/main" id="{57E2066D-6D86-4EEE-847C-8252189F3F69}"/>
              </a:ext>
            </a:extLst>
          </p:cNvPr>
          <p:cNvSpPr/>
          <p:nvPr/>
        </p:nvSpPr>
        <p:spPr>
          <a:xfrm>
            <a:off x="7875229" y="2728137"/>
            <a:ext cx="3374756" cy="3291276"/>
          </a:xfrm>
          <a:prstGeom prst="flowChartInputOutpu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2000">
                <a:schemeClr val="accent4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B9FFFE-804A-4862-85C8-D8ECDE23398D}"/>
                  </a:ext>
                </a:extLst>
              </p:cNvPr>
              <p:cNvSpPr txBox="1"/>
              <p:nvPr/>
            </p:nvSpPr>
            <p:spPr>
              <a:xfrm>
                <a:off x="7048797" y="5780215"/>
                <a:ext cx="10287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B9FFFE-804A-4862-85C8-D8ECDE233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797" y="5780215"/>
                <a:ext cx="102870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7F77D4-C76F-47E5-8AC9-9F52CDB003C8}"/>
                  </a:ext>
                </a:extLst>
              </p:cNvPr>
              <p:cNvSpPr txBox="1"/>
              <p:nvPr/>
            </p:nvSpPr>
            <p:spPr>
              <a:xfrm>
                <a:off x="10416096" y="5769227"/>
                <a:ext cx="10287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7F77D4-C76F-47E5-8AC9-9F52CDB00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96" y="5769227"/>
                <a:ext cx="102870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32652-E237-4C83-B74D-971F51F0E507}"/>
                  </a:ext>
                </a:extLst>
              </p:cNvPr>
              <p:cNvSpPr txBox="1"/>
              <p:nvPr/>
            </p:nvSpPr>
            <p:spPr>
              <a:xfrm>
                <a:off x="7588443" y="2162643"/>
                <a:ext cx="10287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32652-E237-4C83-B74D-971F51F0E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443" y="2162643"/>
                <a:ext cx="10287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BA4A9F-4758-43F3-94F9-F1D0FCCB937A}"/>
                  </a:ext>
                </a:extLst>
              </p:cNvPr>
              <p:cNvSpPr txBox="1"/>
              <p:nvPr/>
            </p:nvSpPr>
            <p:spPr>
              <a:xfrm>
                <a:off x="11146473" y="2162643"/>
                <a:ext cx="10287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BA4A9F-4758-43F3-94F9-F1D0FCCB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473" y="2162643"/>
                <a:ext cx="102870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FD05F06-31F3-4804-9FEC-BC1F622C9C53}"/>
              </a:ext>
            </a:extLst>
          </p:cNvPr>
          <p:cNvCxnSpPr>
            <a:cxnSpLocks/>
          </p:cNvCxnSpPr>
          <p:nvPr/>
        </p:nvCxnSpPr>
        <p:spPr>
          <a:xfrm>
            <a:off x="8544790" y="2745498"/>
            <a:ext cx="2035539" cy="3273915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0D7468A-2650-47F0-A3AA-DA3881C46203}"/>
              </a:ext>
            </a:extLst>
          </p:cNvPr>
          <p:cNvCxnSpPr>
            <a:cxnSpLocks/>
          </p:cNvCxnSpPr>
          <p:nvPr/>
        </p:nvCxnSpPr>
        <p:spPr>
          <a:xfrm flipH="1">
            <a:off x="7875230" y="2745497"/>
            <a:ext cx="3374755" cy="3273916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8CA033-03A0-4958-AEFA-04D86AD12226}"/>
                  </a:ext>
                </a:extLst>
              </p:cNvPr>
              <p:cNvSpPr txBox="1"/>
              <p:nvPr/>
            </p:nvSpPr>
            <p:spPr>
              <a:xfrm>
                <a:off x="9287181" y="3356981"/>
                <a:ext cx="73612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8CA033-03A0-4958-AEFA-04D86AD12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181" y="3356981"/>
                <a:ext cx="73612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E4C1710-80B2-4B26-9648-F9C8E255A094}"/>
              </a:ext>
            </a:extLst>
          </p:cNvPr>
          <p:cNvCxnSpPr>
            <a:cxnSpLocks/>
          </p:cNvCxnSpPr>
          <p:nvPr/>
        </p:nvCxnSpPr>
        <p:spPr>
          <a:xfrm flipH="1">
            <a:off x="7866069" y="2728136"/>
            <a:ext cx="669756" cy="329127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3BCF9E4-3A5C-4706-9068-3967B8F5290C}"/>
              </a:ext>
            </a:extLst>
          </p:cNvPr>
          <p:cNvCxnSpPr>
            <a:cxnSpLocks/>
          </p:cNvCxnSpPr>
          <p:nvPr/>
        </p:nvCxnSpPr>
        <p:spPr>
          <a:xfrm flipH="1">
            <a:off x="10580429" y="2728135"/>
            <a:ext cx="669556" cy="330863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95980F0-752E-4D8D-A528-FE5FAADB395F}"/>
              </a:ext>
            </a:extLst>
          </p:cNvPr>
          <p:cNvCxnSpPr>
            <a:cxnSpLocks/>
          </p:cNvCxnSpPr>
          <p:nvPr/>
        </p:nvCxnSpPr>
        <p:spPr>
          <a:xfrm flipH="1">
            <a:off x="8525293" y="2728136"/>
            <a:ext cx="2731209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FEA7D0E-1CAF-40EF-AAD9-8140AB880021}"/>
              </a:ext>
            </a:extLst>
          </p:cNvPr>
          <p:cNvCxnSpPr>
            <a:cxnSpLocks/>
          </p:cNvCxnSpPr>
          <p:nvPr/>
        </p:nvCxnSpPr>
        <p:spPr>
          <a:xfrm flipH="1">
            <a:off x="7849120" y="6019413"/>
            <a:ext cx="2731209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Блок-схема: узел 39">
            <a:extLst>
              <a:ext uri="{FF2B5EF4-FFF2-40B4-BE49-F238E27FC236}">
                <a16:creationId xmlns:a16="http://schemas.microsoft.com/office/drawing/2014/main" id="{E54CBDF2-6B93-440C-8FBF-E80F640E4640}"/>
              </a:ext>
            </a:extLst>
          </p:cNvPr>
          <p:cNvSpPr/>
          <p:nvPr/>
        </p:nvSpPr>
        <p:spPr>
          <a:xfrm>
            <a:off x="9481877" y="4328667"/>
            <a:ext cx="152400" cy="147357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76AEC8-47D3-4C8C-8278-4A8021A396DC}"/>
                  </a:ext>
                </a:extLst>
              </p:cNvPr>
              <p:cNvSpPr txBox="1"/>
              <p:nvPr/>
            </p:nvSpPr>
            <p:spPr>
              <a:xfrm>
                <a:off x="4453730" y="682194"/>
                <a:ext cx="352634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76AEC8-47D3-4C8C-8278-4A8021A39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730" y="682194"/>
                <a:ext cx="352634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97182F-6A2E-4036-A3D1-C372545F60F7}"/>
                  </a:ext>
                </a:extLst>
              </p:cNvPr>
              <p:cNvSpPr txBox="1"/>
              <p:nvPr/>
            </p:nvSpPr>
            <p:spPr>
              <a:xfrm>
                <a:off x="1589622" y="-39206"/>
                <a:ext cx="41529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97182F-6A2E-4036-A3D1-C372545F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22" y="-39206"/>
                <a:ext cx="415290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4A96E0D-641C-419C-82B0-E24CEB6D8A8B}"/>
                  </a:ext>
                </a:extLst>
              </p:cNvPr>
              <p:cNvSpPr txBox="1"/>
              <p:nvPr/>
            </p:nvSpPr>
            <p:spPr>
              <a:xfrm>
                <a:off x="6427429" y="-39206"/>
                <a:ext cx="41529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4A96E0D-641C-419C-82B0-E24CEB6D8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429" y="-39206"/>
                <a:ext cx="415290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59127C-6364-4663-94F5-E1CD4C5D8A72}"/>
                  </a:ext>
                </a:extLst>
              </p:cNvPr>
              <p:cNvSpPr txBox="1"/>
              <p:nvPr/>
            </p:nvSpPr>
            <p:spPr>
              <a:xfrm>
                <a:off x="155541" y="2004716"/>
                <a:ext cx="36074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59127C-6364-4663-94F5-E1CD4C5D8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41" y="2004716"/>
                <a:ext cx="3607462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5BAE77A-FA66-4A32-881E-CDBF5FCF6720}"/>
                  </a:ext>
                </a:extLst>
              </p:cNvPr>
              <p:cNvSpPr txBox="1"/>
              <p:nvPr/>
            </p:nvSpPr>
            <p:spPr>
              <a:xfrm>
                <a:off x="851162" y="2729312"/>
                <a:ext cx="30685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5BAE77A-FA66-4A32-881E-CDBF5FCF6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62" y="2729312"/>
                <a:ext cx="3068532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F94CB00-72AC-4370-B68F-093FEE88A03A}"/>
                  </a:ext>
                </a:extLst>
              </p:cNvPr>
              <p:cNvSpPr txBox="1"/>
              <p:nvPr/>
            </p:nvSpPr>
            <p:spPr>
              <a:xfrm>
                <a:off x="3915444" y="2716163"/>
                <a:ext cx="8047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F94CB00-72AC-4370-B68F-093FEE88A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444" y="2716163"/>
                <a:ext cx="804707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4C9150-1307-48B5-999A-15649244E9F1}"/>
                  </a:ext>
                </a:extLst>
              </p:cNvPr>
              <p:cNvSpPr txBox="1"/>
              <p:nvPr/>
            </p:nvSpPr>
            <p:spPr>
              <a:xfrm>
                <a:off x="155541" y="3356981"/>
                <a:ext cx="36363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4C9150-1307-48B5-999A-15649244E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41" y="3356981"/>
                <a:ext cx="3636316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501C942-96AE-4F3A-BC56-E555D6C827EB}"/>
                  </a:ext>
                </a:extLst>
              </p:cNvPr>
              <p:cNvSpPr txBox="1"/>
              <p:nvPr/>
            </p:nvSpPr>
            <p:spPr>
              <a:xfrm>
                <a:off x="851162" y="4045331"/>
                <a:ext cx="38774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501C942-96AE-4F3A-BC56-E555D6C82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62" y="4045331"/>
                <a:ext cx="3877408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A11A37-1C3C-4180-BF66-44CB0F36955F}"/>
                  </a:ext>
                </a:extLst>
              </p:cNvPr>
              <p:cNvSpPr txBox="1"/>
              <p:nvPr/>
            </p:nvSpPr>
            <p:spPr>
              <a:xfrm>
                <a:off x="4748562" y="4045331"/>
                <a:ext cx="8047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A11A37-1C3C-4180-BF66-44CB0F36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562" y="4045331"/>
                <a:ext cx="804707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596E47-841A-4BA4-AB8C-827224465060}"/>
                  </a:ext>
                </a:extLst>
              </p:cNvPr>
              <p:cNvSpPr txBox="1"/>
              <p:nvPr/>
            </p:nvSpPr>
            <p:spPr>
              <a:xfrm>
                <a:off x="862636" y="5277177"/>
                <a:ext cx="38774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596E47-841A-4BA4-AB8C-827224465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6" y="5277177"/>
                <a:ext cx="3877408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975945-EBAF-479C-B9D2-660356899A31}"/>
                  </a:ext>
                </a:extLst>
              </p:cNvPr>
              <p:cNvSpPr txBox="1"/>
              <p:nvPr/>
            </p:nvSpPr>
            <p:spPr>
              <a:xfrm>
                <a:off x="4748562" y="5277176"/>
                <a:ext cx="8047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975945-EBAF-479C-B9D2-660356899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562" y="5277176"/>
                <a:ext cx="804707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7B3861-B7B7-4493-BA37-8DBC797BD1CE}"/>
                  </a:ext>
                </a:extLst>
              </p:cNvPr>
              <p:cNvSpPr txBox="1"/>
              <p:nvPr/>
            </p:nvSpPr>
            <p:spPr>
              <a:xfrm>
                <a:off x="203631" y="4619029"/>
                <a:ext cx="35112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7B3861-B7B7-4493-BA37-8DBC797BD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31" y="4619029"/>
                <a:ext cx="3511282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FEE959-115E-4989-B3A6-D75C6F9AAA78}"/>
                  </a:ext>
                </a:extLst>
              </p:cNvPr>
              <p:cNvSpPr txBox="1"/>
              <p:nvPr/>
            </p:nvSpPr>
            <p:spPr>
              <a:xfrm>
                <a:off x="810973" y="5907730"/>
                <a:ext cx="41529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FEE959-115E-4989-B3A6-D75C6F9AA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73" y="5907730"/>
                <a:ext cx="4152900" cy="8309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077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0"/>
            <a:ext cx="12192000" cy="19002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852642" y="133670"/>
            <a:ext cx="5243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E73E5-D68C-4B7D-9AA0-8160BF498E66}"/>
              </a:ext>
            </a:extLst>
          </p:cNvPr>
          <p:cNvSpPr txBox="1"/>
          <p:nvPr/>
        </p:nvSpPr>
        <p:spPr>
          <a:xfrm>
            <a:off x="337473" y="2320991"/>
            <a:ext cx="11726288" cy="4076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120-sahifasida  </a:t>
            </a:r>
          </a:p>
          <a:p>
            <a:pPr algn="ctr">
              <a:lnSpc>
                <a:spcPct val="150000"/>
              </a:lnSpc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22 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27-masalalarni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hild, Children, Doing, Drawing, Homewor #189090 - PNG Images - PNGio">
            <a:extLst>
              <a:ext uri="{FF2B5EF4-FFF2-40B4-BE49-F238E27FC236}">
                <a16:creationId xmlns:a16="http://schemas.microsoft.com/office/drawing/2014/main" id="{D7C5B7D9-984A-446A-8FEA-0C335BD9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8555" y="163037"/>
            <a:ext cx="2101262" cy="1574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84886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AF2E33-9852-46AD-86D0-F9E92438B2E3}"/>
              </a:ext>
            </a:extLst>
          </p:cNvPr>
          <p:cNvSpPr/>
          <p:nvPr/>
        </p:nvSpPr>
        <p:spPr>
          <a:xfrm>
            <a:off x="0" y="0"/>
            <a:ext cx="12192000" cy="10161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C1B5F-821B-44AB-8F5F-CD9E89013408}"/>
              </a:ext>
            </a:extLst>
          </p:cNvPr>
          <p:cNvSpPr txBox="1"/>
          <p:nvPr/>
        </p:nvSpPr>
        <p:spPr>
          <a:xfrm>
            <a:off x="2370189" y="269953"/>
            <a:ext cx="5816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DD995F-AB04-4624-B00A-5CCCDD073ACE}"/>
                  </a:ext>
                </a:extLst>
              </p:cNvPr>
              <p:cNvSpPr txBox="1"/>
              <p:nvPr/>
            </p:nvSpPr>
            <p:spPr>
              <a:xfrm>
                <a:off x="8318724" y="316120"/>
                <a:ext cx="32653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№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𝟏𝟏𝟖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-bet)</a:t>
                </a:r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DD995F-AB04-4624-B00A-5CCCDD073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24" y="316120"/>
                <a:ext cx="3265317" cy="615553"/>
              </a:xfrm>
              <a:prstGeom prst="rect">
                <a:avLst/>
              </a:prstGeom>
              <a:blipFill>
                <a:blip r:embed="rId3"/>
                <a:stretch>
                  <a:fillRect t="-25743" r="-8598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10">
                <a:extLst>
                  <a:ext uri="{FF2B5EF4-FFF2-40B4-BE49-F238E27FC236}">
                    <a16:creationId xmlns:a16="http://schemas.microsoft.com/office/drawing/2014/main" id="{710340DE-7B3B-411F-91BB-E9D6EC01A6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6228114"/>
                  </p:ext>
                </p:extLst>
              </p:nvPr>
            </p:nvGraphicFramePr>
            <p:xfrm>
              <a:off x="77492" y="1449116"/>
              <a:ext cx="12037682" cy="5332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9593">
                      <a:extLst>
                        <a:ext uri="{9D8B030D-6E8A-4147-A177-3AD203B41FA5}">
                          <a16:colId xmlns:a16="http://schemas.microsoft.com/office/drawing/2014/main" val="3257037786"/>
                        </a:ext>
                      </a:extLst>
                    </a:gridCol>
                    <a:gridCol w="4742481">
                      <a:extLst>
                        <a:ext uri="{9D8B030D-6E8A-4147-A177-3AD203B41FA5}">
                          <a16:colId xmlns:a16="http://schemas.microsoft.com/office/drawing/2014/main" val="3557058976"/>
                        </a:ext>
                      </a:extLst>
                    </a:gridCol>
                    <a:gridCol w="3575608">
                      <a:extLst>
                        <a:ext uri="{9D8B030D-6E8A-4147-A177-3AD203B41FA5}">
                          <a16:colId xmlns:a16="http://schemas.microsoft.com/office/drawing/2014/main" val="146790301"/>
                        </a:ext>
                      </a:extLst>
                    </a:gridCol>
                  </a:tblGrid>
                  <a:tr h="185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Nuqta 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o‘rni</a:t>
                          </a:r>
                          <a:endParaRPr lang="ru-RU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Nuqta </a:t>
                          </a: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koordinatalari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xususiyati</a:t>
                          </a:r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Nuqta </a:t>
                          </a:r>
                          <a:endParaRPr lang="ru-RU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984450"/>
                      </a:ext>
                    </a:extLst>
                  </a:tr>
                  <a:tr h="5837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𝑶𝒙</m:t>
                              </m:r>
                            </m:oMath>
                          </a14:m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o‘qi</a:t>
                          </a:r>
                          <a:endParaRPr lang="ru-RU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9300733"/>
                      </a:ext>
                    </a:extLst>
                  </a:tr>
                  <a:tr h="4483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𝑶𝒚</m:t>
                              </m:r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kumimoji="0" lang="en-US" sz="40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o‘qi</a:t>
                          </a:r>
                          <a:endParaRPr kumimoji="0" lang="ru-RU" sz="4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7322538"/>
                      </a:ext>
                    </a:extLst>
                  </a:tr>
                  <a:tr h="3791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𝑶𝒛</m:t>
                              </m:r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kumimoji="0" lang="en-US" sz="40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o‘qi</a:t>
                          </a:r>
                          <a:endParaRPr kumimoji="0" lang="ru-RU" sz="4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8701435"/>
                      </a:ext>
                    </a:extLst>
                  </a:tr>
                  <a:tr h="5883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𝑶𝒙𝒚</m:t>
                              </m:r>
                            </m:oMath>
                          </a14:m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tekislik</a:t>
                          </a:r>
                          <a:endParaRPr lang="ru-RU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4416094"/>
                      </a:ext>
                    </a:extLst>
                  </a:tr>
                  <a:tr h="5072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𝑶𝒚𝒛</m:t>
                              </m:r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 tekislik</a:t>
                          </a:r>
                          <a:endParaRPr kumimoji="0" lang="ru-RU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kumimoji="0" lang="ru-RU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𝑩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ru-RU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1318390"/>
                      </a:ext>
                    </a:extLst>
                  </a:tr>
                  <a:tr h="7601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𝑶𝒙𝒛</m:t>
                              </m:r>
                            </m:oMath>
                          </a14:m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 tekislik</a:t>
                          </a:r>
                          <a:endParaRPr kumimoji="0" lang="ru-RU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 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kumimoji="0" lang="ru-RU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𝑯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𝟗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ru-RU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15421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10">
                <a:extLst>
                  <a:ext uri="{FF2B5EF4-FFF2-40B4-BE49-F238E27FC236}">
                    <a16:creationId xmlns:a16="http://schemas.microsoft.com/office/drawing/2014/main" id="{710340DE-7B3B-411F-91BB-E9D6EC01A6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6228114"/>
                  </p:ext>
                </p:extLst>
              </p:nvPr>
            </p:nvGraphicFramePr>
            <p:xfrm>
              <a:off x="77492" y="1449116"/>
              <a:ext cx="12037682" cy="5332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9593">
                      <a:extLst>
                        <a:ext uri="{9D8B030D-6E8A-4147-A177-3AD203B41FA5}">
                          <a16:colId xmlns:a16="http://schemas.microsoft.com/office/drawing/2014/main" val="3257037786"/>
                        </a:ext>
                      </a:extLst>
                    </a:gridCol>
                    <a:gridCol w="4742481">
                      <a:extLst>
                        <a:ext uri="{9D8B030D-6E8A-4147-A177-3AD203B41FA5}">
                          <a16:colId xmlns:a16="http://schemas.microsoft.com/office/drawing/2014/main" val="3557058976"/>
                        </a:ext>
                      </a:extLst>
                    </a:gridCol>
                    <a:gridCol w="3575608">
                      <a:extLst>
                        <a:ext uri="{9D8B030D-6E8A-4147-A177-3AD203B41FA5}">
                          <a16:colId xmlns:a16="http://schemas.microsoft.com/office/drawing/2014/main" val="146790301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Nuqta 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o‘rni</a:t>
                          </a:r>
                          <a:endParaRPr lang="ru-RU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Nuqta </a:t>
                          </a: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koordinatalari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xususiyati</a:t>
                          </a:r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Nuqta </a:t>
                          </a:r>
                          <a:endParaRPr lang="ru-RU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98445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4" t="-168696" r="-223732" b="-5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8663" t="-168696" r="-75707" b="-5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6797" t="-168696" r="-341" b="-53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30073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4" t="-266379" r="-223732" b="-431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8663" t="-266379" r="-75707" b="-431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6797" t="-266379" r="-341" b="-431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732253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4" t="-369565" r="-223732" b="-33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8663" t="-369565" r="-75707" b="-33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6797" t="-369565" r="-341" b="-33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870143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4" t="-469565" r="-223732" b="-23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8663" t="-469565" r="-75707" b="-23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6797" t="-469565" r="-341" b="-23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44160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4" t="-569565" r="-223732" b="-13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8663" t="-569565" r="-75707" b="-13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6797" t="-569565" r="-341" b="-13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1318390"/>
                      </a:ext>
                    </a:extLst>
                  </a:tr>
                  <a:tr h="7601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4" t="-616000" r="-223732" b="-24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8663" t="-616000" r="-75707" b="-24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6797" t="-616000" r="-341" b="-24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15421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28353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10">
                <a:extLst>
                  <a:ext uri="{FF2B5EF4-FFF2-40B4-BE49-F238E27FC236}">
                    <a16:creationId xmlns:a16="http://schemas.microsoft.com/office/drawing/2014/main" id="{710340DE-7B3B-411F-91BB-E9D6EC01A6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438845"/>
                  </p:ext>
                </p:extLst>
              </p:nvPr>
            </p:nvGraphicFramePr>
            <p:xfrm>
              <a:off x="138514" y="538228"/>
              <a:ext cx="11914972" cy="4966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3985">
                      <a:extLst>
                        <a:ext uri="{9D8B030D-6E8A-4147-A177-3AD203B41FA5}">
                          <a16:colId xmlns:a16="http://schemas.microsoft.com/office/drawing/2014/main" val="3257037786"/>
                        </a:ext>
                      </a:extLst>
                    </a:gridCol>
                    <a:gridCol w="5000189">
                      <a:extLst>
                        <a:ext uri="{9D8B030D-6E8A-4147-A177-3AD203B41FA5}">
                          <a16:colId xmlns:a16="http://schemas.microsoft.com/office/drawing/2014/main" val="3557058976"/>
                        </a:ext>
                      </a:extLst>
                    </a:gridCol>
                    <a:gridCol w="3830798">
                      <a:extLst>
                        <a:ext uri="{9D8B030D-6E8A-4147-A177-3AD203B41FA5}">
                          <a16:colId xmlns:a16="http://schemas.microsoft.com/office/drawing/2014/main" val="146790301"/>
                        </a:ext>
                      </a:extLst>
                    </a:gridCol>
                  </a:tblGrid>
                  <a:tr h="185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&gt;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d>
                                  <m:dPr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984450"/>
                      </a:ext>
                    </a:extLst>
                  </a:tr>
                  <a:tr h="5837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9300733"/>
                      </a:ext>
                    </a:extLst>
                  </a:tr>
                  <a:tr h="4483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;−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7322538"/>
                      </a:ext>
                    </a:extLst>
                  </a:tr>
                  <a:tr h="3791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;−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;−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8701435"/>
                      </a:ext>
                    </a:extLst>
                  </a:tr>
                  <a:tr h="5883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;−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;−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4416094"/>
                      </a:ext>
                    </a:extLst>
                  </a:tr>
                  <a:tr h="5072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&gt;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&gt;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kumimoji="0" lang="ru-RU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𝑴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;−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𝟗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ru-RU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1318390"/>
                      </a:ext>
                    </a:extLst>
                  </a:tr>
                  <a:tr h="7601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 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kumimoji="0" lang="ru-RU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𝑳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;−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ru-RU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15421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10">
                <a:extLst>
                  <a:ext uri="{FF2B5EF4-FFF2-40B4-BE49-F238E27FC236}">
                    <a16:creationId xmlns:a16="http://schemas.microsoft.com/office/drawing/2014/main" id="{710340DE-7B3B-411F-91BB-E9D6EC01A6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438845"/>
                  </p:ext>
                </p:extLst>
              </p:nvPr>
            </p:nvGraphicFramePr>
            <p:xfrm>
              <a:off x="138514" y="538228"/>
              <a:ext cx="11914972" cy="4966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3985">
                      <a:extLst>
                        <a:ext uri="{9D8B030D-6E8A-4147-A177-3AD203B41FA5}">
                          <a16:colId xmlns:a16="http://schemas.microsoft.com/office/drawing/2014/main" val="3257037786"/>
                        </a:ext>
                      </a:extLst>
                    </a:gridCol>
                    <a:gridCol w="5000189">
                      <a:extLst>
                        <a:ext uri="{9D8B030D-6E8A-4147-A177-3AD203B41FA5}">
                          <a16:colId xmlns:a16="http://schemas.microsoft.com/office/drawing/2014/main" val="3557058976"/>
                        </a:ext>
                      </a:extLst>
                    </a:gridCol>
                    <a:gridCol w="3830798">
                      <a:extLst>
                        <a:ext uri="{9D8B030D-6E8A-4147-A177-3AD203B41FA5}">
                          <a16:colId xmlns:a16="http://schemas.microsoft.com/office/drawing/2014/main" val="14679030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54" t="-15652" r="-76857" b="-6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129" t="-15652" r="-318" b="-6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98445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54" t="-115652" r="-76857" b="-5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129" t="-115652" r="-318" b="-5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30073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54" t="-215652" r="-76857" b="-4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129" t="-215652" r="-318" b="-4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732253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54" t="-315652" r="-76857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129" t="-315652" r="-318" b="-3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870143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54" t="-415652" r="-76857" b="-2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129" t="-415652" r="-318" b="-2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44160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54" t="-515652" r="-76857" b="-1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129" t="-515652" r="-318" b="-1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1318390"/>
                      </a:ext>
                    </a:extLst>
                  </a:tr>
                  <a:tr h="7601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54" t="-566400" r="-76857" b="-2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129" t="-566400" r="-318" b="-26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15421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73168F53-6492-4C16-BC06-654CC9187E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142549"/>
                  </p:ext>
                </p:extLst>
              </p:nvPr>
            </p:nvGraphicFramePr>
            <p:xfrm>
              <a:off x="138514" y="5504572"/>
              <a:ext cx="11914972" cy="701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3985">
                      <a:extLst>
                        <a:ext uri="{9D8B030D-6E8A-4147-A177-3AD203B41FA5}">
                          <a16:colId xmlns:a16="http://schemas.microsoft.com/office/drawing/2014/main" val="2177281082"/>
                        </a:ext>
                      </a:extLst>
                    </a:gridCol>
                    <a:gridCol w="5000189">
                      <a:extLst>
                        <a:ext uri="{9D8B030D-6E8A-4147-A177-3AD203B41FA5}">
                          <a16:colId xmlns:a16="http://schemas.microsoft.com/office/drawing/2014/main" val="3273010289"/>
                        </a:ext>
                      </a:extLst>
                    </a:gridCol>
                    <a:gridCol w="3830798">
                      <a:extLst>
                        <a:ext uri="{9D8B030D-6E8A-4147-A177-3AD203B41FA5}">
                          <a16:colId xmlns:a16="http://schemas.microsoft.com/office/drawing/2014/main" val="3558486729"/>
                        </a:ext>
                      </a:extLst>
                    </a:gridCol>
                  </a:tblGrid>
                  <a:tr h="185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&gt;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 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𝒛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&gt;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𝑵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(−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  <m:r>
                                  <a:rPr kumimoji="0" lang="en-US" sz="4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ru-RU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27655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73168F53-6492-4C16-BC06-654CC9187E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142549"/>
                  </p:ext>
                </p:extLst>
              </p:nvPr>
            </p:nvGraphicFramePr>
            <p:xfrm>
              <a:off x="138514" y="5504572"/>
              <a:ext cx="11914972" cy="701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3985">
                      <a:extLst>
                        <a:ext uri="{9D8B030D-6E8A-4147-A177-3AD203B41FA5}">
                          <a16:colId xmlns:a16="http://schemas.microsoft.com/office/drawing/2014/main" val="2177281082"/>
                        </a:ext>
                      </a:extLst>
                    </a:gridCol>
                    <a:gridCol w="5000189">
                      <a:extLst>
                        <a:ext uri="{9D8B030D-6E8A-4147-A177-3AD203B41FA5}">
                          <a16:colId xmlns:a16="http://schemas.microsoft.com/office/drawing/2014/main" val="3273010289"/>
                        </a:ext>
                      </a:extLst>
                    </a:gridCol>
                    <a:gridCol w="3830798">
                      <a:extLst>
                        <a:ext uri="{9D8B030D-6E8A-4147-A177-3AD203B41FA5}">
                          <a16:colId xmlns:a16="http://schemas.microsoft.com/office/drawing/2014/main" val="3558486729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8-oktant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54" t="-14655" r="-76857" b="-37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1129" t="-14655" r="-318" b="-370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76554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56604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6CB23C-BC5E-4E02-9AD8-D0B64521C535}"/>
              </a:ext>
            </a:extLst>
          </p:cNvPr>
          <p:cNvSpPr/>
          <p:nvPr/>
        </p:nvSpPr>
        <p:spPr>
          <a:xfrm>
            <a:off x="-18942" y="0"/>
            <a:ext cx="12210942" cy="7198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EEFA44-301D-4F98-A45D-26EBD4AE3DCF}"/>
                  </a:ext>
                </a:extLst>
              </p:cNvPr>
              <p:cNvSpPr txBox="1"/>
              <p:nvPr/>
            </p:nvSpPr>
            <p:spPr>
              <a:xfrm>
                <a:off x="549627" y="1220020"/>
                <a:ext cx="351057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EEFA44-301D-4F98-A45D-26EBD4AE3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7" y="1220020"/>
                <a:ext cx="351057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856A1-B871-4A9F-B5C0-AFA9A7EB49C2}"/>
                  </a:ext>
                </a:extLst>
              </p:cNvPr>
              <p:cNvSpPr txBox="1"/>
              <p:nvPr/>
            </p:nvSpPr>
            <p:spPr>
              <a:xfrm>
                <a:off x="549627" y="3646005"/>
                <a:ext cx="71013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856A1-B871-4A9F-B5C0-AFA9A7EB4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7" y="3646005"/>
                <a:ext cx="71013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F16E95-5C28-49C5-8482-F3C5D26B009D}"/>
                  </a:ext>
                </a:extLst>
              </p:cNvPr>
              <p:cNvSpPr txBox="1"/>
              <p:nvPr/>
            </p:nvSpPr>
            <p:spPr>
              <a:xfrm>
                <a:off x="399966" y="5606446"/>
                <a:ext cx="10936264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F16E95-5C28-49C5-8482-F3C5D26B0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66" y="5606446"/>
                <a:ext cx="10936264" cy="849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id="{02B0C7EE-93BC-48F3-A096-A48CB2D5F5B0}"/>
              </a:ext>
            </a:extLst>
          </p:cNvPr>
          <p:cNvSpPr/>
          <p:nvPr/>
        </p:nvSpPr>
        <p:spPr>
          <a:xfrm>
            <a:off x="7416459" y="1392207"/>
            <a:ext cx="3496240" cy="342239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FD6CADB-D7B8-4F75-A6B5-56FA7200EAA9}"/>
              </a:ext>
            </a:extLst>
          </p:cNvPr>
          <p:cNvSpPr/>
          <p:nvPr/>
        </p:nvSpPr>
        <p:spPr>
          <a:xfrm>
            <a:off x="7416460" y="2413747"/>
            <a:ext cx="3496240" cy="1364877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34DD729-15A5-445C-BFEF-DE579583465F}"/>
              </a:ext>
            </a:extLst>
          </p:cNvPr>
          <p:cNvCxnSpPr>
            <a:cxnSpLocks/>
          </p:cNvCxnSpPr>
          <p:nvPr/>
        </p:nvCxnSpPr>
        <p:spPr>
          <a:xfrm>
            <a:off x="7416459" y="3074876"/>
            <a:ext cx="17342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FA6A499-BCAB-476A-BF37-244CFA9CF463}"/>
              </a:ext>
            </a:extLst>
          </p:cNvPr>
          <p:cNvCxnSpPr>
            <a:cxnSpLocks/>
          </p:cNvCxnSpPr>
          <p:nvPr/>
        </p:nvCxnSpPr>
        <p:spPr>
          <a:xfrm>
            <a:off x="9170105" y="3106428"/>
            <a:ext cx="0" cy="1473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F62AAB8-6956-4669-8C0C-3594D6EBE22C}"/>
              </a:ext>
            </a:extLst>
          </p:cNvPr>
          <p:cNvCxnSpPr>
            <a:cxnSpLocks/>
          </p:cNvCxnSpPr>
          <p:nvPr/>
        </p:nvCxnSpPr>
        <p:spPr>
          <a:xfrm flipH="1">
            <a:off x="9163381" y="4070984"/>
            <a:ext cx="447071" cy="49680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F630553-6523-425A-8DC5-5D955844133C}"/>
              </a:ext>
            </a:extLst>
          </p:cNvPr>
          <p:cNvCxnSpPr>
            <a:cxnSpLocks/>
          </p:cNvCxnSpPr>
          <p:nvPr/>
        </p:nvCxnSpPr>
        <p:spPr>
          <a:xfrm flipH="1" flipV="1">
            <a:off x="7615690" y="4549375"/>
            <a:ext cx="1554415" cy="151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5E510A6-89F9-4002-A58F-AB584C42D55D}"/>
              </a:ext>
            </a:extLst>
          </p:cNvPr>
          <p:cNvCxnSpPr>
            <a:cxnSpLocks/>
          </p:cNvCxnSpPr>
          <p:nvPr/>
        </p:nvCxnSpPr>
        <p:spPr>
          <a:xfrm flipH="1" flipV="1">
            <a:off x="8285506" y="4082953"/>
            <a:ext cx="871546" cy="461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85C1C76-204E-407D-9C17-7822728AC622}"/>
              </a:ext>
            </a:extLst>
          </p:cNvPr>
          <p:cNvCxnSpPr>
            <a:cxnSpLocks/>
          </p:cNvCxnSpPr>
          <p:nvPr/>
        </p:nvCxnSpPr>
        <p:spPr>
          <a:xfrm flipH="1" flipV="1">
            <a:off x="8279178" y="2523583"/>
            <a:ext cx="884203" cy="54819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83ADDBFE-948F-4E43-964C-43137145483A}"/>
              </a:ext>
            </a:extLst>
          </p:cNvPr>
          <p:cNvSpPr/>
          <p:nvPr/>
        </p:nvSpPr>
        <p:spPr>
          <a:xfrm>
            <a:off x="9107638" y="3018474"/>
            <a:ext cx="124933" cy="1361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CE4DDE1-6597-46EF-A468-49A9EF8C4C1B}"/>
              </a:ext>
            </a:extLst>
          </p:cNvPr>
          <p:cNvCxnSpPr>
            <a:cxnSpLocks/>
          </p:cNvCxnSpPr>
          <p:nvPr/>
        </p:nvCxnSpPr>
        <p:spPr>
          <a:xfrm>
            <a:off x="6831106" y="4069749"/>
            <a:ext cx="4356847" cy="0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5804EBB-7B25-4C58-8F32-1F07779A1D9D}"/>
              </a:ext>
            </a:extLst>
          </p:cNvPr>
          <p:cNvCxnSpPr>
            <a:cxnSpLocks/>
          </p:cNvCxnSpPr>
          <p:nvPr/>
        </p:nvCxnSpPr>
        <p:spPr>
          <a:xfrm flipV="1">
            <a:off x="8255473" y="1151918"/>
            <a:ext cx="0" cy="4040197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ACA7D646-7B00-4BD3-BBBD-F3FC36E3FB2A}"/>
              </a:ext>
            </a:extLst>
          </p:cNvPr>
          <p:cNvCxnSpPr>
            <a:cxnSpLocks/>
          </p:cNvCxnSpPr>
          <p:nvPr/>
        </p:nvCxnSpPr>
        <p:spPr>
          <a:xfrm flipH="1">
            <a:off x="6803833" y="3111523"/>
            <a:ext cx="2678521" cy="2080592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93EDAF-B439-43E4-BD18-E4185EBDE02E}"/>
                  </a:ext>
                </a:extLst>
              </p:cNvPr>
              <p:cNvSpPr txBox="1"/>
              <p:nvPr/>
            </p:nvSpPr>
            <p:spPr>
              <a:xfrm>
                <a:off x="11254514" y="3720505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93EDAF-B439-43E4-BD18-E4185EBDE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514" y="3720505"/>
                <a:ext cx="33823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FA71B3-3EBF-419D-941B-27A8C154A98E}"/>
                  </a:ext>
                </a:extLst>
              </p:cNvPr>
              <p:cNvSpPr txBox="1"/>
              <p:nvPr/>
            </p:nvSpPr>
            <p:spPr>
              <a:xfrm>
                <a:off x="7818037" y="938436"/>
                <a:ext cx="3045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FA71B3-3EBF-419D-941B-27A8C154A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37" y="938436"/>
                <a:ext cx="30457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E01A71-32F1-4702-943C-E95EAE80AB0D}"/>
                  </a:ext>
                </a:extLst>
              </p:cNvPr>
              <p:cNvSpPr txBox="1"/>
              <p:nvPr/>
            </p:nvSpPr>
            <p:spPr>
              <a:xfrm>
                <a:off x="6477506" y="4814597"/>
                <a:ext cx="33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E01A71-32F1-4702-943C-E95EAE80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506" y="4814597"/>
                <a:ext cx="33021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8B05146-B255-4160-8A27-4C85015D36A4}"/>
                  </a:ext>
                </a:extLst>
              </p:cNvPr>
              <p:cNvSpPr txBox="1"/>
              <p:nvPr/>
            </p:nvSpPr>
            <p:spPr>
              <a:xfrm>
                <a:off x="9150724" y="2600874"/>
                <a:ext cx="15479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8B05146-B255-4160-8A27-4C85015D3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724" y="2600874"/>
                <a:ext cx="154792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73E8AA-4137-456F-B501-CEEC9369ACD8}"/>
                  </a:ext>
                </a:extLst>
              </p:cNvPr>
              <p:cNvSpPr txBox="1"/>
              <p:nvPr/>
            </p:nvSpPr>
            <p:spPr>
              <a:xfrm>
                <a:off x="7860690" y="2645959"/>
                <a:ext cx="331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73E8AA-4137-456F-B501-CEEC9369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90" y="2645959"/>
                <a:ext cx="33182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42BD19-8C7A-478E-AE63-73D9B1706470}"/>
                  </a:ext>
                </a:extLst>
              </p:cNvPr>
              <p:cNvSpPr txBox="1"/>
              <p:nvPr/>
            </p:nvSpPr>
            <p:spPr>
              <a:xfrm>
                <a:off x="7861134" y="3648753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42BD19-8C7A-478E-AE63-73D9B1706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134" y="3648753"/>
                <a:ext cx="39433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F33827CF-4764-4629-A8B7-CCFB5C8C3471}"/>
              </a:ext>
            </a:extLst>
          </p:cNvPr>
          <p:cNvSpPr txBox="1"/>
          <p:nvPr/>
        </p:nvSpPr>
        <p:spPr>
          <a:xfrm>
            <a:off x="3391493" y="-81145"/>
            <a:ext cx="54090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A1D0ECE-2343-4D41-A2ED-B8FECFBD38DD}"/>
              </a:ext>
            </a:extLst>
          </p:cNvPr>
          <p:cNvSpPr/>
          <p:nvPr/>
        </p:nvSpPr>
        <p:spPr>
          <a:xfrm>
            <a:off x="8193007" y="3988153"/>
            <a:ext cx="124933" cy="1361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F1B852-6CF4-4371-B6EB-4B66FEA57735}"/>
                  </a:ext>
                </a:extLst>
              </p:cNvPr>
              <p:cNvSpPr txBox="1"/>
              <p:nvPr/>
            </p:nvSpPr>
            <p:spPr>
              <a:xfrm>
                <a:off x="549627" y="2406878"/>
                <a:ext cx="331821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F1B852-6CF4-4371-B6EB-4B66FEA57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7" y="2406878"/>
                <a:ext cx="3318216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089555-FC8E-4AD1-987C-03B704809BA2}"/>
                  </a:ext>
                </a:extLst>
              </p:cNvPr>
              <p:cNvSpPr txBox="1"/>
              <p:nvPr/>
            </p:nvSpPr>
            <p:spPr>
              <a:xfrm>
                <a:off x="5740331" y="2843531"/>
                <a:ext cx="1624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089555-FC8E-4AD1-987C-03B704809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1" y="2843531"/>
                <a:ext cx="162486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Овал 30">
            <a:extLst>
              <a:ext uri="{FF2B5EF4-FFF2-40B4-BE49-F238E27FC236}">
                <a16:creationId xmlns:a16="http://schemas.microsoft.com/office/drawing/2014/main" id="{FE115A5F-858D-41D9-8F45-AD311630C72A}"/>
              </a:ext>
            </a:extLst>
          </p:cNvPr>
          <p:cNvSpPr/>
          <p:nvPr/>
        </p:nvSpPr>
        <p:spPr>
          <a:xfrm>
            <a:off x="7352916" y="3025119"/>
            <a:ext cx="124933" cy="1361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B42E8D-A5BA-4AA5-8E93-967C2556783C}"/>
                  </a:ext>
                </a:extLst>
              </p:cNvPr>
              <p:cNvSpPr txBox="1"/>
              <p:nvPr/>
            </p:nvSpPr>
            <p:spPr>
              <a:xfrm>
                <a:off x="1320340" y="3662674"/>
                <a:ext cx="217578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𝑴𝑨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B42E8D-A5BA-4AA5-8E93-967C25567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340" y="3662674"/>
                <a:ext cx="2175788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74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9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28" grpId="0" animBg="1"/>
      <p:bldP spid="29" grpId="0"/>
      <p:bldP spid="30" grpId="0"/>
      <p:bldP spid="31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6CB23C-BC5E-4E02-9AD8-D0B64521C535}"/>
              </a:ext>
            </a:extLst>
          </p:cNvPr>
          <p:cNvSpPr/>
          <p:nvPr/>
        </p:nvSpPr>
        <p:spPr>
          <a:xfrm>
            <a:off x="0" y="2240"/>
            <a:ext cx="12192000" cy="7198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EEFA44-301D-4F98-A45D-26EBD4AE3DCF}"/>
                  </a:ext>
                </a:extLst>
              </p:cNvPr>
              <p:cNvSpPr txBox="1"/>
              <p:nvPr/>
            </p:nvSpPr>
            <p:spPr>
              <a:xfrm>
                <a:off x="623500" y="2609616"/>
                <a:ext cx="331821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EEFA44-301D-4F98-A45D-26EBD4AE3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0" y="2609616"/>
                <a:ext cx="331821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F16E95-5C28-49C5-8482-F3C5D26B009D}"/>
                  </a:ext>
                </a:extLst>
              </p:cNvPr>
              <p:cNvSpPr txBox="1"/>
              <p:nvPr/>
            </p:nvSpPr>
            <p:spPr>
              <a:xfrm>
                <a:off x="699472" y="5647546"/>
                <a:ext cx="10936264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F16E95-5C28-49C5-8482-F3C5D26B0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72" y="5647546"/>
                <a:ext cx="10936264" cy="849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id="{02B0C7EE-93BC-48F3-A096-A48CB2D5F5B0}"/>
              </a:ext>
            </a:extLst>
          </p:cNvPr>
          <p:cNvSpPr/>
          <p:nvPr/>
        </p:nvSpPr>
        <p:spPr>
          <a:xfrm>
            <a:off x="7416459" y="1392207"/>
            <a:ext cx="3496240" cy="342239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FD6CADB-D7B8-4F75-A6B5-56FA7200EAA9}"/>
              </a:ext>
            </a:extLst>
          </p:cNvPr>
          <p:cNvSpPr/>
          <p:nvPr/>
        </p:nvSpPr>
        <p:spPr>
          <a:xfrm>
            <a:off x="7416460" y="2413747"/>
            <a:ext cx="3496240" cy="1364877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34DD729-15A5-445C-BFEF-DE579583465F}"/>
              </a:ext>
            </a:extLst>
          </p:cNvPr>
          <p:cNvCxnSpPr>
            <a:cxnSpLocks/>
          </p:cNvCxnSpPr>
          <p:nvPr/>
        </p:nvCxnSpPr>
        <p:spPr>
          <a:xfrm>
            <a:off x="7416459" y="3074876"/>
            <a:ext cx="17342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FA6A499-BCAB-476A-BF37-244CFA9CF463}"/>
              </a:ext>
            </a:extLst>
          </p:cNvPr>
          <p:cNvCxnSpPr>
            <a:cxnSpLocks/>
          </p:cNvCxnSpPr>
          <p:nvPr/>
        </p:nvCxnSpPr>
        <p:spPr>
          <a:xfrm>
            <a:off x="9170105" y="3106428"/>
            <a:ext cx="0" cy="1473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F62AAB8-6956-4669-8C0C-3594D6EBE22C}"/>
              </a:ext>
            </a:extLst>
          </p:cNvPr>
          <p:cNvCxnSpPr>
            <a:cxnSpLocks/>
          </p:cNvCxnSpPr>
          <p:nvPr/>
        </p:nvCxnSpPr>
        <p:spPr>
          <a:xfrm flipH="1">
            <a:off x="9163381" y="4070984"/>
            <a:ext cx="447071" cy="49680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F630553-6523-425A-8DC5-5D955844133C}"/>
              </a:ext>
            </a:extLst>
          </p:cNvPr>
          <p:cNvCxnSpPr>
            <a:cxnSpLocks/>
          </p:cNvCxnSpPr>
          <p:nvPr/>
        </p:nvCxnSpPr>
        <p:spPr>
          <a:xfrm flipH="1" flipV="1">
            <a:off x="7615690" y="4549375"/>
            <a:ext cx="1554415" cy="151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5E510A6-89F9-4002-A58F-AB584C42D55D}"/>
              </a:ext>
            </a:extLst>
          </p:cNvPr>
          <p:cNvCxnSpPr>
            <a:cxnSpLocks/>
          </p:cNvCxnSpPr>
          <p:nvPr/>
        </p:nvCxnSpPr>
        <p:spPr>
          <a:xfrm flipH="1" flipV="1">
            <a:off x="8285506" y="4082953"/>
            <a:ext cx="871546" cy="461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85C1C76-204E-407D-9C17-7822728AC622}"/>
              </a:ext>
            </a:extLst>
          </p:cNvPr>
          <p:cNvCxnSpPr>
            <a:cxnSpLocks/>
          </p:cNvCxnSpPr>
          <p:nvPr/>
        </p:nvCxnSpPr>
        <p:spPr>
          <a:xfrm flipH="1" flipV="1">
            <a:off x="8279178" y="2523583"/>
            <a:ext cx="884203" cy="54819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83ADDBFE-948F-4E43-964C-43137145483A}"/>
              </a:ext>
            </a:extLst>
          </p:cNvPr>
          <p:cNvSpPr/>
          <p:nvPr/>
        </p:nvSpPr>
        <p:spPr>
          <a:xfrm>
            <a:off x="9107638" y="3018474"/>
            <a:ext cx="124933" cy="1361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CE4DDE1-6597-46EF-A468-49A9EF8C4C1B}"/>
              </a:ext>
            </a:extLst>
          </p:cNvPr>
          <p:cNvCxnSpPr>
            <a:cxnSpLocks/>
          </p:cNvCxnSpPr>
          <p:nvPr/>
        </p:nvCxnSpPr>
        <p:spPr>
          <a:xfrm>
            <a:off x="6831106" y="4069749"/>
            <a:ext cx="4356847" cy="0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5804EBB-7B25-4C58-8F32-1F07779A1D9D}"/>
              </a:ext>
            </a:extLst>
          </p:cNvPr>
          <p:cNvCxnSpPr>
            <a:cxnSpLocks/>
          </p:cNvCxnSpPr>
          <p:nvPr/>
        </p:nvCxnSpPr>
        <p:spPr>
          <a:xfrm flipV="1">
            <a:off x="8278907" y="1151762"/>
            <a:ext cx="0" cy="4040197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ACA7D646-7B00-4BD3-BBBD-F3FC36E3FB2A}"/>
              </a:ext>
            </a:extLst>
          </p:cNvPr>
          <p:cNvCxnSpPr>
            <a:cxnSpLocks/>
          </p:cNvCxnSpPr>
          <p:nvPr/>
        </p:nvCxnSpPr>
        <p:spPr>
          <a:xfrm flipH="1">
            <a:off x="6803833" y="3111523"/>
            <a:ext cx="2678521" cy="2080592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93EDAF-B439-43E4-BD18-E4185EBDE02E}"/>
                  </a:ext>
                </a:extLst>
              </p:cNvPr>
              <p:cNvSpPr txBox="1"/>
              <p:nvPr/>
            </p:nvSpPr>
            <p:spPr>
              <a:xfrm>
                <a:off x="11134170" y="3525740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93EDAF-B439-43E4-BD18-E4185EBDE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170" y="3525740"/>
                <a:ext cx="33823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FA71B3-3EBF-419D-941B-27A8C154A98E}"/>
                  </a:ext>
                </a:extLst>
              </p:cNvPr>
              <p:cNvSpPr txBox="1"/>
              <p:nvPr/>
            </p:nvSpPr>
            <p:spPr>
              <a:xfrm>
                <a:off x="7818037" y="938436"/>
                <a:ext cx="3045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FA71B3-3EBF-419D-941B-27A8C154A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37" y="938436"/>
                <a:ext cx="30457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E01A71-32F1-4702-943C-E95EAE80AB0D}"/>
                  </a:ext>
                </a:extLst>
              </p:cNvPr>
              <p:cNvSpPr txBox="1"/>
              <p:nvPr/>
            </p:nvSpPr>
            <p:spPr>
              <a:xfrm>
                <a:off x="6477506" y="4814597"/>
                <a:ext cx="33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E01A71-32F1-4702-943C-E95EAE80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506" y="4814597"/>
                <a:ext cx="33021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8B05146-B255-4160-8A27-4C85015D36A4}"/>
                  </a:ext>
                </a:extLst>
              </p:cNvPr>
              <p:cNvSpPr txBox="1"/>
              <p:nvPr/>
            </p:nvSpPr>
            <p:spPr>
              <a:xfrm>
                <a:off x="9150724" y="2600874"/>
                <a:ext cx="15479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8B05146-B255-4160-8A27-4C85015D3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724" y="2600874"/>
                <a:ext cx="154792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73E8AA-4137-456F-B501-CEEC9369ACD8}"/>
                  </a:ext>
                </a:extLst>
              </p:cNvPr>
              <p:cNvSpPr txBox="1"/>
              <p:nvPr/>
            </p:nvSpPr>
            <p:spPr>
              <a:xfrm>
                <a:off x="7886508" y="2672515"/>
                <a:ext cx="331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73E8AA-4137-456F-B501-CEEC9369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508" y="2672515"/>
                <a:ext cx="33182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42BD19-8C7A-478E-AE63-73D9B1706470}"/>
                  </a:ext>
                </a:extLst>
              </p:cNvPr>
              <p:cNvSpPr txBox="1"/>
              <p:nvPr/>
            </p:nvSpPr>
            <p:spPr>
              <a:xfrm>
                <a:off x="7861134" y="3648753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42BD19-8C7A-478E-AE63-73D9B1706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134" y="3648753"/>
                <a:ext cx="39433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F33827CF-4764-4629-A8B7-CCFB5C8C3471}"/>
              </a:ext>
            </a:extLst>
          </p:cNvPr>
          <p:cNvSpPr txBox="1"/>
          <p:nvPr/>
        </p:nvSpPr>
        <p:spPr>
          <a:xfrm>
            <a:off x="3938108" y="-76808"/>
            <a:ext cx="54090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36ED27B-97C3-4E2B-9DF9-19D5A1A7B6A1}"/>
              </a:ext>
            </a:extLst>
          </p:cNvPr>
          <p:cNvSpPr/>
          <p:nvPr/>
        </p:nvSpPr>
        <p:spPr>
          <a:xfrm>
            <a:off x="8205700" y="3994999"/>
            <a:ext cx="124933" cy="1361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58AA1B-DAD0-491C-A9EE-9EA1429A2E31}"/>
                  </a:ext>
                </a:extLst>
              </p:cNvPr>
              <p:cNvSpPr txBox="1"/>
              <p:nvPr/>
            </p:nvSpPr>
            <p:spPr>
              <a:xfrm>
                <a:off x="618806" y="1430879"/>
                <a:ext cx="351057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58AA1B-DAD0-491C-A9EE-9EA1429A2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06" y="1430879"/>
                <a:ext cx="3510576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C09645-9D8E-4C18-9A27-FCD417D3B404}"/>
                  </a:ext>
                </a:extLst>
              </p:cNvPr>
              <p:cNvSpPr txBox="1"/>
              <p:nvPr/>
            </p:nvSpPr>
            <p:spPr>
              <a:xfrm>
                <a:off x="618806" y="3856864"/>
                <a:ext cx="71013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C09645-9D8E-4C18-9A27-FCD417D3B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06" y="3856864"/>
                <a:ext cx="710131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8FB262-76CB-41EF-94CC-34777B9E0B47}"/>
                  </a:ext>
                </a:extLst>
              </p:cNvPr>
              <p:cNvSpPr txBox="1"/>
              <p:nvPr/>
            </p:nvSpPr>
            <p:spPr>
              <a:xfrm>
                <a:off x="1389519" y="3873533"/>
                <a:ext cx="217578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𝑴𝑨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8FB262-76CB-41EF-94CC-34777B9E0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19" y="3873533"/>
                <a:ext cx="2175788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C86349-999E-4D47-9DCA-A2D529577B60}"/>
                  </a:ext>
                </a:extLst>
              </p:cNvPr>
              <p:cNvSpPr txBox="1"/>
              <p:nvPr/>
            </p:nvSpPr>
            <p:spPr>
              <a:xfrm>
                <a:off x="5740331" y="2843531"/>
                <a:ext cx="1624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C86349-999E-4D47-9DCA-A2D529577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1" y="2843531"/>
                <a:ext cx="162486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вал 33">
            <a:extLst>
              <a:ext uri="{FF2B5EF4-FFF2-40B4-BE49-F238E27FC236}">
                <a16:creationId xmlns:a16="http://schemas.microsoft.com/office/drawing/2014/main" id="{4E126485-C37A-4A75-B5EB-B5BA443B85E9}"/>
              </a:ext>
            </a:extLst>
          </p:cNvPr>
          <p:cNvSpPr/>
          <p:nvPr/>
        </p:nvSpPr>
        <p:spPr>
          <a:xfrm>
            <a:off x="7352916" y="3025119"/>
            <a:ext cx="124933" cy="1361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16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DFB029-9BCB-406C-A76A-9A9B6EFF0F6E}"/>
              </a:ext>
            </a:extLst>
          </p:cNvPr>
          <p:cNvSpPr/>
          <p:nvPr/>
        </p:nvSpPr>
        <p:spPr>
          <a:xfrm>
            <a:off x="0" y="0"/>
            <a:ext cx="12192000" cy="821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D2430-9587-4BEA-BFFC-A9A59ACA90B3}"/>
              </a:ext>
            </a:extLst>
          </p:cNvPr>
          <p:cNvSpPr txBox="1"/>
          <p:nvPr/>
        </p:nvSpPr>
        <p:spPr>
          <a:xfrm>
            <a:off x="4327791" y="-101755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/>
              <p:nvPr/>
            </p:nvSpPr>
            <p:spPr>
              <a:xfrm>
                <a:off x="89209" y="1390878"/>
                <a:ext cx="11624178" cy="4076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Markazi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nuqtada,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shar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toping.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" y="1390878"/>
                <a:ext cx="11624178" cy="4076244"/>
              </a:xfrm>
              <a:prstGeom prst="rect">
                <a:avLst/>
              </a:prstGeom>
              <a:blipFill>
                <a:blip r:embed="rId2"/>
                <a:stretch>
                  <a:fillRect r="-2781" b="-9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0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F4D002-981B-4C3F-ADB2-CA70FA25ABCA}"/>
              </a:ext>
            </a:extLst>
          </p:cNvPr>
          <p:cNvSpPr/>
          <p:nvPr/>
        </p:nvSpPr>
        <p:spPr>
          <a:xfrm>
            <a:off x="2084" y="-19410"/>
            <a:ext cx="12189915" cy="6966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0A07C-66B4-4E0C-BDCE-BF49345BEF93}"/>
              </a:ext>
            </a:extLst>
          </p:cNvPr>
          <p:cNvSpPr txBox="1"/>
          <p:nvPr/>
        </p:nvSpPr>
        <p:spPr>
          <a:xfrm>
            <a:off x="4450993" y="-134269"/>
            <a:ext cx="303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7B6A31E-89FB-4A00-872C-2509369E38A3}"/>
              </a:ext>
            </a:extLst>
          </p:cNvPr>
          <p:cNvCxnSpPr>
            <a:cxnSpLocks/>
          </p:cNvCxnSpPr>
          <p:nvPr/>
        </p:nvCxnSpPr>
        <p:spPr>
          <a:xfrm>
            <a:off x="6327648" y="3917852"/>
            <a:ext cx="5054950" cy="0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8ABDFA3-633F-48E4-9E9D-12837BB6FC9C}"/>
              </a:ext>
            </a:extLst>
          </p:cNvPr>
          <p:cNvCxnSpPr>
            <a:cxnSpLocks/>
          </p:cNvCxnSpPr>
          <p:nvPr/>
        </p:nvCxnSpPr>
        <p:spPr>
          <a:xfrm flipH="1" flipV="1">
            <a:off x="9091376" y="1542686"/>
            <a:ext cx="10120" cy="5073762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AD0564-A881-4B46-A9F8-5353F98B5CC8}"/>
                  </a:ext>
                </a:extLst>
              </p:cNvPr>
              <p:cNvSpPr txBox="1"/>
              <p:nvPr/>
            </p:nvSpPr>
            <p:spPr>
              <a:xfrm>
                <a:off x="516974" y="1495512"/>
                <a:ext cx="363931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AD0564-A881-4B46-A9F8-5353F98B5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4" y="1495512"/>
                <a:ext cx="3639311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F4E9B4E-0800-4E7F-90E7-F1AEE2E35276}"/>
              </a:ext>
            </a:extLst>
          </p:cNvPr>
          <p:cNvCxnSpPr>
            <a:cxnSpLocks/>
          </p:cNvCxnSpPr>
          <p:nvPr/>
        </p:nvCxnSpPr>
        <p:spPr>
          <a:xfrm flipH="1">
            <a:off x="6754969" y="3922510"/>
            <a:ext cx="2327958" cy="2285107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9BA5E99-2C67-43DE-9879-98CB5EB256DA}"/>
              </a:ext>
            </a:extLst>
          </p:cNvPr>
          <p:cNvCxnSpPr>
            <a:cxnSpLocks/>
          </p:cNvCxnSpPr>
          <p:nvPr/>
        </p:nvCxnSpPr>
        <p:spPr>
          <a:xfrm rot="16200000">
            <a:off x="5573609" y="3957620"/>
            <a:ext cx="4924215" cy="0"/>
          </a:xfrm>
          <a:prstGeom prst="line">
            <a:avLst/>
          </a:prstGeom>
          <a:ln w="57150">
            <a:solidFill>
              <a:srgbClr val="005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EDB93C3-956F-44DE-8DD8-0FBA846178FA}"/>
              </a:ext>
            </a:extLst>
          </p:cNvPr>
          <p:cNvCxnSpPr>
            <a:cxnSpLocks/>
          </p:cNvCxnSpPr>
          <p:nvPr/>
        </p:nvCxnSpPr>
        <p:spPr>
          <a:xfrm flipV="1">
            <a:off x="8035716" y="3966811"/>
            <a:ext cx="1033697" cy="1892638"/>
          </a:xfrm>
          <a:prstGeom prst="line">
            <a:avLst/>
          </a:prstGeom>
          <a:ln w="57150">
            <a:solidFill>
              <a:srgbClr val="005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32D3EC7-314D-4255-A765-046D552B911C}"/>
              </a:ext>
            </a:extLst>
          </p:cNvPr>
          <p:cNvCxnSpPr>
            <a:cxnSpLocks/>
          </p:cNvCxnSpPr>
          <p:nvPr/>
        </p:nvCxnSpPr>
        <p:spPr>
          <a:xfrm flipV="1">
            <a:off x="8021075" y="2349474"/>
            <a:ext cx="1061852" cy="1960906"/>
          </a:xfrm>
          <a:prstGeom prst="line">
            <a:avLst/>
          </a:prstGeom>
          <a:ln w="57150">
            <a:solidFill>
              <a:srgbClr val="005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4EDE426-029A-4877-AB7C-B43A7585CC6F}"/>
                  </a:ext>
                </a:extLst>
              </p:cNvPr>
              <p:cNvSpPr txBox="1"/>
              <p:nvPr/>
            </p:nvSpPr>
            <p:spPr>
              <a:xfrm>
                <a:off x="8697038" y="3471665"/>
                <a:ext cx="32978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4EDE426-029A-4877-AB7C-B43A7585C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038" y="3471665"/>
                <a:ext cx="329786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396995-1B96-4F48-AC41-4A90D0D5DF85}"/>
                  </a:ext>
                </a:extLst>
              </p:cNvPr>
              <p:cNvSpPr txBox="1"/>
              <p:nvPr/>
            </p:nvSpPr>
            <p:spPr>
              <a:xfrm>
                <a:off x="9144559" y="2111658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396995-1B96-4F48-AC41-4A90D0D5D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559" y="2111658"/>
                <a:ext cx="33823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123BDF-93E4-46CD-AE80-5C7B3402DF24}"/>
                  </a:ext>
                </a:extLst>
              </p:cNvPr>
              <p:cNvSpPr txBox="1"/>
              <p:nvPr/>
            </p:nvSpPr>
            <p:spPr>
              <a:xfrm>
                <a:off x="9743785" y="3940657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123BDF-93E4-46CD-AE80-5C7B3402D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785" y="3940657"/>
                <a:ext cx="33823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552828-044A-4AE2-A92E-E9BE4DF762E3}"/>
                  </a:ext>
                </a:extLst>
              </p:cNvPr>
              <p:cNvSpPr txBox="1"/>
              <p:nvPr/>
            </p:nvSpPr>
            <p:spPr>
              <a:xfrm>
                <a:off x="7036163" y="5813491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552828-044A-4AE2-A92E-E9BE4DF76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163" y="5813491"/>
                <a:ext cx="33823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331428-E572-4F2B-A7B7-D806D244F369}"/>
                  </a:ext>
                </a:extLst>
              </p:cNvPr>
              <p:cNvSpPr txBox="1"/>
              <p:nvPr/>
            </p:nvSpPr>
            <p:spPr>
              <a:xfrm>
                <a:off x="11437931" y="3608077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331428-E572-4F2B-A7B7-D806D244F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7931" y="3608077"/>
                <a:ext cx="33823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D2223E-5F84-43E5-B821-BDA065C2B3F8}"/>
                  </a:ext>
                </a:extLst>
              </p:cNvPr>
              <p:cNvSpPr txBox="1"/>
              <p:nvPr/>
            </p:nvSpPr>
            <p:spPr>
              <a:xfrm>
                <a:off x="8732357" y="1271405"/>
                <a:ext cx="3045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D2223E-5F84-43E5-B821-BDA065C2B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357" y="1271405"/>
                <a:ext cx="30457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C3B5B62-7C0E-488F-B1F3-D9486CF12DB6}"/>
                  </a:ext>
                </a:extLst>
              </p:cNvPr>
              <p:cNvSpPr txBox="1"/>
              <p:nvPr/>
            </p:nvSpPr>
            <p:spPr>
              <a:xfrm>
                <a:off x="6400238" y="6015997"/>
                <a:ext cx="33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C3B5B62-7C0E-488F-B1F3-D9486CF1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238" y="6015997"/>
                <a:ext cx="33021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626315E-D33D-4705-9044-2584EF7B67F7}"/>
              </a:ext>
            </a:extLst>
          </p:cNvPr>
          <p:cNvCxnSpPr>
            <a:cxnSpLocks/>
            <a:stCxn id="72" idx="3"/>
          </p:cNvCxnSpPr>
          <p:nvPr/>
        </p:nvCxnSpPr>
        <p:spPr>
          <a:xfrm flipH="1">
            <a:off x="7108759" y="3945720"/>
            <a:ext cx="1954236" cy="19171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559BDC67-DA4A-4C58-A53C-14EAC0FD47C1}"/>
              </a:ext>
            </a:extLst>
          </p:cNvPr>
          <p:cNvCxnSpPr>
            <a:cxnSpLocks/>
          </p:cNvCxnSpPr>
          <p:nvPr/>
        </p:nvCxnSpPr>
        <p:spPr>
          <a:xfrm flipH="1">
            <a:off x="9128996" y="3917852"/>
            <a:ext cx="7839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98B0B28B-41E4-4526-B376-C62A91D3524D}"/>
              </a:ext>
            </a:extLst>
          </p:cNvPr>
          <p:cNvCxnSpPr>
            <a:cxnSpLocks/>
          </p:cNvCxnSpPr>
          <p:nvPr/>
        </p:nvCxnSpPr>
        <p:spPr>
          <a:xfrm>
            <a:off x="9098154" y="2357398"/>
            <a:ext cx="15139" cy="15169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5AD91F7B-0EA1-4C94-AF35-FF439FCAE6EF}"/>
              </a:ext>
            </a:extLst>
          </p:cNvPr>
          <p:cNvCxnSpPr>
            <a:cxnSpLocks/>
          </p:cNvCxnSpPr>
          <p:nvPr/>
        </p:nvCxnSpPr>
        <p:spPr>
          <a:xfrm>
            <a:off x="6327648" y="5859448"/>
            <a:ext cx="4924215" cy="0"/>
          </a:xfrm>
          <a:prstGeom prst="line">
            <a:avLst/>
          </a:prstGeom>
          <a:ln w="57150">
            <a:solidFill>
              <a:srgbClr val="005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F3D287E7-600D-4F82-9BB6-04357837007B}"/>
              </a:ext>
            </a:extLst>
          </p:cNvPr>
          <p:cNvCxnSpPr>
            <a:cxnSpLocks/>
          </p:cNvCxnSpPr>
          <p:nvPr/>
        </p:nvCxnSpPr>
        <p:spPr>
          <a:xfrm flipV="1">
            <a:off x="7542006" y="2603222"/>
            <a:ext cx="3642496" cy="3759478"/>
          </a:xfrm>
          <a:prstGeom prst="line">
            <a:avLst/>
          </a:prstGeom>
          <a:ln w="57150">
            <a:solidFill>
              <a:srgbClr val="0054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id="{7A7806F1-D878-488E-A103-8F23DC7CBF4B}"/>
              </a:ext>
            </a:extLst>
          </p:cNvPr>
          <p:cNvSpPr/>
          <p:nvPr/>
        </p:nvSpPr>
        <p:spPr>
          <a:xfrm>
            <a:off x="7977044" y="4247575"/>
            <a:ext cx="108896" cy="1071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FCA662B8-84A5-48EB-9436-03D3A89C5E7F}"/>
              </a:ext>
            </a:extLst>
          </p:cNvPr>
          <p:cNvSpPr/>
          <p:nvPr/>
        </p:nvSpPr>
        <p:spPr>
          <a:xfrm>
            <a:off x="9047048" y="3854299"/>
            <a:ext cx="108896" cy="10710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83BF93-407A-4A7E-A320-3BD4AD676330}"/>
                  </a:ext>
                </a:extLst>
              </p:cNvPr>
              <p:cNvSpPr txBox="1"/>
              <p:nvPr/>
            </p:nvSpPr>
            <p:spPr>
              <a:xfrm>
                <a:off x="8043037" y="4231978"/>
                <a:ext cx="341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83BF93-407A-4A7E-A320-3BD4AD676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37" y="4231978"/>
                <a:ext cx="341440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48C4740-6636-4D67-AC65-E1A14EF78A79}"/>
              </a:ext>
            </a:extLst>
          </p:cNvPr>
          <p:cNvCxnSpPr>
            <a:cxnSpLocks/>
          </p:cNvCxnSpPr>
          <p:nvPr/>
        </p:nvCxnSpPr>
        <p:spPr>
          <a:xfrm>
            <a:off x="8029523" y="4348614"/>
            <a:ext cx="15139" cy="15169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99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2" grpId="0"/>
      <p:bldP spid="43" grpId="0"/>
      <p:bldP spid="44" grpId="0"/>
      <p:bldP spid="71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F4D002-981B-4C3F-ADB2-CA70FA25ABCA}"/>
              </a:ext>
            </a:extLst>
          </p:cNvPr>
          <p:cNvSpPr/>
          <p:nvPr/>
        </p:nvSpPr>
        <p:spPr>
          <a:xfrm>
            <a:off x="0" y="-10581"/>
            <a:ext cx="12171760" cy="6966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4BD8D77-5B60-412B-901A-23BFF80F67E9}"/>
              </a:ext>
            </a:extLst>
          </p:cNvPr>
          <p:cNvSpPr/>
          <p:nvPr/>
        </p:nvSpPr>
        <p:spPr>
          <a:xfrm>
            <a:off x="6783724" y="3125835"/>
            <a:ext cx="2446893" cy="2268048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1000">
                <a:schemeClr val="accent4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7B6A31E-89FB-4A00-872C-2509369E38A3}"/>
              </a:ext>
            </a:extLst>
          </p:cNvPr>
          <p:cNvCxnSpPr>
            <a:cxnSpLocks/>
          </p:cNvCxnSpPr>
          <p:nvPr/>
        </p:nvCxnSpPr>
        <p:spPr>
          <a:xfrm>
            <a:off x="6327648" y="3917852"/>
            <a:ext cx="5054950" cy="0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8ABDFA3-633F-48E4-9E9D-12837BB6FC9C}"/>
              </a:ext>
            </a:extLst>
          </p:cNvPr>
          <p:cNvCxnSpPr>
            <a:cxnSpLocks/>
          </p:cNvCxnSpPr>
          <p:nvPr/>
        </p:nvCxnSpPr>
        <p:spPr>
          <a:xfrm flipH="1" flipV="1">
            <a:off x="9091376" y="1542686"/>
            <a:ext cx="10120" cy="5073762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AD0564-A881-4B46-A9F8-5353F98B5CC8}"/>
                  </a:ext>
                </a:extLst>
              </p:cNvPr>
              <p:cNvSpPr txBox="1"/>
              <p:nvPr/>
            </p:nvSpPr>
            <p:spPr>
              <a:xfrm>
                <a:off x="470577" y="3210054"/>
                <a:ext cx="363931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AD0564-A881-4B46-A9F8-5353F98B5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77" y="3210054"/>
                <a:ext cx="3639311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75DFFA-080D-4067-BE03-412F5A3B8693}"/>
                  </a:ext>
                </a:extLst>
              </p:cNvPr>
              <p:cNvSpPr txBox="1"/>
              <p:nvPr/>
            </p:nvSpPr>
            <p:spPr>
              <a:xfrm>
                <a:off x="214713" y="4779201"/>
                <a:ext cx="301554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75DFFA-080D-4067-BE03-412F5A3B8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3" y="4779201"/>
                <a:ext cx="301554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F4E9B4E-0800-4E7F-90E7-F1AEE2E35276}"/>
              </a:ext>
            </a:extLst>
          </p:cNvPr>
          <p:cNvCxnSpPr>
            <a:cxnSpLocks/>
          </p:cNvCxnSpPr>
          <p:nvPr/>
        </p:nvCxnSpPr>
        <p:spPr>
          <a:xfrm flipH="1">
            <a:off x="6754969" y="3922510"/>
            <a:ext cx="2327958" cy="2285107"/>
          </a:xfrm>
          <a:prstGeom prst="straightConnector1">
            <a:avLst/>
          </a:prstGeom>
          <a:ln w="57150">
            <a:solidFill>
              <a:srgbClr val="004A8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4EDE426-029A-4877-AB7C-B43A7585CC6F}"/>
                  </a:ext>
                </a:extLst>
              </p:cNvPr>
              <p:cNvSpPr txBox="1"/>
              <p:nvPr/>
            </p:nvSpPr>
            <p:spPr>
              <a:xfrm>
                <a:off x="8697038" y="3471665"/>
                <a:ext cx="32978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4EDE426-029A-4877-AB7C-B43A7585C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038" y="3471665"/>
                <a:ext cx="329786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Овал 44">
            <a:extLst>
              <a:ext uri="{FF2B5EF4-FFF2-40B4-BE49-F238E27FC236}">
                <a16:creationId xmlns:a16="http://schemas.microsoft.com/office/drawing/2014/main" id="{973E6B9E-3F6A-419D-81E3-86D774151D47}"/>
              </a:ext>
            </a:extLst>
          </p:cNvPr>
          <p:cNvSpPr/>
          <p:nvPr/>
        </p:nvSpPr>
        <p:spPr>
          <a:xfrm>
            <a:off x="6777918" y="3815045"/>
            <a:ext cx="2446893" cy="959386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2C6DE0C-E5F3-472B-B80E-A32916A005E8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6777918" y="4294738"/>
            <a:ext cx="1190437" cy="99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70B0596-F6E7-45F8-B62C-C4DDBCD1E4E4}"/>
                  </a:ext>
                </a:extLst>
              </p:cNvPr>
              <p:cNvSpPr txBox="1"/>
              <p:nvPr/>
            </p:nvSpPr>
            <p:spPr>
              <a:xfrm>
                <a:off x="7305711" y="3805748"/>
                <a:ext cx="331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70B0596-F6E7-45F8-B62C-C4DDBCD1E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711" y="3805748"/>
                <a:ext cx="33182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331428-E572-4F2B-A7B7-D806D244F369}"/>
                  </a:ext>
                </a:extLst>
              </p:cNvPr>
              <p:cNvSpPr txBox="1"/>
              <p:nvPr/>
            </p:nvSpPr>
            <p:spPr>
              <a:xfrm>
                <a:off x="11437931" y="3608077"/>
                <a:ext cx="338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331428-E572-4F2B-A7B7-D806D244F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7931" y="3608077"/>
                <a:ext cx="33823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D2223E-5F84-43E5-B821-BDA065C2B3F8}"/>
                  </a:ext>
                </a:extLst>
              </p:cNvPr>
              <p:cNvSpPr txBox="1"/>
              <p:nvPr/>
            </p:nvSpPr>
            <p:spPr>
              <a:xfrm>
                <a:off x="8732357" y="1271405"/>
                <a:ext cx="3045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D2223E-5F84-43E5-B821-BDA065C2B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357" y="1271405"/>
                <a:ext cx="30457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C3B5B62-7C0E-488F-B1F3-D9486CF12DB6}"/>
                  </a:ext>
                </a:extLst>
              </p:cNvPr>
              <p:cNvSpPr txBox="1"/>
              <p:nvPr/>
            </p:nvSpPr>
            <p:spPr>
              <a:xfrm>
                <a:off x="6400238" y="6015997"/>
                <a:ext cx="33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C3B5B62-7C0E-488F-B1F3-D9486CF1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238" y="6015997"/>
                <a:ext cx="33021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Овал 53">
            <a:extLst>
              <a:ext uri="{FF2B5EF4-FFF2-40B4-BE49-F238E27FC236}">
                <a16:creationId xmlns:a16="http://schemas.microsoft.com/office/drawing/2014/main" id="{0DDB04E6-5C13-4BF3-9993-8D78C30C96B5}"/>
              </a:ext>
            </a:extLst>
          </p:cNvPr>
          <p:cNvSpPr/>
          <p:nvPr/>
        </p:nvSpPr>
        <p:spPr>
          <a:xfrm>
            <a:off x="9047048" y="3854299"/>
            <a:ext cx="108896" cy="10710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FFF8AF-C919-4F79-A1F2-A2678A44013B}"/>
                  </a:ext>
                </a:extLst>
              </p:cNvPr>
              <p:cNvSpPr txBox="1"/>
              <p:nvPr/>
            </p:nvSpPr>
            <p:spPr>
              <a:xfrm>
                <a:off x="6317202" y="4203558"/>
                <a:ext cx="4889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FFF8AF-C919-4F79-A1F2-A2678A440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02" y="4203558"/>
                <a:ext cx="48891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>
            <a:extLst>
              <a:ext uri="{FF2B5EF4-FFF2-40B4-BE49-F238E27FC236}">
                <a16:creationId xmlns:a16="http://schemas.microsoft.com/office/drawing/2014/main" id="{8FEF8F5A-A4C7-459D-A683-93E4B139AC5A}"/>
              </a:ext>
            </a:extLst>
          </p:cNvPr>
          <p:cNvSpPr/>
          <p:nvPr/>
        </p:nvSpPr>
        <p:spPr>
          <a:xfrm>
            <a:off x="6730508" y="4213719"/>
            <a:ext cx="124933" cy="1361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3E4757D-991A-45C1-984C-C097979EDA1A}"/>
              </a:ext>
            </a:extLst>
          </p:cNvPr>
          <p:cNvSpPr/>
          <p:nvPr/>
        </p:nvSpPr>
        <p:spPr>
          <a:xfrm>
            <a:off x="7960982" y="4236635"/>
            <a:ext cx="124933" cy="1361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548BC7D-2BD2-4147-A9D0-3F11F7FCA6FC}"/>
                  </a:ext>
                </a:extLst>
              </p:cNvPr>
              <p:cNvSpPr txBox="1"/>
              <p:nvPr/>
            </p:nvSpPr>
            <p:spPr>
              <a:xfrm>
                <a:off x="8043037" y="4231978"/>
                <a:ext cx="341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548BC7D-2BD2-4147-A9D0-3F11F7FC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37" y="4231978"/>
                <a:ext cx="341440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7C7264-A23E-4B9F-B702-210AE667B8DC}"/>
                  </a:ext>
                </a:extLst>
              </p:cNvPr>
              <p:cNvSpPr txBox="1"/>
              <p:nvPr/>
            </p:nvSpPr>
            <p:spPr>
              <a:xfrm>
                <a:off x="599312" y="1683718"/>
                <a:ext cx="351057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7C7264-A23E-4B9F-B702-210AE667B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12" y="1683718"/>
                <a:ext cx="3510576" cy="9233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902C42-6740-4ED6-9D0E-FD66C8D2F2E1}"/>
                  </a:ext>
                </a:extLst>
              </p:cNvPr>
              <p:cNvSpPr txBox="1"/>
              <p:nvPr/>
            </p:nvSpPr>
            <p:spPr>
              <a:xfrm>
                <a:off x="2961383" y="4785925"/>
                <a:ext cx="177799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902C42-6740-4ED6-9D0E-FD66C8D2F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383" y="4785925"/>
                <a:ext cx="1777998" cy="10156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007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45" grpId="0" animBg="1"/>
      <p:bldP spid="47" grpId="0"/>
      <p:bldP spid="31" grpId="0"/>
      <p:bldP spid="35" grpId="0" animBg="1"/>
      <p:bldP spid="55" grpId="0"/>
      <p:bldP spid="5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Широкоэкранный</PresentationFormat>
  <Paragraphs>334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125</cp:revision>
  <dcterms:created xsi:type="dcterms:W3CDTF">2020-08-19T05:22:02Z</dcterms:created>
  <dcterms:modified xsi:type="dcterms:W3CDTF">2020-11-25T13:48:17Z</dcterms:modified>
</cp:coreProperties>
</file>