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382" r:id="rId2"/>
    <p:sldId id="287" r:id="rId3"/>
    <p:sldId id="283" r:id="rId4"/>
    <p:sldId id="291" r:id="rId5"/>
    <p:sldId id="288" r:id="rId6"/>
    <p:sldId id="269" r:id="rId7"/>
    <p:sldId id="1383" r:id="rId8"/>
    <p:sldId id="1384" r:id="rId9"/>
    <p:sldId id="270" r:id="rId10"/>
    <p:sldId id="279" r:id="rId11"/>
    <p:sldId id="277" r:id="rId12"/>
    <p:sldId id="281" r:id="rId13"/>
    <p:sldId id="280" r:id="rId14"/>
    <p:sldId id="282" r:id="rId15"/>
    <p:sldId id="1385" r:id="rId16"/>
    <p:sldId id="1395" r:id="rId17"/>
    <p:sldId id="1396" r:id="rId18"/>
    <p:sldId id="293" r:id="rId19"/>
    <p:sldId id="1386" r:id="rId20"/>
    <p:sldId id="1391" r:id="rId21"/>
    <p:sldId id="1392" r:id="rId22"/>
    <p:sldId id="1394" r:id="rId23"/>
    <p:sldId id="1390" r:id="rId24"/>
    <p:sldId id="326" r:id="rId25"/>
    <p:sldId id="327" r:id="rId26"/>
    <p:sldId id="330" r:id="rId27"/>
    <p:sldId id="329" r:id="rId28"/>
    <p:sldId id="331" r:id="rId29"/>
    <p:sldId id="289" r:id="rId30"/>
  </p:sldIdLst>
  <p:sldSz cx="12192000" cy="6858000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006600"/>
    <a:srgbClr val="000066"/>
    <a:srgbClr val="660066"/>
    <a:srgbClr val="0070C0"/>
    <a:srgbClr val="00FF00"/>
    <a:srgbClr val="CC3300"/>
    <a:srgbClr val="FF33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291" autoAdjust="0"/>
  </p:normalViewPr>
  <p:slideViewPr>
    <p:cSldViewPr snapToGrid="0">
      <p:cViewPr varScale="1">
        <p:scale>
          <a:sx n="59" d="100"/>
          <a:sy n="59" d="100"/>
        </p:scale>
        <p:origin x="10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19345-0306-44BD-A894-FE226D6DE1BF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389DF-FF80-4022-87C7-1177B671C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8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F0289-23AD-41A5-A693-3E3DD7F2DB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389DF-FF80-4022-87C7-1177B671C8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00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A0E39-CEB6-452A-AE1D-3BB1B55F7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1644B4-5D1A-4501-B7A2-A3CDB0C5E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94B06-4B32-46D5-9D14-D445A773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B5D5-0B5C-4B13-AA3F-9E0A257E466B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800A90-9CE5-4CB7-8A17-21367CF6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287F3-9BD4-4686-82C1-42F716F8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C7EB-AAE8-4036-99E2-46E9B8B6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2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2DBB6-080D-443C-8F26-90D16207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A44CCC-7402-4F67-AA1C-FB1CB5C45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312DF8-77F8-4F41-BB54-7117A2506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B5D5-0B5C-4B13-AA3F-9E0A257E466B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674F9-D92F-4132-B057-A8E47751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78E3FE-6A4C-481F-9551-75ECD8F2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C7EB-AAE8-4036-99E2-46E9B8B6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4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DBE3C1-73E7-42AA-A17D-A6518FCA4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99340F-9E13-44E7-8392-618269F09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36CFB-C091-428E-8E61-740E62EB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B5D5-0B5C-4B13-AA3F-9E0A257E466B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5626FA-3F5D-40AD-989A-CAA06B11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176CA-A6AF-4B5C-AB07-9DC5FA2F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C7EB-AAE8-4036-99E2-46E9B8B6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06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401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838B7-9FCA-4D22-BA88-09A67A96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51F21-9FEC-4E3C-8F0F-E9A2C24E0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D63599-D923-4E23-B621-37CB6EEC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B5D5-0B5C-4B13-AA3F-9E0A257E466B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C6F16F-0597-4E63-AE21-9E00481C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AA5B9-FF3B-4687-8BFC-A5214A30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C7EB-AAE8-4036-99E2-46E9B8B6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05C7D-141F-4FDD-A708-97BF1277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5AD12C-1184-4515-ABC6-30D4B9FB8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524B0-18FE-4336-8FD5-CAEE697F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B5D5-0B5C-4B13-AA3F-9E0A257E466B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6E0318-2206-4FDA-BD31-8859807C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36FA1-2D99-4758-A1FD-361E6FAB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C7EB-AAE8-4036-99E2-46E9B8B6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2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186DA-59DA-42EB-8336-68DF8238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F6E77-87EA-4C7C-8301-A4278AD23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E2C4F7-EEB8-4549-A1BC-2F6299C87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DDABC4-5015-4C60-A543-7227EC02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B5D5-0B5C-4B13-AA3F-9E0A257E466B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280A3C-C804-4E59-89CB-620CF43C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F5F14B-2867-4B08-8A2F-F3BEA76A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C7EB-AAE8-4036-99E2-46E9B8B6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9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93C9B-BB8C-4F8A-87F8-92941D12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4C8AA5-68FC-46E5-BD9C-6F0DB9E62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9E43B6-0BB5-45A7-AE87-79819903B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3FF75D-27A6-4579-A93D-1679586E1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7370A0-DCF1-4833-8087-232B906ED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20206C-8611-453A-B59E-56A78B51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B5D5-0B5C-4B13-AA3F-9E0A257E466B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953F3E-FFE9-4716-9414-79583588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DB6965-D0D4-4E92-8710-4059C27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C7EB-AAE8-4036-99E2-46E9B8B6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3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9985D-DFFF-451A-8F39-050CDFDE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293F18-DF65-40F6-AC31-3D358DF6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B5D5-0B5C-4B13-AA3F-9E0A257E466B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4468C7-0B38-4A0D-BD3C-556D42B0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A5E4D-2F44-4882-80BD-1C20C947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C7EB-AAE8-4036-99E2-46E9B8B6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0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DA3736-5E5A-4EFF-9A4A-0588D371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B5D5-0B5C-4B13-AA3F-9E0A257E466B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2ED50A-3D6C-4175-85BD-4E507C87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9C7D1C-6E27-4461-9F24-5D35AAE0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C7EB-AAE8-4036-99E2-46E9B8B6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9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38996-F1B7-4346-A982-BDABE35F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ED976-D9A0-4A65-8AB4-BE93C0332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625E74-58DC-4EF1-8CC3-53EF7642C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180EEC-35F6-4D99-A6F1-83BA4A3F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B5D5-0B5C-4B13-AA3F-9E0A257E466B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A54F1F-203A-4662-A343-26494D15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F976E6-0848-40FB-9E64-ECB3EBE4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C7EB-AAE8-4036-99E2-46E9B8B6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5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71E2F-6EC2-4768-93F4-2507E186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42E26E-4CD5-404B-A05A-F9AC7087E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A9276-9D9D-4144-B727-F43B5D806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8F3279-CC02-4F1F-829D-60C6325E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B5D5-0B5C-4B13-AA3F-9E0A257E466B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85A07-1F42-4FD9-BA8B-6DF7F808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CEF1B8-1CDA-4EF8-A1B4-788778ED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C7EB-AAE8-4036-99E2-46E9B8B6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4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A24F0-9DB2-488E-A868-0585E9CC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A270A-6727-48D7-BA0E-01B496EE2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8BDC0-80AB-47FC-83BB-96200E187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B5D5-0B5C-4B13-AA3F-9E0A257E466B}" type="datetimeFigureOut">
              <a:rPr lang="ru-RU" smtClean="0"/>
              <a:t>чт 03.09.20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473151-9C15-499B-AF71-A901F77FD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4A7CCE-E06C-4E0C-B31D-7CE552646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C7EB-AAE8-4036-99E2-46E9B8B6A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6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78.png"/><Relationship Id="rId21" Type="http://schemas.openxmlformats.org/officeDocument/2006/relationships/image" Target="../media/image53.png"/><Relationship Id="rId34" Type="http://schemas.openxmlformats.org/officeDocument/2006/relationships/image" Target="../media/image2210.png"/><Relationship Id="rId7" Type="http://schemas.openxmlformats.org/officeDocument/2006/relationships/image" Target="../media/image420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2010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46.png"/><Relationship Id="rId24" Type="http://schemas.openxmlformats.org/officeDocument/2006/relationships/image" Target="../media/image56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2410.png"/><Relationship Id="rId10" Type="http://schemas.openxmlformats.org/officeDocument/2006/relationships/image" Target="../media/image45.png"/><Relationship Id="rId19" Type="http://schemas.openxmlformats.org/officeDocument/2006/relationships/image" Target="../media/image51.png"/><Relationship Id="rId4" Type="http://schemas.openxmlformats.org/officeDocument/2006/relationships/image" Target="../media/image79.png"/><Relationship Id="rId9" Type="http://schemas.openxmlformats.org/officeDocument/2006/relationships/image" Target="../media/image44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5" Type="http://schemas.openxmlformats.org/officeDocument/2006/relationships/image" Target="../media/image23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48.png"/><Relationship Id="rId18" Type="http://schemas.openxmlformats.org/officeDocument/2006/relationships/image" Target="../media/image67.png"/><Relationship Id="rId3" Type="http://schemas.openxmlformats.org/officeDocument/2006/relationships/image" Target="../media/image138.png"/><Relationship Id="rId21" Type="http://schemas.openxmlformats.org/officeDocument/2006/relationships/image" Target="../media/image70.png"/><Relationship Id="rId7" Type="http://schemas.openxmlformats.org/officeDocument/2006/relationships/image" Target="../media/image62.png"/><Relationship Id="rId17" Type="http://schemas.openxmlformats.org/officeDocument/2006/relationships/image" Target="../media/image66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2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24" Type="http://schemas.openxmlformats.org/officeDocument/2006/relationships/image" Target="../media/image73.png"/><Relationship Id="rId32" Type="http://schemas.openxmlformats.org/officeDocument/2006/relationships/image" Target="../media/image76.png"/><Relationship Id="rId5" Type="http://schemas.openxmlformats.org/officeDocument/2006/relationships/image" Target="../media/image61.png"/><Relationship Id="rId15" Type="http://schemas.openxmlformats.org/officeDocument/2006/relationships/image" Target="../media/image150.png"/><Relationship Id="rId23" Type="http://schemas.openxmlformats.org/officeDocument/2006/relationships/image" Target="../media/image72.png"/><Relationship Id="rId19" Type="http://schemas.openxmlformats.org/officeDocument/2006/relationships/image" Target="../media/image68.png"/><Relationship Id="rId31" Type="http://schemas.openxmlformats.org/officeDocument/2006/relationships/image" Target="../media/image75.png"/><Relationship Id="rId4" Type="http://schemas.openxmlformats.org/officeDocument/2006/relationships/image" Target="../media/image139.png"/><Relationship Id="rId9" Type="http://schemas.openxmlformats.org/officeDocument/2006/relationships/image" Target="../media/image64.png"/><Relationship Id="rId14" Type="http://schemas.openxmlformats.org/officeDocument/2006/relationships/image" Target="../media/image149.png"/><Relationship Id="rId22" Type="http://schemas.openxmlformats.org/officeDocument/2006/relationships/image" Target="../media/image71.png"/><Relationship Id="rId30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165.png"/><Relationship Id="rId21" Type="http://schemas.openxmlformats.org/officeDocument/2006/relationships/image" Target="../media/image85.png"/><Relationship Id="rId34" Type="http://schemas.openxmlformats.org/officeDocument/2006/relationships/image" Target="../media/image193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7" Type="http://schemas.openxmlformats.org/officeDocument/2006/relationships/image" Target="../media/image80.png"/><Relationship Id="rId25" Type="http://schemas.openxmlformats.org/officeDocument/2006/relationships/image" Target="../media/image89.png"/><Relationship Id="rId38" Type="http://schemas.openxmlformats.org/officeDocument/2006/relationships/image" Target="../media/image97.png"/><Relationship Id="rId16" Type="http://schemas.openxmlformats.org/officeDocument/2006/relationships/image" Target="../media/image177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24" Type="http://schemas.openxmlformats.org/officeDocument/2006/relationships/image" Target="../media/image88.png"/><Relationship Id="rId37" Type="http://schemas.openxmlformats.org/officeDocument/2006/relationships/image" Target="../media/image96.png"/><Relationship Id="rId5" Type="http://schemas.openxmlformats.org/officeDocument/2006/relationships/image" Target="../media/image166.png"/><Relationship Id="rId15" Type="http://schemas.openxmlformats.org/officeDocument/2006/relationships/image" Target="../media/image176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95.png"/><Relationship Id="rId19" Type="http://schemas.openxmlformats.org/officeDocument/2006/relationships/image" Target="../media/image83.png"/><Relationship Id="rId4" Type="http://schemas.openxmlformats.org/officeDocument/2006/relationships/image" Target="../media/image79.png"/><Relationship Id="rId14" Type="http://schemas.openxmlformats.org/officeDocument/2006/relationships/image" Target="../media/image77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3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5.png"/><Relationship Id="rId18" Type="http://schemas.openxmlformats.org/officeDocument/2006/relationships/image" Target="../media/image113.png"/><Relationship Id="rId3" Type="http://schemas.openxmlformats.org/officeDocument/2006/relationships/image" Target="../media/image78.png"/><Relationship Id="rId21" Type="http://schemas.openxmlformats.org/officeDocument/2006/relationships/image" Target="../media/image116.png"/><Relationship Id="rId7" Type="http://schemas.openxmlformats.org/officeDocument/2006/relationships/image" Target="../media/image98.png"/><Relationship Id="rId12" Type="http://schemas.openxmlformats.org/officeDocument/2006/relationships/image" Target="../media/image104.png"/><Relationship Id="rId17" Type="http://schemas.openxmlformats.org/officeDocument/2006/relationships/image" Target="../media/image112.png"/><Relationship Id="rId25" Type="http://schemas.openxmlformats.org/officeDocument/2006/relationships/image" Target="../media/image121.png"/><Relationship Id="rId16" Type="http://schemas.openxmlformats.org/officeDocument/2006/relationships/image" Target="../media/image110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102.png"/><Relationship Id="rId24" Type="http://schemas.openxmlformats.org/officeDocument/2006/relationships/image" Target="../media/image120.png"/><Relationship Id="rId5" Type="http://schemas.openxmlformats.org/officeDocument/2006/relationships/image" Target="../media/image197.png"/><Relationship Id="rId15" Type="http://schemas.openxmlformats.org/officeDocument/2006/relationships/image" Target="../media/image108.png"/><Relationship Id="rId23" Type="http://schemas.openxmlformats.org/officeDocument/2006/relationships/image" Target="../media/image119.png"/><Relationship Id="rId10" Type="http://schemas.openxmlformats.org/officeDocument/2006/relationships/image" Target="../media/image101.png"/><Relationship Id="rId19" Type="http://schemas.openxmlformats.org/officeDocument/2006/relationships/image" Target="../media/image114.png"/><Relationship Id="rId4" Type="http://schemas.openxmlformats.org/officeDocument/2006/relationships/image" Target="../media/image79.png"/><Relationship Id="rId9" Type="http://schemas.openxmlformats.org/officeDocument/2006/relationships/image" Target="../media/image100.png"/><Relationship Id="rId14" Type="http://schemas.openxmlformats.org/officeDocument/2006/relationships/image" Target="../media/image107.png"/><Relationship Id="rId22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8" Type="http://schemas.openxmlformats.org/officeDocument/2006/relationships/image" Target="../media/image224.png"/><Relationship Id="rId26" Type="http://schemas.openxmlformats.org/officeDocument/2006/relationships/image" Target="../media/image134.png"/><Relationship Id="rId3" Type="http://schemas.openxmlformats.org/officeDocument/2006/relationships/image" Target="../media/image78.png"/><Relationship Id="rId21" Type="http://schemas.openxmlformats.org/officeDocument/2006/relationships/image" Target="../media/image129.png"/><Relationship Id="rId7" Type="http://schemas.openxmlformats.org/officeDocument/2006/relationships/image" Target="../media/image122.png"/><Relationship Id="rId17" Type="http://schemas.openxmlformats.org/officeDocument/2006/relationships/image" Target="../media/image223.png"/><Relationship Id="rId25" Type="http://schemas.openxmlformats.org/officeDocument/2006/relationships/image" Target="../media/image133.png"/><Relationship Id="rId16" Type="http://schemas.openxmlformats.org/officeDocument/2006/relationships/image" Target="../media/image222.png"/><Relationship Id="rId20" Type="http://schemas.openxmlformats.org/officeDocument/2006/relationships/image" Target="../media/image128.png"/><Relationship Id="rId29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126.png"/><Relationship Id="rId24" Type="http://schemas.openxmlformats.org/officeDocument/2006/relationships/image" Target="../media/image103.png"/><Relationship Id="rId32" Type="http://schemas.openxmlformats.org/officeDocument/2006/relationships/image" Target="../media/image143.png"/><Relationship Id="rId5" Type="http://schemas.openxmlformats.org/officeDocument/2006/relationships/image" Target="../media/image214.png"/><Relationship Id="rId15" Type="http://schemas.openxmlformats.org/officeDocument/2006/relationships/image" Target="../media/image221.pn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10" Type="http://schemas.openxmlformats.org/officeDocument/2006/relationships/image" Target="../media/image125.png"/><Relationship Id="rId19" Type="http://schemas.openxmlformats.org/officeDocument/2006/relationships/image" Target="../media/image127.png"/><Relationship Id="rId31" Type="http://schemas.openxmlformats.org/officeDocument/2006/relationships/image" Target="../media/image142.png"/><Relationship Id="rId4" Type="http://schemas.openxmlformats.org/officeDocument/2006/relationships/image" Target="../media/image79.png"/><Relationship Id="rId9" Type="http://schemas.openxmlformats.org/officeDocument/2006/relationships/image" Target="../media/image124.png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81.png"/><Relationship Id="rId3" Type="http://schemas.openxmlformats.org/officeDocument/2006/relationships/image" Target="../media/image153.png"/><Relationship Id="rId7" Type="http://schemas.openxmlformats.org/officeDocument/2006/relationships/image" Target="../media/image161.png"/><Relationship Id="rId12" Type="http://schemas.openxmlformats.org/officeDocument/2006/relationships/image" Target="../media/image180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79.png"/><Relationship Id="rId5" Type="http://schemas.openxmlformats.org/officeDocument/2006/relationships/image" Target="../media/image155.png"/><Relationship Id="rId10" Type="http://schemas.openxmlformats.org/officeDocument/2006/relationships/image" Target="../media/image175.png"/><Relationship Id="rId4" Type="http://schemas.openxmlformats.org/officeDocument/2006/relationships/image" Target="../media/image154.png"/><Relationship Id="rId9" Type="http://schemas.openxmlformats.org/officeDocument/2006/relationships/image" Target="../media/image1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34.png"/><Relationship Id="rId18" Type="http://schemas.openxmlformats.org/officeDocument/2006/relationships/image" Target="../media/image191.png"/><Relationship Id="rId26" Type="http://schemas.openxmlformats.org/officeDocument/2006/relationships/image" Target="../media/image208.png"/><Relationship Id="rId3" Type="http://schemas.openxmlformats.org/officeDocument/2006/relationships/image" Target="../media/image78.png"/><Relationship Id="rId21" Type="http://schemas.openxmlformats.org/officeDocument/2006/relationships/image" Target="../media/image202.png"/><Relationship Id="rId7" Type="http://schemas.openxmlformats.org/officeDocument/2006/relationships/image" Target="../media/image184.png"/><Relationship Id="rId12" Type="http://schemas.openxmlformats.org/officeDocument/2006/relationships/image" Target="../media/image33.png"/><Relationship Id="rId17" Type="http://schemas.openxmlformats.org/officeDocument/2006/relationships/image" Target="../media/image190.png"/><Relationship Id="rId25" Type="http://schemas.openxmlformats.org/officeDocument/2006/relationships/image" Target="../media/image206.png"/><Relationship Id="rId16" Type="http://schemas.openxmlformats.org/officeDocument/2006/relationships/image" Target="../media/image189.png"/><Relationship Id="rId20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88.png"/><Relationship Id="rId24" Type="http://schemas.openxmlformats.org/officeDocument/2006/relationships/image" Target="../media/image205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23" Type="http://schemas.openxmlformats.org/officeDocument/2006/relationships/image" Target="../media/image204.png"/><Relationship Id="rId28" Type="http://schemas.openxmlformats.org/officeDocument/2006/relationships/image" Target="../media/image211.png"/><Relationship Id="rId10" Type="http://schemas.openxmlformats.org/officeDocument/2006/relationships/image" Target="../media/image187.png"/><Relationship Id="rId19" Type="http://schemas.openxmlformats.org/officeDocument/2006/relationships/image" Target="../media/image192.png"/><Relationship Id="rId4" Type="http://schemas.openxmlformats.org/officeDocument/2006/relationships/image" Target="../media/image79.png"/><Relationship Id="rId9" Type="http://schemas.openxmlformats.org/officeDocument/2006/relationships/image" Target="../media/image186.png"/><Relationship Id="rId14" Type="http://schemas.openxmlformats.org/officeDocument/2006/relationships/image" Target="../media/image35.png"/><Relationship Id="rId22" Type="http://schemas.openxmlformats.org/officeDocument/2006/relationships/image" Target="../media/image203.png"/><Relationship Id="rId27" Type="http://schemas.openxmlformats.org/officeDocument/2006/relationships/image" Target="../media/image20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34.png"/><Relationship Id="rId18" Type="http://schemas.openxmlformats.org/officeDocument/2006/relationships/image" Target="../media/image220.png"/><Relationship Id="rId26" Type="http://schemas.openxmlformats.org/officeDocument/2006/relationships/image" Target="../media/image209.png"/><Relationship Id="rId3" Type="http://schemas.openxmlformats.org/officeDocument/2006/relationships/image" Target="../media/image78.png"/><Relationship Id="rId21" Type="http://schemas.openxmlformats.org/officeDocument/2006/relationships/image" Target="../media/image203.png"/><Relationship Id="rId7" Type="http://schemas.openxmlformats.org/officeDocument/2006/relationships/image" Target="../media/image184.png"/><Relationship Id="rId12" Type="http://schemas.openxmlformats.org/officeDocument/2006/relationships/image" Target="../media/image33.png"/><Relationship Id="rId17" Type="http://schemas.openxmlformats.org/officeDocument/2006/relationships/image" Target="../media/image219.png"/><Relationship Id="rId25" Type="http://schemas.openxmlformats.org/officeDocument/2006/relationships/image" Target="../media/image208.png"/><Relationship Id="rId33" Type="http://schemas.openxmlformats.org/officeDocument/2006/relationships/image" Target="../media/image230.png"/><Relationship Id="rId16" Type="http://schemas.openxmlformats.org/officeDocument/2006/relationships/image" Target="../media/image218.png"/><Relationship Id="rId20" Type="http://schemas.openxmlformats.org/officeDocument/2006/relationships/image" Target="../media/image202.png"/><Relationship Id="rId29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217.png"/><Relationship Id="rId24" Type="http://schemas.openxmlformats.org/officeDocument/2006/relationships/image" Target="../media/image206.png"/><Relationship Id="rId32" Type="http://schemas.openxmlformats.org/officeDocument/2006/relationships/image" Target="../media/image229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23" Type="http://schemas.openxmlformats.org/officeDocument/2006/relationships/image" Target="../media/image205.png"/><Relationship Id="rId28" Type="http://schemas.openxmlformats.org/officeDocument/2006/relationships/image" Target="../media/image225.png"/><Relationship Id="rId10" Type="http://schemas.openxmlformats.org/officeDocument/2006/relationships/image" Target="../media/image216.png"/><Relationship Id="rId19" Type="http://schemas.openxmlformats.org/officeDocument/2006/relationships/image" Target="../media/image198.png"/><Relationship Id="rId31" Type="http://schemas.openxmlformats.org/officeDocument/2006/relationships/image" Target="../media/image118.png"/><Relationship Id="rId4" Type="http://schemas.openxmlformats.org/officeDocument/2006/relationships/image" Target="../media/image79.png"/><Relationship Id="rId9" Type="http://schemas.openxmlformats.org/officeDocument/2006/relationships/image" Target="../media/image215.png"/><Relationship Id="rId14" Type="http://schemas.openxmlformats.org/officeDocument/2006/relationships/image" Target="../media/image35.png"/><Relationship Id="rId22" Type="http://schemas.openxmlformats.org/officeDocument/2006/relationships/image" Target="../media/image204.png"/><Relationship Id="rId27" Type="http://schemas.openxmlformats.org/officeDocument/2006/relationships/image" Target="../media/image211.png"/><Relationship Id="rId30" Type="http://schemas.openxmlformats.org/officeDocument/2006/relationships/image" Target="../media/image2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34.png"/><Relationship Id="rId18" Type="http://schemas.openxmlformats.org/officeDocument/2006/relationships/image" Target="../media/image235.png"/><Relationship Id="rId26" Type="http://schemas.openxmlformats.org/officeDocument/2006/relationships/image" Target="../media/image209.png"/><Relationship Id="rId3" Type="http://schemas.openxmlformats.org/officeDocument/2006/relationships/image" Target="../media/image78.png"/><Relationship Id="rId21" Type="http://schemas.openxmlformats.org/officeDocument/2006/relationships/image" Target="../media/image203.png"/><Relationship Id="rId34" Type="http://schemas.openxmlformats.org/officeDocument/2006/relationships/image" Target="../media/image237.png"/><Relationship Id="rId7" Type="http://schemas.openxmlformats.org/officeDocument/2006/relationships/image" Target="../media/image184.png"/><Relationship Id="rId12" Type="http://schemas.openxmlformats.org/officeDocument/2006/relationships/image" Target="../media/image33.png"/><Relationship Id="rId17" Type="http://schemas.openxmlformats.org/officeDocument/2006/relationships/image" Target="../media/image234.png"/><Relationship Id="rId25" Type="http://schemas.openxmlformats.org/officeDocument/2006/relationships/image" Target="../media/image208.png"/><Relationship Id="rId33" Type="http://schemas.openxmlformats.org/officeDocument/2006/relationships/image" Target="../media/image230.png"/><Relationship Id="rId16" Type="http://schemas.openxmlformats.org/officeDocument/2006/relationships/image" Target="../media/image233.png"/><Relationship Id="rId20" Type="http://schemas.openxmlformats.org/officeDocument/2006/relationships/image" Target="../media/image202.png"/><Relationship Id="rId29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217.png"/><Relationship Id="rId24" Type="http://schemas.openxmlformats.org/officeDocument/2006/relationships/image" Target="../media/image206.png"/><Relationship Id="rId32" Type="http://schemas.openxmlformats.org/officeDocument/2006/relationships/image" Target="../media/image229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23" Type="http://schemas.openxmlformats.org/officeDocument/2006/relationships/image" Target="../media/image205.png"/><Relationship Id="rId28" Type="http://schemas.openxmlformats.org/officeDocument/2006/relationships/image" Target="../media/image236.png"/><Relationship Id="rId10" Type="http://schemas.openxmlformats.org/officeDocument/2006/relationships/image" Target="../media/image216.png"/><Relationship Id="rId19" Type="http://schemas.openxmlformats.org/officeDocument/2006/relationships/image" Target="../media/image198.png"/><Relationship Id="rId31" Type="http://schemas.openxmlformats.org/officeDocument/2006/relationships/image" Target="../media/image228.png"/><Relationship Id="rId4" Type="http://schemas.openxmlformats.org/officeDocument/2006/relationships/image" Target="../media/image79.png"/><Relationship Id="rId9" Type="http://schemas.openxmlformats.org/officeDocument/2006/relationships/image" Target="../media/image215.png"/><Relationship Id="rId14" Type="http://schemas.openxmlformats.org/officeDocument/2006/relationships/image" Target="../media/image35.png"/><Relationship Id="rId22" Type="http://schemas.openxmlformats.org/officeDocument/2006/relationships/image" Target="../media/image204.png"/><Relationship Id="rId27" Type="http://schemas.openxmlformats.org/officeDocument/2006/relationships/image" Target="../media/image211.png"/><Relationship Id="rId30" Type="http://schemas.openxmlformats.org/officeDocument/2006/relationships/image" Target="../media/image2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34.png"/><Relationship Id="rId18" Type="http://schemas.openxmlformats.org/officeDocument/2006/relationships/image" Target="../media/image203.png"/><Relationship Id="rId26" Type="http://schemas.openxmlformats.org/officeDocument/2006/relationships/image" Target="../media/image227.png"/><Relationship Id="rId3" Type="http://schemas.openxmlformats.org/officeDocument/2006/relationships/image" Target="../media/image78.png"/><Relationship Id="rId21" Type="http://schemas.openxmlformats.org/officeDocument/2006/relationships/image" Target="../media/image206.png"/><Relationship Id="rId34" Type="http://schemas.openxmlformats.org/officeDocument/2006/relationships/image" Target="../media/image241.png"/><Relationship Id="rId7" Type="http://schemas.openxmlformats.org/officeDocument/2006/relationships/image" Target="../media/image184.png"/><Relationship Id="rId12" Type="http://schemas.openxmlformats.org/officeDocument/2006/relationships/image" Target="../media/image33.png"/><Relationship Id="rId17" Type="http://schemas.openxmlformats.org/officeDocument/2006/relationships/image" Target="../media/image202.png"/><Relationship Id="rId25" Type="http://schemas.openxmlformats.org/officeDocument/2006/relationships/image" Target="../media/image226.png"/><Relationship Id="rId33" Type="http://schemas.openxmlformats.org/officeDocument/2006/relationships/image" Target="../media/image240.png"/><Relationship Id="rId16" Type="http://schemas.openxmlformats.org/officeDocument/2006/relationships/image" Target="../media/image198.png"/><Relationship Id="rId20" Type="http://schemas.openxmlformats.org/officeDocument/2006/relationships/image" Target="../media/image205.png"/><Relationship Id="rId29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217.png"/><Relationship Id="rId24" Type="http://schemas.openxmlformats.org/officeDocument/2006/relationships/image" Target="../media/image211.png"/><Relationship Id="rId32" Type="http://schemas.openxmlformats.org/officeDocument/2006/relationships/image" Target="../media/image239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23" Type="http://schemas.openxmlformats.org/officeDocument/2006/relationships/image" Target="../media/image209.png"/><Relationship Id="rId28" Type="http://schemas.openxmlformats.org/officeDocument/2006/relationships/image" Target="../media/image229.png"/><Relationship Id="rId10" Type="http://schemas.openxmlformats.org/officeDocument/2006/relationships/image" Target="../media/image216.png"/><Relationship Id="rId19" Type="http://schemas.openxmlformats.org/officeDocument/2006/relationships/image" Target="../media/image204.png"/><Relationship Id="rId31" Type="http://schemas.openxmlformats.org/officeDocument/2006/relationships/image" Target="../media/image238.png"/><Relationship Id="rId4" Type="http://schemas.openxmlformats.org/officeDocument/2006/relationships/image" Target="../media/image79.png"/><Relationship Id="rId9" Type="http://schemas.openxmlformats.org/officeDocument/2006/relationships/image" Target="../media/image215.png"/><Relationship Id="rId14" Type="http://schemas.openxmlformats.org/officeDocument/2006/relationships/image" Target="../media/image35.png"/><Relationship Id="rId22" Type="http://schemas.openxmlformats.org/officeDocument/2006/relationships/image" Target="../media/image208.png"/><Relationship Id="rId27" Type="http://schemas.openxmlformats.org/officeDocument/2006/relationships/image" Target="../media/image228.png"/><Relationship Id="rId30" Type="http://schemas.openxmlformats.org/officeDocument/2006/relationships/image" Target="../media/image237.png"/><Relationship Id="rId35" Type="http://schemas.openxmlformats.org/officeDocument/2006/relationships/image" Target="../media/image2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png"/><Relationship Id="rId5" Type="http://schemas.openxmlformats.org/officeDocument/2006/relationships/image" Target="../media/image246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10" Type="http://schemas.openxmlformats.org/officeDocument/2006/relationships/image" Target="../media/image260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0.png"/><Relationship Id="rId7" Type="http://schemas.openxmlformats.org/officeDocument/2006/relationships/image" Target="../media/image256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0.png"/><Relationship Id="rId5" Type="http://schemas.openxmlformats.org/officeDocument/2006/relationships/image" Target="../media/image2540.png"/><Relationship Id="rId10" Type="http://schemas.openxmlformats.org/officeDocument/2006/relationships/image" Target="../media/image262.png"/><Relationship Id="rId9" Type="http://schemas.openxmlformats.org/officeDocument/2006/relationships/image" Target="../media/image2580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5" Type="http://schemas.openxmlformats.org/officeDocument/2006/relationships/image" Target="../media/image2620.png"/><Relationship Id="rId4" Type="http://schemas.openxmlformats.org/officeDocument/2006/relationships/image" Target="../media/image26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274.png"/><Relationship Id="rId3" Type="http://schemas.openxmlformats.org/officeDocument/2006/relationships/image" Target="../media/image266.png"/><Relationship Id="rId7" Type="http://schemas.openxmlformats.org/officeDocument/2006/relationships/image" Target="../media/image269.png"/><Relationship Id="rId12" Type="http://schemas.openxmlformats.org/officeDocument/2006/relationships/image" Target="../media/image132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0.png"/><Relationship Id="rId10" Type="http://schemas.openxmlformats.org/officeDocument/2006/relationships/image" Target="../media/image268.png"/><Relationship Id="rId4" Type="http://schemas.openxmlformats.org/officeDocument/2006/relationships/image" Target="../media/image267.png"/><Relationship Id="rId9" Type="http://schemas.openxmlformats.org/officeDocument/2006/relationships/image" Target="../media/image27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1" Type="http://schemas.openxmlformats.org/officeDocument/2006/relationships/image" Target="../media/image19.png"/><Relationship Id="rId50" Type="http://schemas.openxmlformats.org/officeDocument/2006/relationships/image" Target="../media/image18.png"/><Relationship Id="rId47" Type="http://schemas.openxmlformats.org/officeDocument/2006/relationships/image" Target="../media/image199.png"/><Relationship Id="rId38" Type="http://schemas.openxmlformats.org/officeDocument/2006/relationships/image" Target="../media/image160.png"/><Relationship Id="rId46" Type="http://schemas.openxmlformats.org/officeDocument/2006/relationships/image" Target="../media/image196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106.png"/><Relationship Id="rId41" Type="http://schemas.openxmlformats.org/officeDocument/2006/relationships/image" Target="../media/image171.png"/><Relationship Id="rId5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3" Type="http://schemas.openxmlformats.org/officeDocument/2006/relationships/image" Target="../media/image22.png"/><Relationship Id="rId45" Type="http://schemas.openxmlformats.org/officeDocument/2006/relationships/image" Target="../media/image195.png"/><Relationship Id="rId49" Type="http://schemas.openxmlformats.org/officeDocument/2006/relationships/image" Target="../media/image17.png"/><Relationship Id="rId23" Type="http://schemas.openxmlformats.org/officeDocument/2006/relationships/image" Target="../media/image109.png"/><Relationship Id="rId52" Type="http://schemas.openxmlformats.org/officeDocument/2006/relationships/image" Target="../media/image20.png"/><Relationship Id="rId44" Type="http://schemas.openxmlformats.org/officeDocument/2006/relationships/image" Target="../media/image194.png"/><Relationship Id="rId48" Type="http://schemas.openxmlformats.org/officeDocument/2006/relationships/image" Target="../media/image200.png"/><Relationship Id="rId35" Type="http://schemas.openxmlformats.org/officeDocument/2006/relationships/image" Target="../media/image157.png"/><Relationship Id="rId43" Type="http://schemas.openxmlformats.org/officeDocument/2006/relationships/image" Target="../media/image18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76.png"/><Relationship Id="rId18" Type="http://schemas.openxmlformats.org/officeDocument/2006/relationships/image" Target="../media/image24.png"/><Relationship Id="rId3" Type="http://schemas.openxmlformats.org/officeDocument/2006/relationships/image" Target="../media/image106.png"/><Relationship Id="rId7" Type="http://schemas.openxmlformats.org/officeDocument/2006/relationships/image" Target="../media/image207.png"/><Relationship Id="rId12" Type="http://schemas.openxmlformats.org/officeDocument/2006/relationships/image" Target="../media/image232.png"/><Relationship Id="rId17" Type="http://schemas.openxmlformats.org/officeDocument/2006/relationships/image" Target="../media/image28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231.png"/><Relationship Id="rId5" Type="http://schemas.openxmlformats.org/officeDocument/2006/relationships/image" Target="../media/image201.png"/><Relationship Id="rId15" Type="http://schemas.openxmlformats.org/officeDocument/2006/relationships/image" Target="../media/image278.png"/><Relationship Id="rId10" Type="http://schemas.openxmlformats.org/officeDocument/2006/relationships/image" Target="../media/image213.png"/><Relationship Id="rId4" Type="http://schemas.openxmlformats.org/officeDocument/2006/relationships/image" Target="../media/image200.png"/><Relationship Id="rId9" Type="http://schemas.openxmlformats.org/officeDocument/2006/relationships/image" Target="../media/image212.png"/><Relationship Id="rId14" Type="http://schemas.openxmlformats.org/officeDocument/2006/relationships/image" Target="../media/image2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311.png"/><Relationship Id="rId3" Type="http://schemas.openxmlformats.org/officeDocument/2006/relationships/image" Target="../media/image106.png"/><Relationship Id="rId7" Type="http://schemas.openxmlformats.org/officeDocument/2006/relationships/image" Target="../media/image1611.png"/><Relationship Id="rId12" Type="http://schemas.openxmlformats.org/officeDocument/2006/relationships/image" Target="../media/image22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2011.png"/><Relationship Id="rId5" Type="http://schemas.openxmlformats.org/officeDocument/2006/relationships/image" Target="../media/image25.png"/><Relationship Id="rId15" Type="http://schemas.openxmlformats.org/officeDocument/2006/relationships/image" Target="../media/image2510.png"/><Relationship Id="rId10" Type="http://schemas.openxmlformats.org/officeDocument/2006/relationships/image" Target="../media/image1910.png"/><Relationship Id="rId4" Type="http://schemas.openxmlformats.org/officeDocument/2006/relationships/image" Target="../media/image200.png"/><Relationship Id="rId9" Type="http://schemas.openxmlformats.org/officeDocument/2006/relationships/image" Target="../media/image1811.png"/><Relationship Id="rId14" Type="http://schemas.openxmlformats.org/officeDocument/2006/relationships/image" Target="../media/image24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26" Type="http://schemas.openxmlformats.org/officeDocument/2006/relationships/image" Target="../media/image38.png"/><Relationship Id="rId3" Type="http://schemas.openxmlformats.org/officeDocument/2006/relationships/image" Target="../media/image78.png"/><Relationship Id="rId21" Type="http://schemas.openxmlformats.org/officeDocument/2006/relationships/image" Target="../media/image1510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5" Type="http://schemas.openxmlformats.org/officeDocument/2006/relationships/image" Target="../media/image37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32.png"/><Relationship Id="rId24" Type="http://schemas.openxmlformats.org/officeDocument/2006/relationships/image" Target="../media/image1810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23" Type="http://schemas.openxmlformats.org/officeDocument/2006/relationships/image" Target="../media/image1710.png"/><Relationship Id="rId28" Type="http://schemas.openxmlformats.org/officeDocument/2006/relationships/image" Target="../media/image40.png"/><Relationship Id="rId10" Type="http://schemas.openxmlformats.org/officeDocument/2006/relationships/image" Target="../media/image31.png"/><Relationship Id="rId4" Type="http://schemas.openxmlformats.org/officeDocument/2006/relationships/image" Target="../media/image79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1610.png"/><Relationship Id="rId27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97376" y="2421542"/>
            <a:ext cx="6547584" cy="193565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ct val="150000"/>
              </a:lnSpc>
              <a:spcBef>
                <a:spcPts val="233"/>
              </a:spcBef>
            </a:pPr>
            <a:r>
              <a:rPr sz="4400" b="1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44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4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dekart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2363" y="2594722"/>
            <a:ext cx="727405" cy="17671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2363" y="4806902"/>
            <a:ext cx="727405" cy="17671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96370" y="508888"/>
            <a:ext cx="80666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774643" y="440502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93112" y="508888"/>
            <a:ext cx="770139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0137F57-C276-4F8C-9642-CB36A286C272}"/>
              </a:ext>
            </a:extLst>
          </p:cNvPr>
          <p:cNvSpPr/>
          <p:nvPr/>
        </p:nvSpPr>
        <p:spPr>
          <a:xfrm>
            <a:off x="1314376" y="5102330"/>
            <a:ext cx="6547584" cy="131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332">
              <a:lnSpc>
                <a:spcPts val="3218"/>
              </a:lnSpc>
              <a:spcBef>
                <a:spcPts val="1949"/>
              </a:spcBef>
            </a:pPr>
            <a:r>
              <a:rPr lang="it-IT" sz="4000" b="1" dirty="0">
                <a:solidFill>
                  <a:srgbClr val="373435"/>
                </a:solidFill>
                <a:latin typeface="Arial"/>
                <a:cs typeface="Arial"/>
              </a:rPr>
              <a:t>O‘qituvchi:</a:t>
            </a:r>
            <a:endParaRPr lang="it-IT" sz="4000" b="1" dirty="0">
              <a:latin typeface="Arial"/>
              <a:cs typeface="Arial"/>
            </a:endParaRPr>
          </a:p>
          <a:p>
            <a:pPr marL="51332">
              <a:lnSpc>
                <a:spcPts val="3113"/>
              </a:lnSpc>
            </a:pPr>
            <a:r>
              <a:rPr lang="it-IT" sz="4000" b="1" spc="8" dirty="0">
                <a:solidFill>
                  <a:srgbClr val="373435"/>
                </a:solidFill>
                <a:latin typeface="Arial"/>
                <a:cs typeface="Arial"/>
              </a:rPr>
              <a:t>Turg‘unova Mohizabon Mahmudjon qizi</a:t>
            </a:r>
          </a:p>
        </p:txBody>
      </p:sp>
      <p:pic>
        <p:nvPicPr>
          <p:cNvPr id="25" name="Picture 2" descr="What is 8D Audio?">
            <a:extLst>
              <a:ext uri="{FF2B5EF4-FFF2-40B4-BE49-F238E27FC236}">
                <a16:creationId xmlns:a16="http://schemas.microsoft.com/office/drawing/2014/main" id="{49BCEFD6-A43E-41F6-B027-6F0AA008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6" y="2990627"/>
            <a:ext cx="3422461" cy="31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D7A5B-9BE4-4DF6-88AF-1D20F36CAD77}"/>
              </a:ext>
            </a:extLst>
          </p:cNvPr>
          <p:cNvCxnSpPr>
            <a:cxnSpLocks/>
          </p:cNvCxnSpPr>
          <p:nvPr/>
        </p:nvCxnSpPr>
        <p:spPr>
          <a:xfrm flipH="1" flipV="1">
            <a:off x="8010219" y="625516"/>
            <a:ext cx="6866" cy="3084538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5E540ED-CE7C-41B6-8399-1BDDBF108ECF}"/>
              </a:ext>
            </a:extLst>
          </p:cNvPr>
          <p:cNvCxnSpPr>
            <a:cxnSpLocks/>
          </p:cNvCxnSpPr>
          <p:nvPr/>
        </p:nvCxnSpPr>
        <p:spPr>
          <a:xfrm flipV="1">
            <a:off x="7952683" y="3639229"/>
            <a:ext cx="3384293" cy="4696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94E817-70A6-43A1-9125-E62C75AAF54A}"/>
              </a:ext>
            </a:extLst>
          </p:cNvPr>
          <p:cNvCxnSpPr>
            <a:cxnSpLocks/>
          </p:cNvCxnSpPr>
          <p:nvPr/>
        </p:nvCxnSpPr>
        <p:spPr>
          <a:xfrm flipH="1">
            <a:off x="4730213" y="2217095"/>
            <a:ext cx="5768005" cy="333246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/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/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/>
              <p:nvPr/>
            </p:nvSpPr>
            <p:spPr>
              <a:xfrm>
                <a:off x="7772258" y="3634445"/>
                <a:ext cx="63037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258" y="3634445"/>
                <a:ext cx="6303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/>
              <p:nvPr/>
            </p:nvSpPr>
            <p:spPr>
              <a:xfrm>
                <a:off x="4281662" y="5400682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662" y="5400682"/>
                <a:ext cx="59663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AFFD8E-05DE-42B8-BC56-9E6640016089}"/>
              </a:ext>
            </a:extLst>
          </p:cNvPr>
          <p:cNvSpPr/>
          <p:nvPr/>
        </p:nvSpPr>
        <p:spPr>
          <a:xfrm>
            <a:off x="7490629" y="390468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48A5F2-F477-4791-B2EF-25A0B6D7D7AB}"/>
              </a:ext>
            </a:extLst>
          </p:cNvPr>
          <p:cNvSpPr/>
          <p:nvPr/>
        </p:nvSpPr>
        <p:spPr>
          <a:xfrm>
            <a:off x="7018226" y="4180422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/>
              <p:nvPr/>
            </p:nvSpPr>
            <p:spPr>
              <a:xfrm>
                <a:off x="7379639" y="3848029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639" y="3848029"/>
                <a:ext cx="6303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/>
              <p:nvPr/>
            </p:nvSpPr>
            <p:spPr>
              <a:xfrm>
                <a:off x="6911688" y="4138619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688" y="4138619"/>
                <a:ext cx="63037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B50064F-2A74-4972-823D-3F6E92C84EB8}"/>
              </a:ext>
            </a:extLst>
          </p:cNvPr>
          <p:cNvSpPr/>
          <p:nvPr/>
        </p:nvSpPr>
        <p:spPr>
          <a:xfrm>
            <a:off x="6536323" y="4459422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E031C6F-50AE-4B42-9283-208D516098B5}"/>
              </a:ext>
            </a:extLst>
          </p:cNvPr>
          <p:cNvSpPr/>
          <p:nvPr/>
        </p:nvSpPr>
        <p:spPr>
          <a:xfrm>
            <a:off x="6046502" y="4737659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DB163A7-1AF5-4972-AA57-72CBB60408D7}"/>
              </a:ext>
            </a:extLst>
          </p:cNvPr>
          <p:cNvSpPr/>
          <p:nvPr/>
        </p:nvSpPr>
        <p:spPr>
          <a:xfrm>
            <a:off x="5539012" y="503012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/>
              <p:nvPr/>
            </p:nvSpPr>
            <p:spPr>
              <a:xfrm>
                <a:off x="6383956" y="4435049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956" y="4435049"/>
                <a:ext cx="63037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/>
              <p:nvPr/>
            </p:nvSpPr>
            <p:spPr>
              <a:xfrm>
                <a:off x="5874895" y="4706152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95" y="4706152"/>
                <a:ext cx="63037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/>
              <p:nvPr/>
            </p:nvSpPr>
            <p:spPr>
              <a:xfrm>
                <a:off x="5390575" y="5007024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575" y="5007024"/>
                <a:ext cx="63037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/>
              <p:nvPr/>
            </p:nvSpPr>
            <p:spPr>
              <a:xfrm>
                <a:off x="8300650" y="3821929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650" y="3821929"/>
                <a:ext cx="63037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/>
              <p:nvPr/>
            </p:nvSpPr>
            <p:spPr>
              <a:xfrm>
                <a:off x="8952735" y="3809375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2735" y="3809375"/>
                <a:ext cx="63037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6450935-498D-440E-A4D0-1348D367EC21}"/>
              </a:ext>
            </a:extLst>
          </p:cNvPr>
          <p:cNvSpPr/>
          <p:nvPr/>
        </p:nvSpPr>
        <p:spPr>
          <a:xfrm>
            <a:off x="8591722" y="3607605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/>
              <p:nvPr/>
            </p:nvSpPr>
            <p:spPr>
              <a:xfrm>
                <a:off x="9560379" y="3809375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379" y="3809375"/>
                <a:ext cx="630377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/>
              <p:nvPr/>
            </p:nvSpPr>
            <p:spPr>
              <a:xfrm>
                <a:off x="10191491" y="3810298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491" y="3810298"/>
                <a:ext cx="630377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ABEAEB6-47B9-420A-86C4-1ABA3EE35F39}"/>
              </a:ext>
            </a:extLst>
          </p:cNvPr>
          <p:cNvSpPr/>
          <p:nvPr/>
        </p:nvSpPr>
        <p:spPr>
          <a:xfrm>
            <a:off x="9224600" y="3602828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0072308-CD6B-4958-8D10-2807B8F8E0E3}"/>
              </a:ext>
            </a:extLst>
          </p:cNvPr>
          <p:cNvSpPr/>
          <p:nvPr/>
        </p:nvSpPr>
        <p:spPr>
          <a:xfrm>
            <a:off x="9842457" y="3602828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AD8528A-1A3B-4986-9C97-FDA08A46C816}"/>
              </a:ext>
            </a:extLst>
          </p:cNvPr>
          <p:cNvSpPr/>
          <p:nvPr/>
        </p:nvSpPr>
        <p:spPr>
          <a:xfrm>
            <a:off x="10475358" y="3603657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16E6EA7-B6CF-4D5A-847C-C41E1EAA0430}"/>
              </a:ext>
            </a:extLst>
          </p:cNvPr>
          <p:cNvSpPr/>
          <p:nvPr/>
        </p:nvSpPr>
        <p:spPr>
          <a:xfrm>
            <a:off x="7962346" y="3098199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D98E6C-84BC-4B55-8139-1EC7F0F1370A}"/>
                  </a:ext>
                </a:extLst>
              </p:cNvPr>
              <p:cNvSpPr txBox="1"/>
              <p:nvPr/>
            </p:nvSpPr>
            <p:spPr>
              <a:xfrm>
                <a:off x="7874932" y="2848922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D98E6C-84BC-4B55-8139-1EC7F0F1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932" y="2848922"/>
                <a:ext cx="630377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7DB712F-C373-4170-AB93-86861DA49A23}"/>
              </a:ext>
            </a:extLst>
          </p:cNvPr>
          <p:cNvSpPr/>
          <p:nvPr/>
        </p:nvSpPr>
        <p:spPr>
          <a:xfrm>
            <a:off x="7961903" y="2594109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EDE0A9B-8BDB-4D4F-BA04-64C4346E02C7}"/>
              </a:ext>
            </a:extLst>
          </p:cNvPr>
          <p:cNvSpPr/>
          <p:nvPr/>
        </p:nvSpPr>
        <p:spPr>
          <a:xfrm>
            <a:off x="7961903" y="212000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084999F-4B2C-424E-A50B-E8205B982928}"/>
              </a:ext>
            </a:extLst>
          </p:cNvPr>
          <p:cNvSpPr/>
          <p:nvPr/>
        </p:nvSpPr>
        <p:spPr>
          <a:xfrm>
            <a:off x="7961903" y="1635510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8CED9AB-5B6D-4EB5-9C54-C61C7DED0D03}"/>
                  </a:ext>
                </a:extLst>
              </p:cNvPr>
              <p:cNvSpPr txBox="1"/>
              <p:nvPr/>
            </p:nvSpPr>
            <p:spPr>
              <a:xfrm>
                <a:off x="7887774" y="2348549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8CED9AB-5B6D-4EB5-9C54-C61C7DED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774" y="2348549"/>
                <a:ext cx="630377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F3CB69-2264-4ABB-B648-6C835EAF4EA9}"/>
                  </a:ext>
                </a:extLst>
              </p:cNvPr>
              <p:cNvSpPr txBox="1"/>
              <p:nvPr/>
            </p:nvSpPr>
            <p:spPr>
              <a:xfrm>
                <a:off x="7890344" y="1883918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F3CB69-2264-4ABB-B648-6C835EAF4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344" y="1883918"/>
                <a:ext cx="630377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80918FF-D819-4114-B6A4-A08B2ED3E81F}"/>
                  </a:ext>
                </a:extLst>
              </p:cNvPr>
              <p:cNvSpPr txBox="1"/>
              <p:nvPr/>
            </p:nvSpPr>
            <p:spPr>
              <a:xfrm>
                <a:off x="7898677" y="1407868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80918FF-D819-4114-B6A4-A08B2ED3E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677" y="1407868"/>
                <a:ext cx="630377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E8F2369-CE1F-4840-A5AA-41686401937E}"/>
                  </a:ext>
                </a:extLst>
              </p:cNvPr>
              <p:cNvSpPr txBox="1"/>
              <p:nvPr/>
            </p:nvSpPr>
            <p:spPr>
              <a:xfrm>
                <a:off x="7909922" y="905055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E8F2369-CE1F-4840-A5AA-41686401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922" y="905055"/>
                <a:ext cx="630377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8614778-BB9D-491E-A511-ADF74F3DBA12}"/>
              </a:ext>
            </a:extLst>
          </p:cNvPr>
          <p:cNvSpPr/>
          <p:nvPr/>
        </p:nvSpPr>
        <p:spPr>
          <a:xfrm>
            <a:off x="7967854" y="1154986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A950B16-814F-4013-8DFB-BD3DEBFD1BD1}"/>
                  </a:ext>
                </a:extLst>
              </p:cNvPr>
              <p:cNvSpPr/>
              <p:nvPr/>
            </p:nvSpPr>
            <p:spPr>
              <a:xfrm rot="19823718">
                <a:off x="8446915" y="1629729"/>
                <a:ext cx="31125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A950B16-814F-4013-8DFB-BD3DEBFD1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23718">
                <a:off x="8446915" y="1629729"/>
                <a:ext cx="3112583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94B1FA1-9390-4F4E-8366-31F0A16A3B02}"/>
              </a:ext>
            </a:extLst>
          </p:cNvPr>
          <p:cNvSpPr/>
          <p:nvPr/>
        </p:nvSpPr>
        <p:spPr>
          <a:xfrm>
            <a:off x="7429761" y="5127553"/>
            <a:ext cx="47086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2913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2913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o‘qida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6DF0423-97B4-4EE5-AEA1-728261006D5D}"/>
              </a:ext>
            </a:extLst>
          </p:cNvPr>
          <p:cNvSpPr/>
          <p:nvPr/>
        </p:nvSpPr>
        <p:spPr>
          <a:xfrm>
            <a:off x="8506763" y="332111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60295625-C18F-437F-8EE6-387FD3F56F7F}"/>
              </a:ext>
            </a:extLst>
          </p:cNvPr>
          <p:cNvSpPr/>
          <p:nvPr/>
        </p:nvSpPr>
        <p:spPr>
          <a:xfrm>
            <a:off x="8963446" y="3054114"/>
            <a:ext cx="87758" cy="4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A2D43C0D-3362-4878-B33A-84E878C613E0}"/>
              </a:ext>
            </a:extLst>
          </p:cNvPr>
          <p:cNvSpPr/>
          <p:nvPr/>
        </p:nvSpPr>
        <p:spPr>
          <a:xfrm>
            <a:off x="9472484" y="2754718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AA2144E-6F52-4D1F-98C2-CAC191C92CAA}"/>
                  </a:ext>
                </a:extLst>
              </p:cNvPr>
              <p:cNvSpPr txBox="1"/>
              <p:nvPr/>
            </p:nvSpPr>
            <p:spPr>
              <a:xfrm>
                <a:off x="8459164" y="3229258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AA2144E-6F52-4D1F-98C2-CAC191C92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164" y="3229258"/>
                <a:ext cx="630377" cy="523220"/>
              </a:xfrm>
              <a:prstGeom prst="rect">
                <a:avLst/>
              </a:prstGeom>
              <a:blipFill>
                <a:blip r:embed="rId25"/>
                <a:stretch>
                  <a:fillRect l="-20388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2990D55-2495-4DCB-ACAC-118ECC608D70}"/>
                  </a:ext>
                </a:extLst>
              </p:cNvPr>
              <p:cNvSpPr txBox="1"/>
              <p:nvPr/>
            </p:nvSpPr>
            <p:spPr>
              <a:xfrm>
                <a:off x="8953485" y="3018418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2990D55-2495-4DCB-ACAC-118ECC608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485" y="3018418"/>
                <a:ext cx="630377" cy="523220"/>
              </a:xfrm>
              <a:prstGeom prst="rect">
                <a:avLst/>
              </a:prstGeom>
              <a:blipFill>
                <a:blip r:embed="rId26"/>
                <a:stretch>
                  <a:fillRect l="-20388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3BCBFFB-A9E6-461E-BF21-4FAE1CBAF39A}"/>
                  </a:ext>
                </a:extLst>
              </p:cNvPr>
              <p:cNvSpPr txBox="1"/>
              <p:nvPr/>
            </p:nvSpPr>
            <p:spPr>
              <a:xfrm>
                <a:off x="9403793" y="2743309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3BCBFFB-A9E6-461E-BF21-4FAE1CBAF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793" y="2743309"/>
                <a:ext cx="630377" cy="523220"/>
              </a:xfrm>
              <a:prstGeom prst="rect">
                <a:avLst/>
              </a:prstGeom>
              <a:blipFill>
                <a:blip r:embed="rId27"/>
                <a:stretch>
                  <a:fillRect l="-20388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71D09C77-BF1B-4BD9-A481-98CAEA694A2D}"/>
              </a:ext>
            </a:extLst>
          </p:cNvPr>
          <p:cNvSpPr/>
          <p:nvPr/>
        </p:nvSpPr>
        <p:spPr>
          <a:xfrm>
            <a:off x="9959328" y="248184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4C23EA7-11D8-49EA-ACFD-BD9324179748}"/>
                  </a:ext>
                </a:extLst>
              </p:cNvPr>
              <p:cNvSpPr txBox="1"/>
              <p:nvPr/>
            </p:nvSpPr>
            <p:spPr>
              <a:xfrm>
                <a:off x="9955255" y="2424484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4C23EA7-11D8-49EA-ACFD-BD9324179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255" y="2424484"/>
                <a:ext cx="630377" cy="523220"/>
              </a:xfrm>
              <a:prstGeom prst="rect">
                <a:avLst/>
              </a:prstGeom>
              <a:blipFill>
                <a:blip r:embed="rId28"/>
                <a:stretch>
                  <a:fillRect l="-19417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69B5C2E8-2AAE-4E99-8660-1362F8E0384D}"/>
              </a:ext>
            </a:extLst>
          </p:cNvPr>
          <p:cNvCxnSpPr>
            <a:cxnSpLocks/>
          </p:cNvCxnSpPr>
          <p:nvPr/>
        </p:nvCxnSpPr>
        <p:spPr>
          <a:xfrm flipV="1">
            <a:off x="8105100" y="3110532"/>
            <a:ext cx="852472" cy="48437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>
            <a:extLst>
              <a:ext uri="{FF2B5EF4-FFF2-40B4-BE49-F238E27FC236}">
                <a16:creationId xmlns:a16="http://schemas.microsoft.com/office/drawing/2014/main" id="{FE6B5D1B-8F06-45FE-A022-9D8DED16FEF7}"/>
              </a:ext>
            </a:extLst>
          </p:cNvPr>
          <p:cNvSpPr/>
          <p:nvPr/>
        </p:nvSpPr>
        <p:spPr>
          <a:xfrm>
            <a:off x="8928441" y="2989725"/>
            <a:ext cx="173936" cy="170063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2CA5BDE9-80C5-4B56-A7F3-E5DEDD475D91}"/>
              </a:ext>
            </a:extLst>
          </p:cNvPr>
          <p:cNvSpPr/>
          <p:nvPr/>
        </p:nvSpPr>
        <p:spPr>
          <a:xfrm>
            <a:off x="7930730" y="3549586"/>
            <a:ext cx="174370" cy="188678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276A6B3-14AF-4CF1-9E04-8EA37ABB05EF}"/>
                  </a:ext>
                </a:extLst>
              </p:cNvPr>
              <p:cNvSpPr txBox="1"/>
              <p:nvPr/>
            </p:nvSpPr>
            <p:spPr>
              <a:xfrm>
                <a:off x="657186" y="2571731"/>
                <a:ext cx="392822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6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276A6B3-14AF-4CF1-9E04-8EA37ABB0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86" y="2571731"/>
                <a:ext cx="3928222" cy="1107996"/>
              </a:xfrm>
              <a:prstGeom prst="rect">
                <a:avLst/>
              </a:prstGeom>
              <a:blipFill>
                <a:blip r:embed="rId33"/>
                <a:stretch>
                  <a:fillRect l="-5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B501CFDA-6C87-4780-B06B-B7F982353095}"/>
              </a:ext>
            </a:extLst>
          </p:cNvPr>
          <p:cNvCxnSpPr/>
          <p:nvPr/>
        </p:nvCxnSpPr>
        <p:spPr>
          <a:xfrm>
            <a:off x="1905965" y="1974696"/>
            <a:ext cx="176981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8618C65-10BE-4BE6-86BA-8F75D1859189}"/>
                  </a:ext>
                </a:extLst>
              </p:cNvPr>
              <p:cNvSpPr txBox="1"/>
              <p:nvPr/>
            </p:nvSpPr>
            <p:spPr>
              <a:xfrm>
                <a:off x="1526703" y="1143699"/>
                <a:ext cx="55624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8618C65-10BE-4BE6-86BA-8F75D1859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703" y="1143699"/>
                <a:ext cx="556243" cy="83099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6D5E0B9E-0CC6-456D-AA62-F0C9A15D5C5F}"/>
              </a:ext>
            </a:extLst>
          </p:cNvPr>
          <p:cNvCxnSpPr>
            <a:cxnSpLocks/>
          </p:cNvCxnSpPr>
          <p:nvPr/>
        </p:nvCxnSpPr>
        <p:spPr>
          <a:xfrm flipH="1">
            <a:off x="3043868" y="1974696"/>
            <a:ext cx="116386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D29F04F-2862-41D5-A91F-936159D7D601}"/>
                  </a:ext>
                </a:extLst>
              </p:cNvPr>
              <p:cNvSpPr txBox="1"/>
              <p:nvPr/>
            </p:nvSpPr>
            <p:spPr>
              <a:xfrm>
                <a:off x="2874919" y="1091145"/>
                <a:ext cx="57066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D29F04F-2862-41D5-A91F-936159D7D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919" y="1091145"/>
                <a:ext cx="570669" cy="83099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28ADAD4B-6A80-480F-8390-A27B04DF3928}"/>
              </a:ext>
            </a:extLst>
          </p:cNvPr>
          <p:cNvCxnSpPr>
            <a:cxnSpLocks/>
          </p:cNvCxnSpPr>
          <p:nvPr/>
        </p:nvCxnSpPr>
        <p:spPr>
          <a:xfrm flipH="1">
            <a:off x="4002995" y="2001685"/>
            <a:ext cx="177650" cy="554149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E7514D7-F589-407F-8BEF-DA2EA006BAD7}"/>
                  </a:ext>
                </a:extLst>
              </p:cNvPr>
              <p:cNvSpPr txBox="1"/>
              <p:nvPr/>
            </p:nvSpPr>
            <p:spPr>
              <a:xfrm>
                <a:off x="3993196" y="1105894"/>
                <a:ext cx="5145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E7514D7-F589-407F-8BEF-DA2EA006B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196" y="1105894"/>
                <a:ext cx="514563" cy="83099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650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90" grpId="0" animBg="1"/>
      <p:bldP spid="71" grpId="0"/>
      <p:bldP spid="74" grpId="0"/>
      <p:bldP spid="79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D7A5B-9BE4-4DF6-88AF-1D20F36CAD77}"/>
              </a:ext>
            </a:extLst>
          </p:cNvPr>
          <p:cNvCxnSpPr>
            <a:cxnSpLocks/>
          </p:cNvCxnSpPr>
          <p:nvPr/>
        </p:nvCxnSpPr>
        <p:spPr>
          <a:xfrm flipH="1" flipV="1">
            <a:off x="7794558" y="643835"/>
            <a:ext cx="20236" cy="4815244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5E540ED-CE7C-41B6-8399-1BDDBF108ECF}"/>
              </a:ext>
            </a:extLst>
          </p:cNvPr>
          <p:cNvCxnSpPr>
            <a:cxnSpLocks/>
          </p:cNvCxnSpPr>
          <p:nvPr/>
        </p:nvCxnSpPr>
        <p:spPr>
          <a:xfrm flipV="1">
            <a:off x="7821138" y="5487535"/>
            <a:ext cx="3384293" cy="4696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94E817-70A6-43A1-9125-E62C75AAF54A}"/>
              </a:ext>
            </a:extLst>
          </p:cNvPr>
          <p:cNvCxnSpPr>
            <a:cxnSpLocks/>
          </p:cNvCxnSpPr>
          <p:nvPr/>
        </p:nvCxnSpPr>
        <p:spPr>
          <a:xfrm flipH="1">
            <a:off x="6398487" y="5504070"/>
            <a:ext cx="1429154" cy="884469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/>
              <p:nvPr/>
            </p:nvSpPr>
            <p:spPr>
              <a:xfrm>
                <a:off x="7534508" y="42588"/>
                <a:ext cx="564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508" y="42588"/>
                <a:ext cx="56457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/>
              <p:nvPr/>
            </p:nvSpPr>
            <p:spPr>
              <a:xfrm>
                <a:off x="11096244" y="5179914"/>
                <a:ext cx="6062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244" y="5179914"/>
                <a:ext cx="60625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/>
              <p:nvPr/>
            </p:nvSpPr>
            <p:spPr>
              <a:xfrm>
                <a:off x="7637628" y="5514306"/>
                <a:ext cx="63037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628" y="5514306"/>
                <a:ext cx="6303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/>
              <p:nvPr/>
            </p:nvSpPr>
            <p:spPr>
              <a:xfrm>
                <a:off x="5897175" y="6150114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175" y="6150114"/>
                <a:ext cx="59663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AFFD8E-05DE-42B8-BC56-9E6640016089}"/>
              </a:ext>
            </a:extLst>
          </p:cNvPr>
          <p:cNvSpPr/>
          <p:nvPr/>
        </p:nvSpPr>
        <p:spPr>
          <a:xfrm>
            <a:off x="6874801" y="6044249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48A5F2-F477-4791-B2EF-25A0B6D7D7AB}"/>
              </a:ext>
            </a:extLst>
          </p:cNvPr>
          <p:cNvSpPr/>
          <p:nvPr/>
        </p:nvSpPr>
        <p:spPr>
          <a:xfrm>
            <a:off x="7348754" y="5768217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/>
              <p:nvPr/>
            </p:nvSpPr>
            <p:spPr>
              <a:xfrm>
                <a:off x="7176338" y="5727937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338" y="5727937"/>
                <a:ext cx="6303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/>
              <p:nvPr/>
            </p:nvSpPr>
            <p:spPr>
              <a:xfrm>
                <a:off x="6714796" y="602509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796" y="6025093"/>
                <a:ext cx="63037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/>
              <p:nvPr/>
            </p:nvSpPr>
            <p:spPr>
              <a:xfrm>
                <a:off x="7849314" y="4686632"/>
                <a:ext cx="31241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314" y="4686632"/>
                <a:ext cx="31241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/>
              <p:nvPr/>
            </p:nvSpPr>
            <p:spPr>
              <a:xfrm>
                <a:off x="8074094" y="5461176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094" y="5461176"/>
                <a:ext cx="63037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6450935-498D-440E-A4D0-1348D367EC21}"/>
              </a:ext>
            </a:extLst>
          </p:cNvPr>
          <p:cNvSpPr/>
          <p:nvPr/>
        </p:nvSpPr>
        <p:spPr>
          <a:xfrm>
            <a:off x="8384776" y="5459079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/>
              <p:nvPr/>
            </p:nvSpPr>
            <p:spPr>
              <a:xfrm>
                <a:off x="8681738" y="5461176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738" y="5461176"/>
                <a:ext cx="63037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/>
              <p:nvPr/>
            </p:nvSpPr>
            <p:spPr>
              <a:xfrm>
                <a:off x="9312850" y="5462099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850" y="5462099"/>
                <a:ext cx="63037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ABEAEB6-47B9-420A-86C4-1ABA3EE35F39}"/>
              </a:ext>
            </a:extLst>
          </p:cNvPr>
          <p:cNvSpPr/>
          <p:nvPr/>
        </p:nvSpPr>
        <p:spPr>
          <a:xfrm>
            <a:off x="8985485" y="5459079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0072308-CD6B-4958-8D10-2807B8F8E0E3}"/>
              </a:ext>
            </a:extLst>
          </p:cNvPr>
          <p:cNvSpPr/>
          <p:nvPr/>
        </p:nvSpPr>
        <p:spPr>
          <a:xfrm>
            <a:off x="10273965" y="5458653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AD8528A-1A3B-4986-9C97-FDA08A46C816}"/>
              </a:ext>
            </a:extLst>
          </p:cNvPr>
          <p:cNvSpPr/>
          <p:nvPr/>
        </p:nvSpPr>
        <p:spPr>
          <a:xfrm>
            <a:off x="9605471" y="5458654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16E6EA7-B6CF-4D5A-847C-C41E1EAA0430}"/>
              </a:ext>
            </a:extLst>
          </p:cNvPr>
          <p:cNvSpPr/>
          <p:nvPr/>
        </p:nvSpPr>
        <p:spPr>
          <a:xfrm>
            <a:off x="7765459" y="109605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D98E6C-84BC-4B55-8139-1EC7F0F1370A}"/>
                  </a:ext>
                </a:extLst>
              </p:cNvPr>
              <p:cNvSpPr txBox="1"/>
              <p:nvPr/>
            </p:nvSpPr>
            <p:spPr>
              <a:xfrm>
                <a:off x="7852288" y="4157854"/>
                <a:ext cx="31241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D98E6C-84BC-4B55-8139-1EC7F0F1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288" y="4157854"/>
                <a:ext cx="31241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7DB712F-C373-4170-AB93-86861DA49A23}"/>
              </a:ext>
            </a:extLst>
          </p:cNvPr>
          <p:cNvSpPr/>
          <p:nvPr/>
        </p:nvSpPr>
        <p:spPr>
          <a:xfrm>
            <a:off x="7761594" y="336799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EDE0A9B-8BDB-4D4F-BA04-64C4346E02C7}"/>
              </a:ext>
            </a:extLst>
          </p:cNvPr>
          <p:cNvSpPr/>
          <p:nvPr/>
        </p:nvSpPr>
        <p:spPr>
          <a:xfrm>
            <a:off x="7766958" y="2793399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084999F-4B2C-424E-A50B-E8205B982928}"/>
              </a:ext>
            </a:extLst>
          </p:cNvPr>
          <p:cNvSpPr/>
          <p:nvPr/>
        </p:nvSpPr>
        <p:spPr>
          <a:xfrm>
            <a:off x="7758956" y="222158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8CED9AB-5B6D-4EB5-9C54-C61C7DED0D03}"/>
                  </a:ext>
                </a:extLst>
              </p:cNvPr>
              <p:cNvSpPr txBox="1"/>
              <p:nvPr/>
            </p:nvSpPr>
            <p:spPr>
              <a:xfrm>
                <a:off x="7851756" y="3689968"/>
                <a:ext cx="31241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8CED9AB-5B6D-4EB5-9C54-C61C7DED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756" y="3689968"/>
                <a:ext cx="31241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F3CB69-2264-4ABB-B648-6C835EAF4EA9}"/>
                  </a:ext>
                </a:extLst>
              </p:cNvPr>
              <p:cNvSpPr txBox="1"/>
              <p:nvPr/>
            </p:nvSpPr>
            <p:spPr>
              <a:xfrm>
                <a:off x="7860993" y="3101533"/>
                <a:ext cx="32505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F3CB69-2264-4ABB-B648-6C835EAF4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993" y="3101533"/>
                <a:ext cx="32505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80918FF-D819-4114-B6A4-A08B2ED3E81F}"/>
                  </a:ext>
                </a:extLst>
              </p:cNvPr>
              <p:cNvSpPr txBox="1"/>
              <p:nvPr/>
            </p:nvSpPr>
            <p:spPr>
              <a:xfrm>
                <a:off x="7852737" y="2520376"/>
                <a:ext cx="32505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80918FF-D819-4114-B6A4-A08B2ED3E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737" y="2520376"/>
                <a:ext cx="325052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E8F2369-CE1F-4840-A5AA-41686401937E}"/>
                  </a:ext>
                </a:extLst>
              </p:cNvPr>
              <p:cNvSpPr txBox="1"/>
              <p:nvPr/>
            </p:nvSpPr>
            <p:spPr>
              <a:xfrm>
                <a:off x="7839731" y="1984257"/>
                <a:ext cx="32505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E8F2369-CE1F-4840-A5AA-41686401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731" y="1984257"/>
                <a:ext cx="325052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8614778-BB9D-491E-A511-ADF74F3DBA12}"/>
              </a:ext>
            </a:extLst>
          </p:cNvPr>
          <p:cNvSpPr/>
          <p:nvPr/>
        </p:nvSpPr>
        <p:spPr>
          <a:xfrm>
            <a:off x="7758956" y="1690136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A950B16-814F-4013-8DFB-BD3DEBFD1BD1}"/>
                  </a:ext>
                </a:extLst>
              </p:cNvPr>
              <p:cNvSpPr/>
              <p:nvPr/>
            </p:nvSpPr>
            <p:spPr>
              <a:xfrm>
                <a:off x="5133529" y="720530"/>
                <a:ext cx="26557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A950B16-814F-4013-8DFB-BD3DEBFD1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529" y="720530"/>
                <a:ext cx="2655727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94B1FA1-9390-4F4E-8366-31F0A16A3B02}"/>
              </a:ext>
            </a:extLst>
          </p:cNvPr>
          <p:cNvSpPr/>
          <p:nvPr/>
        </p:nvSpPr>
        <p:spPr>
          <a:xfrm>
            <a:off x="39067" y="255234"/>
            <a:ext cx="4637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42913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o‘qida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2BEEFFB-0593-43B6-A0C8-1C8ADCEB3701}"/>
              </a:ext>
            </a:extLst>
          </p:cNvPr>
          <p:cNvSpPr/>
          <p:nvPr/>
        </p:nvSpPr>
        <p:spPr>
          <a:xfrm>
            <a:off x="7771962" y="4419806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F73E7EDE-9721-437D-A20D-0691F044DF86}"/>
              </a:ext>
            </a:extLst>
          </p:cNvPr>
          <p:cNvSpPr/>
          <p:nvPr/>
        </p:nvSpPr>
        <p:spPr>
          <a:xfrm>
            <a:off x="7763885" y="3904000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72A32B4-EF38-4216-8914-2F5F4DEFF114}"/>
                  </a:ext>
                </a:extLst>
              </p:cNvPr>
              <p:cNvSpPr txBox="1"/>
              <p:nvPr/>
            </p:nvSpPr>
            <p:spPr>
              <a:xfrm>
                <a:off x="7843893" y="1469511"/>
                <a:ext cx="36369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72A32B4-EF38-4216-8914-2F5F4DEFF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893" y="1469511"/>
                <a:ext cx="363691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D1E873E-0C9A-42E0-AA15-DA94E01813FC}"/>
                  </a:ext>
                </a:extLst>
              </p:cNvPr>
              <p:cNvSpPr txBox="1"/>
              <p:nvPr/>
            </p:nvSpPr>
            <p:spPr>
              <a:xfrm>
                <a:off x="7850396" y="878475"/>
                <a:ext cx="36369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D1E873E-0C9A-42E0-AA15-DA94E0181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396" y="878475"/>
                <a:ext cx="363691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5AA77F2-DD1E-4828-BBAB-AB26E5DB0AB7}"/>
              </a:ext>
            </a:extLst>
          </p:cNvPr>
          <p:cNvSpPr/>
          <p:nvPr/>
        </p:nvSpPr>
        <p:spPr>
          <a:xfrm>
            <a:off x="7771962" y="4923443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48206DE-A184-4C92-8989-9EC23AB88304}"/>
                  </a:ext>
                </a:extLst>
              </p:cNvPr>
              <p:cNvSpPr txBox="1"/>
              <p:nvPr/>
            </p:nvSpPr>
            <p:spPr>
              <a:xfrm>
                <a:off x="9968799" y="5464052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48206DE-A184-4C92-8989-9EC23AB88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799" y="5464052"/>
                <a:ext cx="630377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D35BB523-519A-4D89-A99E-EE154F7E289B}"/>
              </a:ext>
            </a:extLst>
          </p:cNvPr>
          <p:cNvCxnSpPr>
            <a:cxnSpLocks/>
          </p:cNvCxnSpPr>
          <p:nvPr/>
        </p:nvCxnSpPr>
        <p:spPr>
          <a:xfrm flipH="1" flipV="1">
            <a:off x="7787984" y="1050071"/>
            <a:ext cx="27434" cy="4391768"/>
          </a:xfrm>
          <a:prstGeom prst="line">
            <a:avLst/>
          </a:prstGeom>
          <a:ln w="762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EFBB583C-47FD-4AD9-AB57-CA13215D8F2F}"/>
              </a:ext>
            </a:extLst>
          </p:cNvPr>
          <p:cNvSpPr/>
          <p:nvPr/>
        </p:nvSpPr>
        <p:spPr>
          <a:xfrm>
            <a:off x="7710378" y="5380136"/>
            <a:ext cx="195779" cy="202878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135D29DE-1260-4EF3-A093-DAFAC77A2BA2}"/>
              </a:ext>
            </a:extLst>
          </p:cNvPr>
          <p:cNvSpPr/>
          <p:nvPr/>
        </p:nvSpPr>
        <p:spPr>
          <a:xfrm>
            <a:off x="7703056" y="1022891"/>
            <a:ext cx="183003" cy="178369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8B8C05C-EEEE-4EC6-9343-1790566EAD65}"/>
                  </a:ext>
                </a:extLst>
              </p:cNvPr>
              <p:cNvSpPr txBox="1"/>
              <p:nvPr/>
            </p:nvSpPr>
            <p:spPr>
              <a:xfrm>
                <a:off x="836436" y="3962456"/>
                <a:ext cx="392822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e>
                      </m:d>
                    </m:oMath>
                  </m:oMathPara>
                </a14:m>
                <a:endParaRPr lang="ru-RU" sz="6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8B8C05C-EEEE-4EC6-9343-1790566EA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36" y="3962456"/>
                <a:ext cx="3928222" cy="110799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1A3E1FB-3B82-4095-88CD-EB1503B71250}"/>
              </a:ext>
            </a:extLst>
          </p:cNvPr>
          <p:cNvCxnSpPr/>
          <p:nvPr/>
        </p:nvCxnSpPr>
        <p:spPr>
          <a:xfrm>
            <a:off x="1804605" y="3340687"/>
            <a:ext cx="176981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CFFB42B-E24C-40A6-A575-6FE7F84705C5}"/>
                  </a:ext>
                </a:extLst>
              </p:cNvPr>
              <p:cNvSpPr txBox="1"/>
              <p:nvPr/>
            </p:nvSpPr>
            <p:spPr>
              <a:xfrm>
                <a:off x="1341720" y="2487700"/>
                <a:ext cx="55624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CFFB42B-E24C-40A6-A575-6FE7F8470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720" y="2487700"/>
                <a:ext cx="556243" cy="83099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90A12FE1-548E-4045-A3B4-91657CDB7548}"/>
              </a:ext>
            </a:extLst>
          </p:cNvPr>
          <p:cNvCxnSpPr>
            <a:cxnSpLocks/>
          </p:cNvCxnSpPr>
          <p:nvPr/>
        </p:nvCxnSpPr>
        <p:spPr>
          <a:xfrm flipH="1">
            <a:off x="2914964" y="3308232"/>
            <a:ext cx="116386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7C78A3-80FC-4048-B2F5-192ED4B27375}"/>
                  </a:ext>
                </a:extLst>
              </p:cNvPr>
              <p:cNvSpPr txBox="1"/>
              <p:nvPr/>
            </p:nvSpPr>
            <p:spPr>
              <a:xfrm>
                <a:off x="2739889" y="2467983"/>
                <a:ext cx="57066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7C78A3-80FC-4048-B2F5-192ED4B27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89" y="2467983"/>
                <a:ext cx="570669" cy="83099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422A5A24-8D07-47C4-AE3D-3DD4E2E9F365}"/>
              </a:ext>
            </a:extLst>
          </p:cNvPr>
          <p:cNvCxnSpPr>
            <a:cxnSpLocks/>
          </p:cNvCxnSpPr>
          <p:nvPr/>
        </p:nvCxnSpPr>
        <p:spPr>
          <a:xfrm flipH="1">
            <a:off x="3914521" y="3346533"/>
            <a:ext cx="158183" cy="5419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611FF8C-4FA3-4A07-8584-040D9F78DA6A}"/>
                  </a:ext>
                </a:extLst>
              </p:cNvPr>
              <p:cNvSpPr txBox="1"/>
              <p:nvPr/>
            </p:nvSpPr>
            <p:spPr>
              <a:xfrm>
                <a:off x="3895202" y="2487699"/>
                <a:ext cx="5145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611FF8C-4FA3-4A07-8584-040D9F78D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202" y="2487699"/>
                <a:ext cx="514563" cy="83099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937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94" grpId="0" animBg="1"/>
      <p:bldP spid="49" grpId="0"/>
      <p:bldP spid="52" grpId="0"/>
      <p:bldP spid="54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D7A5B-9BE4-4DF6-88AF-1D20F36CAD77}"/>
              </a:ext>
            </a:extLst>
          </p:cNvPr>
          <p:cNvCxnSpPr>
            <a:cxnSpLocks/>
          </p:cNvCxnSpPr>
          <p:nvPr/>
        </p:nvCxnSpPr>
        <p:spPr>
          <a:xfrm flipV="1">
            <a:off x="9870676" y="696138"/>
            <a:ext cx="0" cy="2939204"/>
          </a:xfrm>
          <a:prstGeom prst="straightConnector1">
            <a:avLst/>
          </a:prstGeom>
          <a:ln w="571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5E540ED-CE7C-41B6-8399-1BDDBF108ECF}"/>
              </a:ext>
            </a:extLst>
          </p:cNvPr>
          <p:cNvCxnSpPr>
            <a:cxnSpLocks/>
          </p:cNvCxnSpPr>
          <p:nvPr/>
        </p:nvCxnSpPr>
        <p:spPr>
          <a:xfrm flipV="1">
            <a:off x="5412837" y="3639229"/>
            <a:ext cx="5924139" cy="903"/>
          </a:xfrm>
          <a:prstGeom prst="straightConnector1">
            <a:avLst/>
          </a:prstGeom>
          <a:ln w="571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94E817-70A6-43A1-9125-E62C75AAF54A}"/>
              </a:ext>
            </a:extLst>
          </p:cNvPr>
          <p:cNvCxnSpPr>
            <a:cxnSpLocks/>
          </p:cNvCxnSpPr>
          <p:nvPr/>
        </p:nvCxnSpPr>
        <p:spPr>
          <a:xfrm flipH="1">
            <a:off x="6569863" y="3643924"/>
            <a:ext cx="3332410" cy="1952391"/>
          </a:xfrm>
          <a:prstGeom prst="straightConnector1">
            <a:avLst/>
          </a:prstGeom>
          <a:ln w="571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/>
              <p:nvPr/>
            </p:nvSpPr>
            <p:spPr>
              <a:xfrm>
                <a:off x="9615551" y="50484"/>
                <a:ext cx="564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551" y="50484"/>
                <a:ext cx="56457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/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/>
              <p:nvPr/>
            </p:nvSpPr>
            <p:spPr>
              <a:xfrm>
                <a:off x="9632019" y="3633198"/>
                <a:ext cx="63037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019" y="3633198"/>
                <a:ext cx="6303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/>
              <p:nvPr/>
            </p:nvSpPr>
            <p:spPr>
              <a:xfrm>
                <a:off x="6167796" y="5435591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796" y="5435591"/>
                <a:ext cx="59663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AFFD8E-05DE-42B8-BC56-9E6640016089}"/>
              </a:ext>
            </a:extLst>
          </p:cNvPr>
          <p:cNvSpPr/>
          <p:nvPr/>
        </p:nvSpPr>
        <p:spPr>
          <a:xfrm>
            <a:off x="8964693" y="414471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48A5F2-F477-4791-B2EF-25A0B6D7D7AB}"/>
              </a:ext>
            </a:extLst>
          </p:cNvPr>
          <p:cNvSpPr/>
          <p:nvPr/>
        </p:nvSpPr>
        <p:spPr>
          <a:xfrm>
            <a:off x="8538809" y="440181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/>
              <p:nvPr/>
            </p:nvSpPr>
            <p:spPr>
              <a:xfrm>
                <a:off x="9258086" y="3837471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086" y="3837471"/>
                <a:ext cx="6303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/>
              <p:nvPr/>
            </p:nvSpPr>
            <p:spPr>
              <a:xfrm>
                <a:off x="9025581" y="4059550"/>
                <a:ext cx="38936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81" y="4059550"/>
                <a:ext cx="3893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B50064F-2A74-4972-823D-3F6E92C84EB8}"/>
              </a:ext>
            </a:extLst>
          </p:cNvPr>
          <p:cNvSpPr/>
          <p:nvPr/>
        </p:nvSpPr>
        <p:spPr>
          <a:xfrm>
            <a:off x="8114240" y="4630112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E031C6F-50AE-4B42-9283-208D516098B5}"/>
              </a:ext>
            </a:extLst>
          </p:cNvPr>
          <p:cNvSpPr/>
          <p:nvPr/>
        </p:nvSpPr>
        <p:spPr>
          <a:xfrm>
            <a:off x="7669680" y="489566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DB163A7-1AF5-4972-AA57-72CBB60408D7}"/>
              </a:ext>
            </a:extLst>
          </p:cNvPr>
          <p:cNvSpPr/>
          <p:nvPr/>
        </p:nvSpPr>
        <p:spPr>
          <a:xfrm>
            <a:off x="7202744" y="518660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/>
              <p:nvPr/>
            </p:nvSpPr>
            <p:spPr>
              <a:xfrm>
                <a:off x="8573696" y="4336761"/>
                <a:ext cx="36468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696" y="4336761"/>
                <a:ext cx="36468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/>
              <p:nvPr/>
            </p:nvSpPr>
            <p:spPr>
              <a:xfrm>
                <a:off x="8149598" y="4541060"/>
                <a:ext cx="31843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98" y="4541060"/>
                <a:ext cx="31843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/>
              <p:nvPr/>
            </p:nvSpPr>
            <p:spPr>
              <a:xfrm>
                <a:off x="7735251" y="4834692"/>
                <a:ext cx="32505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251" y="4834692"/>
                <a:ext cx="32505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/>
              <p:nvPr/>
            </p:nvSpPr>
            <p:spPr>
              <a:xfrm>
                <a:off x="5316257" y="3636516"/>
                <a:ext cx="52792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57" y="3636516"/>
                <a:ext cx="527925" cy="523220"/>
              </a:xfrm>
              <a:prstGeom prst="rect">
                <a:avLst/>
              </a:prstGeom>
              <a:blipFill>
                <a:blip r:embed="rId14"/>
                <a:stretch>
                  <a:fillRect l="-22989" t="-11765" b="-3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/>
              <p:nvPr/>
            </p:nvSpPr>
            <p:spPr>
              <a:xfrm>
                <a:off x="10548041" y="3596204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041" y="3596204"/>
                <a:ext cx="63037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6450935-498D-440E-A4D0-1348D367EC21}"/>
              </a:ext>
            </a:extLst>
          </p:cNvPr>
          <p:cNvSpPr/>
          <p:nvPr/>
        </p:nvSpPr>
        <p:spPr>
          <a:xfrm>
            <a:off x="8330980" y="3598292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/>
              <p:nvPr/>
            </p:nvSpPr>
            <p:spPr>
              <a:xfrm>
                <a:off x="10043739" y="3601102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739" y="3601102"/>
                <a:ext cx="63037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ABEAEB6-47B9-420A-86C4-1ABA3EE35F39}"/>
              </a:ext>
            </a:extLst>
          </p:cNvPr>
          <p:cNvSpPr/>
          <p:nvPr/>
        </p:nvSpPr>
        <p:spPr>
          <a:xfrm>
            <a:off x="8812276" y="3591957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0072308-CD6B-4958-8D10-2807B8F8E0E3}"/>
              </a:ext>
            </a:extLst>
          </p:cNvPr>
          <p:cNvSpPr/>
          <p:nvPr/>
        </p:nvSpPr>
        <p:spPr>
          <a:xfrm>
            <a:off x="9319602" y="3598293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AD8528A-1A3B-4986-9C97-FDA08A46C816}"/>
              </a:ext>
            </a:extLst>
          </p:cNvPr>
          <p:cNvSpPr/>
          <p:nvPr/>
        </p:nvSpPr>
        <p:spPr>
          <a:xfrm>
            <a:off x="10346497" y="3600300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7DB712F-C373-4170-AB93-86861DA49A23}"/>
              </a:ext>
            </a:extLst>
          </p:cNvPr>
          <p:cNvSpPr/>
          <p:nvPr/>
        </p:nvSpPr>
        <p:spPr>
          <a:xfrm>
            <a:off x="9826797" y="1777877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EDE0A9B-8BDB-4D4F-BA04-64C4346E02C7}"/>
              </a:ext>
            </a:extLst>
          </p:cNvPr>
          <p:cNvSpPr/>
          <p:nvPr/>
        </p:nvSpPr>
        <p:spPr>
          <a:xfrm>
            <a:off x="9826797" y="226783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8CED9AB-5B6D-4EB5-9C54-C61C7DED0D03}"/>
                  </a:ext>
                </a:extLst>
              </p:cNvPr>
              <p:cNvSpPr txBox="1"/>
              <p:nvPr/>
            </p:nvSpPr>
            <p:spPr>
              <a:xfrm>
                <a:off x="9876294" y="2457270"/>
                <a:ext cx="42634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8CED9AB-5B6D-4EB5-9C54-C61C7DED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294" y="2457270"/>
                <a:ext cx="426342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F3CB69-2264-4ABB-B648-6C835EAF4EA9}"/>
                  </a:ext>
                </a:extLst>
              </p:cNvPr>
              <p:cNvSpPr txBox="1"/>
              <p:nvPr/>
            </p:nvSpPr>
            <p:spPr>
              <a:xfrm>
                <a:off x="9888463" y="2020002"/>
                <a:ext cx="42634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F3CB69-2264-4ABB-B648-6C835EAF4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463" y="2020002"/>
                <a:ext cx="42634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80918FF-D819-4114-B6A4-A08B2ED3E81F}"/>
                  </a:ext>
                </a:extLst>
              </p:cNvPr>
              <p:cNvSpPr txBox="1"/>
              <p:nvPr/>
            </p:nvSpPr>
            <p:spPr>
              <a:xfrm>
                <a:off x="9897700" y="1533519"/>
                <a:ext cx="32191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80918FF-D819-4114-B6A4-A08B2ED3E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00" y="1533519"/>
                <a:ext cx="32191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E8F2369-CE1F-4840-A5AA-41686401937E}"/>
                  </a:ext>
                </a:extLst>
              </p:cNvPr>
              <p:cNvSpPr txBox="1"/>
              <p:nvPr/>
            </p:nvSpPr>
            <p:spPr>
              <a:xfrm>
                <a:off x="9888463" y="1032211"/>
                <a:ext cx="37392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E8F2369-CE1F-4840-A5AA-41686401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463" y="1032211"/>
                <a:ext cx="37392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8614778-BB9D-491E-A511-ADF74F3DBA12}"/>
              </a:ext>
            </a:extLst>
          </p:cNvPr>
          <p:cNvSpPr/>
          <p:nvPr/>
        </p:nvSpPr>
        <p:spPr>
          <a:xfrm>
            <a:off x="9819931" y="127529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A950B16-814F-4013-8DFB-BD3DEBFD1BD1}"/>
                  </a:ext>
                </a:extLst>
              </p:cNvPr>
              <p:cNvSpPr/>
              <p:nvPr/>
            </p:nvSpPr>
            <p:spPr>
              <a:xfrm>
                <a:off x="5330138" y="2767080"/>
                <a:ext cx="312701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A950B16-814F-4013-8DFB-BD3DEBFD1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138" y="2767080"/>
                <a:ext cx="3127010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94B1FA1-9390-4F4E-8366-31F0A16A3B02}"/>
              </a:ext>
            </a:extLst>
          </p:cNvPr>
          <p:cNvSpPr/>
          <p:nvPr/>
        </p:nvSpPr>
        <p:spPr>
          <a:xfrm>
            <a:off x="-105340" y="356242"/>
            <a:ext cx="47086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2913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2913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o‘qida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A2D43C0D-3362-4878-B33A-84E878C613E0}"/>
              </a:ext>
            </a:extLst>
          </p:cNvPr>
          <p:cNvSpPr/>
          <p:nvPr/>
        </p:nvSpPr>
        <p:spPr>
          <a:xfrm>
            <a:off x="9823903" y="316606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71D09C77-BF1B-4BD9-A481-98CAEA694A2D}"/>
              </a:ext>
            </a:extLst>
          </p:cNvPr>
          <p:cNvSpPr/>
          <p:nvPr/>
        </p:nvSpPr>
        <p:spPr>
          <a:xfrm>
            <a:off x="9826797" y="2706478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4C23EA7-11D8-49EA-ACFD-BD9324179748}"/>
                  </a:ext>
                </a:extLst>
              </p:cNvPr>
              <p:cNvSpPr txBox="1"/>
              <p:nvPr/>
            </p:nvSpPr>
            <p:spPr>
              <a:xfrm>
                <a:off x="9888814" y="2905780"/>
                <a:ext cx="31846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4C23EA7-11D8-49EA-ACFD-BD9324179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814" y="2905780"/>
                <a:ext cx="318463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D5B80984-9072-4ED0-ACFD-F6336EB4057E}"/>
              </a:ext>
            </a:extLst>
          </p:cNvPr>
          <p:cNvSpPr/>
          <p:nvPr/>
        </p:nvSpPr>
        <p:spPr>
          <a:xfrm>
            <a:off x="5603910" y="3597164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68014330-CAA6-4A21-B06E-C2EA7EFCB80B}"/>
              </a:ext>
            </a:extLst>
          </p:cNvPr>
          <p:cNvSpPr/>
          <p:nvPr/>
        </p:nvSpPr>
        <p:spPr>
          <a:xfrm>
            <a:off x="6048114" y="3591960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03305D0E-DE9B-4C52-A2E8-6C7D72369216}"/>
              </a:ext>
            </a:extLst>
          </p:cNvPr>
          <p:cNvSpPr/>
          <p:nvPr/>
        </p:nvSpPr>
        <p:spPr>
          <a:xfrm>
            <a:off x="6513568" y="3597163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A6BBC6B4-5DCF-4247-BB9C-68331A8E772A}"/>
              </a:ext>
            </a:extLst>
          </p:cNvPr>
          <p:cNvSpPr/>
          <p:nvPr/>
        </p:nvSpPr>
        <p:spPr>
          <a:xfrm>
            <a:off x="6939300" y="3590954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5A2CC41-F697-4ABA-B1BE-F2530C65EA6D}"/>
              </a:ext>
            </a:extLst>
          </p:cNvPr>
          <p:cNvSpPr/>
          <p:nvPr/>
        </p:nvSpPr>
        <p:spPr>
          <a:xfrm>
            <a:off x="7409924" y="3587337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196545DB-0892-40F4-A530-647BD2DAEC6F}"/>
              </a:ext>
            </a:extLst>
          </p:cNvPr>
          <p:cNvSpPr/>
          <p:nvPr/>
        </p:nvSpPr>
        <p:spPr>
          <a:xfrm>
            <a:off x="7868313" y="3595376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AE714A3-37B3-46A8-9AD2-BFEA05DABD5A}"/>
                  </a:ext>
                </a:extLst>
              </p:cNvPr>
              <p:cNvSpPr txBox="1"/>
              <p:nvPr/>
            </p:nvSpPr>
            <p:spPr>
              <a:xfrm>
                <a:off x="5770082" y="3643196"/>
                <a:ext cx="68792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AE714A3-37B3-46A8-9AD2-BFEA05DAB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082" y="3643196"/>
                <a:ext cx="687929" cy="523220"/>
              </a:xfrm>
              <a:prstGeom prst="rect">
                <a:avLst/>
              </a:prstGeom>
              <a:blipFill>
                <a:blip r:embed="rId23"/>
                <a:stretch>
                  <a:fillRect l="-18750" t="-11765" b="-3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A0D2071-8E16-4B73-BA79-C6326124BA24}"/>
                  </a:ext>
                </a:extLst>
              </p:cNvPr>
              <p:cNvSpPr txBox="1"/>
              <p:nvPr/>
            </p:nvSpPr>
            <p:spPr>
              <a:xfrm>
                <a:off x="6222327" y="3643196"/>
                <a:ext cx="68792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A0D2071-8E16-4B73-BA79-C6326124B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327" y="3643196"/>
                <a:ext cx="687929" cy="523220"/>
              </a:xfrm>
              <a:prstGeom prst="rect">
                <a:avLst/>
              </a:prstGeom>
              <a:blipFill>
                <a:blip r:embed="rId24"/>
                <a:stretch>
                  <a:fillRect l="-18584" t="-11765" b="-3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28B0C8F-0C42-40B4-B085-537C5162F6CD}"/>
                  </a:ext>
                </a:extLst>
              </p:cNvPr>
              <p:cNvSpPr txBox="1"/>
              <p:nvPr/>
            </p:nvSpPr>
            <p:spPr>
              <a:xfrm>
                <a:off x="6647657" y="3649770"/>
                <a:ext cx="68792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28B0C8F-0C42-40B4-B085-537C5162F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57" y="3649770"/>
                <a:ext cx="687929" cy="523220"/>
              </a:xfrm>
              <a:prstGeom prst="rect">
                <a:avLst/>
              </a:prstGeom>
              <a:blipFill>
                <a:blip r:embed="rId25"/>
                <a:stretch>
                  <a:fillRect l="-17699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8254E60-6971-43E4-8B28-865FC00703C3}"/>
                  </a:ext>
                </a:extLst>
              </p:cNvPr>
              <p:cNvSpPr txBox="1"/>
              <p:nvPr/>
            </p:nvSpPr>
            <p:spPr>
              <a:xfrm>
                <a:off x="7110265" y="3645448"/>
                <a:ext cx="68792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8254E60-6971-43E4-8B28-865FC0070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265" y="3645448"/>
                <a:ext cx="687929" cy="523220"/>
              </a:xfrm>
              <a:prstGeom prst="rect">
                <a:avLst/>
              </a:prstGeom>
              <a:blipFill>
                <a:blip r:embed="rId26"/>
                <a:stretch>
                  <a:fillRect l="-17699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B0318E3-4ADE-4E55-A193-46D128FEC98B}"/>
                  </a:ext>
                </a:extLst>
              </p:cNvPr>
              <p:cNvSpPr txBox="1"/>
              <p:nvPr/>
            </p:nvSpPr>
            <p:spPr>
              <a:xfrm>
                <a:off x="7570021" y="3649770"/>
                <a:ext cx="68792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B0318E3-4ADE-4E55-A193-46D128FEC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021" y="3649770"/>
                <a:ext cx="687929" cy="523220"/>
              </a:xfrm>
              <a:prstGeom prst="rect">
                <a:avLst/>
              </a:prstGeom>
              <a:blipFill>
                <a:blip r:embed="rId27"/>
                <a:stretch>
                  <a:fillRect l="-18584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9845D18-22F0-4DC5-A34F-55969066E32B}"/>
                  </a:ext>
                </a:extLst>
              </p:cNvPr>
              <p:cNvSpPr txBox="1"/>
              <p:nvPr/>
            </p:nvSpPr>
            <p:spPr>
              <a:xfrm>
                <a:off x="8058772" y="3641079"/>
                <a:ext cx="68792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9845D18-22F0-4DC5-A34F-55969066E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72" y="3641079"/>
                <a:ext cx="687929" cy="523220"/>
              </a:xfrm>
              <a:prstGeom prst="rect">
                <a:avLst/>
              </a:prstGeom>
              <a:blipFill>
                <a:blip r:embed="rId28"/>
                <a:stretch>
                  <a:fillRect l="-18584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AFA49C0-EE54-42DB-B6D3-8A5931BAAE47}"/>
                  </a:ext>
                </a:extLst>
              </p:cNvPr>
              <p:cNvSpPr txBox="1"/>
              <p:nvPr/>
            </p:nvSpPr>
            <p:spPr>
              <a:xfrm>
                <a:off x="8552476" y="3641543"/>
                <a:ext cx="51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AFA49C0-EE54-42DB-B6D3-8A5931BAA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476" y="3641543"/>
                <a:ext cx="514096" cy="523220"/>
              </a:xfrm>
              <a:prstGeom prst="rect">
                <a:avLst/>
              </a:prstGeom>
              <a:blipFill>
                <a:blip r:embed="rId29"/>
                <a:stretch>
                  <a:fillRect l="-25000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20F1C3-9F8D-4A96-A1ED-B5FBB28421AA}"/>
                  </a:ext>
                </a:extLst>
              </p:cNvPr>
              <p:cNvSpPr txBox="1"/>
              <p:nvPr/>
            </p:nvSpPr>
            <p:spPr>
              <a:xfrm>
                <a:off x="9027806" y="3643196"/>
                <a:ext cx="51167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820F1C3-9F8D-4A96-A1ED-B5FBB2842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806" y="3643196"/>
                <a:ext cx="511678" cy="523220"/>
              </a:xfrm>
              <a:prstGeom prst="rect">
                <a:avLst/>
              </a:prstGeom>
              <a:blipFill>
                <a:blip r:embed="rId30"/>
                <a:stretch>
                  <a:fillRect l="-25000" t="-11765" b="-3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91D647E-F733-47EE-976C-D7FD3B6821F0}"/>
              </a:ext>
            </a:extLst>
          </p:cNvPr>
          <p:cNvSpPr/>
          <p:nvPr/>
        </p:nvSpPr>
        <p:spPr>
          <a:xfrm>
            <a:off x="9402795" y="3907798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CB3E76E-897C-4CA7-8D6F-57CDB9CE04B6}"/>
                  </a:ext>
                </a:extLst>
              </p:cNvPr>
              <p:cNvSpPr txBox="1"/>
              <p:nvPr/>
            </p:nvSpPr>
            <p:spPr>
              <a:xfrm>
                <a:off x="7235321" y="5085066"/>
                <a:ext cx="33764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CB3E76E-897C-4CA7-8D6F-57CDB9CE0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321" y="5085066"/>
                <a:ext cx="337645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331A7D6B-1F5D-45E4-BCDE-F1FDD7C526C3}"/>
              </a:ext>
            </a:extLst>
          </p:cNvPr>
          <p:cNvSpPr/>
          <p:nvPr/>
        </p:nvSpPr>
        <p:spPr>
          <a:xfrm>
            <a:off x="10838108" y="3600300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663050A2-9AF3-4963-8AE0-847567E25879}"/>
              </a:ext>
            </a:extLst>
          </p:cNvPr>
          <p:cNvCxnSpPr>
            <a:cxnSpLocks/>
            <a:stCxn id="71" idx="1"/>
          </p:cNvCxnSpPr>
          <p:nvPr/>
        </p:nvCxnSpPr>
        <p:spPr>
          <a:xfrm>
            <a:off x="5603910" y="3641552"/>
            <a:ext cx="4232144" cy="61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Овал 104">
            <a:extLst>
              <a:ext uri="{FF2B5EF4-FFF2-40B4-BE49-F238E27FC236}">
                <a16:creationId xmlns:a16="http://schemas.microsoft.com/office/drawing/2014/main" id="{D0F76F76-144B-490E-AF23-35A766EF7DA2}"/>
              </a:ext>
            </a:extLst>
          </p:cNvPr>
          <p:cNvSpPr/>
          <p:nvPr/>
        </p:nvSpPr>
        <p:spPr>
          <a:xfrm>
            <a:off x="5527349" y="3549925"/>
            <a:ext cx="174159" cy="172837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5C5F0DBD-97C3-46B6-BF02-AD102E3FEA93}"/>
              </a:ext>
            </a:extLst>
          </p:cNvPr>
          <p:cNvSpPr/>
          <p:nvPr/>
        </p:nvSpPr>
        <p:spPr>
          <a:xfrm>
            <a:off x="9783568" y="3534809"/>
            <a:ext cx="168428" cy="172836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19DB73B-B232-4B69-A23D-F13687899086}"/>
                  </a:ext>
                </a:extLst>
              </p:cNvPr>
              <p:cNvSpPr txBox="1"/>
              <p:nvPr/>
            </p:nvSpPr>
            <p:spPr>
              <a:xfrm>
                <a:off x="621153" y="3955172"/>
                <a:ext cx="392822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6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19DB73B-B232-4B69-A23D-F13687899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53" y="3955172"/>
                <a:ext cx="3928222" cy="1107996"/>
              </a:xfrm>
              <a:prstGeom prst="rect">
                <a:avLst/>
              </a:prstGeom>
              <a:blipFill>
                <a:blip r:embed="rId35"/>
                <a:stretch>
                  <a:fillRect l="-5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0587D21B-C494-4C6D-9A53-0368B77CF9D1}"/>
              </a:ext>
            </a:extLst>
          </p:cNvPr>
          <p:cNvCxnSpPr>
            <a:cxnSpLocks/>
          </p:cNvCxnSpPr>
          <p:nvPr/>
        </p:nvCxnSpPr>
        <p:spPr>
          <a:xfrm>
            <a:off x="1454356" y="3621227"/>
            <a:ext cx="79423" cy="42585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F0CB81E-215A-4D5F-8AD8-CC180B4CE87E}"/>
                  </a:ext>
                </a:extLst>
              </p:cNvPr>
              <p:cNvSpPr txBox="1"/>
              <p:nvPr/>
            </p:nvSpPr>
            <p:spPr>
              <a:xfrm>
                <a:off x="1122115" y="2790230"/>
                <a:ext cx="55624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F0CB81E-215A-4D5F-8AD8-CC180B4CE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115" y="2790230"/>
                <a:ext cx="556243" cy="83099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E25E4C98-48CE-412D-B0F2-9EAB01080EFA}"/>
              </a:ext>
            </a:extLst>
          </p:cNvPr>
          <p:cNvCxnSpPr>
            <a:cxnSpLocks/>
          </p:cNvCxnSpPr>
          <p:nvPr/>
        </p:nvCxnSpPr>
        <p:spPr>
          <a:xfrm>
            <a:off x="2982161" y="3649247"/>
            <a:ext cx="30217" cy="449834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F9A34FF-629A-446C-B318-737353015072}"/>
                  </a:ext>
                </a:extLst>
              </p:cNvPr>
              <p:cNvSpPr txBox="1"/>
              <p:nvPr/>
            </p:nvSpPr>
            <p:spPr>
              <a:xfrm>
                <a:off x="2594246" y="2739505"/>
                <a:ext cx="57066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F9A34FF-629A-446C-B318-737353015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246" y="2739505"/>
                <a:ext cx="570669" cy="83099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B006F3F9-1230-402A-ACCA-7B0E73B91268}"/>
              </a:ext>
            </a:extLst>
          </p:cNvPr>
          <p:cNvCxnSpPr>
            <a:cxnSpLocks/>
          </p:cNvCxnSpPr>
          <p:nvPr/>
        </p:nvCxnSpPr>
        <p:spPr>
          <a:xfrm flipH="1">
            <a:off x="3956683" y="3621227"/>
            <a:ext cx="177393" cy="477854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561C5ED-E48D-41BD-90A0-857342A87037}"/>
                  </a:ext>
                </a:extLst>
              </p:cNvPr>
              <p:cNvSpPr txBox="1"/>
              <p:nvPr/>
            </p:nvSpPr>
            <p:spPr>
              <a:xfrm>
                <a:off x="3868772" y="2753611"/>
                <a:ext cx="5145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561C5ED-E48D-41BD-90A0-857342A87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772" y="2753611"/>
                <a:ext cx="514563" cy="83099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675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105" grpId="0" animBg="1"/>
      <p:bldP spid="72" grpId="0"/>
      <p:bldP spid="76" grpId="0"/>
      <p:bldP spid="85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D7A5B-9BE4-4DF6-88AF-1D20F36CAD77}"/>
              </a:ext>
            </a:extLst>
          </p:cNvPr>
          <p:cNvCxnSpPr>
            <a:cxnSpLocks/>
          </p:cNvCxnSpPr>
          <p:nvPr/>
        </p:nvCxnSpPr>
        <p:spPr>
          <a:xfrm flipH="1" flipV="1">
            <a:off x="8018095" y="581128"/>
            <a:ext cx="6866" cy="3084538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5E540ED-CE7C-41B6-8399-1BDDBF108ECF}"/>
              </a:ext>
            </a:extLst>
          </p:cNvPr>
          <p:cNvCxnSpPr>
            <a:cxnSpLocks/>
          </p:cNvCxnSpPr>
          <p:nvPr/>
        </p:nvCxnSpPr>
        <p:spPr>
          <a:xfrm flipV="1">
            <a:off x="8014433" y="3647589"/>
            <a:ext cx="3384293" cy="4696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94E817-70A6-43A1-9125-E62C75AAF54A}"/>
              </a:ext>
            </a:extLst>
          </p:cNvPr>
          <p:cNvCxnSpPr>
            <a:cxnSpLocks/>
          </p:cNvCxnSpPr>
          <p:nvPr/>
        </p:nvCxnSpPr>
        <p:spPr>
          <a:xfrm flipH="1">
            <a:off x="4684006" y="3653621"/>
            <a:ext cx="3351272" cy="190563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/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/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/>
              <p:nvPr/>
            </p:nvSpPr>
            <p:spPr>
              <a:xfrm>
                <a:off x="7801199" y="3720027"/>
                <a:ext cx="63037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199" y="3720027"/>
                <a:ext cx="6303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/>
              <p:nvPr/>
            </p:nvSpPr>
            <p:spPr>
              <a:xfrm>
                <a:off x="4281662" y="5400682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662" y="5400682"/>
                <a:ext cx="59663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AFFD8E-05DE-42B8-BC56-9E6640016089}"/>
              </a:ext>
            </a:extLst>
          </p:cNvPr>
          <p:cNvSpPr/>
          <p:nvPr/>
        </p:nvSpPr>
        <p:spPr>
          <a:xfrm>
            <a:off x="7490629" y="390468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48A5F2-F477-4791-B2EF-25A0B6D7D7AB}"/>
              </a:ext>
            </a:extLst>
          </p:cNvPr>
          <p:cNvSpPr/>
          <p:nvPr/>
        </p:nvSpPr>
        <p:spPr>
          <a:xfrm>
            <a:off x="7018226" y="4180422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/>
              <p:nvPr/>
            </p:nvSpPr>
            <p:spPr>
              <a:xfrm>
                <a:off x="7435195" y="3898555"/>
                <a:ext cx="34448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195" y="3898555"/>
                <a:ext cx="34448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/>
              <p:nvPr/>
            </p:nvSpPr>
            <p:spPr>
              <a:xfrm>
                <a:off x="7000198" y="4160165"/>
                <a:ext cx="34448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198" y="4160165"/>
                <a:ext cx="34448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B50064F-2A74-4972-823D-3F6E92C84EB8}"/>
              </a:ext>
            </a:extLst>
          </p:cNvPr>
          <p:cNvSpPr/>
          <p:nvPr/>
        </p:nvSpPr>
        <p:spPr>
          <a:xfrm>
            <a:off x="6536323" y="4459422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E031C6F-50AE-4B42-9283-208D516098B5}"/>
              </a:ext>
            </a:extLst>
          </p:cNvPr>
          <p:cNvSpPr/>
          <p:nvPr/>
        </p:nvSpPr>
        <p:spPr>
          <a:xfrm>
            <a:off x="6046502" y="4737659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DB163A7-1AF5-4972-AA57-72CBB60408D7}"/>
              </a:ext>
            </a:extLst>
          </p:cNvPr>
          <p:cNvSpPr/>
          <p:nvPr/>
        </p:nvSpPr>
        <p:spPr>
          <a:xfrm>
            <a:off x="5539012" y="503012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/>
              <p:nvPr/>
            </p:nvSpPr>
            <p:spPr>
              <a:xfrm>
                <a:off x="6496443" y="4429928"/>
                <a:ext cx="34448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443" y="4429928"/>
                <a:ext cx="34448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/>
              <p:nvPr/>
            </p:nvSpPr>
            <p:spPr>
              <a:xfrm>
                <a:off x="5988953" y="4691538"/>
                <a:ext cx="34448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953" y="4691538"/>
                <a:ext cx="34448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/>
              <p:nvPr/>
            </p:nvSpPr>
            <p:spPr>
              <a:xfrm>
                <a:off x="5516211" y="5014162"/>
                <a:ext cx="34448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211" y="5014162"/>
                <a:ext cx="34448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/>
              <p:nvPr/>
            </p:nvSpPr>
            <p:spPr>
              <a:xfrm>
                <a:off x="8443170" y="3627795"/>
                <a:ext cx="3131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170" y="3627795"/>
                <a:ext cx="31317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/>
              <p:nvPr/>
            </p:nvSpPr>
            <p:spPr>
              <a:xfrm>
                <a:off x="9102019" y="3636693"/>
                <a:ext cx="34990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019" y="3636693"/>
                <a:ext cx="34990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6450935-498D-440E-A4D0-1348D367EC21}"/>
              </a:ext>
            </a:extLst>
          </p:cNvPr>
          <p:cNvSpPr/>
          <p:nvPr/>
        </p:nvSpPr>
        <p:spPr>
          <a:xfrm>
            <a:off x="8623337" y="3621279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/>
              <p:nvPr/>
            </p:nvSpPr>
            <p:spPr>
              <a:xfrm>
                <a:off x="9702117" y="3643071"/>
                <a:ext cx="37205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117" y="3643071"/>
                <a:ext cx="37205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/>
              <p:nvPr/>
            </p:nvSpPr>
            <p:spPr>
              <a:xfrm>
                <a:off x="10349142" y="3627795"/>
                <a:ext cx="35661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142" y="3627795"/>
                <a:ext cx="35661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ABEAEB6-47B9-420A-86C4-1ABA3EE35F39}"/>
              </a:ext>
            </a:extLst>
          </p:cNvPr>
          <p:cNvSpPr/>
          <p:nvPr/>
        </p:nvSpPr>
        <p:spPr>
          <a:xfrm>
            <a:off x="9267551" y="3616334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0072308-CD6B-4958-8D10-2807B8F8E0E3}"/>
              </a:ext>
            </a:extLst>
          </p:cNvPr>
          <p:cNvSpPr/>
          <p:nvPr/>
        </p:nvSpPr>
        <p:spPr>
          <a:xfrm>
            <a:off x="9875068" y="3612779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AD8528A-1A3B-4986-9C97-FDA08A46C816}"/>
              </a:ext>
            </a:extLst>
          </p:cNvPr>
          <p:cNvSpPr/>
          <p:nvPr/>
        </p:nvSpPr>
        <p:spPr>
          <a:xfrm>
            <a:off x="10529039" y="3605550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16E6EA7-B6CF-4D5A-847C-C41E1EAA0430}"/>
              </a:ext>
            </a:extLst>
          </p:cNvPr>
          <p:cNvSpPr/>
          <p:nvPr/>
        </p:nvSpPr>
        <p:spPr>
          <a:xfrm>
            <a:off x="7989026" y="309919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D98E6C-84BC-4B55-8139-1EC7F0F1370A}"/>
                  </a:ext>
                </a:extLst>
              </p:cNvPr>
              <p:cNvSpPr txBox="1"/>
              <p:nvPr/>
            </p:nvSpPr>
            <p:spPr>
              <a:xfrm>
                <a:off x="8050134" y="2832616"/>
                <a:ext cx="37150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D98E6C-84BC-4B55-8139-1EC7F0F1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134" y="2832616"/>
                <a:ext cx="37150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7DB712F-C373-4170-AB93-86861DA49A23}"/>
              </a:ext>
            </a:extLst>
          </p:cNvPr>
          <p:cNvSpPr/>
          <p:nvPr/>
        </p:nvSpPr>
        <p:spPr>
          <a:xfrm>
            <a:off x="7988583" y="259510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EDE0A9B-8BDB-4D4F-BA04-64C4346E02C7}"/>
              </a:ext>
            </a:extLst>
          </p:cNvPr>
          <p:cNvSpPr/>
          <p:nvPr/>
        </p:nvSpPr>
        <p:spPr>
          <a:xfrm>
            <a:off x="7988583" y="2120997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084999F-4B2C-424E-A50B-E8205B982928}"/>
              </a:ext>
            </a:extLst>
          </p:cNvPr>
          <p:cNvSpPr/>
          <p:nvPr/>
        </p:nvSpPr>
        <p:spPr>
          <a:xfrm>
            <a:off x="7988583" y="1636506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8CED9AB-5B6D-4EB5-9C54-C61C7DED0D03}"/>
                  </a:ext>
                </a:extLst>
              </p:cNvPr>
              <p:cNvSpPr txBox="1"/>
              <p:nvPr/>
            </p:nvSpPr>
            <p:spPr>
              <a:xfrm>
                <a:off x="8048522" y="2345228"/>
                <a:ext cx="37150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8CED9AB-5B6D-4EB5-9C54-C61C7DED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522" y="2345228"/>
                <a:ext cx="371507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F3CB69-2264-4ABB-B648-6C835EAF4EA9}"/>
                  </a:ext>
                </a:extLst>
              </p:cNvPr>
              <p:cNvSpPr txBox="1"/>
              <p:nvPr/>
            </p:nvSpPr>
            <p:spPr>
              <a:xfrm>
                <a:off x="8051092" y="1880597"/>
                <a:ext cx="37150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F3CB69-2264-4ABB-B648-6C835EAF4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92" y="1880597"/>
                <a:ext cx="371507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80918FF-D819-4114-B6A4-A08B2ED3E81F}"/>
                  </a:ext>
                </a:extLst>
              </p:cNvPr>
              <p:cNvSpPr txBox="1"/>
              <p:nvPr/>
            </p:nvSpPr>
            <p:spPr>
              <a:xfrm>
                <a:off x="8059425" y="1404547"/>
                <a:ext cx="37150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80918FF-D819-4114-B6A4-A08B2ED3E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425" y="1404547"/>
                <a:ext cx="371507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E8F2369-CE1F-4840-A5AA-41686401937E}"/>
                  </a:ext>
                </a:extLst>
              </p:cNvPr>
              <p:cNvSpPr txBox="1"/>
              <p:nvPr/>
            </p:nvSpPr>
            <p:spPr>
              <a:xfrm>
                <a:off x="8070670" y="901734"/>
                <a:ext cx="37150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E8F2369-CE1F-4840-A5AA-41686401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670" y="901734"/>
                <a:ext cx="371507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8614778-BB9D-491E-A511-ADF74F3DBA12}"/>
              </a:ext>
            </a:extLst>
          </p:cNvPr>
          <p:cNvSpPr/>
          <p:nvPr/>
        </p:nvSpPr>
        <p:spPr>
          <a:xfrm>
            <a:off x="7994534" y="1155982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A950B16-814F-4013-8DFB-BD3DEBFD1BD1}"/>
                  </a:ext>
                </a:extLst>
              </p:cNvPr>
              <p:cNvSpPr/>
              <p:nvPr/>
            </p:nvSpPr>
            <p:spPr>
              <a:xfrm>
                <a:off x="9582738" y="2335893"/>
                <a:ext cx="26525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A950B16-814F-4013-8DFB-BD3DEBFD1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738" y="2335893"/>
                <a:ext cx="2652521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94B1FA1-9390-4F4E-8366-31F0A16A3B02}"/>
              </a:ext>
            </a:extLst>
          </p:cNvPr>
          <p:cNvSpPr/>
          <p:nvPr/>
        </p:nvSpPr>
        <p:spPr>
          <a:xfrm>
            <a:off x="-105340" y="356242"/>
            <a:ext cx="47086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2913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2913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tekisligida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69B5C2E8-2AAE-4E99-8660-1362F8E0384D}"/>
              </a:ext>
            </a:extLst>
          </p:cNvPr>
          <p:cNvCxnSpPr>
            <a:cxnSpLocks/>
          </p:cNvCxnSpPr>
          <p:nvPr/>
        </p:nvCxnSpPr>
        <p:spPr>
          <a:xfrm flipV="1">
            <a:off x="8028506" y="3099195"/>
            <a:ext cx="0" cy="57573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E14BBB20-5FEA-4112-AC9A-D6AE3C3612F9}"/>
              </a:ext>
            </a:extLst>
          </p:cNvPr>
          <p:cNvCxnSpPr>
            <a:cxnSpLocks/>
          </p:cNvCxnSpPr>
          <p:nvPr/>
        </p:nvCxnSpPr>
        <p:spPr>
          <a:xfrm>
            <a:off x="8035278" y="3657166"/>
            <a:ext cx="1886827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896EF392-6171-4922-B865-F5221CC945C2}"/>
              </a:ext>
            </a:extLst>
          </p:cNvPr>
          <p:cNvCxnSpPr>
            <a:cxnSpLocks/>
          </p:cNvCxnSpPr>
          <p:nvPr/>
        </p:nvCxnSpPr>
        <p:spPr>
          <a:xfrm flipV="1">
            <a:off x="9908054" y="3071856"/>
            <a:ext cx="0" cy="575733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EFF3D984-6B89-4193-9B91-B7F577685BD0}"/>
              </a:ext>
            </a:extLst>
          </p:cNvPr>
          <p:cNvCxnSpPr>
            <a:cxnSpLocks/>
          </p:cNvCxnSpPr>
          <p:nvPr/>
        </p:nvCxnSpPr>
        <p:spPr>
          <a:xfrm>
            <a:off x="8049661" y="3121765"/>
            <a:ext cx="1886827" cy="0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91">
            <a:extLst>
              <a:ext uri="{FF2B5EF4-FFF2-40B4-BE49-F238E27FC236}">
                <a16:creationId xmlns:a16="http://schemas.microsoft.com/office/drawing/2014/main" id="{ABDBFC63-6675-421B-A78E-4FBD65D534F6}"/>
              </a:ext>
            </a:extLst>
          </p:cNvPr>
          <p:cNvSpPr/>
          <p:nvPr/>
        </p:nvSpPr>
        <p:spPr>
          <a:xfrm>
            <a:off x="9814314" y="3048991"/>
            <a:ext cx="187479" cy="18958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603D8AB6-4D70-4A3E-8CC0-D301826EB70F}"/>
              </a:ext>
            </a:extLst>
          </p:cNvPr>
          <p:cNvSpPr/>
          <p:nvPr/>
        </p:nvSpPr>
        <p:spPr>
          <a:xfrm>
            <a:off x="7934678" y="3546213"/>
            <a:ext cx="191113" cy="198425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DE26B65-2E14-4F20-897A-6A2236A21B84}"/>
                  </a:ext>
                </a:extLst>
              </p:cNvPr>
              <p:cNvSpPr txBox="1"/>
              <p:nvPr/>
            </p:nvSpPr>
            <p:spPr>
              <a:xfrm>
                <a:off x="1105011" y="3705727"/>
                <a:ext cx="392822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6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DE26B65-2E14-4F20-897A-6A2236A21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011" y="3705727"/>
                <a:ext cx="3928222" cy="110799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93C1456A-22FA-43B6-8FF0-CAA21473F6A0}"/>
              </a:ext>
            </a:extLst>
          </p:cNvPr>
          <p:cNvCxnSpPr/>
          <p:nvPr/>
        </p:nvCxnSpPr>
        <p:spPr>
          <a:xfrm>
            <a:off x="2137228" y="3336838"/>
            <a:ext cx="176981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2BA01B2-A54A-4DB0-843F-A42B804624A8}"/>
                  </a:ext>
                </a:extLst>
              </p:cNvPr>
              <p:cNvSpPr txBox="1"/>
              <p:nvPr/>
            </p:nvSpPr>
            <p:spPr>
              <a:xfrm>
                <a:off x="1773065" y="2464307"/>
                <a:ext cx="55624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2BA01B2-A54A-4DB0-843F-A42B80462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65" y="2464307"/>
                <a:ext cx="556243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E22CB527-40A2-461F-B1CE-83F2C0660111}"/>
              </a:ext>
            </a:extLst>
          </p:cNvPr>
          <p:cNvCxnSpPr>
            <a:cxnSpLocks/>
          </p:cNvCxnSpPr>
          <p:nvPr/>
        </p:nvCxnSpPr>
        <p:spPr>
          <a:xfrm flipH="1">
            <a:off x="3183637" y="3336838"/>
            <a:ext cx="116386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C2E4E69-877B-4814-94F9-21CE151DA42B}"/>
                  </a:ext>
                </a:extLst>
              </p:cNvPr>
              <p:cNvSpPr txBox="1"/>
              <p:nvPr/>
            </p:nvSpPr>
            <p:spPr>
              <a:xfrm>
                <a:off x="2997637" y="2428880"/>
                <a:ext cx="57066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C2E4E69-877B-4814-94F9-21CE151DA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637" y="2428880"/>
                <a:ext cx="570669" cy="8309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8C804EDF-F82F-4017-AFD6-7D3A437C471A}"/>
              </a:ext>
            </a:extLst>
          </p:cNvPr>
          <p:cNvCxnSpPr>
            <a:cxnSpLocks/>
          </p:cNvCxnSpPr>
          <p:nvPr/>
        </p:nvCxnSpPr>
        <p:spPr>
          <a:xfrm flipH="1">
            <a:off x="4071572" y="3366996"/>
            <a:ext cx="230205" cy="54373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660DD26-B11A-4354-A147-898B396D3BA5}"/>
                  </a:ext>
                </a:extLst>
              </p:cNvPr>
              <p:cNvSpPr txBox="1"/>
              <p:nvPr/>
            </p:nvSpPr>
            <p:spPr>
              <a:xfrm>
                <a:off x="4111514" y="2428880"/>
                <a:ext cx="5145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660DD26-B11A-4354-A147-898B396D3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514" y="2428880"/>
                <a:ext cx="514563" cy="83099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488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92" grpId="0" animBg="1"/>
      <p:bldP spid="72" grpId="0"/>
      <p:bldP spid="74" grpId="0"/>
      <p:bldP spid="76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D7A5B-9BE4-4DF6-88AF-1D20F36CAD77}"/>
              </a:ext>
            </a:extLst>
          </p:cNvPr>
          <p:cNvCxnSpPr>
            <a:cxnSpLocks/>
          </p:cNvCxnSpPr>
          <p:nvPr/>
        </p:nvCxnSpPr>
        <p:spPr>
          <a:xfrm flipH="1" flipV="1">
            <a:off x="8018095" y="581128"/>
            <a:ext cx="6866" cy="3084538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5E540ED-CE7C-41B6-8399-1BDDBF108ECF}"/>
              </a:ext>
            </a:extLst>
          </p:cNvPr>
          <p:cNvCxnSpPr>
            <a:cxnSpLocks/>
          </p:cNvCxnSpPr>
          <p:nvPr/>
        </p:nvCxnSpPr>
        <p:spPr>
          <a:xfrm flipV="1">
            <a:off x="4990241" y="3647589"/>
            <a:ext cx="6408485" cy="24108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94E817-70A6-43A1-9125-E62C75AAF54A}"/>
              </a:ext>
            </a:extLst>
          </p:cNvPr>
          <p:cNvCxnSpPr>
            <a:cxnSpLocks/>
          </p:cNvCxnSpPr>
          <p:nvPr/>
        </p:nvCxnSpPr>
        <p:spPr>
          <a:xfrm flipH="1">
            <a:off x="4684006" y="3653621"/>
            <a:ext cx="3351272" cy="190563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/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/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/>
              <p:nvPr/>
            </p:nvSpPr>
            <p:spPr>
              <a:xfrm>
                <a:off x="7827443" y="3670942"/>
                <a:ext cx="63037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443" y="3670942"/>
                <a:ext cx="6303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/>
              <p:nvPr/>
            </p:nvSpPr>
            <p:spPr>
              <a:xfrm>
                <a:off x="4281662" y="5400682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662" y="5400682"/>
                <a:ext cx="59663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AFFD8E-05DE-42B8-BC56-9E6640016089}"/>
              </a:ext>
            </a:extLst>
          </p:cNvPr>
          <p:cNvSpPr/>
          <p:nvPr/>
        </p:nvSpPr>
        <p:spPr>
          <a:xfrm>
            <a:off x="7490629" y="390468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48A5F2-F477-4791-B2EF-25A0B6D7D7AB}"/>
              </a:ext>
            </a:extLst>
          </p:cNvPr>
          <p:cNvSpPr/>
          <p:nvPr/>
        </p:nvSpPr>
        <p:spPr>
          <a:xfrm>
            <a:off x="7018226" y="4180422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/>
              <p:nvPr/>
            </p:nvSpPr>
            <p:spPr>
              <a:xfrm>
                <a:off x="7455487" y="3874563"/>
                <a:ext cx="34852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487" y="3874563"/>
                <a:ext cx="34852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/>
              <p:nvPr/>
            </p:nvSpPr>
            <p:spPr>
              <a:xfrm>
                <a:off x="6975264" y="4159357"/>
                <a:ext cx="33092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264" y="4159357"/>
                <a:ext cx="33092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B50064F-2A74-4972-823D-3F6E92C84EB8}"/>
              </a:ext>
            </a:extLst>
          </p:cNvPr>
          <p:cNvSpPr/>
          <p:nvPr/>
        </p:nvSpPr>
        <p:spPr>
          <a:xfrm>
            <a:off x="6536323" y="4459422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E031C6F-50AE-4B42-9283-208D516098B5}"/>
              </a:ext>
            </a:extLst>
          </p:cNvPr>
          <p:cNvSpPr/>
          <p:nvPr/>
        </p:nvSpPr>
        <p:spPr>
          <a:xfrm>
            <a:off x="6046502" y="4737659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DB163A7-1AF5-4972-AA57-72CBB60408D7}"/>
              </a:ext>
            </a:extLst>
          </p:cNvPr>
          <p:cNvSpPr/>
          <p:nvPr/>
        </p:nvSpPr>
        <p:spPr>
          <a:xfrm>
            <a:off x="5539012" y="503012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/>
              <p:nvPr/>
            </p:nvSpPr>
            <p:spPr>
              <a:xfrm>
                <a:off x="6478731" y="4434100"/>
                <a:ext cx="31187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731" y="4434100"/>
                <a:ext cx="3118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/>
              <p:nvPr/>
            </p:nvSpPr>
            <p:spPr>
              <a:xfrm>
                <a:off x="5983085" y="4712244"/>
                <a:ext cx="31693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85" y="4712244"/>
                <a:ext cx="31693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/>
              <p:nvPr/>
            </p:nvSpPr>
            <p:spPr>
              <a:xfrm>
                <a:off x="5498762" y="5012971"/>
                <a:ext cx="35178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762" y="5012971"/>
                <a:ext cx="35178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/>
              <p:nvPr/>
            </p:nvSpPr>
            <p:spPr>
              <a:xfrm>
                <a:off x="8323009" y="3649247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009" y="3649247"/>
                <a:ext cx="63037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/>
              <p:nvPr/>
            </p:nvSpPr>
            <p:spPr>
              <a:xfrm>
                <a:off x="8975094" y="363669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094" y="3636693"/>
                <a:ext cx="63037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6450935-498D-440E-A4D0-1348D367EC21}"/>
              </a:ext>
            </a:extLst>
          </p:cNvPr>
          <p:cNvSpPr/>
          <p:nvPr/>
        </p:nvSpPr>
        <p:spPr>
          <a:xfrm>
            <a:off x="8623337" y="3621279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/>
              <p:nvPr/>
            </p:nvSpPr>
            <p:spPr>
              <a:xfrm>
                <a:off x="9582738" y="363669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738" y="3636693"/>
                <a:ext cx="630377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/>
              <p:nvPr/>
            </p:nvSpPr>
            <p:spPr>
              <a:xfrm>
                <a:off x="10213850" y="3637616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850" y="3637616"/>
                <a:ext cx="630377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ABEAEB6-47B9-420A-86C4-1ABA3EE35F39}"/>
              </a:ext>
            </a:extLst>
          </p:cNvPr>
          <p:cNvSpPr/>
          <p:nvPr/>
        </p:nvSpPr>
        <p:spPr>
          <a:xfrm>
            <a:off x="9267551" y="3616334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0072308-CD6B-4958-8D10-2807B8F8E0E3}"/>
              </a:ext>
            </a:extLst>
          </p:cNvPr>
          <p:cNvSpPr/>
          <p:nvPr/>
        </p:nvSpPr>
        <p:spPr>
          <a:xfrm>
            <a:off x="9875068" y="3612779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AD8528A-1A3B-4986-9C97-FDA08A46C816}"/>
              </a:ext>
            </a:extLst>
          </p:cNvPr>
          <p:cNvSpPr/>
          <p:nvPr/>
        </p:nvSpPr>
        <p:spPr>
          <a:xfrm>
            <a:off x="10529039" y="3605550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16E6EA7-B6CF-4D5A-847C-C41E1EAA0430}"/>
              </a:ext>
            </a:extLst>
          </p:cNvPr>
          <p:cNvSpPr/>
          <p:nvPr/>
        </p:nvSpPr>
        <p:spPr>
          <a:xfrm>
            <a:off x="7982386" y="3089762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D98E6C-84BC-4B55-8139-1EC7F0F1370A}"/>
                  </a:ext>
                </a:extLst>
              </p:cNvPr>
              <p:cNvSpPr txBox="1"/>
              <p:nvPr/>
            </p:nvSpPr>
            <p:spPr>
              <a:xfrm>
                <a:off x="8019429" y="2854716"/>
                <a:ext cx="33010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D98E6C-84BC-4B55-8139-1EC7F0F1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429" y="2854716"/>
                <a:ext cx="330101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7DB712F-C373-4170-AB93-86861DA49A23}"/>
              </a:ext>
            </a:extLst>
          </p:cNvPr>
          <p:cNvSpPr/>
          <p:nvPr/>
        </p:nvSpPr>
        <p:spPr>
          <a:xfrm>
            <a:off x="7981943" y="2585672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EDE0A9B-8BDB-4D4F-BA04-64C4346E02C7}"/>
              </a:ext>
            </a:extLst>
          </p:cNvPr>
          <p:cNvSpPr/>
          <p:nvPr/>
        </p:nvSpPr>
        <p:spPr>
          <a:xfrm>
            <a:off x="7981943" y="211156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084999F-4B2C-424E-A50B-E8205B982928}"/>
              </a:ext>
            </a:extLst>
          </p:cNvPr>
          <p:cNvSpPr/>
          <p:nvPr/>
        </p:nvSpPr>
        <p:spPr>
          <a:xfrm>
            <a:off x="7981943" y="1627073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8CED9AB-5B6D-4EB5-9C54-C61C7DED0D03}"/>
                  </a:ext>
                </a:extLst>
              </p:cNvPr>
              <p:cNvSpPr txBox="1"/>
              <p:nvPr/>
            </p:nvSpPr>
            <p:spPr>
              <a:xfrm>
                <a:off x="8039006" y="2366421"/>
                <a:ext cx="33010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8CED9AB-5B6D-4EB5-9C54-C61C7DED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006" y="2366421"/>
                <a:ext cx="330101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F3CB69-2264-4ABB-B648-6C835EAF4EA9}"/>
                  </a:ext>
                </a:extLst>
              </p:cNvPr>
              <p:cNvSpPr txBox="1"/>
              <p:nvPr/>
            </p:nvSpPr>
            <p:spPr>
              <a:xfrm>
                <a:off x="8039803" y="1843201"/>
                <a:ext cx="33010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F3CB69-2264-4ABB-B648-6C835EAF4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803" y="1843201"/>
                <a:ext cx="330101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80918FF-D819-4114-B6A4-A08B2ED3E81F}"/>
                  </a:ext>
                </a:extLst>
              </p:cNvPr>
              <p:cNvSpPr txBox="1"/>
              <p:nvPr/>
            </p:nvSpPr>
            <p:spPr>
              <a:xfrm>
                <a:off x="8039803" y="1389585"/>
                <a:ext cx="33010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80918FF-D819-4114-B6A4-A08B2ED3E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803" y="1389585"/>
                <a:ext cx="330101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E8F2369-CE1F-4840-A5AA-41686401937E}"/>
                  </a:ext>
                </a:extLst>
              </p:cNvPr>
              <p:cNvSpPr txBox="1"/>
              <p:nvPr/>
            </p:nvSpPr>
            <p:spPr>
              <a:xfrm>
                <a:off x="8046265" y="904479"/>
                <a:ext cx="31061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E8F2369-CE1F-4840-A5AA-416864019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265" y="904479"/>
                <a:ext cx="310618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8614778-BB9D-491E-A511-ADF74F3DBA12}"/>
              </a:ext>
            </a:extLst>
          </p:cNvPr>
          <p:cNvSpPr/>
          <p:nvPr/>
        </p:nvSpPr>
        <p:spPr>
          <a:xfrm>
            <a:off x="7987894" y="1146549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A950B16-814F-4013-8DFB-BD3DEBFD1BD1}"/>
                  </a:ext>
                </a:extLst>
              </p:cNvPr>
              <p:cNvSpPr/>
              <p:nvPr/>
            </p:nvSpPr>
            <p:spPr>
              <a:xfrm>
                <a:off x="1792326" y="3833556"/>
                <a:ext cx="30644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A950B16-814F-4013-8DFB-BD3DEBFD1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326" y="3833556"/>
                <a:ext cx="3064493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94B1FA1-9390-4F4E-8366-31F0A16A3B02}"/>
              </a:ext>
            </a:extLst>
          </p:cNvPr>
          <p:cNvSpPr/>
          <p:nvPr/>
        </p:nvSpPr>
        <p:spPr>
          <a:xfrm>
            <a:off x="7275397" y="5769661"/>
            <a:ext cx="3716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2913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oktantada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69B5C2E8-2AAE-4E99-8660-1362F8E0384D}"/>
              </a:ext>
            </a:extLst>
          </p:cNvPr>
          <p:cNvCxnSpPr>
            <a:cxnSpLocks/>
          </p:cNvCxnSpPr>
          <p:nvPr/>
        </p:nvCxnSpPr>
        <p:spPr>
          <a:xfrm flipH="1" flipV="1">
            <a:off x="8021528" y="2634712"/>
            <a:ext cx="3685" cy="1052933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0D12714D-A010-4DB4-9C01-F7209BEC8691}"/>
              </a:ext>
            </a:extLst>
          </p:cNvPr>
          <p:cNvCxnSpPr>
            <a:cxnSpLocks/>
          </p:cNvCxnSpPr>
          <p:nvPr/>
        </p:nvCxnSpPr>
        <p:spPr>
          <a:xfrm flipH="1">
            <a:off x="5564686" y="3653794"/>
            <a:ext cx="2470960" cy="1396524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356578C-B9A0-4903-A14A-8B492D7A332C}"/>
                  </a:ext>
                </a:extLst>
              </p:cNvPr>
              <p:cNvSpPr txBox="1"/>
              <p:nvPr/>
            </p:nvSpPr>
            <p:spPr>
              <a:xfrm>
                <a:off x="6435773" y="3660196"/>
                <a:ext cx="51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356578C-B9A0-4903-A14A-8B492D7A3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773" y="3660196"/>
                <a:ext cx="514096" cy="523220"/>
              </a:xfrm>
              <a:prstGeom prst="rect">
                <a:avLst/>
              </a:prstGeom>
              <a:blipFill>
                <a:blip r:embed="rId25"/>
                <a:stretch>
                  <a:fillRect l="-25000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FFF0B4B-2F10-4CF2-9675-E2C77A2E6887}"/>
                  </a:ext>
                </a:extLst>
              </p:cNvPr>
              <p:cNvSpPr txBox="1"/>
              <p:nvPr/>
            </p:nvSpPr>
            <p:spPr>
              <a:xfrm>
                <a:off x="7077877" y="3645931"/>
                <a:ext cx="5231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FFF0B4B-2F10-4CF2-9675-E2C77A2E6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877" y="3645931"/>
                <a:ext cx="523182" cy="523220"/>
              </a:xfrm>
              <a:prstGeom prst="rect">
                <a:avLst/>
              </a:prstGeom>
              <a:blipFill>
                <a:blip r:embed="rId26"/>
                <a:stretch>
                  <a:fillRect l="-23256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66D5285B-6BE6-41C2-972A-9337BF853189}"/>
              </a:ext>
            </a:extLst>
          </p:cNvPr>
          <p:cNvSpPr/>
          <p:nvPr/>
        </p:nvSpPr>
        <p:spPr>
          <a:xfrm>
            <a:off x="7365883" y="3620693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7F7CE4F9-7F64-4233-A0FC-80D47B9A4DC2}"/>
              </a:ext>
            </a:extLst>
          </p:cNvPr>
          <p:cNvSpPr/>
          <p:nvPr/>
        </p:nvSpPr>
        <p:spPr>
          <a:xfrm>
            <a:off x="6724859" y="3620693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592A22CC-94AB-4ED1-889B-24EF528BACD5}"/>
              </a:ext>
            </a:extLst>
          </p:cNvPr>
          <p:cNvSpPr/>
          <p:nvPr/>
        </p:nvSpPr>
        <p:spPr>
          <a:xfrm>
            <a:off x="6071199" y="3631252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B73FB2-0DC0-4D21-8AE6-27DF44A1E8E8}"/>
                  </a:ext>
                </a:extLst>
              </p:cNvPr>
              <p:cNvSpPr txBox="1"/>
              <p:nvPr/>
            </p:nvSpPr>
            <p:spPr>
              <a:xfrm>
                <a:off x="5779972" y="3669844"/>
                <a:ext cx="51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DB73FB2-0DC0-4D21-8AE6-27DF44A1E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972" y="3669844"/>
                <a:ext cx="514096" cy="523220"/>
              </a:xfrm>
              <a:prstGeom prst="rect">
                <a:avLst/>
              </a:prstGeom>
              <a:blipFill>
                <a:blip r:embed="rId27"/>
                <a:stretch>
                  <a:fillRect l="-23810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8D46118-E9ED-4AD7-9D8E-618A2C4F7A6B}"/>
              </a:ext>
            </a:extLst>
          </p:cNvPr>
          <p:cNvSpPr/>
          <p:nvPr/>
        </p:nvSpPr>
        <p:spPr>
          <a:xfrm>
            <a:off x="5376988" y="3631252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BE21C31-B4B7-495C-AAC5-F7AAA537BDAF}"/>
                  </a:ext>
                </a:extLst>
              </p:cNvPr>
              <p:cNvSpPr txBox="1"/>
              <p:nvPr/>
            </p:nvSpPr>
            <p:spPr>
              <a:xfrm>
                <a:off x="5098432" y="3666189"/>
                <a:ext cx="52833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BE21C31-B4B7-495C-AAC5-F7AAA537B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32" y="3666189"/>
                <a:ext cx="528338" cy="523220"/>
              </a:xfrm>
              <a:prstGeom prst="rect">
                <a:avLst/>
              </a:prstGeom>
              <a:blipFill>
                <a:blip r:embed="rId28"/>
                <a:stretch>
                  <a:fillRect l="-22989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204E6049-5A5E-4186-9885-4AEA0FD8F98A}"/>
              </a:ext>
            </a:extLst>
          </p:cNvPr>
          <p:cNvCxnSpPr>
            <a:cxnSpLocks/>
          </p:cNvCxnSpPr>
          <p:nvPr/>
        </p:nvCxnSpPr>
        <p:spPr>
          <a:xfrm flipV="1">
            <a:off x="7372700" y="3658726"/>
            <a:ext cx="659666" cy="2483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682B907C-3819-400F-87A3-25CD74EB306E}"/>
              </a:ext>
            </a:extLst>
          </p:cNvPr>
          <p:cNvCxnSpPr>
            <a:cxnSpLocks/>
          </p:cNvCxnSpPr>
          <p:nvPr/>
        </p:nvCxnSpPr>
        <p:spPr>
          <a:xfrm flipV="1">
            <a:off x="4277737" y="5006785"/>
            <a:ext cx="7242125" cy="55532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CD7F3EB0-2C39-4950-8979-6A0E4F9631DC}"/>
              </a:ext>
            </a:extLst>
          </p:cNvPr>
          <p:cNvCxnSpPr>
            <a:cxnSpLocks/>
          </p:cNvCxnSpPr>
          <p:nvPr/>
        </p:nvCxnSpPr>
        <p:spPr>
          <a:xfrm flipV="1">
            <a:off x="3726704" y="2540464"/>
            <a:ext cx="5709869" cy="3157635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49CBAFB3-BFEB-4E49-A12E-1100ABA3E8CB}"/>
              </a:ext>
            </a:extLst>
          </p:cNvPr>
          <p:cNvCxnSpPr>
            <a:cxnSpLocks/>
          </p:cNvCxnSpPr>
          <p:nvPr/>
        </p:nvCxnSpPr>
        <p:spPr>
          <a:xfrm flipV="1">
            <a:off x="4878300" y="4248687"/>
            <a:ext cx="0" cy="7999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E7CE394-E0B0-4189-A8A9-E927F66BF1FA}"/>
                  </a:ext>
                </a:extLst>
              </p:cNvPr>
              <p:cNvSpPr txBox="1"/>
              <p:nvPr/>
            </p:nvSpPr>
            <p:spPr>
              <a:xfrm>
                <a:off x="638097" y="1799822"/>
                <a:ext cx="392822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6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E7CE394-E0B0-4189-A8A9-E927F66BF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97" y="1799822"/>
                <a:ext cx="3928222" cy="1107996"/>
              </a:xfrm>
              <a:prstGeom prst="rect">
                <a:avLst/>
              </a:prstGeom>
              <a:blipFill>
                <a:blip r:embed="rId29"/>
                <a:stretch>
                  <a:fillRect l="-45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CC9E9644-A9E2-4ABA-A124-302188283163}"/>
              </a:ext>
            </a:extLst>
          </p:cNvPr>
          <p:cNvCxnSpPr/>
          <p:nvPr/>
        </p:nvCxnSpPr>
        <p:spPr>
          <a:xfrm>
            <a:off x="1330633" y="1312885"/>
            <a:ext cx="176981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9377902-B7EF-4E8C-9786-9AAFECA30A15}"/>
                  </a:ext>
                </a:extLst>
              </p:cNvPr>
              <p:cNvSpPr txBox="1"/>
              <p:nvPr/>
            </p:nvSpPr>
            <p:spPr>
              <a:xfrm>
                <a:off x="1052511" y="371122"/>
                <a:ext cx="55624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9377902-B7EF-4E8C-9786-9AAFECA30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11" y="371122"/>
                <a:ext cx="556243" cy="83099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76146961-99D8-4AB0-B2A5-A9FB2758E06C}"/>
              </a:ext>
            </a:extLst>
          </p:cNvPr>
          <p:cNvCxnSpPr>
            <a:cxnSpLocks/>
          </p:cNvCxnSpPr>
          <p:nvPr/>
        </p:nvCxnSpPr>
        <p:spPr>
          <a:xfrm>
            <a:off x="2817678" y="1351631"/>
            <a:ext cx="129456" cy="525107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EA90B9-119A-473B-85B8-6E6BF5AE0E3F}"/>
                  </a:ext>
                </a:extLst>
              </p:cNvPr>
              <p:cNvSpPr txBox="1"/>
              <p:nvPr/>
            </p:nvSpPr>
            <p:spPr>
              <a:xfrm>
                <a:off x="2502619" y="347554"/>
                <a:ext cx="56457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4EA90B9-119A-473B-85B8-6E6BF5AE0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19" y="347554"/>
                <a:ext cx="564578" cy="83099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C5DAD274-ADB9-4CBA-B87F-53B48D1DEE14}"/>
              </a:ext>
            </a:extLst>
          </p:cNvPr>
          <p:cNvCxnSpPr>
            <a:cxnSpLocks/>
          </p:cNvCxnSpPr>
          <p:nvPr/>
        </p:nvCxnSpPr>
        <p:spPr>
          <a:xfrm flipH="1">
            <a:off x="4018984" y="1349591"/>
            <a:ext cx="262678" cy="51614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2C71F34-E545-4BF8-94D3-357EE2DB9364}"/>
                  </a:ext>
                </a:extLst>
              </p:cNvPr>
              <p:cNvSpPr txBox="1"/>
              <p:nvPr/>
            </p:nvSpPr>
            <p:spPr>
              <a:xfrm>
                <a:off x="4044773" y="384144"/>
                <a:ext cx="5145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2C71F34-E545-4BF8-94D3-357EE2DB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773" y="384144"/>
                <a:ext cx="514563" cy="83099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360103F4-5740-4B14-AC4A-713AEEC11F34}"/>
              </a:ext>
            </a:extLst>
          </p:cNvPr>
          <p:cNvCxnSpPr>
            <a:cxnSpLocks/>
          </p:cNvCxnSpPr>
          <p:nvPr/>
        </p:nvCxnSpPr>
        <p:spPr>
          <a:xfrm flipV="1">
            <a:off x="4878300" y="2528873"/>
            <a:ext cx="3125002" cy="17729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>
            <a:extLst>
              <a:ext uri="{FF2B5EF4-FFF2-40B4-BE49-F238E27FC236}">
                <a16:creationId xmlns:a16="http://schemas.microsoft.com/office/drawing/2014/main" id="{42F1266F-A7E8-469C-B5B5-CBE73FE48719}"/>
              </a:ext>
            </a:extLst>
          </p:cNvPr>
          <p:cNvSpPr/>
          <p:nvPr/>
        </p:nvSpPr>
        <p:spPr>
          <a:xfrm>
            <a:off x="4787409" y="4176002"/>
            <a:ext cx="195032" cy="19193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75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71" grpId="0"/>
      <p:bldP spid="80" grpId="0"/>
      <p:bldP spid="92" grpId="0"/>
      <p:bldP spid="95" grpId="0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A36EE9A-640E-4161-A342-046DC8065782}"/>
              </a:ext>
            </a:extLst>
          </p:cNvPr>
          <p:cNvSpPr/>
          <p:nvPr/>
        </p:nvSpPr>
        <p:spPr>
          <a:xfrm>
            <a:off x="-4918" y="0"/>
            <a:ext cx="12192000" cy="8603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nuqta 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E3C40D-16C6-4D86-A7AF-4A1FFC5414B5}"/>
                  </a:ext>
                </a:extLst>
              </p:cNvPr>
              <p:cNvSpPr txBox="1"/>
              <p:nvPr/>
            </p:nvSpPr>
            <p:spPr>
              <a:xfrm>
                <a:off x="1136277" y="1502524"/>
                <a:ext cx="351134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E3C40D-16C6-4D86-A7AF-4A1FFC541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277" y="1502524"/>
                <a:ext cx="3511346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C8FBCB-C3B9-4E40-BE5E-53A8AE96196C}"/>
                  </a:ext>
                </a:extLst>
              </p:cNvPr>
              <p:cNvSpPr txBox="1"/>
              <p:nvPr/>
            </p:nvSpPr>
            <p:spPr>
              <a:xfrm>
                <a:off x="6573371" y="1502524"/>
                <a:ext cx="354981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C8FBCB-C3B9-4E40-BE5E-53A8AE961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371" y="1502524"/>
                <a:ext cx="3549818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2E3D89-0730-40AB-BBC3-4E336F03556E}"/>
                  </a:ext>
                </a:extLst>
              </p:cNvPr>
              <p:cNvSpPr txBox="1"/>
              <p:nvPr/>
            </p:nvSpPr>
            <p:spPr>
              <a:xfrm>
                <a:off x="-4918" y="3262903"/>
                <a:ext cx="12186349" cy="898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2E3D89-0730-40AB-BBC3-4E336F035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8" y="3262903"/>
                <a:ext cx="12186349" cy="898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475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20124C8-BF5F-431E-A452-CFD93ECC2C3E}"/>
              </a:ext>
            </a:extLst>
          </p:cNvPr>
          <p:cNvSpPr/>
          <p:nvPr/>
        </p:nvSpPr>
        <p:spPr>
          <a:xfrm>
            <a:off x="-4918" y="0"/>
            <a:ext cx="12192000" cy="8603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E1576E-B569-4B4E-82A3-5C44E37FD682}"/>
                  </a:ext>
                </a:extLst>
              </p:cNvPr>
              <p:cNvSpPr txBox="1"/>
              <p:nvPr/>
            </p:nvSpPr>
            <p:spPr>
              <a:xfrm>
                <a:off x="335126" y="1697397"/>
                <a:ext cx="11110414" cy="3983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masofani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 </a:t>
                </a:r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E1576E-B569-4B4E-82A3-5C44E37FD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26" y="1697397"/>
                <a:ext cx="11110414" cy="3983911"/>
              </a:xfrm>
              <a:prstGeom prst="rect">
                <a:avLst/>
              </a:prstGeom>
              <a:blipFill>
                <a:blip r:embed="rId2"/>
                <a:stretch>
                  <a:fillRect l="-1755" r="-1810" b="-105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006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20124C8-BF5F-431E-A452-CFD93ECC2C3E}"/>
              </a:ext>
            </a:extLst>
          </p:cNvPr>
          <p:cNvSpPr/>
          <p:nvPr/>
        </p:nvSpPr>
        <p:spPr>
          <a:xfrm>
            <a:off x="-4918" y="0"/>
            <a:ext cx="12192000" cy="8603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E1576E-B569-4B4E-82A3-5C44E37FD682}"/>
                  </a:ext>
                </a:extLst>
              </p:cNvPr>
              <p:cNvSpPr txBox="1"/>
              <p:nvPr/>
            </p:nvSpPr>
            <p:spPr>
              <a:xfrm>
                <a:off x="1457372" y="1656625"/>
                <a:ext cx="3993630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E1576E-B569-4B4E-82A3-5C44E37FD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72" y="1656625"/>
                <a:ext cx="3993630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7F407C-8CF1-4F0F-B374-8078974FE845}"/>
                  </a:ext>
                </a:extLst>
              </p:cNvPr>
              <p:cNvSpPr txBox="1"/>
              <p:nvPr/>
            </p:nvSpPr>
            <p:spPr>
              <a:xfrm>
                <a:off x="7195279" y="1637436"/>
                <a:ext cx="3650849" cy="890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7F407C-8CF1-4F0F-B374-8078974FE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279" y="1637436"/>
                <a:ext cx="3650849" cy="890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7405F0-104F-4369-98D3-B4512190D1B5}"/>
                  </a:ext>
                </a:extLst>
              </p:cNvPr>
              <p:cNvSpPr txBox="1"/>
              <p:nvPr/>
            </p:nvSpPr>
            <p:spPr>
              <a:xfrm>
                <a:off x="2210834" y="892188"/>
                <a:ext cx="65768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7405F0-104F-4369-98D3-B4512190D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34" y="892188"/>
                <a:ext cx="65768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E01071-2A02-4194-B8B1-60D819988C78}"/>
                  </a:ext>
                </a:extLst>
              </p:cNvPr>
              <p:cNvSpPr txBox="1"/>
              <p:nvPr/>
            </p:nvSpPr>
            <p:spPr>
              <a:xfrm>
                <a:off x="3169036" y="892188"/>
                <a:ext cx="6672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E01071-2A02-4194-B8B1-60D819988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036" y="892188"/>
                <a:ext cx="66729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5D8DB1-BDFE-4EC7-8DC0-74C38FD7D79D}"/>
                  </a:ext>
                </a:extLst>
              </p:cNvPr>
              <p:cNvSpPr txBox="1"/>
              <p:nvPr/>
            </p:nvSpPr>
            <p:spPr>
              <a:xfrm>
                <a:off x="4215871" y="881099"/>
                <a:ext cx="6256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5D8DB1-BDFE-4EC7-8DC0-74C38FD7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871" y="881099"/>
                <a:ext cx="62562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CBE13B1-A344-4C18-93BC-985831110C15}"/>
              </a:ext>
            </a:extLst>
          </p:cNvPr>
          <p:cNvCxnSpPr>
            <a:cxnSpLocks/>
          </p:cNvCxnSpPr>
          <p:nvPr/>
        </p:nvCxnSpPr>
        <p:spPr>
          <a:xfrm>
            <a:off x="2548078" y="1546446"/>
            <a:ext cx="115971" cy="358496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07EF568-E04F-4D79-8B15-7CD2F6959BF3}"/>
              </a:ext>
            </a:extLst>
          </p:cNvPr>
          <p:cNvCxnSpPr>
            <a:cxnSpLocks/>
          </p:cNvCxnSpPr>
          <p:nvPr/>
        </p:nvCxnSpPr>
        <p:spPr>
          <a:xfrm flipH="1">
            <a:off x="4361096" y="1533535"/>
            <a:ext cx="121494" cy="371407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9170BB1-F10A-433D-B722-F824EC52C6DD}"/>
              </a:ext>
            </a:extLst>
          </p:cNvPr>
          <p:cNvCxnSpPr>
            <a:cxnSpLocks/>
          </p:cNvCxnSpPr>
          <p:nvPr/>
        </p:nvCxnSpPr>
        <p:spPr>
          <a:xfrm>
            <a:off x="3454187" y="1525694"/>
            <a:ext cx="0" cy="379248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69DF1D-CC4C-47E0-B92C-7E97151EA54B}"/>
                  </a:ext>
                </a:extLst>
              </p:cNvPr>
              <p:cNvSpPr txBox="1"/>
              <p:nvPr/>
            </p:nvSpPr>
            <p:spPr>
              <a:xfrm>
                <a:off x="8015547" y="889821"/>
                <a:ext cx="65768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69DF1D-CC4C-47E0-B92C-7E97151EA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547" y="889821"/>
                <a:ext cx="65768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16CDF2-D28D-46AB-81D7-BF8EF20CE8FC}"/>
                  </a:ext>
                </a:extLst>
              </p:cNvPr>
              <p:cNvSpPr txBox="1"/>
              <p:nvPr/>
            </p:nvSpPr>
            <p:spPr>
              <a:xfrm>
                <a:off x="9020703" y="874727"/>
                <a:ext cx="6672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16CDF2-D28D-46AB-81D7-BF8EF20CE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703" y="874727"/>
                <a:ext cx="667299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A30E2D-1DD4-4023-837B-69C393BDEF00}"/>
                  </a:ext>
                </a:extLst>
              </p:cNvPr>
              <p:cNvSpPr txBox="1"/>
              <p:nvPr/>
            </p:nvSpPr>
            <p:spPr>
              <a:xfrm>
                <a:off x="9944132" y="890656"/>
                <a:ext cx="6256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A30E2D-1DD4-4023-837B-69C393BDE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132" y="890656"/>
                <a:ext cx="625620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A8735B9-9F38-48C3-B8F6-43D6C5E9E957}"/>
              </a:ext>
            </a:extLst>
          </p:cNvPr>
          <p:cNvCxnSpPr>
            <a:cxnSpLocks/>
          </p:cNvCxnSpPr>
          <p:nvPr/>
        </p:nvCxnSpPr>
        <p:spPr>
          <a:xfrm>
            <a:off x="8472795" y="1575538"/>
            <a:ext cx="115971" cy="358496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3ED3781-F4DD-44D8-BBE9-A230B69756D5}"/>
              </a:ext>
            </a:extLst>
          </p:cNvPr>
          <p:cNvCxnSpPr>
            <a:cxnSpLocks/>
          </p:cNvCxnSpPr>
          <p:nvPr/>
        </p:nvCxnSpPr>
        <p:spPr>
          <a:xfrm flipH="1">
            <a:off x="9944132" y="1533535"/>
            <a:ext cx="121494" cy="371407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58E6667-12E3-4B9A-9018-D4705F3F1CF1}"/>
              </a:ext>
            </a:extLst>
          </p:cNvPr>
          <p:cNvCxnSpPr>
            <a:cxnSpLocks/>
          </p:cNvCxnSpPr>
          <p:nvPr/>
        </p:nvCxnSpPr>
        <p:spPr>
          <a:xfrm flipH="1">
            <a:off x="9354352" y="1525694"/>
            <a:ext cx="9561" cy="379248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12D3B2-B9A0-4BC8-9140-BC3D63499500}"/>
                  </a:ext>
                </a:extLst>
              </p:cNvPr>
              <p:cNvSpPr txBox="1"/>
              <p:nvPr/>
            </p:nvSpPr>
            <p:spPr>
              <a:xfrm>
                <a:off x="395395" y="2851227"/>
                <a:ext cx="11171713" cy="823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12D3B2-B9A0-4BC8-9140-BC3D63499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95" y="2851227"/>
                <a:ext cx="11171713" cy="8234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EC3083-71B7-4348-BE2A-9B957E67944D}"/>
                  </a:ext>
                </a:extLst>
              </p:cNvPr>
              <p:cNvSpPr txBox="1"/>
              <p:nvPr/>
            </p:nvSpPr>
            <p:spPr>
              <a:xfrm>
                <a:off x="382836" y="3974261"/>
                <a:ext cx="11183125" cy="1377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EC3083-71B7-4348-BE2A-9B957E679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36" y="3974261"/>
                <a:ext cx="11183125" cy="1377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D4AAB7-1B26-44D0-93EF-F680DB232C11}"/>
                  </a:ext>
                </a:extLst>
              </p:cNvPr>
              <p:cNvSpPr txBox="1"/>
              <p:nvPr/>
            </p:nvSpPr>
            <p:spPr>
              <a:xfrm>
                <a:off x="1437418" y="5746386"/>
                <a:ext cx="5556906" cy="7567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ra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𝟐𝟔</m:t>
                          </m:r>
                        </m:e>
                      </m:rad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D4AAB7-1B26-44D0-93EF-F680DB232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418" y="5746386"/>
                <a:ext cx="5556906" cy="7567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E44968-500F-49DF-ACE1-E7452E3E4046}"/>
                  </a:ext>
                </a:extLst>
              </p:cNvPr>
              <p:cNvSpPr txBox="1"/>
              <p:nvPr/>
            </p:nvSpPr>
            <p:spPr>
              <a:xfrm>
                <a:off x="9036183" y="6045256"/>
                <a:ext cx="2744597" cy="673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e>
                    </m:rad>
                  </m:oMath>
                </a14:m>
                <a:endParaRPr lang="ru-RU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E44968-500F-49DF-ACE1-E7452E3E4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183" y="6045256"/>
                <a:ext cx="2744597" cy="673582"/>
              </a:xfrm>
              <a:prstGeom prst="rect">
                <a:avLst/>
              </a:prstGeom>
              <a:blipFill>
                <a:blip r:embed="rId13"/>
                <a:stretch>
                  <a:fillRect l="-11086" t="-14545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03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29" grpId="0"/>
      <p:bldP spid="30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47F21-8B56-40D2-AC04-398F36D892FE}"/>
                  </a:ext>
                </a:extLst>
              </p:cNvPr>
              <p:cNvSpPr txBox="1"/>
              <p:nvPr/>
            </p:nvSpPr>
            <p:spPr>
              <a:xfrm>
                <a:off x="68823" y="1783987"/>
                <a:ext cx="1204451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Uchlari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d>
                      <m:dPr>
                        <m:ctrlPr>
                          <a:rPr lang="en-US" sz="6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6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sz="6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6000" b="1" dirty="0">
                    <a:solidFill>
                      <a:srgbClr val="000066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d>
                      <m:dPr>
                        <m:ctrlPr>
                          <a:rPr lang="en-US" sz="6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6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sz="6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nuqtalarda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perimetrini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toping.</a:t>
                </a:r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47F21-8B56-40D2-AC04-398F36D8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3" y="1783987"/>
                <a:ext cx="12044518" cy="3785652"/>
              </a:xfrm>
              <a:prstGeom prst="rect">
                <a:avLst/>
              </a:prstGeom>
              <a:blipFill>
                <a:blip r:embed="rId2"/>
                <a:stretch>
                  <a:fillRect l="-3036" t="-4992" r="-3087" b="-9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2">
            <a:extLst>
              <a:ext uri="{FF2B5EF4-FFF2-40B4-BE49-F238E27FC236}">
                <a16:creationId xmlns:a16="http://schemas.microsoft.com/office/drawing/2014/main" id="{327C7CE3-3AA0-44B2-93F1-482791544A0D}"/>
              </a:ext>
            </a:extLst>
          </p:cNvPr>
          <p:cNvSpPr/>
          <p:nvPr/>
        </p:nvSpPr>
        <p:spPr>
          <a:xfrm>
            <a:off x="-4918" y="0"/>
            <a:ext cx="12192000" cy="8603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46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D7A5B-9BE4-4DF6-88AF-1D20F36CAD77}"/>
              </a:ext>
            </a:extLst>
          </p:cNvPr>
          <p:cNvCxnSpPr>
            <a:cxnSpLocks/>
          </p:cNvCxnSpPr>
          <p:nvPr/>
        </p:nvCxnSpPr>
        <p:spPr>
          <a:xfrm flipV="1">
            <a:off x="8013032" y="635533"/>
            <a:ext cx="0" cy="603103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5E540ED-CE7C-41B6-8399-1BDDBF108ECF}"/>
              </a:ext>
            </a:extLst>
          </p:cNvPr>
          <p:cNvCxnSpPr>
            <a:cxnSpLocks/>
          </p:cNvCxnSpPr>
          <p:nvPr/>
        </p:nvCxnSpPr>
        <p:spPr>
          <a:xfrm>
            <a:off x="4724636" y="3649247"/>
            <a:ext cx="6615155" cy="0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94E817-70A6-43A1-9125-E62C75AAF54A}"/>
              </a:ext>
            </a:extLst>
          </p:cNvPr>
          <p:cNvCxnSpPr>
            <a:cxnSpLocks/>
          </p:cNvCxnSpPr>
          <p:nvPr/>
        </p:nvCxnSpPr>
        <p:spPr>
          <a:xfrm flipH="1">
            <a:off x="4724637" y="1065121"/>
            <a:ext cx="6310862" cy="538578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/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/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/>
              <p:nvPr/>
            </p:nvSpPr>
            <p:spPr>
              <a:xfrm>
                <a:off x="7404619" y="3104392"/>
                <a:ext cx="63037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19" y="3104392"/>
                <a:ext cx="6303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/>
              <p:nvPr/>
            </p:nvSpPr>
            <p:spPr>
              <a:xfrm>
                <a:off x="4134419" y="5973714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419" y="5973714"/>
                <a:ext cx="59663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AFFD8E-05DE-42B8-BC56-9E6640016089}"/>
              </a:ext>
            </a:extLst>
          </p:cNvPr>
          <p:cNvSpPr/>
          <p:nvPr/>
        </p:nvSpPr>
        <p:spPr>
          <a:xfrm>
            <a:off x="7459555" y="4041120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48A5F2-F477-4791-B2EF-25A0B6D7D7AB}"/>
              </a:ext>
            </a:extLst>
          </p:cNvPr>
          <p:cNvSpPr/>
          <p:nvPr/>
        </p:nvSpPr>
        <p:spPr>
          <a:xfrm>
            <a:off x="7059359" y="439351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/>
              <p:nvPr/>
            </p:nvSpPr>
            <p:spPr>
              <a:xfrm>
                <a:off x="7449040" y="3957773"/>
                <a:ext cx="31104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040" y="3957773"/>
                <a:ext cx="31104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/>
              <p:nvPr/>
            </p:nvSpPr>
            <p:spPr>
              <a:xfrm>
                <a:off x="7073014" y="4314154"/>
                <a:ext cx="311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014" y="4314154"/>
                <a:ext cx="3110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B50064F-2A74-4972-823D-3F6E92C84EB8}"/>
              </a:ext>
            </a:extLst>
          </p:cNvPr>
          <p:cNvSpPr/>
          <p:nvPr/>
        </p:nvSpPr>
        <p:spPr>
          <a:xfrm>
            <a:off x="6673374" y="472636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E031C6F-50AE-4B42-9283-208D516098B5}"/>
              </a:ext>
            </a:extLst>
          </p:cNvPr>
          <p:cNvSpPr/>
          <p:nvPr/>
        </p:nvSpPr>
        <p:spPr>
          <a:xfrm>
            <a:off x="6308082" y="504961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DB163A7-1AF5-4972-AA57-72CBB60408D7}"/>
              </a:ext>
            </a:extLst>
          </p:cNvPr>
          <p:cNvSpPr/>
          <p:nvPr/>
        </p:nvSpPr>
        <p:spPr>
          <a:xfrm>
            <a:off x="5934940" y="5376860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/>
              <p:nvPr/>
            </p:nvSpPr>
            <p:spPr>
              <a:xfrm>
                <a:off x="6672137" y="4661601"/>
                <a:ext cx="31777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37" y="4661601"/>
                <a:ext cx="31777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/>
              <p:nvPr/>
            </p:nvSpPr>
            <p:spPr>
              <a:xfrm>
                <a:off x="6270197" y="4961193"/>
                <a:ext cx="3418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97" y="4961193"/>
                <a:ext cx="341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/>
              <p:nvPr/>
            </p:nvSpPr>
            <p:spPr>
              <a:xfrm>
                <a:off x="5926569" y="5317868"/>
                <a:ext cx="3421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569" y="5317868"/>
                <a:ext cx="34210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C9DAD8D-70EA-48C6-8F81-A8510851B1B5}"/>
              </a:ext>
            </a:extLst>
          </p:cNvPr>
          <p:cNvCxnSpPr>
            <a:cxnSpLocks/>
          </p:cNvCxnSpPr>
          <p:nvPr/>
        </p:nvCxnSpPr>
        <p:spPr>
          <a:xfrm flipH="1">
            <a:off x="7127235" y="3681121"/>
            <a:ext cx="841655" cy="72032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/>
              <p:nvPr/>
            </p:nvSpPr>
            <p:spPr>
              <a:xfrm>
                <a:off x="8323009" y="3649247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009" y="3649247"/>
                <a:ext cx="63037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/>
              <p:nvPr/>
            </p:nvSpPr>
            <p:spPr>
              <a:xfrm>
                <a:off x="8975094" y="363669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094" y="3636693"/>
                <a:ext cx="63037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6450935-498D-440E-A4D0-1348D367EC21}"/>
              </a:ext>
            </a:extLst>
          </p:cNvPr>
          <p:cNvSpPr/>
          <p:nvPr/>
        </p:nvSpPr>
        <p:spPr>
          <a:xfrm>
            <a:off x="8623338" y="3612422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/>
              <p:nvPr/>
            </p:nvSpPr>
            <p:spPr>
              <a:xfrm>
                <a:off x="9582738" y="363669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738" y="3636693"/>
                <a:ext cx="63037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/>
              <p:nvPr/>
            </p:nvSpPr>
            <p:spPr>
              <a:xfrm>
                <a:off x="10213850" y="3637616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850" y="3637616"/>
                <a:ext cx="63037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ABEAEB6-47B9-420A-86C4-1ABA3EE35F39}"/>
              </a:ext>
            </a:extLst>
          </p:cNvPr>
          <p:cNvSpPr/>
          <p:nvPr/>
        </p:nvSpPr>
        <p:spPr>
          <a:xfrm>
            <a:off x="9272429" y="3604859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0072308-CD6B-4958-8D10-2807B8F8E0E3}"/>
              </a:ext>
            </a:extLst>
          </p:cNvPr>
          <p:cNvSpPr/>
          <p:nvPr/>
        </p:nvSpPr>
        <p:spPr>
          <a:xfrm>
            <a:off x="9874941" y="3604858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AD8528A-1A3B-4986-9C97-FDA08A46C816}"/>
              </a:ext>
            </a:extLst>
          </p:cNvPr>
          <p:cNvSpPr/>
          <p:nvPr/>
        </p:nvSpPr>
        <p:spPr>
          <a:xfrm>
            <a:off x="10529039" y="3605550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3696C8B4-6228-41B2-B9A0-2BE04FCCBC52}"/>
              </a:ext>
            </a:extLst>
          </p:cNvPr>
          <p:cNvCxnSpPr>
            <a:cxnSpLocks/>
          </p:cNvCxnSpPr>
          <p:nvPr/>
        </p:nvCxnSpPr>
        <p:spPr>
          <a:xfrm flipV="1">
            <a:off x="4813444" y="4401018"/>
            <a:ext cx="6389279" cy="31027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232449C6-912C-4AEE-82B2-0E4A5951B185}"/>
              </a:ext>
            </a:extLst>
          </p:cNvPr>
          <p:cNvCxnSpPr>
            <a:cxnSpLocks/>
          </p:cNvCxnSpPr>
          <p:nvPr/>
        </p:nvCxnSpPr>
        <p:spPr>
          <a:xfrm flipH="1">
            <a:off x="7573708" y="2587401"/>
            <a:ext cx="4238322" cy="3672058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6BE6AF3E-2F00-41D6-BC2E-FCAD83BD8E14}"/>
              </a:ext>
            </a:extLst>
          </p:cNvPr>
          <p:cNvCxnSpPr>
            <a:cxnSpLocks/>
            <a:endCxn id="66" idx="1"/>
          </p:cNvCxnSpPr>
          <p:nvPr/>
        </p:nvCxnSpPr>
        <p:spPr>
          <a:xfrm flipV="1">
            <a:off x="8062616" y="3649938"/>
            <a:ext cx="2466423" cy="934"/>
          </a:xfrm>
          <a:prstGeom prst="line">
            <a:avLst/>
          </a:prstGeom>
          <a:ln w="762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1B944AC-1E00-4A97-AF39-4FB4D6AE5641}"/>
                  </a:ext>
                </a:extLst>
              </p:cNvPr>
              <p:cNvSpPr txBox="1"/>
              <p:nvPr/>
            </p:nvSpPr>
            <p:spPr>
              <a:xfrm>
                <a:off x="491265" y="3017251"/>
                <a:ext cx="392822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6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1B944AC-1E00-4A97-AF39-4FB4D6AE5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65" y="3017251"/>
                <a:ext cx="3928222" cy="1107996"/>
              </a:xfrm>
              <a:prstGeom prst="rect">
                <a:avLst/>
              </a:prstGeom>
              <a:blipFill>
                <a:blip r:embed="rId16"/>
                <a:stretch>
                  <a:fillRect l="-5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9678DAAB-FFAF-4D57-A776-4D8EB2E6A8F8}"/>
              </a:ext>
            </a:extLst>
          </p:cNvPr>
          <p:cNvCxnSpPr/>
          <p:nvPr/>
        </p:nvCxnSpPr>
        <p:spPr>
          <a:xfrm>
            <a:off x="1156501" y="2501219"/>
            <a:ext cx="176981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EB6E5-3CEC-4FEB-908B-EB3B4E5AD0C6}"/>
                  </a:ext>
                </a:extLst>
              </p:cNvPr>
              <p:cNvSpPr txBox="1"/>
              <p:nvPr/>
            </p:nvSpPr>
            <p:spPr>
              <a:xfrm>
                <a:off x="878380" y="1637761"/>
                <a:ext cx="55624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EB6E5-3CEC-4FEB-908B-EB3B4E5AD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80" y="1637761"/>
                <a:ext cx="556243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B98FCBFD-DE6D-4FB3-A854-F04F301631B1}"/>
              </a:ext>
            </a:extLst>
          </p:cNvPr>
          <p:cNvCxnSpPr>
            <a:cxnSpLocks/>
          </p:cNvCxnSpPr>
          <p:nvPr/>
        </p:nvCxnSpPr>
        <p:spPr>
          <a:xfrm flipH="1">
            <a:off x="2338990" y="2505428"/>
            <a:ext cx="116386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581D4A-D975-4FA9-8A57-735DA729C2C1}"/>
                  </a:ext>
                </a:extLst>
              </p:cNvPr>
              <p:cNvSpPr txBox="1"/>
              <p:nvPr/>
            </p:nvSpPr>
            <p:spPr>
              <a:xfrm>
                <a:off x="2226596" y="1585207"/>
                <a:ext cx="57066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581D4A-D975-4FA9-8A57-735DA729C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596" y="1585207"/>
                <a:ext cx="570669" cy="8309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C5DF461C-D8BD-4CE5-94E5-D9C502018FA8}"/>
              </a:ext>
            </a:extLst>
          </p:cNvPr>
          <p:cNvCxnSpPr>
            <a:cxnSpLocks/>
          </p:cNvCxnSpPr>
          <p:nvPr/>
        </p:nvCxnSpPr>
        <p:spPr>
          <a:xfrm flipH="1">
            <a:off x="3712788" y="2521131"/>
            <a:ext cx="161773" cy="57695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4352B0-4599-4668-8F6F-F318BA242164}"/>
                  </a:ext>
                </a:extLst>
              </p:cNvPr>
              <p:cNvSpPr txBox="1"/>
              <p:nvPr/>
            </p:nvSpPr>
            <p:spPr>
              <a:xfrm>
                <a:off x="3688536" y="1603574"/>
                <a:ext cx="5145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4352B0-4599-4668-8F6F-F318BA242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536" y="1603574"/>
                <a:ext cx="514563" cy="8309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B8BD9FEF-AFC8-4AD5-B9DC-E50951990979}"/>
              </a:ext>
            </a:extLst>
          </p:cNvPr>
          <p:cNvCxnSpPr>
            <a:cxnSpLocks/>
          </p:cNvCxnSpPr>
          <p:nvPr/>
        </p:nvCxnSpPr>
        <p:spPr>
          <a:xfrm flipH="1">
            <a:off x="9682067" y="4422069"/>
            <a:ext cx="5392" cy="436670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E9235E66-2634-428E-B7C1-4E6CC1C1C184}"/>
                  </a:ext>
                </a:extLst>
              </p:cNvPr>
              <p:cNvSpPr/>
              <p:nvPr/>
            </p:nvSpPr>
            <p:spPr>
              <a:xfrm>
                <a:off x="9714409" y="4592537"/>
                <a:ext cx="53776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E9235E66-2634-428E-B7C1-4E6CC1C1C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409" y="4592537"/>
                <a:ext cx="537769" cy="7078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C92611BE-2E30-45F2-9789-F1809455AD94}"/>
              </a:ext>
            </a:extLst>
          </p:cNvPr>
          <p:cNvSpPr/>
          <p:nvPr/>
        </p:nvSpPr>
        <p:spPr>
          <a:xfrm>
            <a:off x="7958266" y="3125963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A09C279A-0FCF-4332-B7A6-F67D98AE7FB1}"/>
              </a:ext>
            </a:extLst>
          </p:cNvPr>
          <p:cNvSpPr/>
          <p:nvPr/>
        </p:nvSpPr>
        <p:spPr>
          <a:xfrm>
            <a:off x="7957823" y="2621873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C9EF6F8-699E-4332-81E9-729EBE347A38}"/>
              </a:ext>
            </a:extLst>
          </p:cNvPr>
          <p:cNvSpPr/>
          <p:nvPr/>
        </p:nvSpPr>
        <p:spPr>
          <a:xfrm>
            <a:off x="7957823" y="214776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754FF4F-9DB2-4EED-845B-E6F409F528BE}"/>
              </a:ext>
            </a:extLst>
          </p:cNvPr>
          <p:cNvSpPr/>
          <p:nvPr/>
        </p:nvSpPr>
        <p:spPr>
          <a:xfrm>
            <a:off x="7957823" y="166327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560525-F792-4C30-82E2-86BF6AB7B11A}"/>
                  </a:ext>
                </a:extLst>
              </p:cNvPr>
              <p:cNvSpPr txBox="1"/>
              <p:nvPr/>
            </p:nvSpPr>
            <p:spPr>
              <a:xfrm>
                <a:off x="8063477" y="2895331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560525-F792-4C30-82E2-86BF6AB7B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77" y="2895331"/>
                <a:ext cx="369882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EA5EE3-3D8B-4881-A0F6-DC0F2983C940}"/>
                  </a:ext>
                </a:extLst>
              </p:cNvPr>
              <p:cNvSpPr txBox="1"/>
              <p:nvPr/>
            </p:nvSpPr>
            <p:spPr>
              <a:xfrm>
                <a:off x="8050529" y="2369838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EA5EE3-3D8B-4881-A0F6-DC0F2983C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529" y="2369838"/>
                <a:ext cx="369882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981FAED-0478-4257-A62D-17BD475FED58}"/>
                  </a:ext>
                </a:extLst>
              </p:cNvPr>
              <p:cNvSpPr txBox="1"/>
              <p:nvPr/>
            </p:nvSpPr>
            <p:spPr>
              <a:xfrm>
                <a:off x="8047093" y="1911351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981FAED-0478-4257-A62D-17BD475FE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093" y="1911351"/>
                <a:ext cx="369882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349E20-8C0B-40D9-A0A1-3707DBDB2F5E}"/>
                  </a:ext>
                </a:extLst>
              </p:cNvPr>
              <p:cNvSpPr txBox="1"/>
              <p:nvPr/>
            </p:nvSpPr>
            <p:spPr>
              <a:xfrm>
                <a:off x="8047035" y="1410887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349E20-8C0B-40D9-A0A1-3707DBDB2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035" y="1410887"/>
                <a:ext cx="369882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89EA76CE-1B22-4ADE-80C2-89CE8AB7DDD3}"/>
              </a:ext>
            </a:extLst>
          </p:cNvPr>
          <p:cNvCxnSpPr>
            <a:cxnSpLocks/>
          </p:cNvCxnSpPr>
          <p:nvPr/>
        </p:nvCxnSpPr>
        <p:spPr>
          <a:xfrm flipV="1">
            <a:off x="8008083" y="3636693"/>
            <a:ext cx="0" cy="43538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>
            <a:extLst>
              <a:ext uri="{FF2B5EF4-FFF2-40B4-BE49-F238E27FC236}">
                <a16:creationId xmlns:a16="http://schemas.microsoft.com/office/drawing/2014/main" id="{B016FF2E-A44C-4B6A-98E9-22ADD9ED38F2}"/>
              </a:ext>
            </a:extLst>
          </p:cNvPr>
          <p:cNvSpPr/>
          <p:nvPr/>
        </p:nvSpPr>
        <p:spPr>
          <a:xfrm>
            <a:off x="7932888" y="3550483"/>
            <a:ext cx="151680" cy="158582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5E62C11-DBA8-46CB-8E40-C9BF24BD4A29}"/>
              </a:ext>
            </a:extLst>
          </p:cNvPr>
          <p:cNvSpPr txBox="1"/>
          <p:nvPr/>
        </p:nvSpPr>
        <p:spPr>
          <a:xfrm>
            <a:off x="552146" y="319250"/>
            <a:ext cx="2902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8B49EE-6AC7-4653-93AA-533724FA9FCF}"/>
                  </a:ext>
                </a:extLst>
              </p:cNvPr>
              <p:cNvSpPr txBox="1"/>
              <p:nvPr/>
            </p:nvSpPr>
            <p:spPr>
              <a:xfrm>
                <a:off x="8005897" y="5269659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8B49EE-6AC7-4653-93AA-533724FA9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897" y="5269659"/>
                <a:ext cx="506890" cy="523220"/>
              </a:xfrm>
              <a:prstGeom prst="rect">
                <a:avLst/>
              </a:prstGeom>
              <a:blipFill>
                <a:blip r:embed="rId25"/>
                <a:stretch>
                  <a:fillRect l="-24096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BA957BB-68E6-4BC3-9530-A86E4E25B3C4}"/>
                  </a:ext>
                </a:extLst>
              </p:cNvPr>
              <p:cNvSpPr txBox="1"/>
              <p:nvPr/>
            </p:nvSpPr>
            <p:spPr>
              <a:xfrm>
                <a:off x="8008084" y="4757693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BA957BB-68E6-4BC3-9530-A86E4E25B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84" y="4757693"/>
                <a:ext cx="506890" cy="523220"/>
              </a:xfrm>
              <a:prstGeom prst="rect">
                <a:avLst/>
              </a:prstGeom>
              <a:blipFill>
                <a:blip r:embed="rId26"/>
                <a:stretch>
                  <a:fillRect l="-25301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E50199-23D2-4657-98FD-FBDB9DA20757}"/>
                  </a:ext>
                </a:extLst>
              </p:cNvPr>
              <p:cNvSpPr txBox="1"/>
              <p:nvPr/>
            </p:nvSpPr>
            <p:spPr>
              <a:xfrm>
                <a:off x="8023425" y="4280059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E50199-23D2-4657-98FD-FBDB9DA20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25" y="4280059"/>
                <a:ext cx="506890" cy="523220"/>
              </a:xfrm>
              <a:prstGeom prst="rect">
                <a:avLst/>
              </a:prstGeom>
              <a:blipFill>
                <a:blip r:embed="rId27"/>
                <a:stretch>
                  <a:fillRect l="-24096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A1D2371-9B35-4951-9568-2751DCD9E3AF}"/>
                  </a:ext>
                </a:extLst>
              </p:cNvPr>
              <p:cNvSpPr txBox="1"/>
              <p:nvPr/>
            </p:nvSpPr>
            <p:spPr>
              <a:xfrm>
                <a:off x="8033358" y="3785773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A1D2371-9B35-4951-9568-2751DCD9E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358" y="3785773"/>
                <a:ext cx="506890" cy="523220"/>
              </a:xfrm>
              <a:prstGeom prst="rect">
                <a:avLst/>
              </a:prstGeom>
              <a:blipFill>
                <a:blip r:embed="rId28"/>
                <a:stretch>
                  <a:fillRect l="-25301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8207BE3-3CBC-4A4D-8EBA-E46FB2F7A3CB}"/>
              </a:ext>
            </a:extLst>
          </p:cNvPr>
          <p:cNvSpPr/>
          <p:nvPr/>
        </p:nvSpPr>
        <p:spPr>
          <a:xfrm>
            <a:off x="7982450" y="553234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4B283544-3025-4BB0-842E-5CB6AD879790}"/>
              </a:ext>
            </a:extLst>
          </p:cNvPr>
          <p:cNvSpPr/>
          <p:nvPr/>
        </p:nvSpPr>
        <p:spPr>
          <a:xfrm>
            <a:off x="7982007" y="502825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4008CB8-4FE6-463A-A248-D0840B5810E9}"/>
              </a:ext>
            </a:extLst>
          </p:cNvPr>
          <p:cNvSpPr/>
          <p:nvPr/>
        </p:nvSpPr>
        <p:spPr>
          <a:xfrm>
            <a:off x="7982007" y="4554147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22135413-EE4D-4492-8B1E-106AA5EBC72D}"/>
              </a:ext>
            </a:extLst>
          </p:cNvPr>
          <p:cNvSpPr/>
          <p:nvPr/>
        </p:nvSpPr>
        <p:spPr>
          <a:xfrm>
            <a:off x="7982007" y="4069656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9C74BCA6-36A1-4A38-BD36-06C741C5A870}"/>
              </a:ext>
            </a:extLst>
          </p:cNvPr>
          <p:cNvCxnSpPr>
            <a:cxnSpLocks/>
            <a:stCxn id="79" idx="5"/>
          </p:cNvCxnSpPr>
          <p:nvPr/>
        </p:nvCxnSpPr>
        <p:spPr>
          <a:xfrm>
            <a:off x="8062355" y="3685841"/>
            <a:ext cx="1611023" cy="699048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F8895203-6BA1-4A54-B8E8-FEAC9693C4E9}"/>
              </a:ext>
            </a:extLst>
          </p:cNvPr>
          <p:cNvCxnSpPr>
            <a:cxnSpLocks/>
          </p:cNvCxnSpPr>
          <p:nvPr/>
        </p:nvCxnSpPr>
        <p:spPr>
          <a:xfrm>
            <a:off x="8064651" y="4098511"/>
            <a:ext cx="1611023" cy="699048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>
            <a:extLst>
              <a:ext uri="{FF2B5EF4-FFF2-40B4-BE49-F238E27FC236}">
                <a16:creationId xmlns:a16="http://schemas.microsoft.com/office/drawing/2014/main" id="{75BC6D5C-70F8-4573-98F0-140954AB604C}"/>
              </a:ext>
            </a:extLst>
          </p:cNvPr>
          <p:cNvSpPr/>
          <p:nvPr/>
        </p:nvSpPr>
        <p:spPr>
          <a:xfrm>
            <a:off x="9602767" y="4734164"/>
            <a:ext cx="173112" cy="17589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77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" grpId="0"/>
      <p:bldP spid="47" grpId="0"/>
      <p:bldP spid="55" grpId="0"/>
      <p:bldP spid="67" grpId="0"/>
      <p:bldP spid="68" grpId="0"/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E426D8-6019-4762-95B6-88ECEDB38E51}"/>
              </a:ext>
            </a:extLst>
          </p:cNvPr>
          <p:cNvSpPr txBox="1"/>
          <p:nvPr/>
        </p:nvSpPr>
        <p:spPr>
          <a:xfrm>
            <a:off x="557733" y="190254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39642-6944-4AA9-8318-DB1EC846AE23}"/>
              </a:ext>
            </a:extLst>
          </p:cNvPr>
          <p:cNvSpPr txBox="1"/>
          <p:nvPr/>
        </p:nvSpPr>
        <p:spPr>
          <a:xfrm>
            <a:off x="405080" y="4827122"/>
            <a:ext cx="91326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O‘rganilgan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05230-2C7F-4F76-A3F9-C8054FD77210}"/>
              </a:ext>
            </a:extLst>
          </p:cNvPr>
          <p:cNvSpPr txBox="1"/>
          <p:nvPr/>
        </p:nvSpPr>
        <p:spPr>
          <a:xfrm>
            <a:off x="405080" y="1674674"/>
            <a:ext cx="11376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dekart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4DA09-D0B6-491A-9BCB-855566639A35}"/>
              </a:ext>
            </a:extLst>
          </p:cNvPr>
          <p:cNvSpPr txBox="1"/>
          <p:nvPr/>
        </p:nvSpPr>
        <p:spPr>
          <a:xfrm>
            <a:off x="405080" y="3475168"/>
            <a:ext cx="103495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nuqta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endParaRPr lang="ru-RU" sz="480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D2D76F4-4DC0-41CC-A19B-3D2628EB0E3D}"/>
              </a:ext>
            </a:extLst>
          </p:cNvPr>
          <p:cNvSpPr/>
          <p:nvPr/>
        </p:nvSpPr>
        <p:spPr>
          <a:xfrm>
            <a:off x="-4918" y="0"/>
            <a:ext cx="12196918" cy="14686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56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D7A5B-9BE4-4DF6-88AF-1D20F36CAD77}"/>
              </a:ext>
            </a:extLst>
          </p:cNvPr>
          <p:cNvCxnSpPr>
            <a:cxnSpLocks/>
          </p:cNvCxnSpPr>
          <p:nvPr/>
        </p:nvCxnSpPr>
        <p:spPr>
          <a:xfrm flipV="1">
            <a:off x="8013032" y="635533"/>
            <a:ext cx="0" cy="603103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5E540ED-CE7C-41B6-8399-1BDDBF108ECF}"/>
              </a:ext>
            </a:extLst>
          </p:cNvPr>
          <p:cNvCxnSpPr>
            <a:cxnSpLocks/>
          </p:cNvCxnSpPr>
          <p:nvPr/>
        </p:nvCxnSpPr>
        <p:spPr>
          <a:xfrm>
            <a:off x="4724636" y="3649247"/>
            <a:ext cx="6615155" cy="0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94E817-70A6-43A1-9125-E62C75AAF54A}"/>
              </a:ext>
            </a:extLst>
          </p:cNvPr>
          <p:cNvCxnSpPr>
            <a:cxnSpLocks/>
          </p:cNvCxnSpPr>
          <p:nvPr/>
        </p:nvCxnSpPr>
        <p:spPr>
          <a:xfrm flipH="1">
            <a:off x="4724637" y="1065121"/>
            <a:ext cx="6310862" cy="538578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/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/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/>
              <p:nvPr/>
            </p:nvSpPr>
            <p:spPr>
              <a:xfrm>
                <a:off x="7404619" y="3104392"/>
                <a:ext cx="63037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19" y="3104392"/>
                <a:ext cx="6303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/>
              <p:nvPr/>
            </p:nvSpPr>
            <p:spPr>
              <a:xfrm>
                <a:off x="4281662" y="5400682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662" y="5400682"/>
                <a:ext cx="59663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AFFD8E-05DE-42B8-BC56-9E6640016089}"/>
              </a:ext>
            </a:extLst>
          </p:cNvPr>
          <p:cNvSpPr/>
          <p:nvPr/>
        </p:nvSpPr>
        <p:spPr>
          <a:xfrm>
            <a:off x="7459555" y="4041120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48A5F2-F477-4791-B2EF-25A0B6D7D7AB}"/>
              </a:ext>
            </a:extLst>
          </p:cNvPr>
          <p:cNvSpPr/>
          <p:nvPr/>
        </p:nvSpPr>
        <p:spPr>
          <a:xfrm>
            <a:off x="7059359" y="439351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/>
              <p:nvPr/>
            </p:nvSpPr>
            <p:spPr>
              <a:xfrm>
                <a:off x="7449040" y="3957773"/>
                <a:ext cx="31104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040" y="3957773"/>
                <a:ext cx="31104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/>
              <p:nvPr/>
            </p:nvSpPr>
            <p:spPr>
              <a:xfrm>
                <a:off x="7073014" y="4314154"/>
                <a:ext cx="311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014" y="4314154"/>
                <a:ext cx="3110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B50064F-2A74-4972-823D-3F6E92C84EB8}"/>
              </a:ext>
            </a:extLst>
          </p:cNvPr>
          <p:cNvSpPr/>
          <p:nvPr/>
        </p:nvSpPr>
        <p:spPr>
          <a:xfrm>
            <a:off x="6673374" y="472636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E031C6F-50AE-4B42-9283-208D516098B5}"/>
              </a:ext>
            </a:extLst>
          </p:cNvPr>
          <p:cNvSpPr/>
          <p:nvPr/>
        </p:nvSpPr>
        <p:spPr>
          <a:xfrm>
            <a:off x="6308082" y="504961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DB163A7-1AF5-4972-AA57-72CBB60408D7}"/>
              </a:ext>
            </a:extLst>
          </p:cNvPr>
          <p:cNvSpPr/>
          <p:nvPr/>
        </p:nvSpPr>
        <p:spPr>
          <a:xfrm>
            <a:off x="5934940" y="5376860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/>
              <p:nvPr/>
            </p:nvSpPr>
            <p:spPr>
              <a:xfrm>
                <a:off x="6693623" y="4658971"/>
                <a:ext cx="31777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623" y="4658971"/>
                <a:ext cx="31777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/>
              <p:nvPr/>
            </p:nvSpPr>
            <p:spPr>
              <a:xfrm>
                <a:off x="6291683" y="4958563"/>
                <a:ext cx="3418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683" y="4958563"/>
                <a:ext cx="341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/>
              <p:nvPr/>
            </p:nvSpPr>
            <p:spPr>
              <a:xfrm>
                <a:off x="5948055" y="5315238"/>
                <a:ext cx="3421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055" y="5315238"/>
                <a:ext cx="34210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C9DAD8D-70EA-48C6-8F81-A8510851B1B5}"/>
              </a:ext>
            </a:extLst>
          </p:cNvPr>
          <p:cNvCxnSpPr>
            <a:cxnSpLocks/>
          </p:cNvCxnSpPr>
          <p:nvPr/>
        </p:nvCxnSpPr>
        <p:spPr>
          <a:xfrm flipH="1">
            <a:off x="7992246" y="3273953"/>
            <a:ext cx="452115" cy="38188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/>
              <p:nvPr/>
            </p:nvSpPr>
            <p:spPr>
              <a:xfrm>
                <a:off x="8323009" y="3649247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009" y="3649247"/>
                <a:ext cx="63037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/>
              <p:nvPr/>
            </p:nvSpPr>
            <p:spPr>
              <a:xfrm>
                <a:off x="8975094" y="363669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094" y="3636693"/>
                <a:ext cx="63037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6450935-498D-440E-A4D0-1348D367EC21}"/>
              </a:ext>
            </a:extLst>
          </p:cNvPr>
          <p:cNvSpPr/>
          <p:nvPr/>
        </p:nvSpPr>
        <p:spPr>
          <a:xfrm>
            <a:off x="8623338" y="3612422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/>
              <p:nvPr/>
            </p:nvSpPr>
            <p:spPr>
              <a:xfrm>
                <a:off x="9582738" y="363669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738" y="3636693"/>
                <a:ext cx="63037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/>
              <p:nvPr/>
            </p:nvSpPr>
            <p:spPr>
              <a:xfrm>
                <a:off x="10213850" y="3637616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850" y="3637616"/>
                <a:ext cx="63037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ABEAEB6-47B9-420A-86C4-1ABA3EE35F39}"/>
              </a:ext>
            </a:extLst>
          </p:cNvPr>
          <p:cNvSpPr/>
          <p:nvPr/>
        </p:nvSpPr>
        <p:spPr>
          <a:xfrm>
            <a:off x="9272429" y="3604859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0072308-CD6B-4958-8D10-2807B8F8E0E3}"/>
              </a:ext>
            </a:extLst>
          </p:cNvPr>
          <p:cNvSpPr/>
          <p:nvPr/>
        </p:nvSpPr>
        <p:spPr>
          <a:xfrm>
            <a:off x="9874941" y="3604858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AD8528A-1A3B-4986-9C97-FDA08A46C816}"/>
              </a:ext>
            </a:extLst>
          </p:cNvPr>
          <p:cNvSpPr/>
          <p:nvPr/>
        </p:nvSpPr>
        <p:spPr>
          <a:xfrm>
            <a:off x="10529039" y="3605550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3696C8B4-6228-41B2-B9A0-2BE04FCCBC52}"/>
              </a:ext>
            </a:extLst>
          </p:cNvPr>
          <p:cNvCxnSpPr>
            <a:cxnSpLocks/>
          </p:cNvCxnSpPr>
          <p:nvPr/>
        </p:nvCxnSpPr>
        <p:spPr>
          <a:xfrm flipV="1">
            <a:off x="4787382" y="3269976"/>
            <a:ext cx="6548512" cy="3326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232449C6-912C-4AEE-82B2-0E4A5951B185}"/>
              </a:ext>
            </a:extLst>
          </p:cNvPr>
          <p:cNvCxnSpPr>
            <a:cxnSpLocks/>
          </p:cNvCxnSpPr>
          <p:nvPr/>
        </p:nvCxnSpPr>
        <p:spPr>
          <a:xfrm flipH="1">
            <a:off x="6344518" y="1979881"/>
            <a:ext cx="4238322" cy="3672058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6BE6AF3E-2F00-41D6-BC2E-FCAD83BD8E14}"/>
              </a:ext>
            </a:extLst>
          </p:cNvPr>
          <p:cNvCxnSpPr>
            <a:cxnSpLocks/>
          </p:cNvCxnSpPr>
          <p:nvPr/>
        </p:nvCxnSpPr>
        <p:spPr>
          <a:xfrm>
            <a:off x="8067907" y="3644904"/>
            <a:ext cx="545516" cy="4968"/>
          </a:xfrm>
          <a:prstGeom prst="line">
            <a:avLst/>
          </a:prstGeom>
          <a:ln w="762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9678DAAB-FFAF-4D57-A776-4D8EB2E6A8F8}"/>
              </a:ext>
            </a:extLst>
          </p:cNvPr>
          <p:cNvCxnSpPr/>
          <p:nvPr/>
        </p:nvCxnSpPr>
        <p:spPr>
          <a:xfrm>
            <a:off x="2010693" y="1705635"/>
            <a:ext cx="176981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EB6E5-3CEC-4FEB-908B-EB3B4E5AD0C6}"/>
                  </a:ext>
                </a:extLst>
              </p:cNvPr>
              <p:cNvSpPr txBox="1"/>
              <p:nvPr/>
            </p:nvSpPr>
            <p:spPr>
              <a:xfrm>
                <a:off x="1732572" y="842177"/>
                <a:ext cx="55624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EB6E5-3CEC-4FEB-908B-EB3B4E5AD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72" y="842177"/>
                <a:ext cx="556243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B98FCBFD-DE6D-4FB3-A854-F04F301631B1}"/>
              </a:ext>
            </a:extLst>
          </p:cNvPr>
          <p:cNvCxnSpPr>
            <a:cxnSpLocks/>
          </p:cNvCxnSpPr>
          <p:nvPr/>
        </p:nvCxnSpPr>
        <p:spPr>
          <a:xfrm flipH="1">
            <a:off x="3130745" y="1752498"/>
            <a:ext cx="116386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581D4A-D975-4FA9-8A57-735DA729C2C1}"/>
                  </a:ext>
                </a:extLst>
              </p:cNvPr>
              <p:cNvSpPr txBox="1"/>
              <p:nvPr/>
            </p:nvSpPr>
            <p:spPr>
              <a:xfrm>
                <a:off x="3018351" y="832277"/>
                <a:ext cx="57066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581D4A-D975-4FA9-8A57-735DA729C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351" y="832277"/>
                <a:ext cx="570669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C5DF461C-D8BD-4CE5-94E5-D9C502018FA8}"/>
              </a:ext>
            </a:extLst>
          </p:cNvPr>
          <p:cNvCxnSpPr>
            <a:cxnSpLocks/>
          </p:cNvCxnSpPr>
          <p:nvPr/>
        </p:nvCxnSpPr>
        <p:spPr>
          <a:xfrm flipH="1">
            <a:off x="4048632" y="1739995"/>
            <a:ext cx="161773" cy="57695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4352B0-4599-4668-8F6F-F318BA242164}"/>
                  </a:ext>
                </a:extLst>
              </p:cNvPr>
              <p:cNvSpPr txBox="1"/>
              <p:nvPr/>
            </p:nvSpPr>
            <p:spPr>
              <a:xfrm>
                <a:off x="4024380" y="822438"/>
                <a:ext cx="5145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4352B0-4599-4668-8F6F-F318BA242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380" y="822438"/>
                <a:ext cx="514563" cy="8309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B8BD9FEF-AFC8-4AD5-B9DC-E50951990979}"/>
              </a:ext>
            </a:extLst>
          </p:cNvPr>
          <p:cNvCxnSpPr>
            <a:cxnSpLocks/>
          </p:cNvCxnSpPr>
          <p:nvPr/>
        </p:nvCxnSpPr>
        <p:spPr>
          <a:xfrm flipH="1">
            <a:off x="9105297" y="2298772"/>
            <a:ext cx="1970" cy="975319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>
            <a:extLst>
              <a:ext uri="{FF2B5EF4-FFF2-40B4-BE49-F238E27FC236}">
                <a16:creationId xmlns:a16="http://schemas.microsoft.com/office/drawing/2014/main" id="{9243A3DB-AF11-4C64-BFDF-DB0FF38198C2}"/>
              </a:ext>
            </a:extLst>
          </p:cNvPr>
          <p:cNvSpPr/>
          <p:nvPr/>
        </p:nvSpPr>
        <p:spPr>
          <a:xfrm>
            <a:off x="9602767" y="4734164"/>
            <a:ext cx="173112" cy="17589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E9235E66-2634-428E-B7C1-4E6CC1C1C184}"/>
                  </a:ext>
                </a:extLst>
              </p:cNvPr>
              <p:cNvSpPr/>
              <p:nvPr/>
            </p:nvSpPr>
            <p:spPr>
              <a:xfrm>
                <a:off x="9714409" y="4592537"/>
                <a:ext cx="53776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E9235E66-2634-428E-B7C1-4E6CC1C1C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409" y="4592537"/>
                <a:ext cx="537769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C92611BE-2E30-45F2-9789-F1809455AD94}"/>
              </a:ext>
            </a:extLst>
          </p:cNvPr>
          <p:cNvSpPr/>
          <p:nvPr/>
        </p:nvSpPr>
        <p:spPr>
          <a:xfrm>
            <a:off x="7958266" y="3125963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A09C279A-0FCF-4332-B7A6-F67D98AE7FB1}"/>
              </a:ext>
            </a:extLst>
          </p:cNvPr>
          <p:cNvSpPr/>
          <p:nvPr/>
        </p:nvSpPr>
        <p:spPr>
          <a:xfrm>
            <a:off x="7957823" y="2621873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C9EF6F8-699E-4332-81E9-729EBE347A38}"/>
              </a:ext>
            </a:extLst>
          </p:cNvPr>
          <p:cNvSpPr/>
          <p:nvPr/>
        </p:nvSpPr>
        <p:spPr>
          <a:xfrm>
            <a:off x="7957823" y="214776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754FF4F-9DB2-4EED-845B-E6F409F528BE}"/>
              </a:ext>
            </a:extLst>
          </p:cNvPr>
          <p:cNvSpPr/>
          <p:nvPr/>
        </p:nvSpPr>
        <p:spPr>
          <a:xfrm>
            <a:off x="7957823" y="166327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560525-F792-4C30-82E2-86BF6AB7B11A}"/>
                  </a:ext>
                </a:extLst>
              </p:cNvPr>
              <p:cNvSpPr txBox="1"/>
              <p:nvPr/>
            </p:nvSpPr>
            <p:spPr>
              <a:xfrm>
                <a:off x="8063477" y="2895331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560525-F792-4C30-82E2-86BF6AB7B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77" y="2895331"/>
                <a:ext cx="369882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EA5EE3-3D8B-4881-A0F6-DC0F2983C940}"/>
                  </a:ext>
                </a:extLst>
              </p:cNvPr>
              <p:cNvSpPr txBox="1"/>
              <p:nvPr/>
            </p:nvSpPr>
            <p:spPr>
              <a:xfrm>
                <a:off x="8050529" y="2369838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EA5EE3-3D8B-4881-A0F6-DC0F2983C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529" y="2369838"/>
                <a:ext cx="369882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981FAED-0478-4257-A62D-17BD475FED58}"/>
                  </a:ext>
                </a:extLst>
              </p:cNvPr>
              <p:cNvSpPr txBox="1"/>
              <p:nvPr/>
            </p:nvSpPr>
            <p:spPr>
              <a:xfrm>
                <a:off x="8047093" y="1911351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981FAED-0478-4257-A62D-17BD475FE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093" y="1911351"/>
                <a:ext cx="369882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349E20-8C0B-40D9-A0A1-3707DBDB2F5E}"/>
                  </a:ext>
                </a:extLst>
              </p:cNvPr>
              <p:cNvSpPr txBox="1"/>
              <p:nvPr/>
            </p:nvSpPr>
            <p:spPr>
              <a:xfrm>
                <a:off x="8047035" y="1410887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349E20-8C0B-40D9-A0A1-3707DBDB2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035" y="1410887"/>
                <a:ext cx="369882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89EA76CE-1B22-4ADE-80C2-89CE8AB7DDD3}"/>
              </a:ext>
            </a:extLst>
          </p:cNvPr>
          <p:cNvCxnSpPr>
            <a:cxnSpLocks/>
          </p:cNvCxnSpPr>
          <p:nvPr/>
        </p:nvCxnSpPr>
        <p:spPr>
          <a:xfrm flipH="1" flipV="1">
            <a:off x="8015038" y="2671648"/>
            <a:ext cx="6382" cy="88404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>
            <a:extLst>
              <a:ext uri="{FF2B5EF4-FFF2-40B4-BE49-F238E27FC236}">
                <a16:creationId xmlns:a16="http://schemas.microsoft.com/office/drawing/2014/main" id="{B016FF2E-A44C-4B6A-98E9-22ADD9ED38F2}"/>
              </a:ext>
            </a:extLst>
          </p:cNvPr>
          <p:cNvSpPr/>
          <p:nvPr/>
        </p:nvSpPr>
        <p:spPr>
          <a:xfrm>
            <a:off x="7933760" y="3555691"/>
            <a:ext cx="151680" cy="158582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8B49EE-6AC7-4653-93AA-533724FA9FCF}"/>
                  </a:ext>
                </a:extLst>
              </p:cNvPr>
              <p:cNvSpPr txBox="1"/>
              <p:nvPr/>
            </p:nvSpPr>
            <p:spPr>
              <a:xfrm>
                <a:off x="8005897" y="5269659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8B49EE-6AC7-4653-93AA-533724FA9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897" y="5269659"/>
                <a:ext cx="506890" cy="523220"/>
              </a:xfrm>
              <a:prstGeom prst="rect">
                <a:avLst/>
              </a:prstGeom>
              <a:blipFill>
                <a:blip r:embed="rId24"/>
                <a:stretch>
                  <a:fillRect l="-24096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BA957BB-68E6-4BC3-9530-A86E4E25B3C4}"/>
                  </a:ext>
                </a:extLst>
              </p:cNvPr>
              <p:cNvSpPr txBox="1"/>
              <p:nvPr/>
            </p:nvSpPr>
            <p:spPr>
              <a:xfrm>
                <a:off x="8008084" y="4757693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BA957BB-68E6-4BC3-9530-A86E4E25B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84" y="4757693"/>
                <a:ext cx="506890" cy="523220"/>
              </a:xfrm>
              <a:prstGeom prst="rect">
                <a:avLst/>
              </a:prstGeom>
              <a:blipFill>
                <a:blip r:embed="rId25"/>
                <a:stretch>
                  <a:fillRect l="-25301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E50199-23D2-4657-98FD-FBDB9DA20757}"/>
                  </a:ext>
                </a:extLst>
              </p:cNvPr>
              <p:cNvSpPr txBox="1"/>
              <p:nvPr/>
            </p:nvSpPr>
            <p:spPr>
              <a:xfrm>
                <a:off x="8023425" y="4280059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E50199-23D2-4657-98FD-FBDB9DA20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25" y="4280059"/>
                <a:ext cx="506890" cy="523220"/>
              </a:xfrm>
              <a:prstGeom prst="rect">
                <a:avLst/>
              </a:prstGeom>
              <a:blipFill>
                <a:blip r:embed="rId26"/>
                <a:stretch>
                  <a:fillRect l="-24096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A1D2371-9B35-4951-9568-2751DCD9E3AF}"/>
                  </a:ext>
                </a:extLst>
              </p:cNvPr>
              <p:cNvSpPr txBox="1"/>
              <p:nvPr/>
            </p:nvSpPr>
            <p:spPr>
              <a:xfrm>
                <a:off x="8033358" y="3785773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A1D2371-9B35-4951-9568-2751DCD9E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358" y="3785773"/>
                <a:ext cx="506890" cy="523220"/>
              </a:xfrm>
              <a:prstGeom prst="rect">
                <a:avLst/>
              </a:prstGeom>
              <a:blipFill>
                <a:blip r:embed="rId27"/>
                <a:stretch>
                  <a:fillRect l="-25301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8207BE3-3CBC-4A4D-8EBA-E46FB2F7A3CB}"/>
              </a:ext>
            </a:extLst>
          </p:cNvPr>
          <p:cNvSpPr/>
          <p:nvPr/>
        </p:nvSpPr>
        <p:spPr>
          <a:xfrm>
            <a:off x="7982450" y="553234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4B283544-3025-4BB0-842E-5CB6AD879790}"/>
              </a:ext>
            </a:extLst>
          </p:cNvPr>
          <p:cNvSpPr/>
          <p:nvPr/>
        </p:nvSpPr>
        <p:spPr>
          <a:xfrm>
            <a:off x="7982007" y="502825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4008CB8-4FE6-463A-A248-D0840B5810E9}"/>
              </a:ext>
            </a:extLst>
          </p:cNvPr>
          <p:cNvSpPr/>
          <p:nvPr/>
        </p:nvSpPr>
        <p:spPr>
          <a:xfrm>
            <a:off x="7982007" y="4554147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22135413-EE4D-4492-8B1E-106AA5EBC72D}"/>
              </a:ext>
            </a:extLst>
          </p:cNvPr>
          <p:cNvSpPr/>
          <p:nvPr/>
        </p:nvSpPr>
        <p:spPr>
          <a:xfrm>
            <a:off x="7982007" y="4069656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12AF406-F680-4B17-8605-C108D9D1B0B2}"/>
                  </a:ext>
                </a:extLst>
              </p:cNvPr>
              <p:cNvSpPr txBox="1"/>
              <p:nvPr/>
            </p:nvSpPr>
            <p:spPr>
              <a:xfrm>
                <a:off x="449251" y="2187308"/>
                <a:ext cx="422494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6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6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12AF406-F680-4B17-8605-C108D9D1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51" y="2187308"/>
                <a:ext cx="4224942" cy="110799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0617E0EF-D0C3-46DE-BE67-082814870546}"/>
              </a:ext>
            </a:extLst>
          </p:cNvPr>
          <p:cNvSpPr/>
          <p:nvPr/>
        </p:nvSpPr>
        <p:spPr>
          <a:xfrm>
            <a:off x="9145647" y="2598306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96A64A4-5C52-455E-84AD-5D5B66E59DEE}"/>
              </a:ext>
            </a:extLst>
          </p:cNvPr>
          <p:cNvSpPr/>
          <p:nvPr/>
        </p:nvSpPr>
        <p:spPr>
          <a:xfrm>
            <a:off x="8780719" y="2908710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9ED1AA55-A8D5-4A5A-9A69-5E4DE8FC779F}"/>
              </a:ext>
            </a:extLst>
          </p:cNvPr>
          <p:cNvSpPr/>
          <p:nvPr/>
        </p:nvSpPr>
        <p:spPr>
          <a:xfrm>
            <a:off x="8387090" y="324571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9C10FC75-DC28-448E-A5A6-89B606B2DFBC}"/>
              </a:ext>
            </a:extLst>
          </p:cNvPr>
          <p:cNvSpPr/>
          <p:nvPr/>
        </p:nvSpPr>
        <p:spPr>
          <a:xfrm>
            <a:off x="9513744" y="230034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D562F35-C8C4-44EA-8F4F-6479ACDB262F}"/>
                  </a:ext>
                </a:extLst>
              </p:cNvPr>
              <p:cNvSpPr txBox="1"/>
              <p:nvPr/>
            </p:nvSpPr>
            <p:spPr>
              <a:xfrm>
                <a:off x="8339582" y="3132620"/>
                <a:ext cx="5371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D562F35-C8C4-44EA-8F4F-6479ACDB2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582" y="3132620"/>
                <a:ext cx="537100" cy="523220"/>
              </a:xfrm>
              <a:prstGeom prst="rect">
                <a:avLst/>
              </a:prstGeom>
              <a:blipFill>
                <a:blip r:embed="rId29"/>
                <a:stretch>
                  <a:fillRect l="-22727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1F32F9A-7307-4E36-9ADE-4EA22F79CB59}"/>
                  </a:ext>
                </a:extLst>
              </p:cNvPr>
              <p:cNvSpPr txBox="1"/>
              <p:nvPr/>
            </p:nvSpPr>
            <p:spPr>
              <a:xfrm>
                <a:off x="8721851" y="2843124"/>
                <a:ext cx="53674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1F32F9A-7307-4E36-9ADE-4EA22F79C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851" y="2843124"/>
                <a:ext cx="536741" cy="523220"/>
              </a:xfrm>
              <a:prstGeom prst="rect">
                <a:avLst/>
              </a:prstGeom>
              <a:blipFill>
                <a:blip r:embed="rId30"/>
                <a:stretch>
                  <a:fillRect l="-23864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ECC2CA6-A7B8-471D-B22A-387B16C7151D}"/>
                  </a:ext>
                </a:extLst>
              </p:cNvPr>
              <p:cNvSpPr txBox="1"/>
              <p:nvPr/>
            </p:nvSpPr>
            <p:spPr>
              <a:xfrm>
                <a:off x="9125007" y="2512562"/>
                <a:ext cx="5105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ECC2CA6-A7B8-471D-B22A-387B16C71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007" y="2512562"/>
                <a:ext cx="510532" cy="523220"/>
              </a:xfrm>
              <a:prstGeom prst="rect">
                <a:avLst/>
              </a:prstGeom>
              <a:blipFill>
                <a:blip r:embed="rId31"/>
                <a:stretch>
                  <a:fillRect l="-25000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5370514-9F3D-4C07-AD00-569B8ECEBF8F}"/>
                  </a:ext>
                </a:extLst>
              </p:cNvPr>
              <p:cNvSpPr txBox="1"/>
              <p:nvPr/>
            </p:nvSpPr>
            <p:spPr>
              <a:xfrm>
                <a:off x="9468599" y="2242208"/>
                <a:ext cx="5339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5370514-9F3D-4C07-AD00-569B8ECEB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599" y="2242208"/>
                <a:ext cx="533977" cy="523220"/>
              </a:xfrm>
              <a:prstGeom prst="rect">
                <a:avLst/>
              </a:prstGeom>
              <a:blipFill>
                <a:blip r:embed="rId32"/>
                <a:stretch>
                  <a:fillRect l="-22727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id="{97B6536E-16DF-42E8-9401-90E65EE2320F}"/>
                  </a:ext>
                </a:extLst>
              </p:cNvPr>
              <p:cNvSpPr/>
              <p:nvPr/>
            </p:nvSpPr>
            <p:spPr>
              <a:xfrm>
                <a:off x="9067566" y="1573641"/>
                <a:ext cx="67518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id="{97B6536E-16DF-42E8-9401-90E65EE23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566" y="1573641"/>
                <a:ext cx="675185" cy="70788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560C4AE8-6DB2-4EC5-B459-2125B70B145F}"/>
              </a:ext>
            </a:extLst>
          </p:cNvPr>
          <p:cNvCxnSpPr>
            <a:cxnSpLocks/>
          </p:cNvCxnSpPr>
          <p:nvPr/>
        </p:nvCxnSpPr>
        <p:spPr>
          <a:xfrm flipV="1">
            <a:off x="8089956" y="3273302"/>
            <a:ext cx="1024466" cy="334883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F77386D3-28C4-463E-90A4-1FA7DA7BE251}"/>
              </a:ext>
            </a:extLst>
          </p:cNvPr>
          <p:cNvCxnSpPr>
            <a:cxnSpLocks/>
          </p:cNvCxnSpPr>
          <p:nvPr/>
        </p:nvCxnSpPr>
        <p:spPr>
          <a:xfrm flipV="1">
            <a:off x="8058178" y="2250183"/>
            <a:ext cx="1005885" cy="389601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>
            <a:extLst>
              <a:ext uri="{FF2B5EF4-FFF2-40B4-BE49-F238E27FC236}">
                <a16:creationId xmlns:a16="http://schemas.microsoft.com/office/drawing/2014/main" id="{71AC39B0-EBD5-43EF-9B79-3A10B20F3E9B}"/>
              </a:ext>
            </a:extLst>
          </p:cNvPr>
          <p:cNvSpPr/>
          <p:nvPr/>
        </p:nvSpPr>
        <p:spPr>
          <a:xfrm>
            <a:off x="9027866" y="2182773"/>
            <a:ext cx="173112" cy="17589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77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55" grpId="0"/>
      <p:bldP spid="80" grpId="0"/>
      <p:bldP spid="101" grpId="0"/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D7A5B-9BE4-4DF6-88AF-1D20F36CAD77}"/>
              </a:ext>
            </a:extLst>
          </p:cNvPr>
          <p:cNvCxnSpPr>
            <a:cxnSpLocks/>
          </p:cNvCxnSpPr>
          <p:nvPr/>
        </p:nvCxnSpPr>
        <p:spPr>
          <a:xfrm flipV="1">
            <a:off x="8013032" y="635533"/>
            <a:ext cx="0" cy="603103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5E540ED-CE7C-41B6-8399-1BDDBF108ECF}"/>
              </a:ext>
            </a:extLst>
          </p:cNvPr>
          <p:cNvCxnSpPr>
            <a:cxnSpLocks/>
          </p:cNvCxnSpPr>
          <p:nvPr/>
        </p:nvCxnSpPr>
        <p:spPr>
          <a:xfrm>
            <a:off x="4724636" y="3649247"/>
            <a:ext cx="6615155" cy="0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94E817-70A6-43A1-9125-E62C75AAF54A}"/>
              </a:ext>
            </a:extLst>
          </p:cNvPr>
          <p:cNvCxnSpPr>
            <a:cxnSpLocks/>
          </p:cNvCxnSpPr>
          <p:nvPr/>
        </p:nvCxnSpPr>
        <p:spPr>
          <a:xfrm flipH="1">
            <a:off x="4724637" y="1065121"/>
            <a:ext cx="6310862" cy="538578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/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/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/>
              <p:nvPr/>
            </p:nvSpPr>
            <p:spPr>
              <a:xfrm>
                <a:off x="7404619" y="3104392"/>
                <a:ext cx="63037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19" y="3104392"/>
                <a:ext cx="6303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/>
              <p:nvPr/>
            </p:nvSpPr>
            <p:spPr>
              <a:xfrm>
                <a:off x="4281662" y="5400682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662" y="5400682"/>
                <a:ext cx="59663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AFFD8E-05DE-42B8-BC56-9E6640016089}"/>
              </a:ext>
            </a:extLst>
          </p:cNvPr>
          <p:cNvSpPr/>
          <p:nvPr/>
        </p:nvSpPr>
        <p:spPr>
          <a:xfrm>
            <a:off x="7459555" y="4041120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48A5F2-F477-4791-B2EF-25A0B6D7D7AB}"/>
              </a:ext>
            </a:extLst>
          </p:cNvPr>
          <p:cNvSpPr/>
          <p:nvPr/>
        </p:nvSpPr>
        <p:spPr>
          <a:xfrm>
            <a:off x="7059359" y="439351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/>
              <p:nvPr/>
            </p:nvSpPr>
            <p:spPr>
              <a:xfrm>
                <a:off x="7449040" y="3957773"/>
                <a:ext cx="31104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040" y="3957773"/>
                <a:ext cx="31104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/>
              <p:nvPr/>
            </p:nvSpPr>
            <p:spPr>
              <a:xfrm>
                <a:off x="7073014" y="4314154"/>
                <a:ext cx="311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014" y="4314154"/>
                <a:ext cx="3110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B50064F-2A74-4972-823D-3F6E92C84EB8}"/>
              </a:ext>
            </a:extLst>
          </p:cNvPr>
          <p:cNvSpPr/>
          <p:nvPr/>
        </p:nvSpPr>
        <p:spPr>
          <a:xfrm>
            <a:off x="6673374" y="472636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E031C6F-50AE-4B42-9283-208D516098B5}"/>
              </a:ext>
            </a:extLst>
          </p:cNvPr>
          <p:cNvSpPr/>
          <p:nvPr/>
        </p:nvSpPr>
        <p:spPr>
          <a:xfrm>
            <a:off x="6308082" y="504961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DB163A7-1AF5-4972-AA57-72CBB60408D7}"/>
              </a:ext>
            </a:extLst>
          </p:cNvPr>
          <p:cNvSpPr/>
          <p:nvPr/>
        </p:nvSpPr>
        <p:spPr>
          <a:xfrm>
            <a:off x="5934940" y="5376860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/>
              <p:nvPr/>
            </p:nvSpPr>
            <p:spPr>
              <a:xfrm>
                <a:off x="6693623" y="4658971"/>
                <a:ext cx="31777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623" y="4658971"/>
                <a:ext cx="31777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/>
              <p:nvPr/>
            </p:nvSpPr>
            <p:spPr>
              <a:xfrm>
                <a:off x="6291683" y="4958563"/>
                <a:ext cx="3418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683" y="4958563"/>
                <a:ext cx="341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/>
              <p:nvPr/>
            </p:nvSpPr>
            <p:spPr>
              <a:xfrm>
                <a:off x="5948055" y="5315238"/>
                <a:ext cx="3421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055" y="5315238"/>
                <a:ext cx="34210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C9DAD8D-70EA-48C6-8F81-A8510851B1B5}"/>
              </a:ext>
            </a:extLst>
          </p:cNvPr>
          <p:cNvCxnSpPr>
            <a:cxnSpLocks/>
          </p:cNvCxnSpPr>
          <p:nvPr/>
        </p:nvCxnSpPr>
        <p:spPr>
          <a:xfrm flipH="1">
            <a:off x="5948055" y="3673601"/>
            <a:ext cx="2018722" cy="172215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/>
              <p:nvPr/>
            </p:nvSpPr>
            <p:spPr>
              <a:xfrm>
                <a:off x="8323009" y="3649247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009" y="3649247"/>
                <a:ext cx="63037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/>
              <p:nvPr/>
            </p:nvSpPr>
            <p:spPr>
              <a:xfrm>
                <a:off x="8975094" y="363669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094" y="3636693"/>
                <a:ext cx="63037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6450935-498D-440E-A4D0-1348D367EC21}"/>
              </a:ext>
            </a:extLst>
          </p:cNvPr>
          <p:cNvSpPr/>
          <p:nvPr/>
        </p:nvSpPr>
        <p:spPr>
          <a:xfrm>
            <a:off x="8623338" y="3612422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/>
              <p:nvPr/>
            </p:nvSpPr>
            <p:spPr>
              <a:xfrm>
                <a:off x="9582738" y="363669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738" y="3636693"/>
                <a:ext cx="63037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/>
              <p:nvPr/>
            </p:nvSpPr>
            <p:spPr>
              <a:xfrm>
                <a:off x="10213850" y="3637616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850" y="3637616"/>
                <a:ext cx="63037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ABEAEB6-47B9-420A-86C4-1ABA3EE35F39}"/>
              </a:ext>
            </a:extLst>
          </p:cNvPr>
          <p:cNvSpPr/>
          <p:nvPr/>
        </p:nvSpPr>
        <p:spPr>
          <a:xfrm>
            <a:off x="9272429" y="3604859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0072308-CD6B-4958-8D10-2807B8F8E0E3}"/>
              </a:ext>
            </a:extLst>
          </p:cNvPr>
          <p:cNvSpPr/>
          <p:nvPr/>
        </p:nvSpPr>
        <p:spPr>
          <a:xfrm>
            <a:off x="9874941" y="3604858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AD8528A-1A3B-4986-9C97-FDA08A46C816}"/>
              </a:ext>
            </a:extLst>
          </p:cNvPr>
          <p:cNvSpPr/>
          <p:nvPr/>
        </p:nvSpPr>
        <p:spPr>
          <a:xfrm>
            <a:off x="10529039" y="3605550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3696C8B4-6228-41B2-B9A0-2BE04FCCBC52}"/>
              </a:ext>
            </a:extLst>
          </p:cNvPr>
          <p:cNvCxnSpPr>
            <a:cxnSpLocks/>
          </p:cNvCxnSpPr>
          <p:nvPr/>
        </p:nvCxnSpPr>
        <p:spPr>
          <a:xfrm flipV="1">
            <a:off x="4824581" y="5355910"/>
            <a:ext cx="6389279" cy="31027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232449C6-912C-4AEE-82B2-0E4A5951B185}"/>
              </a:ext>
            </a:extLst>
          </p:cNvPr>
          <p:cNvCxnSpPr>
            <a:cxnSpLocks/>
          </p:cNvCxnSpPr>
          <p:nvPr/>
        </p:nvCxnSpPr>
        <p:spPr>
          <a:xfrm flipH="1">
            <a:off x="6344518" y="1979881"/>
            <a:ext cx="4238322" cy="3672058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6BE6AF3E-2F00-41D6-BC2E-FCAD83BD8E14}"/>
              </a:ext>
            </a:extLst>
          </p:cNvPr>
          <p:cNvCxnSpPr>
            <a:cxnSpLocks/>
          </p:cNvCxnSpPr>
          <p:nvPr/>
        </p:nvCxnSpPr>
        <p:spPr>
          <a:xfrm>
            <a:off x="8067907" y="3644904"/>
            <a:ext cx="545516" cy="4968"/>
          </a:xfrm>
          <a:prstGeom prst="line">
            <a:avLst/>
          </a:prstGeom>
          <a:ln w="762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9678DAAB-FFAF-4D57-A776-4D8EB2E6A8F8}"/>
              </a:ext>
            </a:extLst>
          </p:cNvPr>
          <p:cNvCxnSpPr/>
          <p:nvPr/>
        </p:nvCxnSpPr>
        <p:spPr>
          <a:xfrm>
            <a:off x="1485059" y="1649311"/>
            <a:ext cx="176981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EB6E5-3CEC-4FEB-908B-EB3B4E5AD0C6}"/>
                  </a:ext>
                </a:extLst>
              </p:cNvPr>
              <p:cNvSpPr txBox="1"/>
              <p:nvPr/>
            </p:nvSpPr>
            <p:spPr>
              <a:xfrm>
                <a:off x="1206938" y="785853"/>
                <a:ext cx="55624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EB6E5-3CEC-4FEB-908B-EB3B4E5AD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938" y="785853"/>
                <a:ext cx="556243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B98FCBFD-DE6D-4FB3-A854-F04F301631B1}"/>
              </a:ext>
            </a:extLst>
          </p:cNvPr>
          <p:cNvCxnSpPr>
            <a:cxnSpLocks/>
          </p:cNvCxnSpPr>
          <p:nvPr/>
        </p:nvCxnSpPr>
        <p:spPr>
          <a:xfrm flipH="1">
            <a:off x="2605111" y="1696174"/>
            <a:ext cx="116386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581D4A-D975-4FA9-8A57-735DA729C2C1}"/>
                  </a:ext>
                </a:extLst>
              </p:cNvPr>
              <p:cNvSpPr txBox="1"/>
              <p:nvPr/>
            </p:nvSpPr>
            <p:spPr>
              <a:xfrm>
                <a:off x="2492717" y="775953"/>
                <a:ext cx="57066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581D4A-D975-4FA9-8A57-735DA729C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717" y="775953"/>
                <a:ext cx="570669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C5DF461C-D8BD-4CE5-94E5-D9C502018FA8}"/>
              </a:ext>
            </a:extLst>
          </p:cNvPr>
          <p:cNvCxnSpPr>
            <a:cxnSpLocks/>
          </p:cNvCxnSpPr>
          <p:nvPr/>
        </p:nvCxnSpPr>
        <p:spPr>
          <a:xfrm flipH="1">
            <a:off x="3522998" y="1683671"/>
            <a:ext cx="161773" cy="57695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4352B0-4599-4668-8F6F-F318BA242164}"/>
                  </a:ext>
                </a:extLst>
              </p:cNvPr>
              <p:cNvSpPr txBox="1"/>
              <p:nvPr/>
            </p:nvSpPr>
            <p:spPr>
              <a:xfrm>
                <a:off x="3498746" y="766114"/>
                <a:ext cx="5145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4352B0-4599-4668-8F6F-F318BA242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746" y="766114"/>
                <a:ext cx="514563" cy="8309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B8BD9FEF-AFC8-4AD5-B9DC-E50951990979}"/>
              </a:ext>
            </a:extLst>
          </p:cNvPr>
          <p:cNvCxnSpPr>
            <a:cxnSpLocks/>
          </p:cNvCxnSpPr>
          <p:nvPr/>
        </p:nvCxnSpPr>
        <p:spPr>
          <a:xfrm flipH="1">
            <a:off x="6671655" y="4231887"/>
            <a:ext cx="12604" cy="1139778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>
            <a:extLst>
              <a:ext uri="{FF2B5EF4-FFF2-40B4-BE49-F238E27FC236}">
                <a16:creationId xmlns:a16="http://schemas.microsoft.com/office/drawing/2014/main" id="{9243A3DB-AF11-4C64-BFDF-DB0FF38198C2}"/>
              </a:ext>
            </a:extLst>
          </p:cNvPr>
          <p:cNvSpPr/>
          <p:nvPr/>
        </p:nvSpPr>
        <p:spPr>
          <a:xfrm>
            <a:off x="9602767" y="4734164"/>
            <a:ext cx="173112" cy="17589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E9235E66-2634-428E-B7C1-4E6CC1C1C184}"/>
                  </a:ext>
                </a:extLst>
              </p:cNvPr>
              <p:cNvSpPr/>
              <p:nvPr/>
            </p:nvSpPr>
            <p:spPr>
              <a:xfrm>
                <a:off x="9714409" y="4592537"/>
                <a:ext cx="53776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E9235E66-2634-428E-B7C1-4E6CC1C1C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409" y="4592537"/>
                <a:ext cx="537769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C92611BE-2E30-45F2-9789-F1809455AD94}"/>
              </a:ext>
            </a:extLst>
          </p:cNvPr>
          <p:cNvSpPr/>
          <p:nvPr/>
        </p:nvSpPr>
        <p:spPr>
          <a:xfrm>
            <a:off x="7958266" y="3125963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A09C279A-0FCF-4332-B7A6-F67D98AE7FB1}"/>
              </a:ext>
            </a:extLst>
          </p:cNvPr>
          <p:cNvSpPr/>
          <p:nvPr/>
        </p:nvSpPr>
        <p:spPr>
          <a:xfrm>
            <a:off x="7957823" y="2621873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C9EF6F8-699E-4332-81E9-729EBE347A38}"/>
              </a:ext>
            </a:extLst>
          </p:cNvPr>
          <p:cNvSpPr/>
          <p:nvPr/>
        </p:nvSpPr>
        <p:spPr>
          <a:xfrm>
            <a:off x="7957823" y="214776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754FF4F-9DB2-4EED-845B-E6F409F528BE}"/>
              </a:ext>
            </a:extLst>
          </p:cNvPr>
          <p:cNvSpPr/>
          <p:nvPr/>
        </p:nvSpPr>
        <p:spPr>
          <a:xfrm>
            <a:off x="7957823" y="166327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560525-F792-4C30-82E2-86BF6AB7B11A}"/>
                  </a:ext>
                </a:extLst>
              </p:cNvPr>
              <p:cNvSpPr txBox="1"/>
              <p:nvPr/>
            </p:nvSpPr>
            <p:spPr>
              <a:xfrm>
                <a:off x="8063477" y="2895331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560525-F792-4C30-82E2-86BF6AB7B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77" y="2895331"/>
                <a:ext cx="369882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EA5EE3-3D8B-4881-A0F6-DC0F2983C940}"/>
                  </a:ext>
                </a:extLst>
              </p:cNvPr>
              <p:cNvSpPr txBox="1"/>
              <p:nvPr/>
            </p:nvSpPr>
            <p:spPr>
              <a:xfrm>
                <a:off x="8050529" y="2369838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EA5EE3-3D8B-4881-A0F6-DC0F2983C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529" y="2369838"/>
                <a:ext cx="369882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981FAED-0478-4257-A62D-17BD475FED58}"/>
                  </a:ext>
                </a:extLst>
              </p:cNvPr>
              <p:cNvSpPr txBox="1"/>
              <p:nvPr/>
            </p:nvSpPr>
            <p:spPr>
              <a:xfrm>
                <a:off x="8047093" y="1911351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981FAED-0478-4257-A62D-17BD475FE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093" y="1911351"/>
                <a:ext cx="369882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349E20-8C0B-40D9-A0A1-3707DBDB2F5E}"/>
                  </a:ext>
                </a:extLst>
              </p:cNvPr>
              <p:cNvSpPr txBox="1"/>
              <p:nvPr/>
            </p:nvSpPr>
            <p:spPr>
              <a:xfrm>
                <a:off x="8047035" y="1410887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349E20-8C0B-40D9-A0A1-3707DBDB2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035" y="1410887"/>
                <a:ext cx="369882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89EA76CE-1B22-4ADE-80C2-89CE8AB7DDD3}"/>
              </a:ext>
            </a:extLst>
          </p:cNvPr>
          <p:cNvCxnSpPr>
            <a:cxnSpLocks/>
          </p:cNvCxnSpPr>
          <p:nvPr/>
        </p:nvCxnSpPr>
        <p:spPr>
          <a:xfrm flipH="1" flipV="1">
            <a:off x="8015038" y="2671648"/>
            <a:ext cx="6382" cy="88404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>
            <a:extLst>
              <a:ext uri="{FF2B5EF4-FFF2-40B4-BE49-F238E27FC236}">
                <a16:creationId xmlns:a16="http://schemas.microsoft.com/office/drawing/2014/main" id="{B016FF2E-A44C-4B6A-98E9-22ADD9ED38F2}"/>
              </a:ext>
            </a:extLst>
          </p:cNvPr>
          <p:cNvSpPr/>
          <p:nvPr/>
        </p:nvSpPr>
        <p:spPr>
          <a:xfrm>
            <a:off x="7933760" y="3555691"/>
            <a:ext cx="151680" cy="158582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8B49EE-6AC7-4653-93AA-533724FA9FCF}"/>
                  </a:ext>
                </a:extLst>
              </p:cNvPr>
              <p:cNvSpPr txBox="1"/>
              <p:nvPr/>
            </p:nvSpPr>
            <p:spPr>
              <a:xfrm>
                <a:off x="8005897" y="5269659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8B49EE-6AC7-4653-93AA-533724FA9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897" y="5269659"/>
                <a:ext cx="506890" cy="523220"/>
              </a:xfrm>
              <a:prstGeom prst="rect">
                <a:avLst/>
              </a:prstGeom>
              <a:blipFill>
                <a:blip r:embed="rId24"/>
                <a:stretch>
                  <a:fillRect l="-24096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BA957BB-68E6-4BC3-9530-A86E4E25B3C4}"/>
                  </a:ext>
                </a:extLst>
              </p:cNvPr>
              <p:cNvSpPr txBox="1"/>
              <p:nvPr/>
            </p:nvSpPr>
            <p:spPr>
              <a:xfrm>
                <a:off x="8008084" y="4757693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BA957BB-68E6-4BC3-9530-A86E4E25B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84" y="4757693"/>
                <a:ext cx="506890" cy="523220"/>
              </a:xfrm>
              <a:prstGeom prst="rect">
                <a:avLst/>
              </a:prstGeom>
              <a:blipFill>
                <a:blip r:embed="rId25"/>
                <a:stretch>
                  <a:fillRect l="-25301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E50199-23D2-4657-98FD-FBDB9DA20757}"/>
                  </a:ext>
                </a:extLst>
              </p:cNvPr>
              <p:cNvSpPr txBox="1"/>
              <p:nvPr/>
            </p:nvSpPr>
            <p:spPr>
              <a:xfrm>
                <a:off x="8023425" y="4280059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E50199-23D2-4657-98FD-FBDB9DA20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25" y="4280059"/>
                <a:ext cx="506890" cy="523220"/>
              </a:xfrm>
              <a:prstGeom prst="rect">
                <a:avLst/>
              </a:prstGeom>
              <a:blipFill>
                <a:blip r:embed="rId26"/>
                <a:stretch>
                  <a:fillRect l="-24096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A1D2371-9B35-4951-9568-2751DCD9E3AF}"/>
                  </a:ext>
                </a:extLst>
              </p:cNvPr>
              <p:cNvSpPr txBox="1"/>
              <p:nvPr/>
            </p:nvSpPr>
            <p:spPr>
              <a:xfrm>
                <a:off x="8033358" y="3785773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A1D2371-9B35-4951-9568-2751DCD9E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358" y="3785773"/>
                <a:ext cx="506890" cy="523220"/>
              </a:xfrm>
              <a:prstGeom prst="rect">
                <a:avLst/>
              </a:prstGeom>
              <a:blipFill>
                <a:blip r:embed="rId27"/>
                <a:stretch>
                  <a:fillRect l="-25301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8207BE3-3CBC-4A4D-8EBA-E46FB2F7A3CB}"/>
              </a:ext>
            </a:extLst>
          </p:cNvPr>
          <p:cNvSpPr/>
          <p:nvPr/>
        </p:nvSpPr>
        <p:spPr>
          <a:xfrm>
            <a:off x="7982450" y="553234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4B283544-3025-4BB0-842E-5CB6AD879790}"/>
              </a:ext>
            </a:extLst>
          </p:cNvPr>
          <p:cNvSpPr/>
          <p:nvPr/>
        </p:nvSpPr>
        <p:spPr>
          <a:xfrm>
            <a:off x="7982007" y="502825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4008CB8-4FE6-463A-A248-D0840B5810E9}"/>
              </a:ext>
            </a:extLst>
          </p:cNvPr>
          <p:cNvSpPr/>
          <p:nvPr/>
        </p:nvSpPr>
        <p:spPr>
          <a:xfrm>
            <a:off x="7982007" y="4554147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22135413-EE4D-4492-8B1E-106AA5EBC72D}"/>
              </a:ext>
            </a:extLst>
          </p:cNvPr>
          <p:cNvSpPr/>
          <p:nvPr/>
        </p:nvSpPr>
        <p:spPr>
          <a:xfrm>
            <a:off x="7982007" y="4069656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12AF406-F680-4B17-8605-C108D9D1B0B2}"/>
                  </a:ext>
                </a:extLst>
              </p:cNvPr>
              <p:cNvSpPr txBox="1"/>
              <p:nvPr/>
            </p:nvSpPr>
            <p:spPr>
              <a:xfrm>
                <a:off x="321334" y="2091441"/>
                <a:ext cx="422494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6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12AF406-F680-4B17-8605-C108D9D1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34" y="2091441"/>
                <a:ext cx="4224942" cy="110799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0617E0EF-D0C3-46DE-BE67-082814870546}"/>
              </a:ext>
            </a:extLst>
          </p:cNvPr>
          <p:cNvSpPr/>
          <p:nvPr/>
        </p:nvSpPr>
        <p:spPr>
          <a:xfrm>
            <a:off x="9145647" y="2598306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96A64A4-5C52-455E-84AD-5D5B66E59DEE}"/>
              </a:ext>
            </a:extLst>
          </p:cNvPr>
          <p:cNvSpPr/>
          <p:nvPr/>
        </p:nvSpPr>
        <p:spPr>
          <a:xfrm>
            <a:off x="8780719" y="2908710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9ED1AA55-A8D5-4A5A-9A69-5E4DE8FC779F}"/>
              </a:ext>
            </a:extLst>
          </p:cNvPr>
          <p:cNvSpPr/>
          <p:nvPr/>
        </p:nvSpPr>
        <p:spPr>
          <a:xfrm>
            <a:off x="8387090" y="324571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9C10FC75-DC28-448E-A5A6-89B606B2DFBC}"/>
              </a:ext>
            </a:extLst>
          </p:cNvPr>
          <p:cNvSpPr/>
          <p:nvPr/>
        </p:nvSpPr>
        <p:spPr>
          <a:xfrm>
            <a:off x="9513744" y="230034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D562F35-C8C4-44EA-8F4F-6479ACDB262F}"/>
                  </a:ext>
                </a:extLst>
              </p:cNvPr>
              <p:cNvSpPr txBox="1"/>
              <p:nvPr/>
            </p:nvSpPr>
            <p:spPr>
              <a:xfrm>
                <a:off x="8339582" y="3132620"/>
                <a:ext cx="5371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D562F35-C8C4-44EA-8F4F-6479ACDB2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582" y="3132620"/>
                <a:ext cx="537100" cy="523220"/>
              </a:xfrm>
              <a:prstGeom prst="rect">
                <a:avLst/>
              </a:prstGeom>
              <a:blipFill>
                <a:blip r:embed="rId29"/>
                <a:stretch>
                  <a:fillRect l="-22727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1F32F9A-7307-4E36-9ADE-4EA22F79CB59}"/>
                  </a:ext>
                </a:extLst>
              </p:cNvPr>
              <p:cNvSpPr txBox="1"/>
              <p:nvPr/>
            </p:nvSpPr>
            <p:spPr>
              <a:xfrm>
                <a:off x="8721851" y="2843124"/>
                <a:ext cx="53674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1F32F9A-7307-4E36-9ADE-4EA22F79C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851" y="2843124"/>
                <a:ext cx="536741" cy="523220"/>
              </a:xfrm>
              <a:prstGeom prst="rect">
                <a:avLst/>
              </a:prstGeom>
              <a:blipFill>
                <a:blip r:embed="rId30"/>
                <a:stretch>
                  <a:fillRect l="-23864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ECC2CA6-A7B8-471D-B22A-387B16C7151D}"/>
                  </a:ext>
                </a:extLst>
              </p:cNvPr>
              <p:cNvSpPr txBox="1"/>
              <p:nvPr/>
            </p:nvSpPr>
            <p:spPr>
              <a:xfrm>
                <a:off x="9125007" y="2512562"/>
                <a:ext cx="5105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ECC2CA6-A7B8-471D-B22A-387B16C71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007" y="2512562"/>
                <a:ext cx="510532" cy="523220"/>
              </a:xfrm>
              <a:prstGeom prst="rect">
                <a:avLst/>
              </a:prstGeom>
              <a:blipFill>
                <a:blip r:embed="rId31"/>
                <a:stretch>
                  <a:fillRect l="-25000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5370514-9F3D-4C07-AD00-569B8ECEBF8F}"/>
                  </a:ext>
                </a:extLst>
              </p:cNvPr>
              <p:cNvSpPr txBox="1"/>
              <p:nvPr/>
            </p:nvSpPr>
            <p:spPr>
              <a:xfrm>
                <a:off x="9468599" y="2242208"/>
                <a:ext cx="5339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5370514-9F3D-4C07-AD00-569B8ECEB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599" y="2242208"/>
                <a:ext cx="533977" cy="523220"/>
              </a:xfrm>
              <a:prstGeom prst="rect">
                <a:avLst/>
              </a:prstGeom>
              <a:blipFill>
                <a:blip r:embed="rId32"/>
                <a:stretch>
                  <a:fillRect l="-22727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Овал 99">
            <a:extLst>
              <a:ext uri="{FF2B5EF4-FFF2-40B4-BE49-F238E27FC236}">
                <a16:creationId xmlns:a16="http://schemas.microsoft.com/office/drawing/2014/main" id="{AF1AA2BA-661B-4BF0-B9B1-86A04CAFDAD6}"/>
              </a:ext>
            </a:extLst>
          </p:cNvPr>
          <p:cNvSpPr/>
          <p:nvPr/>
        </p:nvSpPr>
        <p:spPr>
          <a:xfrm>
            <a:off x="9012405" y="2167569"/>
            <a:ext cx="173112" cy="15990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id="{97B6536E-16DF-42E8-9401-90E65EE2320F}"/>
                  </a:ext>
                </a:extLst>
              </p:cNvPr>
              <p:cNvSpPr/>
              <p:nvPr/>
            </p:nvSpPr>
            <p:spPr>
              <a:xfrm>
                <a:off x="9067566" y="1573641"/>
                <a:ext cx="67518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id="{97B6536E-16DF-42E8-9401-90E65EE23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566" y="1573641"/>
                <a:ext cx="675185" cy="70788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id="{2F6FADE8-E805-4FE5-B908-B9508BF54E72}"/>
                  </a:ext>
                </a:extLst>
              </p:cNvPr>
              <p:cNvSpPr/>
              <p:nvPr/>
            </p:nvSpPr>
            <p:spPr>
              <a:xfrm>
                <a:off x="5987815" y="3994141"/>
                <a:ext cx="67518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id="{2F6FADE8-E805-4FE5-B908-B9508BF54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15" y="3994141"/>
                <a:ext cx="675185" cy="70788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37DAFE34-3403-45FD-B79A-19A608ABCBE9}"/>
              </a:ext>
            </a:extLst>
          </p:cNvPr>
          <p:cNvCxnSpPr>
            <a:cxnSpLocks/>
          </p:cNvCxnSpPr>
          <p:nvPr/>
        </p:nvCxnSpPr>
        <p:spPr>
          <a:xfrm flipH="1">
            <a:off x="6665256" y="3757463"/>
            <a:ext cx="1308240" cy="1577091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80E6CE56-BD0B-47A6-9F3D-B0FCCFEC8764}"/>
              </a:ext>
            </a:extLst>
          </p:cNvPr>
          <p:cNvCxnSpPr>
            <a:cxnSpLocks/>
          </p:cNvCxnSpPr>
          <p:nvPr/>
        </p:nvCxnSpPr>
        <p:spPr>
          <a:xfrm flipH="1">
            <a:off x="6662266" y="2632256"/>
            <a:ext cx="1342581" cy="1615646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Овал 105">
            <a:extLst>
              <a:ext uri="{FF2B5EF4-FFF2-40B4-BE49-F238E27FC236}">
                <a16:creationId xmlns:a16="http://schemas.microsoft.com/office/drawing/2014/main" id="{C317095A-F745-44C3-B786-A9702CF96E69}"/>
              </a:ext>
            </a:extLst>
          </p:cNvPr>
          <p:cNvSpPr/>
          <p:nvPr/>
        </p:nvSpPr>
        <p:spPr>
          <a:xfrm>
            <a:off x="6588020" y="4156134"/>
            <a:ext cx="173112" cy="17589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35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55" grpId="0"/>
      <p:bldP spid="80" grpId="0"/>
      <p:bldP spid="94" grpId="0"/>
      <p:bldP spid="1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D7A5B-9BE4-4DF6-88AF-1D20F36CAD77}"/>
              </a:ext>
            </a:extLst>
          </p:cNvPr>
          <p:cNvCxnSpPr>
            <a:cxnSpLocks/>
          </p:cNvCxnSpPr>
          <p:nvPr/>
        </p:nvCxnSpPr>
        <p:spPr>
          <a:xfrm flipV="1">
            <a:off x="8013032" y="635533"/>
            <a:ext cx="0" cy="603103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5E540ED-CE7C-41B6-8399-1BDDBF108ECF}"/>
              </a:ext>
            </a:extLst>
          </p:cNvPr>
          <p:cNvCxnSpPr>
            <a:cxnSpLocks/>
          </p:cNvCxnSpPr>
          <p:nvPr/>
        </p:nvCxnSpPr>
        <p:spPr>
          <a:xfrm>
            <a:off x="4724636" y="3649247"/>
            <a:ext cx="6615155" cy="0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94E817-70A6-43A1-9125-E62C75AAF54A}"/>
              </a:ext>
            </a:extLst>
          </p:cNvPr>
          <p:cNvCxnSpPr>
            <a:cxnSpLocks/>
          </p:cNvCxnSpPr>
          <p:nvPr/>
        </p:nvCxnSpPr>
        <p:spPr>
          <a:xfrm flipH="1">
            <a:off x="4724637" y="1065121"/>
            <a:ext cx="6310862" cy="538578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/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/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/>
              <p:nvPr/>
            </p:nvSpPr>
            <p:spPr>
              <a:xfrm>
                <a:off x="7404619" y="3104392"/>
                <a:ext cx="63037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19" y="3104392"/>
                <a:ext cx="6303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/>
              <p:nvPr/>
            </p:nvSpPr>
            <p:spPr>
              <a:xfrm>
                <a:off x="4281662" y="5400682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662" y="5400682"/>
                <a:ext cx="59663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AFFD8E-05DE-42B8-BC56-9E6640016089}"/>
              </a:ext>
            </a:extLst>
          </p:cNvPr>
          <p:cNvSpPr/>
          <p:nvPr/>
        </p:nvSpPr>
        <p:spPr>
          <a:xfrm>
            <a:off x="7459555" y="4041120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48A5F2-F477-4791-B2EF-25A0B6D7D7AB}"/>
              </a:ext>
            </a:extLst>
          </p:cNvPr>
          <p:cNvSpPr/>
          <p:nvPr/>
        </p:nvSpPr>
        <p:spPr>
          <a:xfrm>
            <a:off x="7059359" y="439351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/>
              <p:nvPr/>
            </p:nvSpPr>
            <p:spPr>
              <a:xfrm>
                <a:off x="7449040" y="3957773"/>
                <a:ext cx="31104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040" y="3957773"/>
                <a:ext cx="31104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/>
              <p:nvPr/>
            </p:nvSpPr>
            <p:spPr>
              <a:xfrm>
                <a:off x="7073014" y="4314154"/>
                <a:ext cx="31104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014" y="4314154"/>
                <a:ext cx="3110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B50064F-2A74-4972-823D-3F6E92C84EB8}"/>
              </a:ext>
            </a:extLst>
          </p:cNvPr>
          <p:cNvSpPr/>
          <p:nvPr/>
        </p:nvSpPr>
        <p:spPr>
          <a:xfrm>
            <a:off x="6673374" y="472636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E031C6F-50AE-4B42-9283-208D516098B5}"/>
              </a:ext>
            </a:extLst>
          </p:cNvPr>
          <p:cNvSpPr/>
          <p:nvPr/>
        </p:nvSpPr>
        <p:spPr>
          <a:xfrm>
            <a:off x="6308082" y="504961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DB163A7-1AF5-4972-AA57-72CBB60408D7}"/>
              </a:ext>
            </a:extLst>
          </p:cNvPr>
          <p:cNvSpPr/>
          <p:nvPr/>
        </p:nvSpPr>
        <p:spPr>
          <a:xfrm>
            <a:off x="5934940" y="5376860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/>
              <p:nvPr/>
            </p:nvSpPr>
            <p:spPr>
              <a:xfrm>
                <a:off x="6693623" y="4658971"/>
                <a:ext cx="31777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623" y="4658971"/>
                <a:ext cx="31777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/>
              <p:nvPr/>
            </p:nvSpPr>
            <p:spPr>
              <a:xfrm>
                <a:off x="6291683" y="4958563"/>
                <a:ext cx="34183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683" y="4958563"/>
                <a:ext cx="341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/>
              <p:nvPr/>
            </p:nvSpPr>
            <p:spPr>
              <a:xfrm>
                <a:off x="5948055" y="5315238"/>
                <a:ext cx="3421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055" y="5315238"/>
                <a:ext cx="34210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/>
              <p:nvPr/>
            </p:nvSpPr>
            <p:spPr>
              <a:xfrm>
                <a:off x="8323009" y="3649247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009" y="3649247"/>
                <a:ext cx="63037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/>
              <p:nvPr/>
            </p:nvSpPr>
            <p:spPr>
              <a:xfrm>
                <a:off x="8975094" y="363669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094" y="3636693"/>
                <a:ext cx="63037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6450935-498D-440E-A4D0-1348D367EC21}"/>
              </a:ext>
            </a:extLst>
          </p:cNvPr>
          <p:cNvSpPr/>
          <p:nvPr/>
        </p:nvSpPr>
        <p:spPr>
          <a:xfrm>
            <a:off x="8623338" y="3612422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/>
              <p:nvPr/>
            </p:nvSpPr>
            <p:spPr>
              <a:xfrm>
                <a:off x="9582738" y="363669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738" y="3636693"/>
                <a:ext cx="63037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/>
              <p:nvPr/>
            </p:nvSpPr>
            <p:spPr>
              <a:xfrm>
                <a:off x="10213850" y="3637616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850" y="3637616"/>
                <a:ext cx="63037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ABEAEB6-47B9-420A-86C4-1ABA3EE35F39}"/>
              </a:ext>
            </a:extLst>
          </p:cNvPr>
          <p:cNvSpPr/>
          <p:nvPr/>
        </p:nvSpPr>
        <p:spPr>
          <a:xfrm>
            <a:off x="9272429" y="3604859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0072308-CD6B-4958-8D10-2807B8F8E0E3}"/>
              </a:ext>
            </a:extLst>
          </p:cNvPr>
          <p:cNvSpPr/>
          <p:nvPr/>
        </p:nvSpPr>
        <p:spPr>
          <a:xfrm>
            <a:off x="9874941" y="3604858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AD8528A-1A3B-4986-9C97-FDA08A46C816}"/>
              </a:ext>
            </a:extLst>
          </p:cNvPr>
          <p:cNvSpPr/>
          <p:nvPr/>
        </p:nvSpPr>
        <p:spPr>
          <a:xfrm>
            <a:off x="10529039" y="3605550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E9235E66-2634-428E-B7C1-4E6CC1C1C184}"/>
                  </a:ext>
                </a:extLst>
              </p:cNvPr>
              <p:cNvSpPr/>
              <p:nvPr/>
            </p:nvSpPr>
            <p:spPr>
              <a:xfrm>
                <a:off x="9714409" y="4592537"/>
                <a:ext cx="53776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E9235E66-2634-428E-B7C1-4E6CC1C1C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409" y="4592537"/>
                <a:ext cx="537769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C92611BE-2E30-45F2-9789-F1809455AD94}"/>
              </a:ext>
            </a:extLst>
          </p:cNvPr>
          <p:cNvSpPr/>
          <p:nvPr/>
        </p:nvSpPr>
        <p:spPr>
          <a:xfrm>
            <a:off x="7958266" y="3125963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A09C279A-0FCF-4332-B7A6-F67D98AE7FB1}"/>
              </a:ext>
            </a:extLst>
          </p:cNvPr>
          <p:cNvSpPr/>
          <p:nvPr/>
        </p:nvSpPr>
        <p:spPr>
          <a:xfrm>
            <a:off x="7957823" y="2621873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C9EF6F8-699E-4332-81E9-729EBE347A38}"/>
              </a:ext>
            </a:extLst>
          </p:cNvPr>
          <p:cNvSpPr/>
          <p:nvPr/>
        </p:nvSpPr>
        <p:spPr>
          <a:xfrm>
            <a:off x="7957823" y="214776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754FF4F-9DB2-4EED-845B-E6F409F528BE}"/>
              </a:ext>
            </a:extLst>
          </p:cNvPr>
          <p:cNvSpPr/>
          <p:nvPr/>
        </p:nvSpPr>
        <p:spPr>
          <a:xfrm>
            <a:off x="7957823" y="166327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560525-F792-4C30-82E2-86BF6AB7B11A}"/>
                  </a:ext>
                </a:extLst>
              </p:cNvPr>
              <p:cNvSpPr txBox="1"/>
              <p:nvPr/>
            </p:nvSpPr>
            <p:spPr>
              <a:xfrm>
                <a:off x="8063477" y="2895331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560525-F792-4C30-82E2-86BF6AB7B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477" y="2895331"/>
                <a:ext cx="369882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EA5EE3-3D8B-4881-A0F6-DC0F2983C940}"/>
                  </a:ext>
                </a:extLst>
              </p:cNvPr>
              <p:cNvSpPr txBox="1"/>
              <p:nvPr/>
            </p:nvSpPr>
            <p:spPr>
              <a:xfrm>
                <a:off x="8050529" y="2369838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EA5EE3-3D8B-4881-A0F6-DC0F2983C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529" y="2369838"/>
                <a:ext cx="36988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981FAED-0478-4257-A62D-17BD475FED58}"/>
                  </a:ext>
                </a:extLst>
              </p:cNvPr>
              <p:cNvSpPr txBox="1"/>
              <p:nvPr/>
            </p:nvSpPr>
            <p:spPr>
              <a:xfrm>
                <a:off x="8047093" y="1911351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981FAED-0478-4257-A62D-17BD475FE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093" y="1911351"/>
                <a:ext cx="369882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349E20-8C0B-40D9-A0A1-3707DBDB2F5E}"/>
                  </a:ext>
                </a:extLst>
              </p:cNvPr>
              <p:cNvSpPr txBox="1"/>
              <p:nvPr/>
            </p:nvSpPr>
            <p:spPr>
              <a:xfrm>
                <a:off x="8047035" y="1410887"/>
                <a:ext cx="3698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349E20-8C0B-40D9-A0A1-3707DBDB2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035" y="1410887"/>
                <a:ext cx="369882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Овал 78">
            <a:extLst>
              <a:ext uri="{FF2B5EF4-FFF2-40B4-BE49-F238E27FC236}">
                <a16:creationId xmlns:a16="http://schemas.microsoft.com/office/drawing/2014/main" id="{B016FF2E-A44C-4B6A-98E9-22ADD9ED38F2}"/>
              </a:ext>
            </a:extLst>
          </p:cNvPr>
          <p:cNvSpPr/>
          <p:nvPr/>
        </p:nvSpPr>
        <p:spPr>
          <a:xfrm>
            <a:off x="7933760" y="3555691"/>
            <a:ext cx="151680" cy="15858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8B49EE-6AC7-4653-93AA-533724FA9FCF}"/>
                  </a:ext>
                </a:extLst>
              </p:cNvPr>
              <p:cNvSpPr txBox="1"/>
              <p:nvPr/>
            </p:nvSpPr>
            <p:spPr>
              <a:xfrm>
                <a:off x="8005897" y="5269659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8B49EE-6AC7-4653-93AA-533724FA9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897" y="5269659"/>
                <a:ext cx="506890" cy="523220"/>
              </a:xfrm>
              <a:prstGeom prst="rect">
                <a:avLst/>
              </a:prstGeom>
              <a:blipFill>
                <a:blip r:embed="rId21"/>
                <a:stretch>
                  <a:fillRect l="-24096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BA957BB-68E6-4BC3-9530-A86E4E25B3C4}"/>
                  </a:ext>
                </a:extLst>
              </p:cNvPr>
              <p:cNvSpPr txBox="1"/>
              <p:nvPr/>
            </p:nvSpPr>
            <p:spPr>
              <a:xfrm>
                <a:off x="8008084" y="4757693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BA957BB-68E6-4BC3-9530-A86E4E25B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84" y="4757693"/>
                <a:ext cx="506890" cy="523220"/>
              </a:xfrm>
              <a:prstGeom prst="rect">
                <a:avLst/>
              </a:prstGeom>
              <a:blipFill>
                <a:blip r:embed="rId22"/>
                <a:stretch>
                  <a:fillRect l="-25301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E50199-23D2-4657-98FD-FBDB9DA20757}"/>
                  </a:ext>
                </a:extLst>
              </p:cNvPr>
              <p:cNvSpPr txBox="1"/>
              <p:nvPr/>
            </p:nvSpPr>
            <p:spPr>
              <a:xfrm>
                <a:off x="8023425" y="4280059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E50199-23D2-4657-98FD-FBDB9DA20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25" y="4280059"/>
                <a:ext cx="506890" cy="523220"/>
              </a:xfrm>
              <a:prstGeom prst="rect">
                <a:avLst/>
              </a:prstGeom>
              <a:blipFill>
                <a:blip r:embed="rId23"/>
                <a:stretch>
                  <a:fillRect l="-24096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A1D2371-9B35-4951-9568-2751DCD9E3AF}"/>
                  </a:ext>
                </a:extLst>
              </p:cNvPr>
              <p:cNvSpPr txBox="1"/>
              <p:nvPr/>
            </p:nvSpPr>
            <p:spPr>
              <a:xfrm>
                <a:off x="8033358" y="3785773"/>
                <a:ext cx="50689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A1D2371-9B35-4951-9568-2751DCD9E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358" y="3785773"/>
                <a:ext cx="506890" cy="523220"/>
              </a:xfrm>
              <a:prstGeom prst="rect">
                <a:avLst/>
              </a:prstGeom>
              <a:blipFill>
                <a:blip r:embed="rId24"/>
                <a:stretch>
                  <a:fillRect l="-25301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8207BE3-3CBC-4A4D-8EBA-E46FB2F7A3CB}"/>
              </a:ext>
            </a:extLst>
          </p:cNvPr>
          <p:cNvSpPr/>
          <p:nvPr/>
        </p:nvSpPr>
        <p:spPr>
          <a:xfrm>
            <a:off x="7982450" y="553234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4B283544-3025-4BB0-842E-5CB6AD879790}"/>
              </a:ext>
            </a:extLst>
          </p:cNvPr>
          <p:cNvSpPr/>
          <p:nvPr/>
        </p:nvSpPr>
        <p:spPr>
          <a:xfrm>
            <a:off x="7982007" y="502825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4008CB8-4FE6-463A-A248-D0840B5810E9}"/>
              </a:ext>
            </a:extLst>
          </p:cNvPr>
          <p:cNvSpPr/>
          <p:nvPr/>
        </p:nvSpPr>
        <p:spPr>
          <a:xfrm>
            <a:off x="7982007" y="4554147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22135413-EE4D-4492-8B1E-106AA5EBC72D}"/>
              </a:ext>
            </a:extLst>
          </p:cNvPr>
          <p:cNvSpPr/>
          <p:nvPr/>
        </p:nvSpPr>
        <p:spPr>
          <a:xfrm>
            <a:off x="7982007" y="4069656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0617E0EF-D0C3-46DE-BE67-082814870546}"/>
              </a:ext>
            </a:extLst>
          </p:cNvPr>
          <p:cNvSpPr/>
          <p:nvPr/>
        </p:nvSpPr>
        <p:spPr>
          <a:xfrm>
            <a:off x="9145647" y="2598306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96A64A4-5C52-455E-84AD-5D5B66E59DEE}"/>
              </a:ext>
            </a:extLst>
          </p:cNvPr>
          <p:cNvSpPr/>
          <p:nvPr/>
        </p:nvSpPr>
        <p:spPr>
          <a:xfrm>
            <a:off x="8780719" y="2908710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9ED1AA55-A8D5-4A5A-9A69-5E4DE8FC779F}"/>
              </a:ext>
            </a:extLst>
          </p:cNvPr>
          <p:cNvSpPr/>
          <p:nvPr/>
        </p:nvSpPr>
        <p:spPr>
          <a:xfrm>
            <a:off x="8387090" y="324571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9C10FC75-DC28-448E-A5A6-89B606B2DFBC}"/>
              </a:ext>
            </a:extLst>
          </p:cNvPr>
          <p:cNvSpPr/>
          <p:nvPr/>
        </p:nvSpPr>
        <p:spPr>
          <a:xfrm>
            <a:off x="9513744" y="230034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D562F35-C8C4-44EA-8F4F-6479ACDB262F}"/>
                  </a:ext>
                </a:extLst>
              </p:cNvPr>
              <p:cNvSpPr txBox="1"/>
              <p:nvPr/>
            </p:nvSpPr>
            <p:spPr>
              <a:xfrm>
                <a:off x="8339582" y="3132620"/>
                <a:ext cx="5371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D562F35-C8C4-44EA-8F4F-6479ACDB2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582" y="3132620"/>
                <a:ext cx="537100" cy="523220"/>
              </a:xfrm>
              <a:prstGeom prst="rect">
                <a:avLst/>
              </a:prstGeom>
              <a:blipFill>
                <a:blip r:embed="rId25"/>
                <a:stretch>
                  <a:fillRect l="-22727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1F32F9A-7307-4E36-9ADE-4EA22F79CB59}"/>
                  </a:ext>
                </a:extLst>
              </p:cNvPr>
              <p:cNvSpPr txBox="1"/>
              <p:nvPr/>
            </p:nvSpPr>
            <p:spPr>
              <a:xfrm>
                <a:off x="8721851" y="2843124"/>
                <a:ext cx="53674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1F32F9A-7307-4E36-9ADE-4EA22F79C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851" y="2843124"/>
                <a:ext cx="536741" cy="523220"/>
              </a:xfrm>
              <a:prstGeom prst="rect">
                <a:avLst/>
              </a:prstGeom>
              <a:blipFill>
                <a:blip r:embed="rId26"/>
                <a:stretch>
                  <a:fillRect l="-23864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ECC2CA6-A7B8-471D-B22A-387B16C7151D}"/>
                  </a:ext>
                </a:extLst>
              </p:cNvPr>
              <p:cNvSpPr txBox="1"/>
              <p:nvPr/>
            </p:nvSpPr>
            <p:spPr>
              <a:xfrm>
                <a:off x="9125007" y="2512562"/>
                <a:ext cx="5105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ECC2CA6-A7B8-471D-B22A-387B16C71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007" y="2512562"/>
                <a:ext cx="510532" cy="523220"/>
              </a:xfrm>
              <a:prstGeom prst="rect">
                <a:avLst/>
              </a:prstGeom>
              <a:blipFill>
                <a:blip r:embed="rId27"/>
                <a:stretch>
                  <a:fillRect l="-25000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5370514-9F3D-4C07-AD00-569B8ECEBF8F}"/>
                  </a:ext>
                </a:extLst>
              </p:cNvPr>
              <p:cNvSpPr txBox="1"/>
              <p:nvPr/>
            </p:nvSpPr>
            <p:spPr>
              <a:xfrm>
                <a:off x="9468599" y="2242208"/>
                <a:ext cx="5339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5370514-9F3D-4C07-AD00-569B8ECEB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599" y="2242208"/>
                <a:ext cx="533977" cy="523220"/>
              </a:xfrm>
              <a:prstGeom prst="rect">
                <a:avLst/>
              </a:prstGeom>
              <a:blipFill>
                <a:blip r:embed="rId28"/>
                <a:stretch>
                  <a:fillRect l="-22727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id="{97B6536E-16DF-42E8-9401-90E65EE2320F}"/>
                  </a:ext>
                </a:extLst>
              </p:cNvPr>
              <p:cNvSpPr/>
              <p:nvPr/>
            </p:nvSpPr>
            <p:spPr>
              <a:xfrm>
                <a:off x="9067566" y="1573641"/>
                <a:ext cx="67518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id="{97B6536E-16DF-42E8-9401-90E65EE23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566" y="1573641"/>
                <a:ext cx="675185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id="{2F6FADE8-E805-4FE5-B908-B9508BF54E72}"/>
                  </a:ext>
                </a:extLst>
              </p:cNvPr>
              <p:cNvSpPr/>
              <p:nvPr/>
            </p:nvSpPr>
            <p:spPr>
              <a:xfrm>
                <a:off x="5987815" y="3994141"/>
                <a:ext cx="67518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id="{2F6FADE8-E805-4FE5-B908-B9508BF54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15" y="3994141"/>
                <a:ext cx="675185" cy="70788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3FA73732-E71F-4A1E-845E-8FAA27187594}"/>
              </a:ext>
            </a:extLst>
          </p:cNvPr>
          <p:cNvCxnSpPr>
            <a:cxnSpLocks/>
          </p:cNvCxnSpPr>
          <p:nvPr/>
        </p:nvCxnSpPr>
        <p:spPr>
          <a:xfrm>
            <a:off x="9131213" y="2327548"/>
            <a:ext cx="558110" cy="240661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3EA22828-36FC-41F3-B45D-5ED7ADE27FE5}"/>
              </a:ext>
            </a:extLst>
          </p:cNvPr>
          <p:cNvCxnSpPr>
            <a:cxnSpLocks/>
          </p:cNvCxnSpPr>
          <p:nvPr/>
        </p:nvCxnSpPr>
        <p:spPr>
          <a:xfrm flipH="1">
            <a:off x="6709507" y="2309710"/>
            <a:ext cx="2328250" cy="205016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B1DD726C-40D7-447B-830C-85E776C5CCF3}"/>
              </a:ext>
            </a:extLst>
          </p:cNvPr>
          <p:cNvCxnSpPr>
            <a:cxnSpLocks/>
          </p:cNvCxnSpPr>
          <p:nvPr/>
        </p:nvCxnSpPr>
        <p:spPr>
          <a:xfrm flipH="1" flipV="1">
            <a:off x="6726463" y="4438830"/>
            <a:ext cx="2876304" cy="38328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Равнобедренный треугольник 105">
            <a:extLst>
              <a:ext uri="{FF2B5EF4-FFF2-40B4-BE49-F238E27FC236}">
                <a16:creationId xmlns:a16="http://schemas.microsoft.com/office/drawing/2014/main" id="{D57E45E0-37AA-45A1-A955-BF39EFA33081}"/>
              </a:ext>
            </a:extLst>
          </p:cNvPr>
          <p:cNvSpPr/>
          <p:nvPr/>
        </p:nvSpPr>
        <p:spPr>
          <a:xfrm rot="437998">
            <a:off x="6845637" y="2252953"/>
            <a:ext cx="3013500" cy="2350871"/>
          </a:xfrm>
          <a:prstGeom prst="triangle">
            <a:avLst>
              <a:gd name="adj" fmla="val 69826"/>
            </a:avLst>
          </a:prstGeom>
          <a:gradFill flip="none" rotWithShape="1">
            <a:gsLst>
              <a:gs pos="0">
                <a:schemeClr val="bg1"/>
              </a:gs>
              <a:gs pos="98000">
                <a:srgbClr val="7030A0">
                  <a:lumMod val="34000"/>
                  <a:lumOff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F1EC7E57-502D-4BA5-9AF7-1B3831E96D34}"/>
              </a:ext>
            </a:extLst>
          </p:cNvPr>
          <p:cNvSpPr/>
          <p:nvPr/>
        </p:nvSpPr>
        <p:spPr>
          <a:xfrm>
            <a:off x="9602767" y="4734164"/>
            <a:ext cx="173112" cy="175895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id="{68449BCC-6693-4F7F-8794-7C21DDEEDDBC}"/>
              </a:ext>
            </a:extLst>
          </p:cNvPr>
          <p:cNvSpPr/>
          <p:nvPr/>
        </p:nvSpPr>
        <p:spPr>
          <a:xfrm>
            <a:off x="9012405" y="2159574"/>
            <a:ext cx="173112" cy="175895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DB6A0470-9D7F-49F5-8F35-AC9B6B8DFEAE}"/>
              </a:ext>
            </a:extLst>
          </p:cNvPr>
          <p:cNvSpPr/>
          <p:nvPr/>
        </p:nvSpPr>
        <p:spPr>
          <a:xfrm>
            <a:off x="6572329" y="4340230"/>
            <a:ext cx="173112" cy="175895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B30A12F-646C-4FB5-B452-756296C0FDF9}"/>
                  </a:ext>
                </a:extLst>
              </p:cNvPr>
              <p:cNvSpPr txBox="1"/>
              <p:nvPr/>
            </p:nvSpPr>
            <p:spPr>
              <a:xfrm>
                <a:off x="95736" y="1397708"/>
                <a:ext cx="341303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  ?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B30A12F-646C-4FB5-B452-756296C0F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6" y="1397708"/>
                <a:ext cx="3413035" cy="101566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EABB2C7-8BA2-4C3D-992A-AB2B7A574D36}"/>
                  </a:ext>
                </a:extLst>
              </p:cNvPr>
              <p:cNvSpPr txBox="1"/>
              <p:nvPr/>
            </p:nvSpPr>
            <p:spPr>
              <a:xfrm>
                <a:off x="38561" y="2325903"/>
                <a:ext cx="341303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  ?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EABB2C7-8BA2-4C3D-992A-AB2B7A574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1" y="2325903"/>
                <a:ext cx="3413035" cy="101566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B7849CA-9F84-43F5-8D8C-2527DA8B79E9}"/>
                  </a:ext>
                </a:extLst>
              </p:cNvPr>
              <p:cNvSpPr txBox="1"/>
              <p:nvPr/>
            </p:nvSpPr>
            <p:spPr>
              <a:xfrm>
                <a:off x="-20894" y="3317245"/>
                <a:ext cx="341303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  ?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B7849CA-9F84-43F5-8D8C-2527DA8B7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94" y="3317245"/>
                <a:ext cx="3413035" cy="101566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68FFC8D-62BC-446C-96B5-03C204D14E5C}"/>
                  </a:ext>
                </a:extLst>
              </p:cNvPr>
              <p:cNvSpPr txBox="1"/>
              <p:nvPr/>
            </p:nvSpPr>
            <p:spPr>
              <a:xfrm>
                <a:off x="157568" y="242860"/>
                <a:ext cx="279161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68FFC8D-62BC-446C-96B5-03C204D14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68" y="242860"/>
                <a:ext cx="2791618" cy="1015663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235F47F-CF29-428C-92D6-4A7E339EF308}"/>
                  </a:ext>
                </a:extLst>
              </p:cNvPr>
              <p:cNvSpPr txBox="1"/>
              <p:nvPr/>
            </p:nvSpPr>
            <p:spPr>
              <a:xfrm>
                <a:off x="278458" y="4480993"/>
                <a:ext cx="341303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  ?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235F47F-CF29-428C-92D6-4A7E339EF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58" y="4480993"/>
                <a:ext cx="3413035" cy="1015663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994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10" grpId="0"/>
      <p:bldP spid="111" grpId="0"/>
      <p:bldP spid="112" grpId="0"/>
      <p:bldP spid="113" grpId="0"/>
      <p:bldP spid="1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C9930958-9BC0-48D1-A699-56E2EEF79FAF}"/>
                  </a:ext>
                </a:extLst>
              </p:cNvPr>
              <p:cNvSpPr/>
              <p:nvPr/>
            </p:nvSpPr>
            <p:spPr>
              <a:xfrm>
                <a:off x="-4918" y="0"/>
                <a:ext cx="12192000" cy="860347"/>
              </a:xfrm>
              <a:custGeom>
                <a:avLst/>
                <a:gdLst/>
                <a:ahLst/>
                <a:cxnLst/>
                <a:rect l="l" t="t" r="r" b="b"/>
                <a:pathLst>
                  <a:path w="5760085" h="1021080">
                    <a:moveTo>
                      <a:pt x="5759640" y="0"/>
                    </a:moveTo>
                    <a:lnTo>
                      <a:pt x="0" y="0"/>
                    </a:lnTo>
                    <a:lnTo>
                      <a:pt x="0" y="1020953"/>
                    </a:lnTo>
                    <a:lnTo>
                      <a:pt x="5759640" y="1020953"/>
                    </a:lnTo>
                    <a:lnTo>
                      <a:pt x="5759640" y="0"/>
                    </a:lnTo>
                    <a:close/>
                  </a:path>
                </a:pathLst>
              </a:custGeom>
              <a:solidFill>
                <a:srgbClr val="2365C7"/>
              </a:solidFill>
            </p:spPr>
            <p:txBody>
              <a:bodyPr wrap="square" lIns="0" tIns="0" rIns="0" bIns="0" rtlCol="0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sz="5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</m:t>
                    </m:r>
                    <m:r>
                      <a:rPr lang="en-US" sz="5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d>
                      <m:dPr>
                        <m:ctrlP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5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d>
                      <m:dPr>
                        <m:ctrlP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ru-RU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C9930958-9BC0-48D1-A699-56E2EEF79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8" y="0"/>
                <a:ext cx="12192000" cy="860347"/>
              </a:xfrm>
              <a:custGeom>
                <a:avLst/>
                <a:gdLst/>
                <a:ahLst/>
                <a:cxnLst/>
                <a:rect l="l" t="t" r="r" b="b"/>
                <a:pathLst>
                  <a:path w="5760085" h="1021080">
                    <a:moveTo>
                      <a:pt x="5759640" y="0"/>
                    </a:moveTo>
                    <a:lnTo>
                      <a:pt x="0" y="0"/>
                    </a:lnTo>
                    <a:lnTo>
                      <a:pt x="0" y="1020953"/>
                    </a:lnTo>
                    <a:lnTo>
                      <a:pt x="5759640" y="1020953"/>
                    </a:lnTo>
                    <a:lnTo>
                      <a:pt x="575964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8ED75A-B118-4AD7-B884-E8159D0E9540}"/>
                  </a:ext>
                </a:extLst>
              </p:cNvPr>
              <p:cNvSpPr txBox="1"/>
              <p:nvPr/>
            </p:nvSpPr>
            <p:spPr>
              <a:xfrm>
                <a:off x="176366" y="1026188"/>
                <a:ext cx="11839267" cy="1252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8ED75A-B118-4AD7-B884-E8159D0E9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6" y="1026188"/>
                <a:ext cx="11839267" cy="12526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B7811D-5C4F-4D86-9372-3FAB574E2C2A}"/>
                  </a:ext>
                </a:extLst>
              </p:cNvPr>
              <p:cNvSpPr txBox="1"/>
              <p:nvPr/>
            </p:nvSpPr>
            <p:spPr>
              <a:xfrm>
                <a:off x="230323" y="2337586"/>
                <a:ext cx="11198900" cy="1252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B7811D-5C4F-4D86-9372-3FAB574E2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3" y="2337586"/>
                <a:ext cx="11198900" cy="12526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322887-A180-486E-A2DC-E3DC2FA04D2F}"/>
                  </a:ext>
                </a:extLst>
              </p:cNvPr>
              <p:cNvSpPr txBox="1"/>
              <p:nvPr/>
            </p:nvSpPr>
            <p:spPr>
              <a:xfrm>
                <a:off x="0" y="3642283"/>
                <a:ext cx="10923182" cy="1252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322887-A180-486E-A2DC-E3DC2FA04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42283"/>
                <a:ext cx="10923182" cy="12526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69768C-D596-40AF-AF77-6A9B9656FD01}"/>
                  </a:ext>
                </a:extLst>
              </p:cNvPr>
              <p:cNvSpPr txBox="1"/>
              <p:nvPr/>
            </p:nvSpPr>
            <p:spPr>
              <a:xfrm>
                <a:off x="154955" y="5140943"/>
                <a:ext cx="51993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69768C-D596-40AF-AF77-6A9B9656F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55" y="5140943"/>
                <a:ext cx="519937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7964C9-D07A-4C97-B90D-74AFAA6E5D9F}"/>
                  </a:ext>
                </a:extLst>
              </p:cNvPr>
              <p:cNvSpPr txBox="1"/>
              <p:nvPr/>
            </p:nvSpPr>
            <p:spPr>
              <a:xfrm>
                <a:off x="5386223" y="5019807"/>
                <a:ext cx="406790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7964C9-D07A-4C97-B90D-74AFAA6E5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223" y="5019807"/>
                <a:ext cx="4067908" cy="688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4C485F-EC22-40D3-97AF-8A0251B69C2C}"/>
                  </a:ext>
                </a:extLst>
              </p:cNvPr>
              <p:cNvSpPr txBox="1"/>
              <p:nvPr/>
            </p:nvSpPr>
            <p:spPr>
              <a:xfrm>
                <a:off x="9454131" y="5039800"/>
                <a:ext cx="2507546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4C485F-EC22-40D3-97AF-8A0251B69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131" y="5039800"/>
                <a:ext cx="2507546" cy="688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1ECFFC-8A4E-4D56-8B7B-C3CF6F2F133C}"/>
                  </a:ext>
                </a:extLst>
              </p:cNvPr>
              <p:cNvSpPr txBox="1"/>
              <p:nvPr/>
            </p:nvSpPr>
            <p:spPr>
              <a:xfrm>
                <a:off x="8088760" y="5852810"/>
                <a:ext cx="3661900" cy="673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ru-RU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1ECFFC-8A4E-4D56-8B7B-C3CF6F2F1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760" y="5852810"/>
                <a:ext cx="3661900" cy="673582"/>
              </a:xfrm>
              <a:prstGeom prst="rect">
                <a:avLst/>
              </a:prstGeom>
              <a:blipFill>
                <a:blip r:embed="rId9"/>
                <a:stretch>
                  <a:fillRect l="-8486" t="-13514" b="-450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107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47F21-8B56-40D2-AC04-398F36D892FE}"/>
                  </a:ext>
                </a:extLst>
              </p:cNvPr>
              <p:cNvSpPr txBox="1"/>
              <p:nvPr/>
            </p:nvSpPr>
            <p:spPr>
              <a:xfrm>
                <a:off x="903256" y="975861"/>
                <a:ext cx="10375652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Fazod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d>
                      <m:dPr>
                        <m:ctrlP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d>
                      <m:dPr>
                        <m:ctrlP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 </m:t>
                    </m:r>
                    <m:r>
                      <a:rPr lang="en-US" sz="6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d>
                      <m:dPr>
                        <m:ctrlP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6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nuqtalar berilgan.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𝑶𝒚𝒛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tekislikda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nuqta-lardan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uzoqlikda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joylashgan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toping.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247F21-8B56-40D2-AC04-398F36D8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56" y="975861"/>
                <a:ext cx="10375652" cy="5632311"/>
              </a:xfrm>
              <a:prstGeom prst="rect">
                <a:avLst/>
              </a:prstGeom>
              <a:blipFill>
                <a:blip r:embed="rId2"/>
                <a:stretch>
                  <a:fillRect l="-3525" t="-3247" r="-3584" b="-6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2">
            <a:extLst>
              <a:ext uri="{FF2B5EF4-FFF2-40B4-BE49-F238E27FC236}">
                <a16:creationId xmlns:a16="http://schemas.microsoft.com/office/drawing/2014/main" id="{BBC11DEE-AA7D-474F-91B5-DA29A5107E2D}"/>
              </a:ext>
            </a:extLst>
          </p:cNvPr>
          <p:cNvSpPr/>
          <p:nvPr/>
        </p:nvSpPr>
        <p:spPr>
          <a:xfrm>
            <a:off x="-4918" y="0"/>
            <a:ext cx="12192000" cy="8603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95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8FFC7C-0648-4BEE-9964-8DE439BEB5E8}"/>
                  </a:ext>
                </a:extLst>
              </p:cNvPr>
              <p:cNvSpPr txBox="1"/>
              <p:nvPr/>
            </p:nvSpPr>
            <p:spPr>
              <a:xfrm>
                <a:off x="3890383" y="1953922"/>
                <a:ext cx="440139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𝑨𝑲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𝑩𝑲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𝑪𝑲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8FFC7C-0648-4BEE-9964-8DE439BEB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383" y="1953922"/>
                <a:ext cx="4401398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2">
            <a:extLst>
              <a:ext uri="{FF2B5EF4-FFF2-40B4-BE49-F238E27FC236}">
                <a16:creationId xmlns:a16="http://schemas.microsoft.com/office/drawing/2014/main" id="{5767FE41-A599-42BC-96F7-937148B72CBF}"/>
              </a:ext>
            </a:extLst>
          </p:cNvPr>
          <p:cNvSpPr/>
          <p:nvPr/>
        </p:nvSpPr>
        <p:spPr>
          <a:xfrm>
            <a:off x="-4918" y="0"/>
            <a:ext cx="12192000" cy="8603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630238" algn="just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49E0C7-C4AE-44F5-8787-B7C4A8FBD460}"/>
                  </a:ext>
                </a:extLst>
              </p:cNvPr>
              <p:cNvSpPr txBox="1"/>
              <p:nvPr/>
            </p:nvSpPr>
            <p:spPr>
              <a:xfrm>
                <a:off x="221316" y="912399"/>
                <a:ext cx="331282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49E0C7-C4AE-44F5-8787-B7C4A8FBD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6" y="912399"/>
                <a:ext cx="331282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CCBA3F-B0C2-4531-89FC-CD0BAC6A4598}"/>
                  </a:ext>
                </a:extLst>
              </p:cNvPr>
              <p:cNvSpPr txBox="1"/>
              <p:nvPr/>
            </p:nvSpPr>
            <p:spPr>
              <a:xfrm>
                <a:off x="4036045" y="912399"/>
                <a:ext cx="348125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CCBA3F-B0C2-4531-89FC-CD0BAC6A4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045" y="912399"/>
                <a:ext cx="348125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862C3C-A204-4A94-961A-D9CA30B0C494}"/>
                  </a:ext>
                </a:extLst>
              </p:cNvPr>
              <p:cNvSpPr txBox="1"/>
              <p:nvPr/>
            </p:nvSpPr>
            <p:spPr>
              <a:xfrm>
                <a:off x="8019209" y="948984"/>
                <a:ext cx="379230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862C3C-A204-4A94-961A-D9CA30B0C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209" y="948984"/>
                <a:ext cx="379230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BD0862-8F3F-46F7-AD9F-545A7964581E}"/>
                  </a:ext>
                </a:extLst>
              </p:cNvPr>
              <p:cNvSpPr txBox="1"/>
              <p:nvPr/>
            </p:nvSpPr>
            <p:spPr>
              <a:xfrm>
                <a:off x="4057900" y="-74555"/>
                <a:ext cx="199616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𝑶𝒚𝒛</m:t>
                      </m:r>
                    </m:oMath>
                  </m:oMathPara>
                </a14:m>
                <a:endParaRPr lang="ru-RU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BD0862-8F3F-46F7-AD9F-545A79645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00" y="-74555"/>
                <a:ext cx="199616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170F56-FEEC-4022-B75B-E1C1832BE11E}"/>
                  </a:ext>
                </a:extLst>
              </p:cNvPr>
              <p:cNvSpPr txBox="1"/>
              <p:nvPr/>
            </p:nvSpPr>
            <p:spPr>
              <a:xfrm>
                <a:off x="6796212" y="-59565"/>
                <a:ext cx="379230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𝑲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ru-RU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170F56-FEEC-4022-B75B-E1C1832BE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212" y="-59565"/>
                <a:ext cx="379230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6B3662-5822-45AE-AD92-20C203880FA4}"/>
                  </a:ext>
                </a:extLst>
              </p:cNvPr>
              <p:cNvSpPr txBox="1"/>
              <p:nvPr/>
            </p:nvSpPr>
            <p:spPr>
              <a:xfrm>
                <a:off x="881034" y="2903909"/>
                <a:ext cx="7003584" cy="898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𝑨𝑲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6B3662-5822-45AE-AD92-20C203880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34" y="2903909"/>
                <a:ext cx="7003584" cy="8983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F3C3CC-99AC-45C0-883C-72C2AB648883}"/>
                  </a:ext>
                </a:extLst>
              </p:cNvPr>
              <p:cNvSpPr txBox="1"/>
              <p:nvPr/>
            </p:nvSpPr>
            <p:spPr>
              <a:xfrm>
                <a:off x="881034" y="4216218"/>
                <a:ext cx="7410747" cy="898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𝑩𝑲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F3C3CC-99AC-45C0-883C-72C2AB648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34" y="4216218"/>
                <a:ext cx="7410747" cy="8983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9A9104-015A-4627-8698-0A22CDC09BDB}"/>
                  </a:ext>
                </a:extLst>
              </p:cNvPr>
              <p:cNvSpPr txBox="1"/>
              <p:nvPr/>
            </p:nvSpPr>
            <p:spPr>
              <a:xfrm>
                <a:off x="797770" y="5546625"/>
                <a:ext cx="8964634" cy="898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𝑪𝑲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9A9104-015A-4627-8698-0A22CDC09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70" y="5546625"/>
                <a:ext cx="8964634" cy="8983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736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1C1FC9-E902-42B8-BD75-7C56D4E5C995}"/>
                  </a:ext>
                </a:extLst>
              </p:cNvPr>
              <p:cNvSpPr txBox="1"/>
              <p:nvPr/>
            </p:nvSpPr>
            <p:spPr>
              <a:xfrm>
                <a:off x="241234" y="1398263"/>
                <a:ext cx="11810476" cy="898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1C1FC9-E902-42B8-BD75-7C56D4E5C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34" y="1398263"/>
                <a:ext cx="11810476" cy="8983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E37ECD-18C8-4707-BF37-0883E0343262}"/>
                  </a:ext>
                </a:extLst>
              </p:cNvPr>
              <p:cNvSpPr txBox="1"/>
              <p:nvPr/>
            </p:nvSpPr>
            <p:spPr>
              <a:xfrm>
                <a:off x="245231" y="2872468"/>
                <a:ext cx="11701537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E37ECD-18C8-4707-BF37-0883E0343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31" y="2872468"/>
                <a:ext cx="11701537" cy="692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0F94ABF-3DE5-4F0A-B7DC-F108E1FE6E5D}"/>
              </a:ext>
            </a:extLst>
          </p:cNvPr>
          <p:cNvCxnSpPr>
            <a:cxnSpLocks/>
          </p:cNvCxnSpPr>
          <p:nvPr/>
        </p:nvCxnSpPr>
        <p:spPr>
          <a:xfrm flipH="1">
            <a:off x="1463040" y="2565303"/>
            <a:ext cx="731520" cy="120086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062BEA4-B408-4EF3-BC96-A0A876026AAE}"/>
              </a:ext>
            </a:extLst>
          </p:cNvPr>
          <p:cNvCxnSpPr>
            <a:cxnSpLocks/>
          </p:cNvCxnSpPr>
          <p:nvPr/>
        </p:nvCxnSpPr>
        <p:spPr>
          <a:xfrm flipH="1">
            <a:off x="7613904" y="2611023"/>
            <a:ext cx="731520" cy="120086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7ACA1C9-D940-4931-976E-7FF379A9508E}"/>
              </a:ext>
            </a:extLst>
          </p:cNvPr>
          <p:cNvCxnSpPr>
            <a:cxnSpLocks/>
          </p:cNvCxnSpPr>
          <p:nvPr/>
        </p:nvCxnSpPr>
        <p:spPr>
          <a:xfrm flipH="1">
            <a:off x="11215248" y="2618254"/>
            <a:ext cx="731520" cy="120086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68476C5-41AB-4DF8-BD71-2498485A1082}"/>
              </a:ext>
            </a:extLst>
          </p:cNvPr>
          <p:cNvCxnSpPr>
            <a:cxnSpLocks/>
          </p:cNvCxnSpPr>
          <p:nvPr/>
        </p:nvCxnSpPr>
        <p:spPr>
          <a:xfrm flipH="1">
            <a:off x="9997440" y="2629311"/>
            <a:ext cx="731520" cy="120086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45D092C-EAD2-47EF-A711-4DB7DC4EA0DD}"/>
              </a:ext>
            </a:extLst>
          </p:cNvPr>
          <p:cNvCxnSpPr>
            <a:cxnSpLocks/>
          </p:cNvCxnSpPr>
          <p:nvPr/>
        </p:nvCxnSpPr>
        <p:spPr>
          <a:xfrm flipH="1">
            <a:off x="5064384" y="2611023"/>
            <a:ext cx="731520" cy="120086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08C7F76-B286-4BB7-A97D-150DE6FAC9B5}"/>
              </a:ext>
            </a:extLst>
          </p:cNvPr>
          <p:cNvCxnSpPr>
            <a:cxnSpLocks/>
          </p:cNvCxnSpPr>
          <p:nvPr/>
        </p:nvCxnSpPr>
        <p:spPr>
          <a:xfrm flipH="1">
            <a:off x="2707320" y="2565303"/>
            <a:ext cx="731520" cy="120086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A6B007-5FFF-4A9F-A793-B4A126FFE3C7}"/>
                  </a:ext>
                </a:extLst>
              </p:cNvPr>
              <p:cNvSpPr txBox="1"/>
              <p:nvPr/>
            </p:nvSpPr>
            <p:spPr>
              <a:xfrm>
                <a:off x="3519588" y="3872067"/>
                <a:ext cx="561955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A6B007-5FFF-4A9F-A793-B4A126FFE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588" y="3872067"/>
                <a:ext cx="5619552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254510-B3E5-4AEB-BF72-FBD0C195647A}"/>
                  </a:ext>
                </a:extLst>
              </p:cNvPr>
              <p:cNvSpPr txBox="1"/>
              <p:nvPr/>
            </p:nvSpPr>
            <p:spPr>
              <a:xfrm>
                <a:off x="3999891" y="4852217"/>
                <a:ext cx="373980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254510-B3E5-4AEB-BF72-FBD0C1956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891" y="4852217"/>
                <a:ext cx="3739806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D2A495-0F8F-422F-9048-44005C98459D}"/>
                  </a:ext>
                </a:extLst>
              </p:cNvPr>
              <p:cNvSpPr txBox="1"/>
              <p:nvPr/>
            </p:nvSpPr>
            <p:spPr>
              <a:xfrm>
                <a:off x="4283848" y="5857990"/>
                <a:ext cx="332783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D2A495-0F8F-422F-9048-44005C984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48" y="5857990"/>
                <a:ext cx="3327834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E189090-8E9C-4943-8C85-62EDC236F68B}"/>
              </a:ext>
            </a:extLst>
          </p:cNvPr>
          <p:cNvCxnSpPr>
            <a:cxnSpLocks/>
          </p:cNvCxnSpPr>
          <p:nvPr/>
        </p:nvCxnSpPr>
        <p:spPr>
          <a:xfrm flipH="1">
            <a:off x="7790688" y="4620200"/>
            <a:ext cx="377952" cy="1121134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309348-E273-497F-B178-3D517C84322B}"/>
                  </a:ext>
                </a:extLst>
              </p:cNvPr>
              <p:cNvSpPr txBox="1"/>
              <p:nvPr/>
            </p:nvSpPr>
            <p:spPr>
              <a:xfrm>
                <a:off x="8219631" y="4811435"/>
                <a:ext cx="77264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1309348-E273-497F-B178-3D517C843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631" y="4811435"/>
                <a:ext cx="772647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ject 2">
            <a:extLst>
              <a:ext uri="{FF2B5EF4-FFF2-40B4-BE49-F238E27FC236}">
                <a16:creationId xmlns:a16="http://schemas.microsoft.com/office/drawing/2014/main" id="{5CCAAA00-7EBD-497A-BCE8-A4267602B3C4}"/>
              </a:ext>
            </a:extLst>
          </p:cNvPr>
          <p:cNvSpPr/>
          <p:nvPr/>
        </p:nvSpPr>
        <p:spPr>
          <a:xfrm>
            <a:off x="0" y="-6843"/>
            <a:ext cx="12192000" cy="8603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630238" algn="just"/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60C986-B2FD-4DB4-9C43-55D35024C67D}"/>
                  </a:ext>
                </a:extLst>
              </p:cNvPr>
              <p:cNvSpPr txBox="1"/>
              <p:nvPr/>
            </p:nvSpPr>
            <p:spPr>
              <a:xfrm>
                <a:off x="3640391" y="33895"/>
                <a:ext cx="49468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𝑨𝑲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𝑩𝑲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𝑪𝑲</m:t>
                      </m:r>
                    </m:oMath>
                  </m:oMathPara>
                </a14:m>
                <a:endParaRPr lang="ru-RU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60C986-B2FD-4DB4-9C43-55D35024C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391" y="33895"/>
                <a:ext cx="4946867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Рамка 24">
            <a:extLst>
              <a:ext uri="{FF2B5EF4-FFF2-40B4-BE49-F238E27FC236}">
                <a16:creationId xmlns:a16="http://schemas.microsoft.com/office/drawing/2014/main" id="{CE9EAE56-A348-43F0-932B-271CCD351490}"/>
              </a:ext>
            </a:extLst>
          </p:cNvPr>
          <p:cNvSpPr/>
          <p:nvPr/>
        </p:nvSpPr>
        <p:spPr>
          <a:xfrm>
            <a:off x="3249212" y="53340"/>
            <a:ext cx="3630343" cy="860346"/>
          </a:xfrm>
          <a:prstGeom prst="frame">
            <a:avLst>
              <a:gd name="adj1" fmla="val 1996"/>
            </a:avLst>
          </a:prstGeom>
          <a:solidFill>
            <a:srgbClr val="C0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00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1" grpId="0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86DEFD-6E88-439B-9380-39DF218DF76F}"/>
                  </a:ext>
                </a:extLst>
              </p:cNvPr>
              <p:cNvSpPr txBox="1"/>
              <p:nvPr/>
            </p:nvSpPr>
            <p:spPr>
              <a:xfrm>
                <a:off x="344061" y="1732403"/>
                <a:ext cx="11367919" cy="748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86DEFD-6E88-439B-9380-39DF218DF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61" y="1732403"/>
                <a:ext cx="11367919" cy="748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FACD9F-9A14-44AC-849E-6E447BD51B6E}"/>
                  </a:ext>
                </a:extLst>
              </p:cNvPr>
              <p:cNvSpPr txBox="1"/>
              <p:nvPr/>
            </p:nvSpPr>
            <p:spPr>
              <a:xfrm>
                <a:off x="263602" y="3073107"/>
                <a:ext cx="11664795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FACD9F-9A14-44AC-849E-6E447BD51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02" y="3073107"/>
                <a:ext cx="11664795" cy="566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3B48210-DE54-492C-85B5-6B33E60515DB}"/>
              </a:ext>
            </a:extLst>
          </p:cNvPr>
          <p:cNvCxnSpPr>
            <a:cxnSpLocks/>
          </p:cNvCxnSpPr>
          <p:nvPr/>
        </p:nvCxnSpPr>
        <p:spPr>
          <a:xfrm flipH="1">
            <a:off x="1317701" y="2964164"/>
            <a:ext cx="586179" cy="784449"/>
          </a:xfrm>
          <a:prstGeom prst="line">
            <a:avLst/>
          </a:prstGeom>
          <a:ln w="5715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AC692D-7114-49E0-A285-2EDA3ABB4AE8}"/>
                  </a:ext>
                </a:extLst>
              </p:cNvPr>
              <p:cNvSpPr txBox="1"/>
              <p:nvPr/>
            </p:nvSpPr>
            <p:spPr>
              <a:xfrm>
                <a:off x="2955530" y="4314642"/>
                <a:ext cx="655423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AC692D-7114-49E0-A285-2EDA3ABB4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30" y="4314642"/>
                <a:ext cx="655423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C1267F-77F0-4942-A18D-41D8E88F1F53}"/>
                  </a:ext>
                </a:extLst>
              </p:cNvPr>
              <p:cNvSpPr txBox="1"/>
              <p:nvPr/>
            </p:nvSpPr>
            <p:spPr>
              <a:xfrm>
                <a:off x="4008183" y="5605165"/>
                <a:ext cx="357309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C1267F-77F0-4942-A18D-41D8E88F1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183" y="5605165"/>
                <a:ext cx="357309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232F23B-D1FA-4E1D-AD5E-49EF1A9FED0E}"/>
              </a:ext>
            </a:extLst>
          </p:cNvPr>
          <p:cNvCxnSpPr>
            <a:cxnSpLocks/>
          </p:cNvCxnSpPr>
          <p:nvPr/>
        </p:nvCxnSpPr>
        <p:spPr>
          <a:xfrm flipH="1">
            <a:off x="4309554" y="2968354"/>
            <a:ext cx="586179" cy="784449"/>
          </a:xfrm>
          <a:prstGeom prst="line">
            <a:avLst/>
          </a:prstGeom>
          <a:ln w="5715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121BC2A-8548-4787-855D-B8D4F4523303}"/>
              </a:ext>
            </a:extLst>
          </p:cNvPr>
          <p:cNvCxnSpPr>
            <a:cxnSpLocks/>
          </p:cNvCxnSpPr>
          <p:nvPr/>
        </p:nvCxnSpPr>
        <p:spPr>
          <a:xfrm flipH="1">
            <a:off x="3364415" y="2972733"/>
            <a:ext cx="586179" cy="784449"/>
          </a:xfrm>
          <a:prstGeom prst="line">
            <a:avLst/>
          </a:prstGeom>
          <a:ln w="5715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6940573-3A3D-4622-9B7F-EB131F3C52F8}"/>
              </a:ext>
            </a:extLst>
          </p:cNvPr>
          <p:cNvCxnSpPr>
            <a:cxnSpLocks/>
          </p:cNvCxnSpPr>
          <p:nvPr/>
        </p:nvCxnSpPr>
        <p:spPr>
          <a:xfrm flipH="1">
            <a:off x="6381907" y="2972733"/>
            <a:ext cx="586179" cy="784449"/>
          </a:xfrm>
          <a:prstGeom prst="line">
            <a:avLst/>
          </a:prstGeom>
          <a:ln w="5715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B1038DE-9D4C-480B-8A6E-14B9B2102AFA}"/>
              </a:ext>
            </a:extLst>
          </p:cNvPr>
          <p:cNvCxnSpPr>
            <a:cxnSpLocks/>
          </p:cNvCxnSpPr>
          <p:nvPr/>
        </p:nvCxnSpPr>
        <p:spPr>
          <a:xfrm flipH="1">
            <a:off x="9399399" y="2959080"/>
            <a:ext cx="586179" cy="784449"/>
          </a:xfrm>
          <a:prstGeom prst="line">
            <a:avLst/>
          </a:prstGeom>
          <a:ln w="5715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629F041-5327-494B-ADAA-D2314224E1D8}"/>
              </a:ext>
            </a:extLst>
          </p:cNvPr>
          <p:cNvCxnSpPr>
            <a:cxnSpLocks/>
          </p:cNvCxnSpPr>
          <p:nvPr/>
        </p:nvCxnSpPr>
        <p:spPr>
          <a:xfrm flipH="1">
            <a:off x="11342218" y="3036775"/>
            <a:ext cx="586179" cy="784449"/>
          </a:xfrm>
          <a:prstGeom prst="line">
            <a:avLst/>
          </a:prstGeom>
          <a:ln w="57150">
            <a:solidFill>
              <a:srgbClr val="005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2">
            <a:extLst>
              <a:ext uri="{FF2B5EF4-FFF2-40B4-BE49-F238E27FC236}">
                <a16:creationId xmlns:a16="http://schemas.microsoft.com/office/drawing/2014/main" id="{2D1FAEE2-2651-4474-957D-22B83B49F048}"/>
              </a:ext>
            </a:extLst>
          </p:cNvPr>
          <p:cNvSpPr/>
          <p:nvPr/>
        </p:nvSpPr>
        <p:spPr>
          <a:xfrm>
            <a:off x="0" y="-6843"/>
            <a:ext cx="12192000" cy="8603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630238" algn="just"/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062729-D557-45E2-AAF6-D5254E9FAA91}"/>
                  </a:ext>
                </a:extLst>
              </p:cNvPr>
              <p:cNvSpPr txBox="1"/>
              <p:nvPr/>
            </p:nvSpPr>
            <p:spPr>
              <a:xfrm>
                <a:off x="3640391" y="33895"/>
                <a:ext cx="49468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𝑨𝑲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𝑩𝑲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𝑪𝑲</m:t>
                      </m:r>
                    </m:oMath>
                  </m:oMathPara>
                </a14:m>
                <a:endParaRPr lang="ru-RU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062729-D557-45E2-AAF6-D5254E9FA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391" y="33895"/>
                <a:ext cx="494686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Рамка 19">
            <a:extLst>
              <a:ext uri="{FF2B5EF4-FFF2-40B4-BE49-F238E27FC236}">
                <a16:creationId xmlns:a16="http://schemas.microsoft.com/office/drawing/2014/main" id="{5855D71E-99E1-4EE1-8C2C-1D904F6B62A9}"/>
              </a:ext>
            </a:extLst>
          </p:cNvPr>
          <p:cNvSpPr/>
          <p:nvPr/>
        </p:nvSpPr>
        <p:spPr>
          <a:xfrm>
            <a:off x="5422786" y="37620"/>
            <a:ext cx="3406421" cy="916257"/>
          </a:xfrm>
          <a:prstGeom prst="frame">
            <a:avLst>
              <a:gd name="adj1" fmla="val 1996"/>
            </a:avLst>
          </a:prstGeom>
          <a:solidFill>
            <a:srgbClr val="C00000"/>
          </a:solidFill>
          <a:ln>
            <a:solidFill>
              <a:srgbClr val="005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76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263CF2-7659-4608-A66D-F912C0A6B5C1}"/>
                  </a:ext>
                </a:extLst>
              </p:cNvPr>
              <p:cNvSpPr txBox="1"/>
              <p:nvPr/>
            </p:nvSpPr>
            <p:spPr>
              <a:xfrm>
                <a:off x="940741" y="1152566"/>
                <a:ext cx="4742067" cy="1647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lang="ru-RU" sz="4800" b="1" dirty="0"/>
                                <m:t> 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  <m:r>
                                <m:rPr>
                                  <m:nor/>
                                </m:rPr>
                                <a:rPr lang="ru-RU" sz="4800" b="1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263CF2-7659-4608-A66D-F912C0A6B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41" y="1152566"/>
                <a:ext cx="4742067" cy="16476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EA437E-BBD9-4058-A129-AE056721EFD0}"/>
                  </a:ext>
                </a:extLst>
              </p:cNvPr>
              <p:cNvSpPr txBox="1"/>
              <p:nvPr/>
            </p:nvSpPr>
            <p:spPr>
              <a:xfrm>
                <a:off x="940740" y="3262929"/>
                <a:ext cx="4742067" cy="1647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  <m:r>
                                <m:rPr>
                                  <m:nor/>
                                </m:rPr>
                                <a:rPr lang="ru-RU" sz="4800" b="1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EA437E-BBD9-4058-A129-AE056721E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40" y="3262929"/>
                <a:ext cx="4742067" cy="16476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7D1F4D-32E2-465B-BAE6-FE7F476D3E51}"/>
                  </a:ext>
                </a:extLst>
              </p:cNvPr>
              <p:cNvSpPr txBox="1"/>
              <p:nvPr/>
            </p:nvSpPr>
            <p:spPr>
              <a:xfrm>
                <a:off x="193884" y="1268638"/>
                <a:ext cx="81804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7D1F4D-32E2-465B-BAE6-FE7F476D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4" y="1268638"/>
                <a:ext cx="818044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CA0DC5-F6B3-41F3-8008-BBE2DE3A1F26}"/>
                  </a:ext>
                </a:extLst>
              </p:cNvPr>
              <p:cNvSpPr txBox="1"/>
              <p:nvPr/>
            </p:nvSpPr>
            <p:spPr>
              <a:xfrm>
                <a:off x="193885" y="3709944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CA0DC5-F6B3-41F3-8008-BBE2DE3A1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5" y="3709944"/>
                <a:ext cx="599523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E67FC2-848D-4D3B-82DE-7A5EB5ECAAB5}"/>
                  </a:ext>
                </a:extLst>
              </p:cNvPr>
              <p:cNvSpPr txBox="1"/>
              <p:nvPr/>
            </p:nvSpPr>
            <p:spPr>
              <a:xfrm>
                <a:off x="1511241" y="5074796"/>
                <a:ext cx="304526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E67FC2-848D-4D3B-82DE-7A5EB5ECA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241" y="5074796"/>
                <a:ext cx="30452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271AE3-1D1F-4A74-9EF5-285D8B8DC400}"/>
                  </a:ext>
                </a:extLst>
              </p:cNvPr>
              <p:cNvSpPr txBox="1"/>
              <p:nvPr/>
            </p:nvSpPr>
            <p:spPr>
              <a:xfrm>
                <a:off x="1666224" y="5922342"/>
                <a:ext cx="304526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271AE3-1D1F-4A74-9EF5-285D8B8DC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224" y="5922342"/>
                <a:ext cx="3045261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FD3320-C332-4E07-A696-387BE1CF1FB0}"/>
                  </a:ext>
                </a:extLst>
              </p:cNvPr>
              <p:cNvSpPr txBox="1"/>
              <p:nvPr/>
            </p:nvSpPr>
            <p:spPr>
              <a:xfrm>
                <a:off x="7233057" y="1168210"/>
                <a:ext cx="401820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FD3320-C332-4E07-A696-387BE1CF1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057" y="1168210"/>
                <a:ext cx="401820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3AD5B8-149C-40FF-B826-54378D2FE319}"/>
                  </a:ext>
                </a:extLst>
              </p:cNvPr>
              <p:cNvSpPr txBox="1"/>
              <p:nvPr/>
            </p:nvSpPr>
            <p:spPr>
              <a:xfrm>
                <a:off x="7005750" y="1949563"/>
                <a:ext cx="5331156" cy="1552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3AD5B8-149C-40FF-B826-54378D2FE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750" y="1949563"/>
                <a:ext cx="5331156" cy="15526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3B51F9-8D71-4991-8851-2FC262E120A8}"/>
                  </a:ext>
                </a:extLst>
              </p:cNvPr>
              <p:cNvSpPr txBox="1"/>
              <p:nvPr/>
            </p:nvSpPr>
            <p:spPr>
              <a:xfrm>
                <a:off x="6011082" y="5905793"/>
                <a:ext cx="609900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8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𝑲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endParaRPr lang="ru-RU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3B51F9-8D71-4991-8851-2FC262E12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082" y="5905793"/>
                <a:ext cx="6099001" cy="830997"/>
              </a:xfrm>
              <a:prstGeom prst="rect">
                <a:avLst/>
              </a:prstGeom>
              <a:blipFill>
                <a:blip r:embed="rId12"/>
                <a:stretch>
                  <a:fillRect l="-4496" t="-1764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ADD0974-F8B0-4702-A398-887D7DE0B7B5}"/>
              </a:ext>
            </a:extLst>
          </p:cNvPr>
          <p:cNvCxnSpPr>
            <a:cxnSpLocks/>
          </p:cNvCxnSpPr>
          <p:nvPr/>
        </p:nvCxnSpPr>
        <p:spPr>
          <a:xfrm>
            <a:off x="5462675" y="1583708"/>
            <a:ext cx="1369470" cy="259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2">
            <a:extLst>
              <a:ext uri="{FF2B5EF4-FFF2-40B4-BE49-F238E27FC236}">
                <a16:creationId xmlns:a16="http://schemas.microsoft.com/office/drawing/2014/main" id="{B9FB7AA9-BF90-42D6-B742-73F10E15A9D6}"/>
              </a:ext>
            </a:extLst>
          </p:cNvPr>
          <p:cNvSpPr/>
          <p:nvPr/>
        </p:nvSpPr>
        <p:spPr>
          <a:xfrm>
            <a:off x="0" y="-6843"/>
            <a:ext cx="12192000" cy="8603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630238" algn="just"/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CB693F-FADD-4F39-9E23-198A589586B8}"/>
                  </a:ext>
                </a:extLst>
              </p:cNvPr>
              <p:cNvSpPr txBox="1"/>
              <p:nvPr/>
            </p:nvSpPr>
            <p:spPr>
              <a:xfrm>
                <a:off x="3671386" y="-69826"/>
                <a:ext cx="467939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𝑲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</m:d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 ?</m:t>
                      </m:r>
                    </m:oMath>
                  </m:oMathPara>
                </a14:m>
                <a:endParaRPr lang="ru-RU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CB693F-FADD-4F39-9E23-198A58958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386" y="-69826"/>
                <a:ext cx="4679392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653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C4A894F-8C9A-4CB9-BB67-DD537F191A20}"/>
              </a:ext>
            </a:extLst>
          </p:cNvPr>
          <p:cNvSpPr txBox="1"/>
          <p:nvPr/>
        </p:nvSpPr>
        <p:spPr>
          <a:xfrm>
            <a:off x="636820" y="2072233"/>
            <a:ext cx="1059809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118-sahifasida </a:t>
            </a:r>
            <a:r>
              <a:rPr lang="en-US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7-masalani </a:t>
            </a:r>
            <a:r>
              <a:rPr lang="en-US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ject 2"/>
          <p:cNvSpPr/>
          <p:nvPr/>
        </p:nvSpPr>
        <p:spPr>
          <a:xfrm>
            <a:off x="0" y="-24928"/>
            <a:ext cx="12192000" cy="19698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hild, Children, Doing, Drawing, Homewor #189090 - PNG Images - PNGio">
            <a:extLst>
              <a:ext uri="{FF2B5EF4-FFF2-40B4-BE49-F238E27FC236}">
                <a16:creationId xmlns:a16="http://schemas.microsoft.com/office/drawing/2014/main" id="{145BE81C-5409-4B9A-B066-33F009824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3528" y="102391"/>
            <a:ext cx="2177727" cy="16964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546924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Листочек в клетку фон, векторные картинки лист в клетку ...">
            <a:extLst>
              <a:ext uri="{FF2B5EF4-FFF2-40B4-BE49-F238E27FC236}">
                <a16:creationId xmlns:a16="http://schemas.microsoft.com/office/drawing/2014/main" id="{6A461987-3AC4-4D6B-97EC-C6F639E0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82" y="1534929"/>
            <a:ext cx="5094664" cy="49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7AF897-C7AD-4C73-A79F-F00B90F41EB5}"/>
                  </a:ext>
                </a:extLst>
              </p:cNvPr>
              <p:cNvSpPr txBox="1"/>
              <p:nvPr/>
            </p:nvSpPr>
            <p:spPr>
              <a:xfrm>
                <a:off x="594949" y="1651820"/>
                <a:ext cx="63370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000" b="1" dirty="0"/>
                  <a:t> –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7AF897-C7AD-4C73-A79F-F00B90F41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49" y="1651820"/>
                <a:ext cx="6337099" cy="707886"/>
              </a:xfrm>
              <a:prstGeom prst="rect">
                <a:avLst/>
              </a:prstGeom>
              <a:blipFill>
                <a:blip r:embed="rId3"/>
                <a:stretch>
                  <a:fillRect t="-17241" b="-37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001AB5-4855-4BBA-8749-DC4CBDF4FEF1}"/>
                  </a:ext>
                </a:extLst>
              </p:cNvPr>
              <p:cNvSpPr txBox="1"/>
              <p:nvPr/>
            </p:nvSpPr>
            <p:spPr>
              <a:xfrm>
                <a:off x="594949" y="2616424"/>
                <a:ext cx="52758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abssissalar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001AB5-4855-4BBA-8749-DC4CBDF4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49" y="2616424"/>
                <a:ext cx="5275803" cy="707886"/>
              </a:xfrm>
              <a:prstGeom prst="rect">
                <a:avLst/>
              </a:prstGeom>
              <a:blipFill>
                <a:blip r:embed="rId4"/>
                <a:stretch>
                  <a:fillRect t="-15517" r="-3121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29C41F-F248-4AEC-8B17-EE43061E96B5}"/>
                  </a:ext>
                </a:extLst>
              </p:cNvPr>
              <p:cNvSpPr txBox="1"/>
              <p:nvPr/>
            </p:nvSpPr>
            <p:spPr>
              <a:xfrm>
                <a:off x="550145" y="3672669"/>
                <a:ext cx="51106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</a:rPr>
                      <m:t>𝑶𝒚</m:t>
                    </m:r>
                    <m:r>
                      <a:rPr lang="en-US" sz="4000" b="1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ordinatalar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29C41F-F248-4AEC-8B17-EE43061E9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45" y="3672669"/>
                <a:ext cx="5110694" cy="707886"/>
              </a:xfrm>
              <a:prstGeom prst="rect">
                <a:avLst/>
              </a:prstGeom>
              <a:blipFill>
                <a:blip r:embed="rId5"/>
                <a:stretch>
                  <a:fillRect t="-15385" r="-3218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785340-A153-4367-BE15-96FD296B6255}"/>
                  </a:ext>
                </a:extLst>
              </p:cNvPr>
              <p:cNvSpPr txBox="1"/>
              <p:nvPr/>
            </p:nvSpPr>
            <p:spPr>
              <a:xfrm>
                <a:off x="550145" y="4728914"/>
                <a:ext cx="509466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000" b="1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785340-A153-4367-BE15-96FD296B6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45" y="4728914"/>
                <a:ext cx="5094664" cy="1323439"/>
              </a:xfrm>
              <a:prstGeom prst="rect">
                <a:avLst/>
              </a:prstGeom>
              <a:blipFill>
                <a:blip r:embed="rId6"/>
                <a:stretch>
                  <a:fillRect t="-8295" r="-359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09107D-0192-498A-88ED-3CBA2F4D1CB0}"/>
                  </a:ext>
                </a:extLst>
              </p:cNvPr>
              <p:cNvSpPr txBox="1"/>
              <p:nvPr/>
            </p:nvSpPr>
            <p:spPr>
              <a:xfrm>
                <a:off x="8232202" y="1624889"/>
                <a:ext cx="5645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09107D-0192-498A-88ED-3CBA2F4D1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202" y="1624889"/>
                <a:ext cx="56457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0AF107-A3F7-4F97-8724-AC14DFC7262B}"/>
                  </a:ext>
                </a:extLst>
              </p:cNvPr>
              <p:cNvSpPr txBox="1"/>
              <p:nvPr/>
            </p:nvSpPr>
            <p:spPr>
              <a:xfrm>
                <a:off x="11002255" y="3776172"/>
                <a:ext cx="5549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0AF107-A3F7-4F97-8724-AC14DFC72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255" y="3776172"/>
                <a:ext cx="55495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650361-0905-4A94-8512-0CF339500F8F}"/>
                  </a:ext>
                </a:extLst>
              </p:cNvPr>
              <p:cNvSpPr txBox="1"/>
              <p:nvPr/>
            </p:nvSpPr>
            <p:spPr>
              <a:xfrm>
                <a:off x="8201644" y="4026611"/>
                <a:ext cx="6270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650361-0905-4A94-8512-0CF339500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644" y="4026611"/>
                <a:ext cx="62709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5001900-3B25-4044-B28C-311A7C6C7C91}"/>
              </a:ext>
            </a:extLst>
          </p:cNvPr>
          <p:cNvCxnSpPr>
            <a:cxnSpLocks/>
          </p:cNvCxnSpPr>
          <p:nvPr/>
        </p:nvCxnSpPr>
        <p:spPr>
          <a:xfrm>
            <a:off x="6932048" y="4027196"/>
            <a:ext cx="4188236" cy="0"/>
          </a:xfrm>
          <a:prstGeom prst="straightConnector1">
            <a:avLst/>
          </a:prstGeom>
          <a:ln w="5715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BEB56D3-73AD-4147-AFBE-1C6390A2163E}"/>
              </a:ext>
            </a:extLst>
          </p:cNvPr>
          <p:cNvCxnSpPr>
            <a:cxnSpLocks/>
          </p:cNvCxnSpPr>
          <p:nvPr/>
        </p:nvCxnSpPr>
        <p:spPr>
          <a:xfrm flipV="1">
            <a:off x="8796779" y="1869360"/>
            <a:ext cx="0" cy="4314502"/>
          </a:xfrm>
          <a:prstGeom prst="straightConnector1">
            <a:avLst/>
          </a:prstGeom>
          <a:ln w="5715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9B38FA0-9119-444E-BFC6-1C37DEEDEBCC}"/>
              </a:ext>
            </a:extLst>
          </p:cNvPr>
          <p:cNvSpPr/>
          <p:nvPr/>
        </p:nvSpPr>
        <p:spPr>
          <a:xfrm>
            <a:off x="7265258" y="2594700"/>
            <a:ext cx="2974397" cy="2861513"/>
          </a:xfrm>
          <a:prstGeom prst="rect">
            <a:avLst/>
          </a:prstGeom>
          <a:solidFill>
            <a:srgbClr val="0070C0">
              <a:alpha val="21176"/>
            </a:srgbClr>
          </a:solidFill>
          <a:ln>
            <a:solidFill>
              <a:srgbClr val="00B0F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4D75F2-C122-4EF6-8C71-E81B76F9A60A}"/>
              </a:ext>
            </a:extLst>
          </p:cNvPr>
          <p:cNvSpPr txBox="1"/>
          <p:nvPr/>
        </p:nvSpPr>
        <p:spPr>
          <a:xfrm>
            <a:off x="9482319" y="2827955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I</a:t>
            </a:r>
            <a:endParaRPr lang="ru-RU" sz="4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24F95C-B1A1-41E4-AF6E-E9426A33A0E4}"/>
              </a:ext>
            </a:extLst>
          </p:cNvPr>
          <p:cNvSpPr txBox="1"/>
          <p:nvPr/>
        </p:nvSpPr>
        <p:spPr>
          <a:xfrm>
            <a:off x="7613287" y="2827955"/>
            <a:ext cx="486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II</a:t>
            </a:r>
            <a:endParaRPr lang="ru-RU" sz="4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422EA3-9388-4CCB-8C00-85FCA8FC9CFD}"/>
              </a:ext>
            </a:extLst>
          </p:cNvPr>
          <p:cNvSpPr txBox="1"/>
          <p:nvPr/>
        </p:nvSpPr>
        <p:spPr>
          <a:xfrm>
            <a:off x="7537945" y="4710694"/>
            <a:ext cx="636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III</a:t>
            </a:r>
            <a:endParaRPr lang="ru-RU" sz="4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0750B1-A64D-4BC1-B376-7A7183D11D8E}"/>
              </a:ext>
            </a:extLst>
          </p:cNvPr>
          <p:cNvSpPr txBox="1"/>
          <p:nvPr/>
        </p:nvSpPr>
        <p:spPr>
          <a:xfrm>
            <a:off x="9593118" y="4686772"/>
            <a:ext cx="6687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IV</a:t>
            </a:r>
            <a:endParaRPr lang="ru-RU" sz="4400" b="1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A46313EB-CDE9-4A65-BD45-7A237D483BB7}"/>
              </a:ext>
            </a:extLst>
          </p:cNvPr>
          <p:cNvSpPr/>
          <p:nvPr/>
        </p:nvSpPr>
        <p:spPr>
          <a:xfrm>
            <a:off x="8715307" y="3951946"/>
            <a:ext cx="162943" cy="14933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2"/>
          <p:cNvSpPr/>
          <p:nvPr/>
        </p:nvSpPr>
        <p:spPr>
          <a:xfrm>
            <a:off x="-4918" y="0"/>
            <a:ext cx="12192000" cy="11611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2E16D4-9C90-40B4-80D0-310C8D7D51B0}"/>
              </a:ext>
            </a:extLst>
          </p:cNvPr>
          <p:cNvSpPr txBox="1"/>
          <p:nvPr/>
        </p:nvSpPr>
        <p:spPr>
          <a:xfrm>
            <a:off x="4918" y="14660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dekart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53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5" grpId="0"/>
      <p:bldP spid="24" grpId="0" animBg="1"/>
      <p:bldP spid="25" grpId="0"/>
      <p:bldP spid="26" grpId="0"/>
      <p:bldP spid="27" grpId="0"/>
      <p:bldP spid="2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EFBB95-DB49-44C6-AE1B-57A422043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167" y="1175585"/>
            <a:ext cx="6202362" cy="5487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1CEBB4-EE5E-4DB2-80A6-B3C717FE7C22}"/>
                  </a:ext>
                </a:extLst>
              </p:cNvPr>
              <p:cNvSpPr txBox="1"/>
              <p:nvPr/>
            </p:nvSpPr>
            <p:spPr>
              <a:xfrm>
                <a:off x="382029" y="1175585"/>
                <a:ext cx="63370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000" b="1" dirty="0">
                    <a:solidFill>
                      <a:srgbClr val="000066"/>
                    </a:solidFill>
                  </a:rPr>
                  <a:t> </a:t>
                </a:r>
                <a:r>
                  <a:rPr lang="en-US" sz="4000" b="1" dirty="0"/>
                  <a:t>–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1CEBB4-EE5E-4DB2-80A6-B3C717FE7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29" y="1175585"/>
                <a:ext cx="6337099" cy="707886"/>
              </a:xfrm>
              <a:prstGeom prst="rect">
                <a:avLst/>
              </a:prstGeom>
              <a:blipFill>
                <a:blip r:embed="rId3"/>
                <a:stretch>
                  <a:fillRect t="-17241" b="-37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E7E422-19CF-4110-88D9-C146C6AC5BBE}"/>
                  </a:ext>
                </a:extLst>
              </p:cNvPr>
              <p:cNvSpPr txBox="1"/>
              <p:nvPr/>
            </p:nvSpPr>
            <p:spPr>
              <a:xfrm>
                <a:off x="353603" y="1992322"/>
                <a:ext cx="52758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000" b="1" dirty="0">
                    <a:solidFill>
                      <a:srgbClr val="00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abssissalar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E7E422-19CF-4110-88D9-C146C6AC5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03" y="1992322"/>
                <a:ext cx="5275803" cy="707886"/>
              </a:xfrm>
              <a:prstGeom prst="rect">
                <a:avLst/>
              </a:prstGeom>
              <a:blipFill>
                <a:blip r:embed="rId4"/>
                <a:stretch>
                  <a:fillRect t="-15517" r="-323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91E8F5-21C8-4372-A10F-8E97172E0F3A}"/>
                  </a:ext>
                </a:extLst>
              </p:cNvPr>
              <p:cNvSpPr txBox="1"/>
              <p:nvPr/>
            </p:nvSpPr>
            <p:spPr>
              <a:xfrm>
                <a:off x="342088" y="2768725"/>
                <a:ext cx="51106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𝑶𝒚</m:t>
                    </m:r>
                    <m:r>
                      <a:rPr lang="en-US" sz="4000" b="1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ordinatalar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91E8F5-21C8-4372-A10F-8E97172E0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88" y="2768725"/>
                <a:ext cx="5110694" cy="707886"/>
              </a:xfrm>
              <a:prstGeom prst="rect">
                <a:avLst/>
              </a:prstGeom>
              <a:blipFill>
                <a:blip r:embed="rId5"/>
                <a:stretch>
                  <a:fillRect t="-15517" r="-3341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E768E0-EFC0-44FD-8706-AAB9216B261E}"/>
                  </a:ext>
                </a:extLst>
              </p:cNvPr>
              <p:cNvSpPr txBox="1"/>
              <p:nvPr/>
            </p:nvSpPr>
            <p:spPr>
              <a:xfrm>
                <a:off x="326353" y="3646665"/>
                <a:ext cx="52998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𝑶𝒛</m:t>
                    </m:r>
                  </m:oMath>
                </a14:m>
                <a:r>
                  <a:rPr lang="en-US" sz="4000" b="1" dirty="0">
                    <a:solidFill>
                      <a:srgbClr val="00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applikatalar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E768E0-EFC0-44FD-8706-AAB9216B2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53" y="3646665"/>
                <a:ext cx="5299849" cy="707886"/>
              </a:xfrm>
              <a:prstGeom prst="rect">
                <a:avLst/>
              </a:prstGeom>
              <a:blipFill>
                <a:blip r:embed="rId6"/>
                <a:stretch>
                  <a:fillRect t="-15517" r="-310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2">
            <a:extLst>
              <a:ext uri="{FF2B5EF4-FFF2-40B4-BE49-F238E27FC236}">
                <a16:creationId xmlns:a16="http://schemas.microsoft.com/office/drawing/2014/main" id="{56055866-48F6-4FAA-A0EA-4384C7B11B86}"/>
              </a:ext>
            </a:extLst>
          </p:cNvPr>
          <p:cNvSpPr/>
          <p:nvPr/>
        </p:nvSpPr>
        <p:spPr>
          <a:xfrm>
            <a:off x="0" y="-3053"/>
            <a:ext cx="12192000" cy="7503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dekart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endParaRPr lang="ru-RU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071C7A-E3B6-4942-95EC-0C7B87D88719}"/>
                  </a:ext>
                </a:extLst>
              </p:cNvPr>
              <p:cNvSpPr txBox="1"/>
              <p:nvPr/>
            </p:nvSpPr>
            <p:spPr>
              <a:xfrm>
                <a:off x="326353" y="4580723"/>
                <a:ext cx="1305164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𝑶𝒙𝒚</m:t>
                      </m:r>
                    </m:oMath>
                  </m:oMathPara>
                </a14:m>
                <a:endParaRPr lang="en-US" sz="4000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𝑶𝒚𝒛</m:t>
                      </m:r>
                    </m:oMath>
                  </m:oMathPara>
                </a14:m>
                <a:endParaRPr lang="en-US" sz="4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𝑶𝒙𝒛</m:t>
                      </m:r>
                    </m:oMath>
                  </m:oMathPara>
                </a14:m>
                <a:endParaRPr lang="ru-RU" sz="40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071C7A-E3B6-4942-95EC-0C7B87D88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53" y="4580723"/>
                <a:ext cx="1305164" cy="19389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57A795E-14A2-4D33-8A55-EC671FE27BDF}"/>
              </a:ext>
            </a:extLst>
          </p:cNvPr>
          <p:cNvSpPr txBox="1"/>
          <p:nvPr/>
        </p:nvSpPr>
        <p:spPr>
          <a:xfrm>
            <a:off x="2234045" y="5196276"/>
            <a:ext cx="38619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tekisliklari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34F00D28-7B51-4D60-9364-10F4A26449B3}"/>
              </a:ext>
            </a:extLst>
          </p:cNvPr>
          <p:cNvSpPr/>
          <p:nvPr/>
        </p:nvSpPr>
        <p:spPr>
          <a:xfrm>
            <a:off x="1568816" y="4678089"/>
            <a:ext cx="328245" cy="1811998"/>
          </a:xfrm>
          <a:prstGeom prst="rightBrace">
            <a:avLst>
              <a:gd name="adj1" fmla="val 28846"/>
              <a:gd name="adj2" fmla="val 51294"/>
            </a:avLst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38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8" grpId="0"/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470913-2919-4DF1-8CEB-8B28153A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563" y="191124"/>
            <a:ext cx="8259581" cy="647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40A89-D4C9-4BF3-A28A-75C22881FFE6}"/>
                  </a:ext>
                </a:extLst>
              </p:cNvPr>
              <p:cNvSpPr txBox="1"/>
              <p:nvPr/>
            </p:nvSpPr>
            <p:spPr>
              <a:xfrm>
                <a:off x="444707" y="191124"/>
                <a:ext cx="303550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ru-RU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40A89-D4C9-4BF3-A28A-75C22881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07" y="191124"/>
                <a:ext cx="3035509" cy="1015663"/>
              </a:xfrm>
              <a:prstGeom prst="rect">
                <a:avLst/>
              </a:prstGeom>
              <a:blipFill>
                <a:blip r:embed="rId3"/>
                <a:stretch>
                  <a:fillRect r="-2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287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D7A5B-9BE4-4DF6-88AF-1D20F36CAD77}"/>
              </a:ext>
            </a:extLst>
          </p:cNvPr>
          <p:cNvCxnSpPr>
            <a:cxnSpLocks/>
          </p:cNvCxnSpPr>
          <p:nvPr/>
        </p:nvCxnSpPr>
        <p:spPr>
          <a:xfrm flipV="1">
            <a:off x="5634220" y="1193246"/>
            <a:ext cx="3124" cy="530552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5E540ED-CE7C-41B6-8399-1BDDBF108ECF}"/>
              </a:ext>
            </a:extLst>
          </p:cNvPr>
          <p:cNvCxnSpPr>
            <a:cxnSpLocks/>
          </p:cNvCxnSpPr>
          <p:nvPr/>
        </p:nvCxnSpPr>
        <p:spPr>
          <a:xfrm flipV="1">
            <a:off x="1959222" y="3822281"/>
            <a:ext cx="7432320" cy="23049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94E817-70A6-43A1-9125-E62C75AAF54A}"/>
              </a:ext>
            </a:extLst>
          </p:cNvPr>
          <p:cNvCxnSpPr>
            <a:cxnSpLocks/>
          </p:cNvCxnSpPr>
          <p:nvPr/>
        </p:nvCxnSpPr>
        <p:spPr>
          <a:xfrm flipH="1">
            <a:off x="2468010" y="1695468"/>
            <a:ext cx="5985112" cy="455229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/>
              <p:nvPr/>
            </p:nvSpPr>
            <p:spPr>
              <a:xfrm>
                <a:off x="5000175" y="793940"/>
                <a:ext cx="564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175" y="793940"/>
                <a:ext cx="564578" cy="7078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/>
              <p:nvPr/>
            </p:nvSpPr>
            <p:spPr>
              <a:xfrm>
                <a:off x="9338439" y="3538285"/>
                <a:ext cx="6062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439" y="3538285"/>
                <a:ext cx="606255" cy="707886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/>
              <p:nvPr/>
            </p:nvSpPr>
            <p:spPr>
              <a:xfrm>
                <a:off x="5605136" y="3729084"/>
                <a:ext cx="47574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136" y="3729084"/>
                <a:ext cx="475749" cy="646331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/>
              <p:nvPr/>
            </p:nvSpPr>
            <p:spPr>
              <a:xfrm>
                <a:off x="1959222" y="5819993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222" y="5819993"/>
                <a:ext cx="596638" cy="707886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34599CB-47C0-41A0-AAFE-85BC75BF41A3}"/>
              </a:ext>
            </a:extLst>
          </p:cNvPr>
          <p:cNvCxnSpPr>
            <a:cxnSpLocks/>
          </p:cNvCxnSpPr>
          <p:nvPr/>
        </p:nvCxnSpPr>
        <p:spPr>
          <a:xfrm flipH="1">
            <a:off x="2424284" y="3936978"/>
            <a:ext cx="2844703" cy="2168267"/>
          </a:xfrm>
          <a:prstGeom prst="straightConnector1">
            <a:avLst/>
          </a:prstGeom>
          <a:ln w="57150">
            <a:solidFill>
              <a:srgbClr val="0000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2028FCA-D2B0-4893-9578-445878086F41}"/>
              </a:ext>
            </a:extLst>
          </p:cNvPr>
          <p:cNvCxnSpPr>
            <a:cxnSpLocks/>
          </p:cNvCxnSpPr>
          <p:nvPr/>
        </p:nvCxnSpPr>
        <p:spPr>
          <a:xfrm flipV="1">
            <a:off x="5672210" y="1591954"/>
            <a:ext cx="2678170" cy="2049023"/>
          </a:xfrm>
          <a:prstGeom prst="straightConnector1">
            <a:avLst/>
          </a:prstGeom>
          <a:ln w="57150">
            <a:solidFill>
              <a:srgbClr val="0000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71E4FC4-F819-4798-9D43-5FCAAC1A64E0}"/>
                  </a:ext>
                </a:extLst>
              </p:cNvPr>
              <p:cNvSpPr txBox="1"/>
              <p:nvPr/>
            </p:nvSpPr>
            <p:spPr>
              <a:xfrm>
                <a:off x="1423804" y="5796427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71E4FC4-F819-4798-9D43-5FCAAC1A6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04" y="5796427"/>
                <a:ext cx="683200" cy="707886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229F07-CB48-4995-9F27-558B69D8DBA0}"/>
                  </a:ext>
                </a:extLst>
              </p:cNvPr>
              <p:cNvSpPr txBox="1"/>
              <p:nvPr/>
            </p:nvSpPr>
            <p:spPr>
              <a:xfrm>
                <a:off x="8522589" y="1193246"/>
                <a:ext cx="4841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40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229F07-CB48-4995-9F27-558B69D8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589" y="1193246"/>
                <a:ext cx="484170" cy="707886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1EC4144-34C0-437A-891F-337E571AE096}"/>
                  </a:ext>
                </a:extLst>
              </p:cNvPr>
              <p:cNvSpPr txBox="1"/>
              <p:nvPr/>
            </p:nvSpPr>
            <p:spPr>
              <a:xfrm>
                <a:off x="4981808" y="4129470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1EC4144-34C0-437A-891F-337E571AE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808" y="4129470"/>
                <a:ext cx="630377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E5833B-8732-4B03-9DB6-4CBAFC1BD8A5}"/>
                  </a:ext>
                </a:extLst>
              </p:cNvPr>
              <p:cNvSpPr txBox="1"/>
              <p:nvPr/>
            </p:nvSpPr>
            <p:spPr>
              <a:xfrm>
                <a:off x="4704972" y="4433958"/>
                <a:ext cx="41213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E5833B-8732-4B03-9DB6-4CBAFC1B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972" y="4433958"/>
                <a:ext cx="412135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5FD17E7-C8D9-4A80-94D9-C6D7CB84AE17}"/>
              </a:ext>
            </a:extLst>
          </p:cNvPr>
          <p:cNvSpPr/>
          <p:nvPr/>
        </p:nvSpPr>
        <p:spPr>
          <a:xfrm>
            <a:off x="5143165" y="4158125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8565A0E-C578-4FF1-A62F-2BB1938DF675}"/>
              </a:ext>
            </a:extLst>
          </p:cNvPr>
          <p:cNvSpPr/>
          <p:nvPr/>
        </p:nvSpPr>
        <p:spPr>
          <a:xfrm>
            <a:off x="4722476" y="4482251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82395A9-3D6E-4AC9-8C49-E02B2896F22D}"/>
              </a:ext>
            </a:extLst>
          </p:cNvPr>
          <p:cNvSpPr/>
          <p:nvPr/>
        </p:nvSpPr>
        <p:spPr>
          <a:xfrm>
            <a:off x="4289864" y="4793669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48DA458-89C2-46AE-94F4-C28A4EC3D0F3}"/>
              </a:ext>
            </a:extLst>
          </p:cNvPr>
          <p:cNvSpPr/>
          <p:nvPr/>
        </p:nvSpPr>
        <p:spPr>
          <a:xfrm>
            <a:off x="3876325" y="5124264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48771576-8E9A-487E-B396-8DCDB4DFFEB5}"/>
              </a:ext>
            </a:extLst>
          </p:cNvPr>
          <p:cNvSpPr/>
          <p:nvPr/>
        </p:nvSpPr>
        <p:spPr>
          <a:xfrm>
            <a:off x="3434825" y="5462896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368E81A-5AFC-40C2-937C-1D95391373A3}"/>
              </a:ext>
            </a:extLst>
          </p:cNvPr>
          <p:cNvSpPr/>
          <p:nvPr/>
        </p:nvSpPr>
        <p:spPr>
          <a:xfrm>
            <a:off x="2987989" y="5796427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F2F665-44F1-445E-AFDE-DF636FA18F18}"/>
                  </a:ext>
                </a:extLst>
              </p:cNvPr>
              <p:cNvSpPr txBox="1"/>
              <p:nvPr/>
            </p:nvSpPr>
            <p:spPr>
              <a:xfrm>
                <a:off x="4372498" y="4742826"/>
                <a:ext cx="26064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F2F665-44F1-445E-AFDE-DF636FA1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498" y="4742826"/>
                <a:ext cx="260640" cy="523220"/>
              </a:xfrm>
              <a:prstGeom prst="rect">
                <a:avLst/>
              </a:prstGeom>
              <a:blipFill>
                <a:blip r:embed="rId52"/>
                <a:stretch>
                  <a:fillRect r="-69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3E1E147-FDD3-42AB-B900-FB40705B7E1F}"/>
                  </a:ext>
                </a:extLst>
              </p:cNvPr>
              <p:cNvSpPr txBox="1"/>
              <p:nvPr/>
            </p:nvSpPr>
            <p:spPr>
              <a:xfrm>
                <a:off x="3937933" y="5055279"/>
                <a:ext cx="28061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3E1E147-FDD3-42AB-B900-FB40705B7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933" y="5055279"/>
                <a:ext cx="280616" cy="523220"/>
              </a:xfrm>
              <a:prstGeom prst="rect">
                <a:avLst/>
              </a:prstGeom>
              <a:blipFill>
                <a:blip r:embed="rId53"/>
                <a:stretch>
                  <a:fillRect r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C604047-C837-4EF3-8C88-123853547772}"/>
                  </a:ext>
                </a:extLst>
              </p:cNvPr>
              <p:cNvSpPr txBox="1"/>
              <p:nvPr/>
            </p:nvSpPr>
            <p:spPr>
              <a:xfrm>
                <a:off x="3443526" y="5393008"/>
                <a:ext cx="34045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C604047-C837-4EF3-8C88-123853547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26" y="5393008"/>
                <a:ext cx="340458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4FC3FF0-8884-4C45-9D15-B1E1BDAB104B}"/>
                  </a:ext>
                </a:extLst>
              </p:cNvPr>
              <p:cNvSpPr txBox="1"/>
              <p:nvPr/>
            </p:nvSpPr>
            <p:spPr>
              <a:xfrm>
                <a:off x="3020922" y="5708073"/>
                <a:ext cx="22878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4FC3FF0-8884-4C45-9D15-B1E1BDAB1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922" y="5708073"/>
                <a:ext cx="228786" cy="523220"/>
              </a:xfrm>
              <a:prstGeom prst="rect">
                <a:avLst/>
              </a:prstGeom>
              <a:blipFill>
                <a:blip r:embed="rId54"/>
                <a:stretch>
                  <a:fillRect r="-27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20E5D3A-7477-4A9F-8863-A1699392DDF8}"/>
                  </a:ext>
                </a:extLst>
              </p:cNvPr>
              <p:cNvSpPr txBox="1"/>
              <p:nvPr/>
            </p:nvSpPr>
            <p:spPr>
              <a:xfrm>
                <a:off x="5912478" y="3369008"/>
                <a:ext cx="5371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20E5D3A-7477-4A9F-8863-A1699392D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478" y="3369008"/>
                <a:ext cx="537100" cy="523220"/>
              </a:xfrm>
              <a:prstGeom prst="rect">
                <a:avLst/>
              </a:prstGeom>
              <a:blipFill>
                <a:blip r:embed="rId43"/>
                <a:stretch>
                  <a:fillRect l="-23864" t="-11765" b="-3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BDDF934-4C04-452E-B431-66B03B46B41A}"/>
                  </a:ext>
                </a:extLst>
              </p:cNvPr>
              <p:cNvSpPr txBox="1"/>
              <p:nvPr/>
            </p:nvSpPr>
            <p:spPr>
              <a:xfrm>
                <a:off x="6415649" y="3067294"/>
                <a:ext cx="5339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BDDF934-4C04-452E-B431-66B03B46B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649" y="3067294"/>
                <a:ext cx="533977" cy="523220"/>
              </a:xfrm>
              <a:prstGeom prst="rect">
                <a:avLst/>
              </a:prstGeom>
              <a:blipFill>
                <a:blip r:embed="rId44"/>
                <a:stretch>
                  <a:fillRect l="-22727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F010F4A-8FF1-4F11-8A85-EB4CDD7EB2B6}"/>
                  </a:ext>
                </a:extLst>
              </p:cNvPr>
              <p:cNvSpPr txBox="1"/>
              <p:nvPr/>
            </p:nvSpPr>
            <p:spPr>
              <a:xfrm>
                <a:off x="6852956" y="2713494"/>
                <a:ext cx="51053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F010F4A-8FF1-4F11-8A85-EB4CDD7EB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956" y="2713494"/>
                <a:ext cx="510532" cy="523220"/>
              </a:xfrm>
              <a:prstGeom prst="rect">
                <a:avLst/>
              </a:prstGeom>
              <a:blipFill>
                <a:blip r:embed="rId45"/>
                <a:stretch>
                  <a:fillRect l="-23810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D15F952-3B9B-4FE3-892A-6DC8C69ACEF4}"/>
                  </a:ext>
                </a:extLst>
              </p:cNvPr>
              <p:cNvSpPr txBox="1"/>
              <p:nvPr/>
            </p:nvSpPr>
            <p:spPr>
              <a:xfrm>
                <a:off x="7270697" y="2378161"/>
                <a:ext cx="5339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D15F952-3B9B-4FE3-892A-6DC8C69AC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697" y="2378161"/>
                <a:ext cx="533977" cy="523220"/>
              </a:xfrm>
              <a:prstGeom prst="rect">
                <a:avLst/>
              </a:prstGeom>
              <a:blipFill>
                <a:blip r:embed="rId46"/>
                <a:stretch>
                  <a:fillRect l="-24138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C35870D-0476-4BBA-AAA2-C9505728F7FA}"/>
                  </a:ext>
                </a:extLst>
              </p:cNvPr>
              <p:cNvSpPr txBox="1"/>
              <p:nvPr/>
            </p:nvSpPr>
            <p:spPr>
              <a:xfrm>
                <a:off x="7791082" y="2035512"/>
                <a:ext cx="5592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C35870D-0476-4BBA-AAA2-C9505728F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082" y="2035512"/>
                <a:ext cx="559298" cy="523220"/>
              </a:xfrm>
              <a:prstGeom prst="rect">
                <a:avLst/>
              </a:prstGeom>
              <a:blipFill>
                <a:blip r:embed="rId47"/>
                <a:stretch>
                  <a:fillRect l="-21739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bject 2"/>
          <p:cNvSpPr/>
          <p:nvPr/>
        </p:nvSpPr>
        <p:spPr>
          <a:xfrm>
            <a:off x="-4918" y="0"/>
            <a:ext cx="12192000" cy="8603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o‘qlari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0224733E-2096-4AB1-9B71-787D6037FF19}"/>
              </a:ext>
            </a:extLst>
          </p:cNvPr>
          <p:cNvSpPr/>
          <p:nvPr/>
        </p:nvSpPr>
        <p:spPr>
          <a:xfrm>
            <a:off x="6511676" y="3104907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488BC14D-ED92-405C-90B9-49CCEC3E802E}"/>
              </a:ext>
            </a:extLst>
          </p:cNvPr>
          <p:cNvSpPr/>
          <p:nvPr/>
        </p:nvSpPr>
        <p:spPr>
          <a:xfrm>
            <a:off x="6090987" y="3429033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16F22C7-0BC0-42C1-ADB6-3A061A7C50C9}"/>
              </a:ext>
            </a:extLst>
          </p:cNvPr>
          <p:cNvSpPr/>
          <p:nvPr/>
        </p:nvSpPr>
        <p:spPr>
          <a:xfrm>
            <a:off x="7393383" y="2441294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88FFD039-2F16-405B-A13A-18CE28E1B4D8}"/>
              </a:ext>
            </a:extLst>
          </p:cNvPr>
          <p:cNvSpPr/>
          <p:nvPr/>
        </p:nvSpPr>
        <p:spPr>
          <a:xfrm>
            <a:off x="6972694" y="2765420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E7216206-9AE8-4B8E-A28F-B6D811869290}"/>
              </a:ext>
            </a:extLst>
          </p:cNvPr>
          <p:cNvSpPr/>
          <p:nvPr/>
        </p:nvSpPr>
        <p:spPr>
          <a:xfrm>
            <a:off x="8303090" y="1749864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E9528FF3-5EF2-4FC8-8B10-900051008AC8}"/>
              </a:ext>
            </a:extLst>
          </p:cNvPr>
          <p:cNvSpPr/>
          <p:nvPr/>
        </p:nvSpPr>
        <p:spPr>
          <a:xfrm>
            <a:off x="7882401" y="2073990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112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D7A5B-9BE4-4DF6-88AF-1D20F36CAD77}"/>
              </a:ext>
            </a:extLst>
          </p:cNvPr>
          <p:cNvCxnSpPr>
            <a:cxnSpLocks/>
          </p:cNvCxnSpPr>
          <p:nvPr/>
        </p:nvCxnSpPr>
        <p:spPr>
          <a:xfrm flipV="1">
            <a:off x="5634220" y="1193246"/>
            <a:ext cx="3124" cy="530552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5E540ED-CE7C-41B6-8399-1BDDBF108ECF}"/>
              </a:ext>
            </a:extLst>
          </p:cNvPr>
          <p:cNvCxnSpPr>
            <a:cxnSpLocks/>
          </p:cNvCxnSpPr>
          <p:nvPr/>
        </p:nvCxnSpPr>
        <p:spPr>
          <a:xfrm flipV="1">
            <a:off x="1959222" y="3822281"/>
            <a:ext cx="7432320" cy="23049"/>
          </a:xfrm>
          <a:prstGeom prst="straightConnector1">
            <a:avLst/>
          </a:prstGeom>
          <a:ln w="76200">
            <a:solidFill>
              <a:srgbClr val="005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94E817-70A6-43A1-9125-E62C75AAF54A}"/>
              </a:ext>
            </a:extLst>
          </p:cNvPr>
          <p:cNvCxnSpPr>
            <a:cxnSpLocks/>
          </p:cNvCxnSpPr>
          <p:nvPr/>
        </p:nvCxnSpPr>
        <p:spPr>
          <a:xfrm flipH="1">
            <a:off x="2468010" y="1695468"/>
            <a:ext cx="5985112" cy="455229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/>
              <p:nvPr/>
            </p:nvSpPr>
            <p:spPr>
              <a:xfrm>
                <a:off x="5000175" y="793940"/>
                <a:ext cx="564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175" y="793940"/>
                <a:ext cx="56457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/>
              <p:nvPr/>
            </p:nvSpPr>
            <p:spPr>
              <a:xfrm>
                <a:off x="9338439" y="3538285"/>
                <a:ext cx="6062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439" y="3538285"/>
                <a:ext cx="60625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/>
              <p:nvPr/>
            </p:nvSpPr>
            <p:spPr>
              <a:xfrm>
                <a:off x="5577046" y="3761127"/>
                <a:ext cx="47574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046" y="3761127"/>
                <a:ext cx="47574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/>
              <p:nvPr/>
            </p:nvSpPr>
            <p:spPr>
              <a:xfrm>
                <a:off x="1959222" y="5819993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222" y="5819993"/>
                <a:ext cx="59663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34599CB-47C0-41A0-AAFE-85BC75BF41A3}"/>
              </a:ext>
            </a:extLst>
          </p:cNvPr>
          <p:cNvCxnSpPr>
            <a:cxnSpLocks/>
          </p:cNvCxnSpPr>
          <p:nvPr/>
        </p:nvCxnSpPr>
        <p:spPr>
          <a:xfrm flipH="1">
            <a:off x="1853347" y="3688093"/>
            <a:ext cx="3685265" cy="22600"/>
          </a:xfrm>
          <a:prstGeom prst="straightConnector1">
            <a:avLst/>
          </a:prstGeom>
          <a:ln w="57150">
            <a:solidFill>
              <a:srgbClr val="0000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2028FCA-D2B0-4893-9578-445878086F41}"/>
              </a:ext>
            </a:extLst>
          </p:cNvPr>
          <p:cNvCxnSpPr>
            <a:cxnSpLocks/>
          </p:cNvCxnSpPr>
          <p:nvPr/>
        </p:nvCxnSpPr>
        <p:spPr>
          <a:xfrm flipV="1">
            <a:off x="5743998" y="3664409"/>
            <a:ext cx="3455420" cy="18796"/>
          </a:xfrm>
          <a:prstGeom prst="straightConnector1">
            <a:avLst/>
          </a:prstGeom>
          <a:ln w="57150">
            <a:solidFill>
              <a:srgbClr val="0000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ject 2"/>
          <p:cNvSpPr/>
          <p:nvPr/>
        </p:nvSpPr>
        <p:spPr>
          <a:xfrm>
            <a:off x="-4918" y="0"/>
            <a:ext cx="12192000" cy="8603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o‘qlari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49B0AC-8A5B-4345-983B-752C24A32C01}"/>
                  </a:ext>
                </a:extLst>
              </p:cNvPr>
              <p:cNvSpPr txBox="1"/>
              <p:nvPr/>
            </p:nvSpPr>
            <p:spPr>
              <a:xfrm>
                <a:off x="5879808" y="3831551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49B0AC-8A5B-4345-983B-752C24A32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08" y="3831551"/>
                <a:ext cx="6303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C53D9B7-05D7-4273-AE1F-65C38C46794D}"/>
                  </a:ext>
                </a:extLst>
              </p:cNvPr>
              <p:cNvSpPr txBox="1"/>
              <p:nvPr/>
            </p:nvSpPr>
            <p:spPr>
              <a:xfrm>
                <a:off x="6380267" y="3828109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C53D9B7-05D7-4273-AE1F-65C38C467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267" y="3828109"/>
                <a:ext cx="63037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A026935-9956-439E-97C3-EE8708F23D44}"/>
                  </a:ext>
                </a:extLst>
              </p:cNvPr>
              <p:cNvSpPr txBox="1"/>
              <p:nvPr/>
            </p:nvSpPr>
            <p:spPr>
              <a:xfrm>
                <a:off x="6868153" y="3835455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A026935-9956-439E-97C3-EE8708F23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153" y="3835455"/>
                <a:ext cx="63037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5A25FB6-8348-458A-8549-34FE4A4551D2}"/>
                  </a:ext>
                </a:extLst>
              </p:cNvPr>
              <p:cNvSpPr txBox="1"/>
              <p:nvPr/>
            </p:nvSpPr>
            <p:spPr>
              <a:xfrm>
                <a:off x="7825874" y="3837978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5A25FB6-8348-458A-8549-34FE4A455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874" y="3837978"/>
                <a:ext cx="63037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5B570D-36B2-4C17-A89C-570B60A9D69E}"/>
                  </a:ext>
                </a:extLst>
              </p:cNvPr>
              <p:cNvSpPr txBox="1"/>
              <p:nvPr/>
            </p:nvSpPr>
            <p:spPr>
              <a:xfrm>
                <a:off x="7305974" y="3835454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5B570D-36B2-4C17-A89C-570B60A9D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974" y="3835454"/>
                <a:ext cx="63037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C3B2545-027B-40DE-BA7F-CB1CC8870EBD}"/>
                  </a:ext>
                </a:extLst>
              </p:cNvPr>
              <p:cNvSpPr txBox="1"/>
              <p:nvPr/>
            </p:nvSpPr>
            <p:spPr>
              <a:xfrm>
                <a:off x="4825522" y="3828109"/>
                <a:ext cx="51336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C3B2545-027B-40DE-BA7F-CB1CC8870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522" y="3828109"/>
                <a:ext cx="513367" cy="523220"/>
              </a:xfrm>
              <a:prstGeom prst="rect">
                <a:avLst/>
              </a:prstGeom>
              <a:blipFill>
                <a:blip r:embed="rId12"/>
                <a:stretch>
                  <a:fillRect l="-25000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0427084-C33D-43EC-A7BE-8C948D94B0A4}"/>
                  </a:ext>
                </a:extLst>
              </p:cNvPr>
              <p:cNvSpPr txBox="1"/>
              <p:nvPr/>
            </p:nvSpPr>
            <p:spPr>
              <a:xfrm>
                <a:off x="4252779" y="3836629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0427084-C33D-43EC-A7BE-8C948D94B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779" y="3836629"/>
                <a:ext cx="630377" cy="523220"/>
              </a:xfrm>
              <a:prstGeom prst="rect">
                <a:avLst/>
              </a:prstGeom>
              <a:blipFill>
                <a:blip r:embed="rId13"/>
                <a:stretch>
                  <a:fillRect l="-20388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C72D9C6-BEBC-466E-BB60-15CAE02962EB}"/>
                  </a:ext>
                </a:extLst>
              </p:cNvPr>
              <p:cNvSpPr txBox="1"/>
              <p:nvPr/>
            </p:nvSpPr>
            <p:spPr>
              <a:xfrm>
                <a:off x="3689215" y="383545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C72D9C6-BEBC-466E-BB60-15CAE0296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15" y="3835453"/>
                <a:ext cx="630377" cy="523220"/>
              </a:xfrm>
              <a:prstGeom prst="rect">
                <a:avLst/>
              </a:prstGeom>
              <a:blipFill>
                <a:blip r:embed="rId14"/>
                <a:stretch>
                  <a:fillRect l="-19231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6A845A7-7611-4B15-9BD8-95505A29EF83}"/>
                  </a:ext>
                </a:extLst>
              </p:cNvPr>
              <p:cNvSpPr txBox="1"/>
              <p:nvPr/>
            </p:nvSpPr>
            <p:spPr>
              <a:xfrm>
                <a:off x="3088188" y="3836036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6A845A7-7611-4B15-9BD8-95505A29E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188" y="3836036"/>
                <a:ext cx="630377" cy="523220"/>
              </a:xfrm>
              <a:prstGeom prst="rect">
                <a:avLst/>
              </a:prstGeom>
              <a:blipFill>
                <a:blip r:embed="rId15"/>
                <a:stretch>
                  <a:fillRect l="-20388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55F9D19-E727-4095-913D-D75049C49403}"/>
                  </a:ext>
                </a:extLst>
              </p:cNvPr>
              <p:cNvSpPr txBox="1"/>
              <p:nvPr/>
            </p:nvSpPr>
            <p:spPr>
              <a:xfrm>
                <a:off x="2527581" y="3835452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55F9D19-E727-4095-913D-D75049C49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581" y="3835452"/>
                <a:ext cx="630377" cy="523220"/>
              </a:xfrm>
              <a:prstGeom prst="rect">
                <a:avLst/>
              </a:prstGeom>
              <a:blipFill>
                <a:blip r:embed="rId16"/>
                <a:stretch>
                  <a:fillRect l="-20388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C2733AB0-BC95-46B3-BF0E-B726B493940E}"/>
              </a:ext>
            </a:extLst>
          </p:cNvPr>
          <p:cNvSpPr/>
          <p:nvPr/>
        </p:nvSpPr>
        <p:spPr>
          <a:xfrm>
            <a:off x="6139207" y="3782545"/>
            <a:ext cx="45719" cy="8877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CAE0335A-49DB-4667-A0C4-5B46236757B1}"/>
              </a:ext>
            </a:extLst>
          </p:cNvPr>
          <p:cNvSpPr/>
          <p:nvPr/>
        </p:nvSpPr>
        <p:spPr>
          <a:xfrm>
            <a:off x="6622042" y="3782544"/>
            <a:ext cx="45719" cy="8877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0B00978-D24F-4BA9-ADD3-1491B1D65E53}"/>
              </a:ext>
            </a:extLst>
          </p:cNvPr>
          <p:cNvSpPr/>
          <p:nvPr/>
        </p:nvSpPr>
        <p:spPr>
          <a:xfrm>
            <a:off x="7097399" y="3778084"/>
            <a:ext cx="45719" cy="8877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41C714F-43EB-4148-A4D3-6C3EF98294C3}"/>
              </a:ext>
            </a:extLst>
          </p:cNvPr>
          <p:cNvSpPr/>
          <p:nvPr/>
        </p:nvSpPr>
        <p:spPr>
          <a:xfrm>
            <a:off x="7581002" y="3774045"/>
            <a:ext cx="45719" cy="8877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542E07E7-83BD-41E0-A718-DA5346755F48}"/>
              </a:ext>
            </a:extLst>
          </p:cNvPr>
          <p:cNvSpPr/>
          <p:nvPr/>
        </p:nvSpPr>
        <p:spPr>
          <a:xfrm>
            <a:off x="8074959" y="3777319"/>
            <a:ext cx="45719" cy="8877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55F58C0E-AFC3-458E-9087-A76E2253C8F4}"/>
              </a:ext>
            </a:extLst>
          </p:cNvPr>
          <p:cNvSpPr/>
          <p:nvPr/>
        </p:nvSpPr>
        <p:spPr>
          <a:xfrm>
            <a:off x="5144538" y="3782544"/>
            <a:ext cx="45719" cy="8877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0FAD193-2EFA-4D37-BBB7-8F7DB7487380}"/>
              </a:ext>
            </a:extLst>
          </p:cNvPr>
          <p:cNvSpPr/>
          <p:nvPr/>
        </p:nvSpPr>
        <p:spPr>
          <a:xfrm>
            <a:off x="4580974" y="3782544"/>
            <a:ext cx="45719" cy="8877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FFFC9A27-DE72-40D3-9291-3B552F809B16}"/>
              </a:ext>
            </a:extLst>
          </p:cNvPr>
          <p:cNvSpPr/>
          <p:nvPr/>
        </p:nvSpPr>
        <p:spPr>
          <a:xfrm>
            <a:off x="4016195" y="3782544"/>
            <a:ext cx="45719" cy="8877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879C5227-ACD8-43FC-95D8-8C495D63A54B}"/>
              </a:ext>
            </a:extLst>
          </p:cNvPr>
          <p:cNvSpPr/>
          <p:nvPr/>
        </p:nvSpPr>
        <p:spPr>
          <a:xfrm>
            <a:off x="3412363" y="3785269"/>
            <a:ext cx="45719" cy="8877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FF8A15F7-134D-4187-A2CA-97570BC7646C}"/>
              </a:ext>
            </a:extLst>
          </p:cNvPr>
          <p:cNvSpPr/>
          <p:nvPr/>
        </p:nvSpPr>
        <p:spPr>
          <a:xfrm>
            <a:off x="2867354" y="3785268"/>
            <a:ext cx="45719" cy="88775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1405F1A-5672-4838-9D58-F675AF301992}"/>
                  </a:ext>
                </a:extLst>
              </p:cNvPr>
              <p:cNvSpPr txBox="1"/>
              <p:nvPr/>
            </p:nvSpPr>
            <p:spPr>
              <a:xfrm>
                <a:off x="9763761" y="3310466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1405F1A-5672-4838-9D58-F675AF301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761" y="3310466"/>
                <a:ext cx="683200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2873378-5476-4B25-9FB0-7795DC0429F8}"/>
                  </a:ext>
                </a:extLst>
              </p:cNvPr>
              <p:cNvSpPr txBox="1"/>
              <p:nvPr/>
            </p:nvSpPr>
            <p:spPr>
              <a:xfrm>
                <a:off x="1035531" y="3310466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40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2873378-5476-4B25-9FB0-7795DC042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31" y="3310466"/>
                <a:ext cx="683200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6588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D7A5B-9BE4-4DF6-88AF-1D20F36CAD77}"/>
              </a:ext>
            </a:extLst>
          </p:cNvPr>
          <p:cNvCxnSpPr>
            <a:cxnSpLocks/>
          </p:cNvCxnSpPr>
          <p:nvPr/>
        </p:nvCxnSpPr>
        <p:spPr>
          <a:xfrm flipV="1">
            <a:off x="5634220" y="1193246"/>
            <a:ext cx="3124" cy="530552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5E540ED-CE7C-41B6-8399-1BDDBF108ECF}"/>
              </a:ext>
            </a:extLst>
          </p:cNvPr>
          <p:cNvCxnSpPr>
            <a:cxnSpLocks/>
          </p:cNvCxnSpPr>
          <p:nvPr/>
        </p:nvCxnSpPr>
        <p:spPr>
          <a:xfrm flipV="1">
            <a:off x="1959222" y="3822281"/>
            <a:ext cx="7432320" cy="23049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94E817-70A6-43A1-9125-E62C75AAF54A}"/>
              </a:ext>
            </a:extLst>
          </p:cNvPr>
          <p:cNvCxnSpPr>
            <a:cxnSpLocks/>
          </p:cNvCxnSpPr>
          <p:nvPr/>
        </p:nvCxnSpPr>
        <p:spPr>
          <a:xfrm flipH="1">
            <a:off x="2468010" y="1695468"/>
            <a:ext cx="5985112" cy="455229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/>
              <p:nvPr/>
            </p:nvSpPr>
            <p:spPr>
              <a:xfrm>
                <a:off x="5000175" y="793940"/>
                <a:ext cx="564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175" y="793940"/>
                <a:ext cx="56457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/>
              <p:nvPr/>
            </p:nvSpPr>
            <p:spPr>
              <a:xfrm>
                <a:off x="9338439" y="3538285"/>
                <a:ext cx="6062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439" y="3538285"/>
                <a:ext cx="60625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/>
              <p:nvPr/>
            </p:nvSpPr>
            <p:spPr>
              <a:xfrm>
                <a:off x="5583819" y="3730058"/>
                <a:ext cx="47574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819" y="3730058"/>
                <a:ext cx="47574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/>
              <p:nvPr/>
            </p:nvSpPr>
            <p:spPr>
              <a:xfrm>
                <a:off x="1959222" y="5819993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222" y="5819993"/>
                <a:ext cx="59663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34599CB-47C0-41A0-AAFE-85BC75BF41A3}"/>
              </a:ext>
            </a:extLst>
          </p:cNvPr>
          <p:cNvCxnSpPr>
            <a:cxnSpLocks/>
          </p:cNvCxnSpPr>
          <p:nvPr/>
        </p:nvCxnSpPr>
        <p:spPr>
          <a:xfrm flipH="1" flipV="1">
            <a:off x="5467422" y="1362569"/>
            <a:ext cx="1" cy="2300463"/>
          </a:xfrm>
          <a:prstGeom prst="straightConnector1">
            <a:avLst/>
          </a:prstGeom>
          <a:ln w="57150">
            <a:solidFill>
              <a:srgbClr val="0000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2028FCA-D2B0-4893-9578-445878086F41}"/>
              </a:ext>
            </a:extLst>
          </p:cNvPr>
          <p:cNvCxnSpPr>
            <a:cxnSpLocks/>
          </p:cNvCxnSpPr>
          <p:nvPr/>
        </p:nvCxnSpPr>
        <p:spPr>
          <a:xfrm>
            <a:off x="5475300" y="3986818"/>
            <a:ext cx="8152" cy="2461361"/>
          </a:xfrm>
          <a:prstGeom prst="straightConnector1">
            <a:avLst/>
          </a:prstGeom>
          <a:ln w="57150">
            <a:solidFill>
              <a:srgbClr val="00006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ject 2"/>
          <p:cNvSpPr/>
          <p:nvPr/>
        </p:nvSpPr>
        <p:spPr>
          <a:xfrm>
            <a:off x="-4918" y="0"/>
            <a:ext cx="12192000" cy="8603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o‘qlari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1405F1A-5672-4838-9D58-F675AF301992}"/>
                  </a:ext>
                </a:extLst>
              </p:cNvPr>
              <p:cNvSpPr txBox="1"/>
              <p:nvPr/>
            </p:nvSpPr>
            <p:spPr>
              <a:xfrm>
                <a:off x="4439020" y="793940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1405F1A-5672-4838-9D58-F675AF301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020" y="793940"/>
                <a:ext cx="6832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2873378-5476-4B25-9FB0-7795DC0429F8}"/>
                  </a:ext>
                </a:extLst>
              </p:cNvPr>
              <p:cNvSpPr txBox="1"/>
              <p:nvPr/>
            </p:nvSpPr>
            <p:spPr>
              <a:xfrm>
                <a:off x="4748903" y="6074367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4000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2873378-5476-4B25-9FB0-7795DC042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03" y="6074367"/>
                <a:ext cx="6832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7BD3CD2-CADF-4A60-A4F4-3FDA35653BA8}"/>
                  </a:ext>
                </a:extLst>
              </p:cNvPr>
              <p:cNvSpPr txBox="1"/>
              <p:nvPr/>
            </p:nvSpPr>
            <p:spPr>
              <a:xfrm>
                <a:off x="5625694" y="4026409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7BD3CD2-CADF-4A60-A4F4-3FDA35653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694" y="4026409"/>
                <a:ext cx="630377" cy="523220"/>
              </a:xfrm>
              <a:prstGeom prst="rect">
                <a:avLst/>
              </a:prstGeom>
              <a:blipFill>
                <a:blip r:embed="rId9"/>
                <a:stretch>
                  <a:fillRect l="-20388" t="-11765" b="-3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AF67E19-2919-456B-A528-4D312FF3D4C9}"/>
                  </a:ext>
                </a:extLst>
              </p:cNvPr>
              <p:cNvSpPr txBox="1"/>
              <p:nvPr/>
            </p:nvSpPr>
            <p:spPr>
              <a:xfrm>
                <a:off x="5634220" y="4498310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AF67E19-2919-456B-A528-4D312FF3D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220" y="4498310"/>
                <a:ext cx="630377" cy="523220"/>
              </a:xfrm>
              <a:prstGeom prst="rect">
                <a:avLst/>
              </a:prstGeom>
              <a:blipFill>
                <a:blip r:embed="rId10"/>
                <a:stretch>
                  <a:fillRect l="-19231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F31B03-9012-4DC7-9FB8-6B94631429F9}"/>
                  </a:ext>
                </a:extLst>
              </p:cNvPr>
              <p:cNvSpPr txBox="1"/>
              <p:nvPr/>
            </p:nvSpPr>
            <p:spPr>
              <a:xfrm>
                <a:off x="5637436" y="4984168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F31B03-9012-4DC7-9FB8-6B9463142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36" y="4984168"/>
                <a:ext cx="630377" cy="523220"/>
              </a:xfrm>
              <a:prstGeom prst="rect">
                <a:avLst/>
              </a:prstGeom>
              <a:blipFill>
                <a:blip r:embed="rId11"/>
                <a:stretch>
                  <a:fillRect l="-20388" t="-11765" b="-3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C24F72-FA36-4244-9BF6-4E1153E1C60F}"/>
                  </a:ext>
                </a:extLst>
              </p:cNvPr>
              <p:cNvSpPr txBox="1"/>
              <p:nvPr/>
            </p:nvSpPr>
            <p:spPr>
              <a:xfrm>
                <a:off x="5630541" y="5488237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C24F72-FA36-4244-9BF6-4E1153E1C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541" y="5488237"/>
                <a:ext cx="630377" cy="523220"/>
              </a:xfrm>
              <a:prstGeom prst="rect">
                <a:avLst/>
              </a:prstGeom>
              <a:blipFill>
                <a:blip r:embed="rId12"/>
                <a:stretch>
                  <a:fillRect l="-20388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069DC3D-EA3C-443D-93C9-68EC41D7983D}"/>
                  </a:ext>
                </a:extLst>
              </p:cNvPr>
              <p:cNvSpPr txBox="1"/>
              <p:nvPr/>
            </p:nvSpPr>
            <p:spPr>
              <a:xfrm>
                <a:off x="5600261" y="304223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069DC3D-EA3C-443D-93C9-68EC41D79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261" y="3042233"/>
                <a:ext cx="63037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DF523E7-C947-409A-8316-BCDAE4211A5B}"/>
                  </a:ext>
                </a:extLst>
              </p:cNvPr>
              <p:cNvSpPr txBox="1"/>
              <p:nvPr/>
            </p:nvSpPr>
            <p:spPr>
              <a:xfrm>
                <a:off x="5587313" y="2516740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DF523E7-C947-409A-8316-BCDAE4211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313" y="2516740"/>
                <a:ext cx="63037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D8743BB-2A9F-4988-9DE5-EBCA15A538A1}"/>
                  </a:ext>
                </a:extLst>
              </p:cNvPr>
              <p:cNvSpPr txBox="1"/>
              <p:nvPr/>
            </p:nvSpPr>
            <p:spPr>
              <a:xfrm>
                <a:off x="5583877" y="205825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D8743BB-2A9F-4988-9DE5-EBCA15A53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877" y="2058253"/>
                <a:ext cx="63037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89D2A48-D312-49D0-847B-BA14E3E5F499}"/>
                  </a:ext>
                </a:extLst>
              </p:cNvPr>
              <p:cNvSpPr txBox="1"/>
              <p:nvPr/>
            </p:nvSpPr>
            <p:spPr>
              <a:xfrm>
                <a:off x="5583819" y="1557789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89D2A48-D312-49D0-847B-BA14E3E5F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819" y="1557789"/>
                <a:ext cx="63037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C37BCAE-EDBA-483B-873E-E421C51EBC06}"/>
              </a:ext>
            </a:extLst>
          </p:cNvPr>
          <p:cNvSpPr/>
          <p:nvPr/>
        </p:nvSpPr>
        <p:spPr>
          <a:xfrm>
            <a:off x="5590784" y="3275991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E39F2BF-1F7E-459E-853C-FFA8393DFF9D}"/>
              </a:ext>
            </a:extLst>
          </p:cNvPr>
          <p:cNvSpPr/>
          <p:nvPr/>
        </p:nvSpPr>
        <p:spPr>
          <a:xfrm>
            <a:off x="5590341" y="2771901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C904BA1-0B7C-425F-8A7F-8BAFA5E623BF}"/>
              </a:ext>
            </a:extLst>
          </p:cNvPr>
          <p:cNvSpPr/>
          <p:nvPr/>
        </p:nvSpPr>
        <p:spPr>
          <a:xfrm>
            <a:off x="5590341" y="2297793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6432CE6-67B7-4B43-B8D9-946064995D59}"/>
              </a:ext>
            </a:extLst>
          </p:cNvPr>
          <p:cNvSpPr/>
          <p:nvPr/>
        </p:nvSpPr>
        <p:spPr>
          <a:xfrm>
            <a:off x="5590341" y="1813302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2B4079B-41A8-4412-8DF4-FB00B616249D}"/>
              </a:ext>
            </a:extLst>
          </p:cNvPr>
          <p:cNvSpPr/>
          <p:nvPr/>
        </p:nvSpPr>
        <p:spPr>
          <a:xfrm>
            <a:off x="5592311" y="5754322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F7FBCC4-D707-4FE4-8978-B5EE3ABD801D}"/>
              </a:ext>
            </a:extLst>
          </p:cNvPr>
          <p:cNvSpPr/>
          <p:nvPr/>
        </p:nvSpPr>
        <p:spPr>
          <a:xfrm>
            <a:off x="5591868" y="5250232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F9F1EAF-F032-4F4F-8A9F-915DB15A433A}"/>
              </a:ext>
            </a:extLst>
          </p:cNvPr>
          <p:cNvSpPr/>
          <p:nvPr/>
        </p:nvSpPr>
        <p:spPr>
          <a:xfrm>
            <a:off x="5591868" y="4776124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7FA1F5BE-3ADE-4511-8BA2-57CBA5C175C4}"/>
              </a:ext>
            </a:extLst>
          </p:cNvPr>
          <p:cNvSpPr/>
          <p:nvPr/>
        </p:nvSpPr>
        <p:spPr>
          <a:xfrm>
            <a:off x="5591868" y="4291633"/>
            <a:ext cx="87758" cy="47133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741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D7A5B-9BE4-4DF6-88AF-1D20F36CAD77}"/>
              </a:ext>
            </a:extLst>
          </p:cNvPr>
          <p:cNvCxnSpPr>
            <a:cxnSpLocks/>
          </p:cNvCxnSpPr>
          <p:nvPr/>
        </p:nvCxnSpPr>
        <p:spPr>
          <a:xfrm flipV="1">
            <a:off x="8013032" y="635533"/>
            <a:ext cx="0" cy="603103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5E540ED-CE7C-41B6-8399-1BDDBF108ECF}"/>
              </a:ext>
            </a:extLst>
          </p:cNvPr>
          <p:cNvCxnSpPr>
            <a:cxnSpLocks/>
          </p:cNvCxnSpPr>
          <p:nvPr/>
        </p:nvCxnSpPr>
        <p:spPr>
          <a:xfrm>
            <a:off x="4724636" y="3649247"/>
            <a:ext cx="6615155" cy="0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C94E817-70A6-43A1-9125-E62C75AAF54A}"/>
              </a:ext>
            </a:extLst>
          </p:cNvPr>
          <p:cNvCxnSpPr>
            <a:cxnSpLocks/>
          </p:cNvCxnSpPr>
          <p:nvPr/>
        </p:nvCxnSpPr>
        <p:spPr>
          <a:xfrm flipH="1">
            <a:off x="4709289" y="1780744"/>
            <a:ext cx="6546714" cy="3769824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/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4A6B3C-F2C3-409D-AADC-C61BF7A1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329" y="0"/>
                <a:ext cx="56457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/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F55551E-02EF-40BA-A56A-57180224F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6003" y="3295304"/>
                <a:ext cx="60625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/>
              <p:nvPr/>
            </p:nvSpPr>
            <p:spPr>
              <a:xfrm>
                <a:off x="7404619" y="3104392"/>
                <a:ext cx="63037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600" b="1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F64A55-1C2B-42A8-B987-262F15CC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619" y="3104392"/>
                <a:ext cx="6303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/>
              <p:nvPr/>
            </p:nvSpPr>
            <p:spPr>
              <a:xfrm>
                <a:off x="4281662" y="5400682"/>
                <a:ext cx="5966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937FE8-18CF-440A-98AD-88DBABB30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662" y="5400682"/>
                <a:ext cx="59663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AFFD8E-05DE-42B8-BC56-9E6640016089}"/>
              </a:ext>
            </a:extLst>
          </p:cNvPr>
          <p:cNvSpPr/>
          <p:nvPr/>
        </p:nvSpPr>
        <p:spPr>
          <a:xfrm>
            <a:off x="7490629" y="3904681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48A5F2-F477-4791-B2EF-25A0B6D7D7AB}"/>
              </a:ext>
            </a:extLst>
          </p:cNvPr>
          <p:cNvSpPr/>
          <p:nvPr/>
        </p:nvSpPr>
        <p:spPr>
          <a:xfrm>
            <a:off x="7018226" y="4180422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/>
              <p:nvPr/>
            </p:nvSpPr>
            <p:spPr>
              <a:xfrm>
                <a:off x="7380637" y="3846247"/>
                <a:ext cx="49253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B82391-2644-418D-A0C5-19E84D290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637" y="3846247"/>
                <a:ext cx="49253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/>
              <p:nvPr/>
            </p:nvSpPr>
            <p:spPr>
              <a:xfrm>
                <a:off x="6840813" y="4125247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66466CF-EB82-4385-B4B7-530B85D77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813" y="4125247"/>
                <a:ext cx="63037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B50064F-2A74-4972-823D-3F6E92C84EB8}"/>
              </a:ext>
            </a:extLst>
          </p:cNvPr>
          <p:cNvSpPr/>
          <p:nvPr/>
        </p:nvSpPr>
        <p:spPr>
          <a:xfrm>
            <a:off x="6536323" y="4459422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E031C6F-50AE-4B42-9283-208D516098B5}"/>
              </a:ext>
            </a:extLst>
          </p:cNvPr>
          <p:cNvSpPr/>
          <p:nvPr/>
        </p:nvSpPr>
        <p:spPr>
          <a:xfrm>
            <a:off x="6046502" y="4737659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DB163A7-1AF5-4972-AA57-72CBB60408D7}"/>
              </a:ext>
            </a:extLst>
          </p:cNvPr>
          <p:cNvSpPr/>
          <p:nvPr/>
        </p:nvSpPr>
        <p:spPr>
          <a:xfrm>
            <a:off x="5539012" y="503012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/>
              <p:nvPr/>
            </p:nvSpPr>
            <p:spPr>
              <a:xfrm>
                <a:off x="6355816" y="4405402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1BA72E-20EE-4515-A97A-A0FE7B041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816" y="4405402"/>
                <a:ext cx="63037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/>
              <p:nvPr/>
            </p:nvSpPr>
            <p:spPr>
              <a:xfrm>
                <a:off x="5846755" y="4676505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AFEB4A-7251-4C44-9C4A-3DF425A6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755" y="4676505"/>
                <a:ext cx="63037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/>
              <p:nvPr/>
            </p:nvSpPr>
            <p:spPr>
              <a:xfrm>
                <a:off x="5337431" y="4999670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5DCF55-400A-44E1-9453-8B2F10697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431" y="4999670"/>
                <a:ext cx="63037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C9DAD8D-70EA-48C6-8F81-A8510851B1B5}"/>
              </a:ext>
            </a:extLst>
          </p:cNvPr>
          <p:cNvCxnSpPr>
            <a:cxnSpLocks/>
          </p:cNvCxnSpPr>
          <p:nvPr/>
        </p:nvCxnSpPr>
        <p:spPr>
          <a:xfrm flipH="1">
            <a:off x="7032862" y="3674864"/>
            <a:ext cx="923485" cy="53358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/>
              <p:nvPr/>
            </p:nvSpPr>
            <p:spPr>
              <a:xfrm>
                <a:off x="8323009" y="3649247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1171B0-5DE9-480E-AE24-E99F12A4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009" y="3649247"/>
                <a:ext cx="63037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/>
              <p:nvPr/>
            </p:nvSpPr>
            <p:spPr>
              <a:xfrm>
                <a:off x="8975094" y="363669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3FCA77-604E-40A9-A42D-38292B8A9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094" y="3636693"/>
                <a:ext cx="63037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6450935-498D-440E-A4D0-1348D367EC21}"/>
              </a:ext>
            </a:extLst>
          </p:cNvPr>
          <p:cNvSpPr/>
          <p:nvPr/>
        </p:nvSpPr>
        <p:spPr>
          <a:xfrm>
            <a:off x="8623338" y="3612422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/>
              <p:nvPr/>
            </p:nvSpPr>
            <p:spPr>
              <a:xfrm>
                <a:off x="9582738" y="3636693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4D29E6-1A67-4FE0-B50C-9D5A4D9F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738" y="3636693"/>
                <a:ext cx="63037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/>
              <p:nvPr/>
            </p:nvSpPr>
            <p:spPr>
              <a:xfrm>
                <a:off x="10213850" y="3637616"/>
                <a:ext cx="6303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38648B-F57C-483A-8785-BCCEB07E6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850" y="3637616"/>
                <a:ext cx="63037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ABEAEB6-47B9-420A-86C4-1ABA3EE35F39}"/>
              </a:ext>
            </a:extLst>
          </p:cNvPr>
          <p:cNvSpPr/>
          <p:nvPr/>
        </p:nvSpPr>
        <p:spPr>
          <a:xfrm>
            <a:off x="9272429" y="3604859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A0072308-CD6B-4958-8D10-2807B8F8E0E3}"/>
              </a:ext>
            </a:extLst>
          </p:cNvPr>
          <p:cNvSpPr/>
          <p:nvPr/>
        </p:nvSpPr>
        <p:spPr>
          <a:xfrm>
            <a:off x="9874941" y="3604858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AD8528A-1A3B-4986-9C97-FDA08A46C816}"/>
              </a:ext>
            </a:extLst>
          </p:cNvPr>
          <p:cNvSpPr/>
          <p:nvPr/>
        </p:nvSpPr>
        <p:spPr>
          <a:xfrm>
            <a:off x="10529039" y="3605550"/>
            <a:ext cx="45719" cy="88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3696C8B4-6228-41B2-B9A0-2BE04FCCBC52}"/>
              </a:ext>
            </a:extLst>
          </p:cNvPr>
          <p:cNvCxnSpPr>
            <a:cxnSpLocks/>
          </p:cNvCxnSpPr>
          <p:nvPr/>
        </p:nvCxnSpPr>
        <p:spPr>
          <a:xfrm flipV="1">
            <a:off x="4814761" y="4208445"/>
            <a:ext cx="6441242" cy="10503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232449C6-912C-4AEE-82B2-0E4A5951B185}"/>
              </a:ext>
            </a:extLst>
          </p:cNvPr>
          <p:cNvCxnSpPr>
            <a:cxnSpLocks/>
          </p:cNvCxnSpPr>
          <p:nvPr/>
        </p:nvCxnSpPr>
        <p:spPr>
          <a:xfrm flipH="1">
            <a:off x="5258362" y="2865887"/>
            <a:ext cx="6081429" cy="3523980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6BE6AF3E-2F00-41D6-BC2E-FCAD83BD8E14}"/>
              </a:ext>
            </a:extLst>
          </p:cNvPr>
          <p:cNvCxnSpPr>
            <a:cxnSpLocks/>
          </p:cNvCxnSpPr>
          <p:nvPr/>
        </p:nvCxnSpPr>
        <p:spPr>
          <a:xfrm flipV="1">
            <a:off x="8062616" y="3647749"/>
            <a:ext cx="1846418" cy="3122"/>
          </a:xfrm>
          <a:prstGeom prst="line">
            <a:avLst/>
          </a:prstGeom>
          <a:ln w="762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1B944AC-1E00-4A97-AF39-4FB4D6AE5641}"/>
                  </a:ext>
                </a:extLst>
              </p:cNvPr>
              <p:cNvSpPr txBox="1"/>
              <p:nvPr/>
            </p:nvSpPr>
            <p:spPr>
              <a:xfrm>
                <a:off x="292691" y="2067577"/>
                <a:ext cx="3928222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6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6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1B944AC-1E00-4A97-AF39-4FB4D6AE5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91" y="2067577"/>
                <a:ext cx="3928222" cy="110799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9678DAAB-FFAF-4D57-A776-4D8EB2E6A8F8}"/>
              </a:ext>
            </a:extLst>
          </p:cNvPr>
          <p:cNvCxnSpPr/>
          <p:nvPr/>
        </p:nvCxnSpPr>
        <p:spPr>
          <a:xfrm>
            <a:off x="1253613" y="1519084"/>
            <a:ext cx="176981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EB6E5-3CEC-4FEB-908B-EB3B4E5AD0C6}"/>
                  </a:ext>
                </a:extLst>
              </p:cNvPr>
              <p:cNvSpPr txBox="1"/>
              <p:nvPr/>
            </p:nvSpPr>
            <p:spPr>
              <a:xfrm>
                <a:off x="874351" y="688087"/>
                <a:ext cx="55624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EB6E5-3CEC-4FEB-908B-EB3B4E5AD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51" y="688087"/>
                <a:ext cx="556243" cy="83099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B98FCBFD-DE6D-4FB3-A854-F04F301631B1}"/>
              </a:ext>
            </a:extLst>
          </p:cNvPr>
          <p:cNvCxnSpPr>
            <a:cxnSpLocks/>
          </p:cNvCxnSpPr>
          <p:nvPr/>
        </p:nvCxnSpPr>
        <p:spPr>
          <a:xfrm flipH="1">
            <a:off x="2391516" y="1519084"/>
            <a:ext cx="116386" cy="54849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581D4A-D975-4FA9-8A57-735DA729C2C1}"/>
                  </a:ext>
                </a:extLst>
              </p:cNvPr>
              <p:cNvSpPr txBox="1"/>
              <p:nvPr/>
            </p:nvSpPr>
            <p:spPr>
              <a:xfrm>
                <a:off x="2222567" y="635533"/>
                <a:ext cx="57066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581D4A-D975-4FA9-8A57-735DA729C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67" y="635533"/>
                <a:ext cx="570669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C5DF461C-D8BD-4CE5-94E5-D9C502018FA8}"/>
              </a:ext>
            </a:extLst>
          </p:cNvPr>
          <p:cNvCxnSpPr>
            <a:cxnSpLocks/>
          </p:cNvCxnSpPr>
          <p:nvPr/>
        </p:nvCxnSpPr>
        <p:spPr>
          <a:xfrm flipH="1">
            <a:off x="3303848" y="1519084"/>
            <a:ext cx="182302" cy="601047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4352B0-4599-4668-8F6F-F318BA242164}"/>
                  </a:ext>
                </a:extLst>
              </p:cNvPr>
              <p:cNvSpPr txBox="1"/>
              <p:nvPr/>
            </p:nvSpPr>
            <p:spPr>
              <a:xfrm>
                <a:off x="3340844" y="650282"/>
                <a:ext cx="51456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4352B0-4599-4668-8F6F-F318BA242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44" y="650282"/>
                <a:ext cx="514563" cy="83099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448E77-E74B-4C02-AEB1-23AF8F1B01A9}"/>
              </a:ext>
            </a:extLst>
          </p:cNvPr>
          <p:cNvCxnSpPr>
            <a:cxnSpLocks/>
          </p:cNvCxnSpPr>
          <p:nvPr/>
        </p:nvCxnSpPr>
        <p:spPr>
          <a:xfrm flipH="1" flipV="1">
            <a:off x="8041841" y="3680445"/>
            <a:ext cx="908664" cy="50921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B8BD9FEF-AFC8-4AD5-B9DC-E50951990979}"/>
              </a:ext>
            </a:extLst>
          </p:cNvPr>
          <p:cNvCxnSpPr>
            <a:cxnSpLocks/>
            <a:endCxn id="58" idx="0"/>
          </p:cNvCxnSpPr>
          <p:nvPr/>
        </p:nvCxnSpPr>
        <p:spPr>
          <a:xfrm flipH="1" flipV="1">
            <a:off x="8968333" y="2160775"/>
            <a:ext cx="10068" cy="2057860"/>
          </a:xfrm>
          <a:prstGeom prst="line">
            <a:avLst/>
          </a:prstGeom>
          <a:ln w="762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78EA891-BE1A-426B-93C2-0C97414E9F78}"/>
              </a:ext>
            </a:extLst>
          </p:cNvPr>
          <p:cNvCxnSpPr>
            <a:cxnSpLocks/>
          </p:cNvCxnSpPr>
          <p:nvPr/>
        </p:nvCxnSpPr>
        <p:spPr>
          <a:xfrm flipH="1" flipV="1">
            <a:off x="8008728" y="1691114"/>
            <a:ext cx="984475" cy="57262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>
            <a:extLst>
              <a:ext uri="{FF2B5EF4-FFF2-40B4-BE49-F238E27FC236}">
                <a16:creationId xmlns:a16="http://schemas.microsoft.com/office/drawing/2014/main" id="{9243A3DB-AF11-4C64-BFDF-DB0FF38198C2}"/>
              </a:ext>
            </a:extLst>
          </p:cNvPr>
          <p:cNvSpPr/>
          <p:nvPr/>
        </p:nvSpPr>
        <p:spPr>
          <a:xfrm>
            <a:off x="8881777" y="2160775"/>
            <a:ext cx="173112" cy="175895"/>
          </a:xfrm>
          <a:prstGeom prst="ellips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E9235E66-2634-428E-B7C1-4E6CC1C1C184}"/>
                  </a:ext>
                </a:extLst>
              </p:cNvPr>
              <p:cNvSpPr/>
              <p:nvPr/>
            </p:nvSpPr>
            <p:spPr>
              <a:xfrm>
                <a:off x="8829918" y="1487511"/>
                <a:ext cx="26557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E9235E66-2634-428E-B7C1-4E6CC1C1C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918" y="1487511"/>
                <a:ext cx="2655727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C92611BE-2E30-45F2-9789-F1809455AD94}"/>
              </a:ext>
            </a:extLst>
          </p:cNvPr>
          <p:cNvSpPr/>
          <p:nvPr/>
        </p:nvSpPr>
        <p:spPr>
          <a:xfrm>
            <a:off x="7958266" y="3125963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A09C279A-0FCF-4332-B7A6-F67D98AE7FB1}"/>
              </a:ext>
            </a:extLst>
          </p:cNvPr>
          <p:cNvSpPr/>
          <p:nvPr/>
        </p:nvSpPr>
        <p:spPr>
          <a:xfrm>
            <a:off x="7957823" y="2621873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C9EF6F8-699E-4332-81E9-729EBE347A38}"/>
              </a:ext>
            </a:extLst>
          </p:cNvPr>
          <p:cNvSpPr/>
          <p:nvPr/>
        </p:nvSpPr>
        <p:spPr>
          <a:xfrm>
            <a:off x="7957823" y="2147765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754FF4F-9DB2-4EED-845B-E6F409F528BE}"/>
              </a:ext>
            </a:extLst>
          </p:cNvPr>
          <p:cNvSpPr/>
          <p:nvPr/>
        </p:nvSpPr>
        <p:spPr>
          <a:xfrm>
            <a:off x="7957823" y="1663274"/>
            <a:ext cx="87758" cy="471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560525-F792-4C30-82E2-86BF6AB7B11A}"/>
                  </a:ext>
                </a:extLst>
              </p:cNvPr>
              <p:cNvSpPr txBox="1"/>
              <p:nvPr/>
            </p:nvSpPr>
            <p:spPr>
              <a:xfrm>
                <a:off x="7564512" y="2887957"/>
                <a:ext cx="3866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560525-F792-4C30-82E2-86BF6AB7B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512" y="2887957"/>
                <a:ext cx="386698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EA5EE3-3D8B-4881-A0F6-DC0F2983C940}"/>
                  </a:ext>
                </a:extLst>
              </p:cNvPr>
              <p:cNvSpPr txBox="1"/>
              <p:nvPr/>
            </p:nvSpPr>
            <p:spPr>
              <a:xfrm>
                <a:off x="7551564" y="2362464"/>
                <a:ext cx="3866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EA5EE3-3D8B-4881-A0F6-DC0F2983C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564" y="2362464"/>
                <a:ext cx="386698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981FAED-0478-4257-A62D-17BD475FED58}"/>
                  </a:ext>
                </a:extLst>
              </p:cNvPr>
              <p:cNvSpPr txBox="1"/>
              <p:nvPr/>
            </p:nvSpPr>
            <p:spPr>
              <a:xfrm>
                <a:off x="7548128" y="1903977"/>
                <a:ext cx="3866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981FAED-0478-4257-A62D-17BD475FE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128" y="1903977"/>
                <a:ext cx="386698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349E20-8C0B-40D9-A0A1-3707DBDB2F5E}"/>
                  </a:ext>
                </a:extLst>
              </p:cNvPr>
              <p:cNvSpPr txBox="1"/>
              <p:nvPr/>
            </p:nvSpPr>
            <p:spPr>
              <a:xfrm>
                <a:off x="7523293" y="1403743"/>
                <a:ext cx="28393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349E20-8C0B-40D9-A0A1-3707DBDB2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293" y="1403743"/>
                <a:ext cx="283933" cy="523220"/>
              </a:xfrm>
              <a:prstGeom prst="rect">
                <a:avLst/>
              </a:prstGeom>
              <a:blipFill>
                <a:blip r:embed="rId29"/>
                <a:stretch>
                  <a:fillRect r="-2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89EA76CE-1B22-4ADE-80C2-89CE8AB7DDD3}"/>
              </a:ext>
            </a:extLst>
          </p:cNvPr>
          <p:cNvCxnSpPr>
            <a:cxnSpLocks/>
          </p:cNvCxnSpPr>
          <p:nvPr/>
        </p:nvCxnSpPr>
        <p:spPr>
          <a:xfrm flipV="1">
            <a:off x="8008728" y="1663274"/>
            <a:ext cx="0" cy="191206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>
            <a:extLst>
              <a:ext uri="{FF2B5EF4-FFF2-40B4-BE49-F238E27FC236}">
                <a16:creationId xmlns:a16="http://schemas.microsoft.com/office/drawing/2014/main" id="{B016FF2E-A44C-4B6A-98E9-22ADD9ED38F2}"/>
              </a:ext>
            </a:extLst>
          </p:cNvPr>
          <p:cNvSpPr/>
          <p:nvPr/>
        </p:nvSpPr>
        <p:spPr>
          <a:xfrm>
            <a:off x="7932207" y="3577613"/>
            <a:ext cx="151680" cy="158582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11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" grpId="0"/>
      <p:bldP spid="47" grpId="0"/>
      <p:bldP spid="55" grpId="0"/>
      <p:bldP spid="58" grpId="0" animBg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7895bd83aeddaf64edfce12119bd53bfe24d8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Широкоэкранный</PresentationFormat>
  <Paragraphs>442</Paragraphs>
  <Slides>29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179</cp:revision>
  <dcterms:created xsi:type="dcterms:W3CDTF">2020-06-01T16:34:52Z</dcterms:created>
  <dcterms:modified xsi:type="dcterms:W3CDTF">2020-09-03T06:46:44Z</dcterms:modified>
</cp:coreProperties>
</file>