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72" r:id="rId5"/>
    <p:sldId id="263" r:id="rId6"/>
    <p:sldId id="264" r:id="rId7"/>
    <p:sldId id="292" r:id="rId8"/>
    <p:sldId id="267" r:id="rId9"/>
    <p:sldId id="268" r:id="rId10"/>
    <p:sldId id="293" r:id="rId11"/>
    <p:sldId id="294" r:id="rId12"/>
    <p:sldId id="275" r:id="rId13"/>
    <p:sldId id="271" r:id="rId14"/>
    <p:sldId id="277" r:id="rId15"/>
    <p:sldId id="278" r:id="rId16"/>
    <p:sldId id="282" r:id="rId17"/>
    <p:sldId id="283" r:id="rId18"/>
    <p:sldId id="284" r:id="rId19"/>
    <p:sldId id="286" r:id="rId20"/>
    <p:sldId id="287" r:id="rId21"/>
    <p:sldId id="288" r:id="rId22"/>
    <p:sldId id="289" r:id="rId23"/>
    <p:sldId id="290" r:id="rId24"/>
    <p:sldId id="29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00CC"/>
    <a:srgbClr val="87F478"/>
    <a:srgbClr val="48EF31"/>
    <a:srgbClr val="80008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8" autoAdjust="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637-D9A1-4C93-9680-CF79AEAAC8D0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31E3-7104-49EC-85D5-6F27B46C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7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637-D9A1-4C93-9680-CF79AEAAC8D0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31E3-7104-49EC-85D5-6F27B46C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5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637-D9A1-4C93-9680-CF79AEAAC8D0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31E3-7104-49EC-85D5-6F27B46C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9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637-D9A1-4C93-9680-CF79AEAAC8D0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31E3-7104-49EC-85D5-6F27B46C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9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637-D9A1-4C93-9680-CF79AEAAC8D0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31E3-7104-49EC-85D5-6F27B46C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4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637-D9A1-4C93-9680-CF79AEAAC8D0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31E3-7104-49EC-85D5-6F27B46C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6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637-D9A1-4C93-9680-CF79AEAAC8D0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31E3-7104-49EC-85D5-6F27B46C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4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637-D9A1-4C93-9680-CF79AEAAC8D0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31E3-7104-49EC-85D5-6F27B46C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4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637-D9A1-4C93-9680-CF79AEAAC8D0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31E3-7104-49EC-85D5-6F27B46C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637-D9A1-4C93-9680-CF79AEAAC8D0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31E3-7104-49EC-85D5-6F27B46C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6637-D9A1-4C93-9680-CF79AEAAC8D0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31E3-7104-49EC-85D5-6F27B46C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2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6637-D9A1-4C93-9680-CF79AEAAC8D0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331E3-7104-49EC-85D5-6F27B46C1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8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6.png"/><Relationship Id="rId3" Type="http://schemas.openxmlformats.org/officeDocument/2006/relationships/image" Target="../media/image60.png"/><Relationship Id="rId7" Type="http://schemas.openxmlformats.org/officeDocument/2006/relationships/image" Target="../media/image36.png"/><Relationship Id="rId12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64.png"/><Relationship Id="rId5" Type="http://schemas.openxmlformats.org/officeDocument/2006/relationships/image" Target="../media/image34.png"/><Relationship Id="rId10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38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0.png"/><Relationship Id="rId3" Type="http://schemas.openxmlformats.org/officeDocument/2006/relationships/image" Target="../media/image35.png"/><Relationship Id="rId7" Type="http://schemas.openxmlformats.org/officeDocument/2006/relationships/image" Target="../media/image68.png"/><Relationship Id="rId12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37.png"/><Relationship Id="rId15" Type="http://schemas.openxmlformats.org/officeDocument/2006/relationships/image" Target="../media/image71.png"/><Relationship Id="rId10" Type="http://schemas.openxmlformats.org/officeDocument/2006/relationships/image" Target="../media/image48.png"/><Relationship Id="rId4" Type="http://schemas.openxmlformats.org/officeDocument/2006/relationships/image" Target="../media/image36.png"/><Relationship Id="rId9" Type="http://schemas.openxmlformats.org/officeDocument/2006/relationships/image" Target="../media/image47.png"/><Relationship Id="rId14" Type="http://schemas.openxmlformats.org/officeDocument/2006/relationships/image" Target="../media/image7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1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3.png"/><Relationship Id="rId7" Type="http://schemas.openxmlformats.org/officeDocument/2006/relationships/image" Target="../media/image82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72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10.png"/><Relationship Id="rId5" Type="http://schemas.openxmlformats.org/officeDocument/2006/relationships/image" Target="../media/image75.png"/><Relationship Id="rId15" Type="http://schemas.openxmlformats.org/officeDocument/2006/relationships/image" Target="../media/image89.png"/><Relationship Id="rId10" Type="http://schemas.openxmlformats.org/officeDocument/2006/relationships/image" Target="../media/image85.png"/><Relationship Id="rId19" Type="http://schemas.openxmlformats.org/officeDocument/2006/relationships/image" Target="../media/image93.png"/><Relationship Id="rId4" Type="http://schemas.openxmlformats.org/officeDocument/2006/relationships/image" Target="../media/image74.png"/><Relationship Id="rId9" Type="http://schemas.openxmlformats.org/officeDocument/2006/relationships/image" Target="../media/image84.png"/><Relationship Id="rId1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870.png"/><Relationship Id="rId7" Type="http://schemas.openxmlformats.org/officeDocument/2006/relationships/image" Target="../media/image930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860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97.png"/><Relationship Id="rId5" Type="http://schemas.openxmlformats.org/officeDocument/2006/relationships/image" Target="../media/image890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88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19.png"/><Relationship Id="rId2" Type="http://schemas.openxmlformats.org/officeDocument/2006/relationships/image" Target="../media/image1060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114.png"/><Relationship Id="rId5" Type="http://schemas.openxmlformats.org/officeDocument/2006/relationships/image" Target="../media/image109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870.png"/><Relationship Id="rId7" Type="http://schemas.openxmlformats.org/officeDocument/2006/relationships/image" Target="../media/image121.png"/><Relationship Id="rId12" Type="http://schemas.openxmlformats.org/officeDocument/2006/relationships/image" Target="../media/image120.png"/><Relationship Id="rId17" Type="http://schemas.openxmlformats.org/officeDocument/2006/relationships/image" Target="../media/image130.png"/><Relationship Id="rId2" Type="http://schemas.openxmlformats.org/officeDocument/2006/relationships/image" Target="../media/image860.png"/><Relationship Id="rId16" Type="http://schemas.openxmlformats.org/officeDocument/2006/relationships/image" Target="../media/image129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124.png"/><Relationship Id="rId5" Type="http://schemas.openxmlformats.org/officeDocument/2006/relationships/image" Target="../media/image890.png"/><Relationship Id="rId15" Type="http://schemas.openxmlformats.org/officeDocument/2006/relationships/image" Target="../media/image128.png"/><Relationship Id="rId10" Type="http://schemas.openxmlformats.org/officeDocument/2006/relationships/image" Target="../media/image96.png"/><Relationship Id="rId19" Type="http://schemas.openxmlformats.org/officeDocument/2006/relationships/image" Target="../media/image132.png"/><Relationship Id="rId4" Type="http://schemas.openxmlformats.org/officeDocument/2006/relationships/image" Target="../media/image880.png"/><Relationship Id="rId9" Type="http://schemas.openxmlformats.org/officeDocument/2006/relationships/image" Target="../media/image123.png"/><Relationship Id="rId14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12" Type="http://schemas.openxmlformats.org/officeDocument/2006/relationships/image" Target="../media/image137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136.png"/><Relationship Id="rId5" Type="http://schemas.openxmlformats.org/officeDocument/2006/relationships/image" Target="../media/image109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08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7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12" Type="http://schemas.openxmlformats.org/officeDocument/2006/relationships/image" Target="../media/image146.png"/><Relationship Id="rId2" Type="http://schemas.openxmlformats.org/officeDocument/2006/relationships/image" Target="../media/image1060.png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145.png"/><Relationship Id="rId5" Type="http://schemas.openxmlformats.org/officeDocument/2006/relationships/image" Target="../media/image109.png"/><Relationship Id="rId15" Type="http://schemas.openxmlformats.org/officeDocument/2006/relationships/image" Target="../media/image10.png"/><Relationship Id="rId10" Type="http://schemas.openxmlformats.org/officeDocument/2006/relationships/image" Target="../media/image143.png"/><Relationship Id="rId4" Type="http://schemas.openxmlformats.org/officeDocument/2006/relationships/image" Target="../media/image108.png"/><Relationship Id="rId9" Type="http://schemas.openxmlformats.org/officeDocument/2006/relationships/image" Target="../media/image142.png"/><Relationship Id="rId14" Type="http://schemas.openxmlformats.org/officeDocument/2006/relationships/image" Target="../media/image1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24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58.png"/><Relationship Id="rId3" Type="http://schemas.openxmlformats.org/officeDocument/2006/relationships/image" Target="../media/image157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5" Type="http://schemas.openxmlformats.org/officeDocument/2006/relationships/image" Target="../media/image1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10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37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36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49625" y="2341632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49625" y="4534416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025237" y="2187049"/>
            <a:ext cx="6516124" cy="300498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just">
              <a:spcBef>
                <a:spcPts val="233"/>
              </a:spcBef>
              <a:spcAft>
                <a:spcPts val="600"/>
              </a:spcAft>
            </a:pPr>
            <a:r>
              <a:rPr sz="6000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6000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6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38918" algn="just">
              <a:spcBef>
                <a:spcPts val="233"/>
              </a:spcBef>
              <a:spcAft>
                <a:spcPts val="600"/>
              </a:spcAft>
            </a:pP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918" algn="just">
              <a:spcBef>
                <a:spcPts val="233"/>
              </a:spcBef>
              <a:spcAft>
                <a:spcPts val="600"/>
              </a:spcAft>
            </a:pP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Объем пирамиды | Формулы и расчеты онлайн - Fxyz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22" y="2187897"/>
            <a:ext cx="3671797" cy="3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324122" y="5613547"/>
                <a:ext cx="156562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122" y="5613547"/>
                <a:ext cx="1565620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33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5"/>
            <a:ext cx="12189015" cy="13617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75415" y="1426669"/>
            <a:ext cx="12038028" cy="5360629"/>
          </a:xfrm>
          <a:prstGeom prst="frame">
            <a:avLst>
              <a:gd name="adj1" fmla="val 58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28225" y="25467"/>
                <a:ext cx="40083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25" y="25467"/>
                <a:ext cx="400834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64430" y="-30375"/>
                <a:ext cx="268849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30" y="-30375"/>
                <a:ext cx="268849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11309" y="591779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309" y="591779"/>
                <a:ext cx="130304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8531729" y="1962579"/>
            <a:ext cx="1308040" cy="227680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67" idx="1"/>
          </p:cNvCxnSpPr>
          <p:nvPr/>
        </p:nvCxnSpPr>
        <p:spPr>
          <a:xfrm>
            <a:off x="9842780" y="1965758"/>
            <a:ext cx="1698627" cy="1501087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9635246" y="1603272"/>
                <a:ext cx="5527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246" y="1603272"/>
                <a:ext cx="552779" cy="400110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11541407" y="3266790"/>
                <a:ext cx="4026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407" y="3266790"/>
                <a:ext cx="40267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10139934" y="4343136"/>
                <a:ext cx="4299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934" y="4343136"/>
                <a:ext cx="42992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8178923" y="4120928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923" y="4120928"/>
                <a:ext cx="41229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2" name="Равнобедренный треугольник 9221"/>
          <p:cNvSpPr/>
          <p:nvPr/>
        </p:nvSpPr>
        <p:spPr>
          <a:xfrm rot="9905756">
            <a:off x="8693047" y="3836981"/>
            <a:ext cx="2893775" cy="511675"/>
          </a:xfrm>
          <a:prstGeom prst="triangle">
            <a:avLst>
              <a:gd name="adj" fmla="val 47357"/>
            </a:avLst>
          </a:prstGeom>
          <a:solidFill>
            <a:srgbClr val="87F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8538424" y="4239379"/>
            <a:ext cx="1752500" cy="81604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10279646" y="3449788"/>
            <a:ext cx="1265316" cy="87059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8525031" y="3473446"/>
            <a:ext cx="2947313" cy="765935"/>
          </a:xfrm>
          <a:prstGeom prst="line">
            <a:avLst/>
          </a:prstGeom>
          <a:ln w="3810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8538422" y="4063948"/>
            <a:ext cx="1632458" cy="175432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10117972" y="4022815"/>
            <a:ext cx="65518" cy="69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10109049" y="3825540"/>
                <a:ext cx="4299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049" y="3825540"/>
                <a:ext cx="42992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Прямая соединительная линия 82"/>
          <p:cNvCxnSpPr/>
          <p:nvPr/>
        </p:nvCxnSpPr>
        <p:spPr>
          <a:xfrm flipH="1" flipV="1">
            <a:off x="9839771" y="1975129"/>
            <a:ext cx="444457" cy="2345854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Овал 83"/>
          <p:cNvSpPr/>
          <p:nvPr/>
        </p:nvSpPr>
        <p:spPr>
          <a:xfrm>
            <a:off x="9811726" y="1936967"/>
            <a:ext cx="65518" cy="69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6022" y="580624"/>
                <a:ext cx="62807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022" y="580624"/>
                <a:ext cx="6280758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67735" y="2778899"/>
                <a:ext cx="7878695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d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35" y="2778899"/>
                <a:ext cx="7878695" cy="6708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3253" y="1614412"/>
                <a:ext cx="5413341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3" y="1614412"/>
                <a:ext cx="5413341" cy="7975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0400" y="3875874"/>
                <a:ext cx="7189404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ra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00" y="3875874"/>
                <a:ext cx="7189404" cy="5963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3253" y="5245315"/>
                <a:ext cx="7794185" cy="963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𝑨𝑶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𝑩𝑪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𝒂𝒔𝒐𝒔</m:t>
                            </m:r>
                          </m:sub>
                        </m:sSub>
                      </m:den>
                    </m:f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3" y="5245315"/>
                <a:ext cx="7794185" cy="963597"/>
              </a:xfrm>
              <a:prstGeom prst="rect">
                <a:avLst/>
              </a:prstGeom>
              <a:blipFill>
                <a:blip r:embed="rId14"/>
                <a:stretch>
                  <a:fillRect l="-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1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5"/>
            <a:ext cx="12189015" cy="116165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75415" y="1196975"/>
            <a:ext cx="12038028" cy="5590324"/>
          </a:xfrm>
          <a:prstGeom prst="frame">
            <a:avLst>
              <a:gd name="adj1" fmla="val 58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531729" y="1962579"/>
            <a:ext cx="1308040" cy="227680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67" idx="1"/>
          </p:cNvCxnSpPr>
          <p:nvPr/>
        </p:nvCxnSpPr>
        <p:spPr>
          <a:xfrm>
            <a:off x="9842780" y="1965758"/>
            <a:ext cx="1698627" cy="1501087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9635246" y="1603272"/>
                <a:ext cx="5527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246" y="1603272"/>
                <a:ext cx="552779" cy="400110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11541407" y="3266790"/>
                <a:ext cx="4026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407" y="3266790"/>
                <a:ext cx="40267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10139934" y="4343136"/>
                <a:ext cx="4299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934" y="4343136"/>
                <a:ext cx="42992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8178923" y="4120928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923" y="4120928"/>
                <a:ext cx="41229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2" name="Равнобедренный треугольник 9221"/>
          <p:cNvSpPr/>
          <p:nvPr/>
        </p:nvSpPr>
        <p:spPr>
          <a:xfrm rot="9905756">
            <a:off x="8693047" y="3836981"/>
            <a:ext cx="2893775" cy="511675"/>
          </a:xfrm>
          <a:prstGeom prst="triangle">
            <a:avLst>
              <a:gd name="adj" fmla="val 47357"/>
            </a:avLst>
          </a:prstGeom>
          <a:solidFill>
            <a:srgbClr val="87F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8538424" y="4239379"/>
            <a:ext cx="1752500" cy="81604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10279646" y="3449788"/>
            <a:ext cx="1265316" cy="87059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8525031" y="3473446"/>
            <a:ext cx="2947313" cy="765935"/>
          </a:xfrm>
          <a:prstGeom prst="line">
            <a:avLst/>
          </a:prstGeom>
          <a:ln w="3810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9720447" y="3880071"/>
                <a:ext cx="4299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447" y="3880071"/>
                <a:ext cx="42992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Прямая соединительная линия 82"/>
          <p:cNvCxnSpPr/>
          <p:nvPr/>
        </p:nvCxnSpPr>
        <p:spPr>
          <a:xfrm flipH="1" flipV="1">
            <a:off x="9839771" y="1975129"/>
            <a:ext cx="444457" cy="2345854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Равнобедренный треугольник 32"/>
          <p:cNvSpPr/>
          <p:nvPr/>
        </p:nvSpPr>
        <p:spPr>
          <a:xfrm rot="7182996">
            <a:off x="8356684" y="2856513"/>
            <a:ext cx="2547671" cy="988898"/>
          </a:xfrm>
          <a:prstGeom prst="triangle">
            <a:avLst>
              <a:gd name="adj" fmla="val 70649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9800515" y="1975128"/>
            <a:ext cx="39254" cy="203038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8538422" y="4052666"/>
            <a:ext cx="1274377" cy="186713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9759254" y="4005514"/>
            <a:ext cx="65518" cy="69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9802446" y="1940269"/>
            <a:ext cx="65518" cy="69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04470" y="256406"/>
                <a:ext cx="301050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70" y="256406"/>
                <a:ext cx="301050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31116" y="-4562"/>
                <a:ext cx="3126625" cy="994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𝑨𝑶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</a:rPr>
                  <a:t> </a:t>
                </a:r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116" y="-4562"/>
                <a:ext cx="3126625" cy="9948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201665" y="250769"/>
                <a:ext cx="30375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665" y="250769"/>
                <a:ext cx="303756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77486" y="1274866"/>
                <a:ext cx="15837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𝑨𝑶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86" y="1274866"/>
                <a:ext cx="1583703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77486" y="3594019"/>
                <a:ext cx="4451540" cy="1127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𝑶</m:t>
                    </m:r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86" y="3594019"/>
                <a:ext cx="4451540" cy="11273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085123" y="2792730"/>
                <a:ext cx="4326184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𝑨𝑶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123" y="2792730"/>
                <a:ext cx="4326184" cy="6051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1085123" y="1980915"/>
                <a:ext cx="4326184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𝑨𝑶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123" y="1980915"/>
                <a:ext cx="4326184" cy="605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77486" y="4917566"/>
                <a:ext cx="5914889" cy="1636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3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3600" b="1" i="1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𝟓𝟓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/>
                      <m:t> 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86" y="4917566"/>
                <a:ext cx="5914889" cy="16368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610138" y="5397666"/>
                <a:ext cx="4132606" cy="895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𝟓𝟓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138" y="5397666"/>
                <a:ext cx="4132606" cy="8953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9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5"/>
            <a:ext cx="12189015" cy="119867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75415" y="1264403"/>
            <a:ext cx="12038028" cy="5522895"/>
          </a:xfrm>
          <a:prstGeom prst="frame">
            <a:avLst>
              <a:gd name="adj1" fmla="val 58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32583" y="1803280"/>
                <a:ext cx="8590236" cy="1301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𝟓𝟓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583" y="1803280"/>
                <a:ext cx="8590236" cy="1301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37421" y="221214"/>
                <a:ext cx="2768899" cy="722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421" y="221214"/>
                <a:ext cx="2768899" cy="722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81696" y="46319"/>
                <a:ext cx="2152185" cy="9916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𝟓𝟓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bg1"/>
                    </a:solidFill>
                  </a:rPr>
                  <a:t> </a:t>
                </a:r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96" y="46319"/>
                <a:ext cx="2152185" cy="9916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16966" y="274914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966" y="274914"/>
                <a:ext cx="130304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Скругленный прямоугольник 13"/>
          <p:cNvSpPr/>
          <p:nvPr/>
        </p:nvSpPr>
        <p:spPr>
          <a:xfrm>
            <a:off x="3036397" y="4616882"/>
            <a:ext cx="5047597" cy="914400"/>
          </a:xfrm>
          <a:prstGeom prst="roundRect">
            <a:avLst/>
          </a:prstGeom>
          <a:gradFill>
            <a:gsLst>
              <a:gs pos="0">
                <a:srgbClr val="92D050"/>
              </a:gs>
              <a:gs pos="5200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551182" y="4494716"/>
                <a:ext cx="4165628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182" y="4494716"/>
                <a:ext cx="4165628" cy="1105687"/>
              </a:xfrm>
              <a:prstGeom prst="rect">
                <a:avLst/>
              </a:prstGeom>
              <a:blipFill>
                <a:blip r:embed="rId6"/>
                <a:stretch>
                  <a:fillRect l="-5271" b="-98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3994" y="3329486"/>
            <a:ext cx="14097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5415" y="763571"/>
            <a:ext cx="12038028" cy="6023727"/>
          </a:xfrm>
          <a:prstGeom prst="frame">
            <a:avLst>
              <a:gd name="adj1" fmla="val 74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048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TextBox 4"/>
          <p:cNvSpPr txBox="1"/>
          <p:nvPr/>
        </p:nvSpPr>
        <p:spPr>
          <a:xfrm>
            <a:off x="4802998" y="-19729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633" y="1139777"/>
            <a:ext cx="822436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kubning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071" y="1444944"/>
            <a:ext cx="2585938" cy="37165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65863" y="3869472"/>
            <a:ext cx="2263698" cy="218383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2928888" y="3303199"/>
            <a:ext cx="3299873" cy="528566"/>
          </a:xfrm>
          <a:prstGeom prst="parallelogram">
            <a:avLst>
              <a:gd name="adj" fmla="val 20332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 rot="20003796">
            <a:off x="4575782" y="3746653"/>
            <a:ext cx="2172276" cy="1891118"/>
          </a:xfrm>
          <a:prstGeom prst="parallelogram">
            <a:avLst>
              <a:gd name="adj" fmla="val 49944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2865863" y="3850618"/>
            <a:ext cx="1" cy="2221544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101513" y="3327384"/>
            <a:ext cx="1127248" cy="566212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865863" y="3303199"/>
            <a:ext cx="1127248" cy="566212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247384" y="3291116"/>
            <a:ext cx="1" cy="2221544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992887" y="3303199"/>
            <a:ext cx="2254497" cy="0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араллелограмм 31"/>
          <p:cNvSpPr/>
          <p:nvPr/>
        </p:nvSpPr>
        <p:spPr>
          <a:xfrm>
            <a:off x="2921552" y="5507345"/>
            <a:ext cx="3299873" cy="528566"/>
          </a:xfrm>
          <a:prstGeom prst="parallelogram">
            <a:avLst>
              <a:gd name="adj" fmla="val 203326"/>
            </a:avLst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6746349">
            <a:off x="2404839" y="4375942"/>
            <a:ext cx="2923690" cy="861512"/>
          </a:xfrm>
          <a:prstGeom prst="triangle">
            <a:avLst>
              <a:gd name="adj" fmla="val 69813"/>
            </a:avLst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3978094" y="3254254"/>
            <a:ext cx="2232702" cy="224981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4011734" y="3291116"/>
            <a:ext cx="1" cy="2221544"/>
          </a:xfrm>
          <a:prstGeom prst="line">
            <a:avLst/>
          </a:prstGeom>
          <a:ln w="5715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873911" y="3273969"/>
            <a:ext cx="1134377" cy="2793321"/>
          </a:xfrm>
          <a:prstGeom prst="line">
            <a:avLst/>
          </a:prstGeom>
          <a:ln w="5715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875175" y="5483680"/>
            <a:ext cx="1127248" cy="566212"/>
          </a:xfrm>
          <a:prstGeom prst="line">
            <a:avLst/>
          </a:prstGeom>
          <a:ln w="57150">
            <a:solidFill>
              <a:srgbClr val="66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5132089" y="5490827"/>
            <a:ext cx="1127248" cy="566212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865863" y="6053309"/>
            <a:ext cx="2254497" cy="0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4002312" y="5490827"/>
            <a:ext cx="2254497" cy="0"/>
          </a:xfrm>
          <a:prstGeom prst="line">
            <a:avLst/>
          </a:prstGeom>
          <a:ln w="57150">
            <a:solidFill>
              <a:srgbClr val="66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2865862" y="3869411"/>
            <a:ext cx="2254497" cy="0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999627" y="3337429"/>
            <a:ext cx="1095368" cy="2729861"/>
          </a:xfrm>
          <a:prstGeom prst="line">
            <a:avLst/>
          </a:prstGeom>
          <a:ln w="5715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028004" y="3323009"/>
            <a:ext cx="2221738" cy="2189651"/>
          </a:xfrm>
          <a:prstGeom prst="line">
            <a:avLst/>
          </a:prstGeom>
          <a:ln w="5715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5120359" y="3863780"/>
            <a:ext cx="1" cy="2221544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8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60526" y="2196789"/>
            <a:ext cx="2263698" cy="218383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7623551" y="1630516"/>
            <a:ext cx="3299873" cy="528566"/>
          </a:xfrm>
          <a:prstGeom prst="parallelogram">
            <a:avLst>
              <a:gd name="adj" fmla="val 20332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20003796">
            <a:off x="9270445" y="2073970"/>
            <a:ext cx="2172276" cy="1891118"/>
          </a:xfrm>
          <a:prstGeom prst="parallelogram">
            <a:avLst>
              <a:gd name="adj" fmla="val 49944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7560526" y="2177935"/>
            <a:ext cx="1" cy="2221544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9796176" y="1654701"/>
            <a:ext cx="1127248" cy="566212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560526" y="1630516"/>
            <a:ext cx="1127248" cy="566212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0942047" y="1618433"/>
            <a:ext cx="1" cy="2221544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687550" y="1630516"/>
            <a:ext cx="2254497" cy="0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араллелограмм 11"/>
          <p:cNvSpPr/>
          <p:nvPr/>
        </p:nvSpPr>
        <p:spPr>
          <a:xfrm>
            <a:off x="7616215" y="3834662"/>
            <a:ext cx="3299873" cy="528566"/>
          </a:xfrm>
          <a:prstGeom prst="parallelogram">
            <a:avLst>
              <a:gd name="adj" fmla="val 203326"/>
            </a:avLst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6746349">
            <a:off x="7099502" y="2703259"/>
            <a:ext cx="2923690" cy="861512"/>
          </a:xfrm>
          <a:prstGeom prst="triangle">
            <a:avLst>
              <a:gd name="adj" fmla="val 69813"/>
            </a:avLst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8682164" y="1576886"/>
            <a:ext cx="2232702" cy="224981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8706397" y="1618433"/>
            <a:ext cx="1" cy="2221544"/>
          </a:xfrm>
          <a:prstGeom prst="line">
            <a:avLst/>
          </a:prstGeom>
          <a:ln w="5715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7568574" y="1601286"/>
            <a:ext cx="1134377" cy="2793321"/>
          </a:xfrm>
          <a:prstGeom prst="line">
            <a:avLst/>
          </a:prstGeom>
          <a:ln w="5715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7569838" y="3810997"/>
            <a:ext cx="1127248" cy="566212"/>
          </a:xfrm>
          <a:prstGeom prst="line">
            <a:avLst/>
          </a:prstGeom>
          <a:ln w="57150">
            <a:solidFill>
              <a:srgbClr val="66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9826752" y="3818144"/>
            <a:ext cx="1127248" cy="566212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7560526" y="4380626"/>
            <a:ext cx="2254497" cy="0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696975" y="3818144"/>
            <a:ext cx="2254497" cy="0"/>
          </a:xfrm>
          <a:prstGeom prst="line">
            <a:avLst/>
          </a:prstGeom>
          <a:ln w="57150">
            <a:solidFill>
              <a:srgbClr val="66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560525" y="2196728"/>
            <a:ext cx="2254497" cy="0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694290" y="1664746"/>
            <a:ext cx="1095368" cy="2729861"/>
          </a:xfrm>
          <a:prstGeom prst="line">
            <a:avLst/>
          </a:prstGeom>
          <a:ln w="5715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722667" y="1650326"/>
            <a:ext cx="2221738" cy="2189651"/>
          </a:xfrm>
          <a:prstGeom prst="line">
            <a:avLst/>
          </a:prstGeom>
          <a:ln w="5715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9815022" y="2191097"/>
            <a:ext cx="1" cy="2221544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02888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6" name="Рамка 25"/>
          <p:cNvSpPr/>
          <p:nvPr/>
        </p:nvSpPr>
        <p:spPr>
          <a:xfrm>
            <a:off x="75415" y="1050987"/>
            <a:ext cx="12038028" cy="5715573"/>
          </a:xfrm>
          <a:prstGeom prst="frame">
            <a:avLst>
              <a:gd name="adj1" fmla="val 58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31022" y="264858"/>
                <a:ext cx="2162322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𝒌𝒖𝒃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022" y="264858"/>
                <a:ext cx="2162322" cy="5665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24674" y="78777"/>
                <a:ext cx="4614918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𝒑𝒊𝒓𝒂𝒎𝒊𝒅𝒂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674" y="78777"/>
                <a:ext cx="4614918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538036" y="4340455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036" y="4340455"/>
                <a:ext cx="259686" cy="369332"/>
              </a:xfrm>
              <a:prstGeom prst="rect">
                <a:avLst/>
              </a:prstGeom>
              <a:blipFill>
                <a:blip r:embed="rId4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239592" y="4087365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592" y="4087365"/>
                <a:ext cx="259686" cy="369332"/>
              </a:xfrm>
              <a:prstGeom prst="rect">
                <a:avLst/>
              </a:prstGeom>
              <a:blipFill>
                <a:blip r:embed="rId5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853394" y="3129401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394" y="3129401"/>
                <a:ext cx="259686" cy="369332"/>
              </a:xfrm>
              <a:prstGeom prst="rect">
                <a:avLst/>
              </a:prstGeom>
              <a:blipFill>
                <a:blip r:embed="rId6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561771" y="1460506"/>
                <a:ext cx="135614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71" y="1460506"/>
                <a:ext cx="1356140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Прямоугольник 33"/>
              <p:cNvSpPr/>
              <p:nvPr/>
            </p:nvSpPr>
            <p:spPr>
              <a:xfrm>
                <a:off x="455245" y="1381339"/>
                <a:ext cx="2422330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45" y="1381339"/>
                <a:ext cx="2422330" cy="658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612990" y="2265690"/>
                <a:ext cx="6011646" cy="889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𝒑𝒊𝒓𝒂𝒎𝒊𝒅𝒂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90" y="2265690"/>
                <a:ext cx="6011646" cy="8891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644053" y="3451301"/>
                <a:ext cx="4266617" cy="889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𝒑𝒊𝒓𝒂𝒎𝒊𝒅𝒂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𝒌𝒖𝒃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53" y="3451301"/>
                <a:ext cx="4266617" cy="8891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Скругленный прямоугольник 36"/>
          <p:cNvSpPr/>
          <p:nvPr/>
        </p:nvSpPr>
        <p:spPr>
          <a:xfrm>
            <a:off x="1856708" y="5226684"/>
            <a:ext cx="2742181" cy="1126273"/>
          </a:xfrm>
          <a:prstGeom prst="roundRect">
            <a:avLst/>
          </a:prstGeom>
          <a:gradFill>
            <a:gsLst>
              <a:gs pos="0">
                <a:srgbClr val="92D050"/>
              </a:gs>
              <a:gs pos="5200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6870" y="4456697"/>
            <a:ext cx="1409700" cy="2029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/>
              <p:cNvSpPr/>
              <p:nvPr/>
            </p:nvSpPr>
            <p:spPr>
              <a:xfrm>
                <a:off x="2178274" y="5334659"/>
                <a:ext cx="2002471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74" y="5334659"/>
                <a:ext cx="2002471" cy="892552"/>
              </a:xfrm>
              <a:prstGeom prst="rect">
                <a:avLst/>
              </a:prstGeom>
              <a:blipFill>
                <a:blip r:embed="rId12"/>
                <a:stretch>
                  <a:fillRect l="-9119" b="-10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7240336" y="4259990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336" y="4259990"/>
                <a:ext cx="272510" cy="369332"/>
              </a:xfrm>
              <a:prstGeom prst="rect">
                <a:avLst/>
              </a:prstGeom>
              <a:blipFill>
                <a:blip r:embed="rId13"/>
                <a:stretch>
                  <a:fillRect l="-27273" r="-2727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385582" y="3498339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582" y="3498339"/>
                <a:ext cx="291747" cy="369332"/>
              </a:xfrm>
              <a:prstGeom prst="rect">
                <a:avLst/>
              </a:prstGeom>
              <a:blipFill>
                <a:blip r:embed="rId14"/>
                <a:stretch>
                  <a:fillRect l="-25532" r="-2553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10985109" y="3633478"/>
                <a:ext cx="261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109" y="3633478"/>
                <a:ext cx="261290" cy="369332"/>
              </a:xfrm>
              <a:prstGeom prst="rect">
                <a:avLst/>
              </a:prstGeom>
              <a:blipFill>
                <a:blip r:embed="rId15"/>
                <a:stretch>
                  <a:fillRect l="-25581" r="-2790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742622" y="4386505"/>
                <a:ext cx="2997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622" y="4386505"/>
                <a:ext cx="299762" cy="369332"/>
              </a:xfrm>
              <a:prstGeom prst="rect">
                <a:avLst/>
              </a:prstGeom>
              <a:blipFill>
                <a:blip r:embed="rId16"/>
                <a:stretch>
                  <a:fillRect l="-22449" r="-2653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7099560" y="1892006"/>
                <a:ext cx="4199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560" y="1892006"/>
                <a:ext cx="419922" cy="369332"/>
              </a:xfrm>
              <a:prstGeom prst="rect">
                <a:avLst/>
              </a:prstGeom>
              <a:blipFill>
                <a:blip r:embed="rId17"/>
                <a:stretch>
                  <a:fillRect l="-17391" r="-7246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8237463" y="1230248"/>
                <a:ext cx="4391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63" y="1230248"/>
                <a:ext cx="439158" cy="369332"/>
              </a:xfrm>
              <a:prstGeom prst="rect">
                <a:avLst/>
              </a:prstGeom>
              <a:blipFill>
                <a:blip r:embed="rId18"/>
                <a:stretch>
                  <a:fillRect l="-15278" r="-6944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10938834" y="1295414"/>
                <a:ext cx="408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834" y="1295414"/>
                <a:ext cx="408702" cy="369332"/>
              </a:xfrm>
              <a:prstGeom prst="rect">
                <a:avLst/>
              </a:prstGeom>
              <a:blipFill>
                <a:blip r:embed="rId19"/>
                <a:stretch>
                  <a:fillRect l="-16418" r="-746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9883887" y="2143511"/>
                <a:ext cx="3953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887" y="2143511"/>
                <a:ext cx="395395" cy="369332"/>
              </a:xfrm>
              <a:prstGeom prst="rect">
                <a:avLst/>
              </a:prstGeom>
              <a:blipFill>
                <a:blip r:embed="rId20"/>
                <a:stretch>
                  <a:fillRect l="-23077" r="-15385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63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5415" y="763571"/>
            <a:ext cx="12038028" cy="6023727"/>
          </a:xfrm>
          <a:prstGeom prst="frame">
            <a:avLst>
              <a:gd name="adj1" fmla="val 74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048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6" name="TextBox 5"/>
          <p:cNvSpPr txBox="1"/>
          <p:nvPr/>
        </p:nvSpPr>
        <p:spPr>
          <a:xfrm>
            <a:off x="4802998" y="-19729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4633" y="1139777"/>
                <a:ext cx="8419076" cy="4729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To‘rtburchakli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𝟔𝟒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33" y="1139777"/>
                <a:ext cx="8419076" cy="4729885"/>
              </a:xfrm>
              <a:prstGeom prst="rect">
                <a:avLst/>
              </a:prstGeom>
              <a:blipFill>
                <a:blip r:embed="rId2"/>
                <a:stretch>
                  <a:fillRect l="-2534" r="-2607" b="-21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284" y="1690254"/>
            <a:ext cx="2508819" cy="36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5"/>
            <a:ext cx="12189015" cy="76021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75415" y="791053"/>
            <a:ext cx="12038028" cy="5996246"/>
          </a:xfrm>
          <a:prstGeom prst="frame">
            <a:avLst>
              <a:gd name="adj1" fmla="val 58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8170204" y="3718240"/>
            <a:ext cx="3299873" cy="545085"/>
          </a:xfrm>
          <a:prstGeom prst="parallelogram">
            <a:avLst>
              <a:gd name="adj" fmla="val 203326"/>
            </a:avLst>
          </a:prstGeom>
          <a:gradFill flip="none" rotWithShape="1">
            <a:gsLst>
              <a:gs pos="0">
                <a:srgbClr val="87F478">
                  <a:tint val="66000"/>
                  <a:satMod val="160000"/>
                </a:srgbClr>
              </a:gs>
              <a:gs pos="50000">
                <a:srgbClr val="87F478">
                  <a:tint val="44500"/>
                  <a:satMod val="160000"/>
                </a:srgbClr>
              </a:gs>
              <a:gs pos="100000">
                <a:srgbClr val="87F478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7234217">
            <a:off x="7662432" y="2716658"/>
            <a:ext cx="3262626" cy="728036"/>
          </a:xfrm>
          <a:prstGeom prst="triangle">
            <a:avLst>
              <a:gd name="adj" fmla="val 65286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9255586" y="1484251"/>
            <a:ext cx="2232702" cy="2266388"/>
          </a:xfrm>
          <a:prstGeom prst="triangle">
            <a:avLst>
              <a:gd name="adj" fmla="val 25082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8167676" y="3711094"/>
            <a:ext cx="1083399" cy="569628"/>
          </a:xfrm>
          <a:prstGeom prst="line">
            <a:avLst/>
          </a:prstGeom>
          <a:ln w="57150">
            <a:solidFill>
              <a:srgbClr val="66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380741" y="3718241"/>
            <a:ext cx="1127248" cy="566212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143815" y="4280722"/>
            <a:ext cx="2254497" cy="0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9250964" y="3718241"/>
            <a:ext cx="2254497" cy="0"/>
          </a:xfrm>
          <a:prstGeom prst="line">
            <a:avLst/>
          </a:prstGeom>
          <a:ln w="57150">
            <a:solidFill>
              <a:srgbClr val="66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801682" y="1438390"/>
            <a:ext cx="1696324" cy="2300451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06065" y="4249441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065" y="4249441"/>
                <a:ext cx="272510" cy="369332"/>
              </a:xfrm>
              <a:prstGeom prst="rect">
                <a:avLst/>
              </a:prstGeom>
              <a:blipFill>
                <a:blip r:embed="rId2"/>
                <a:stretch>
                  <a:fillRect l="-26667" r="-24444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959217" y="3392429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217" y="3392429"/>
                <a:ext cx="291747" cy="369332"/>
              </a:xfrm>
              <a:prstGeom prst="rect">
                <a:avLst/>
              </a:prstGeom>
              <a:blipFill>
                <a:blip r:embed="rId3"/>
                <a:stretch>
                  <a:fillRect l="-25000" r="-2291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500534" y="3417892"/>
                <a:ext cx="261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0534" y="3417892"/>
                <a:ext cx="261290" cy="369332"/>
              </a:xfrm>
              <a:prstGeom prst="rect">
                <a:avLst/>
              </a:prstGeom>
              <a:blipFill>
                <a:blip r:embed="rId4"/>
                <a:stretch>
                  <a:fillRect l="-28571" r="-2857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325357" y="4256306"/>
                <a:ext cx="2997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357" y="4256306"/>
                <a:ext cx="299762" cy="369332"/>
              </a:xfrm>
              <a:prstGeom prst="rect">
                <a:avLst/>
              </a:prstGeom>
              <a:blipFill>
                <a:blip r:embed="rId5"/>
                <a:stretch>
                  <a:fillRect l="-24490" r="-2449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691803" y="1079611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803" y="1079611"/>
                <a:ext cx="294953" cy="369332"/>
              </a:xfrm>
              <a:prstGeom prst="rect">
                <a:avLst/>
              </a:prstGeom>
              <a:blipFill>
                <a:blip r:embed="rId6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A1F7DA-E24D-4AA6-944A-8CDC0616FB35}"/>
                  </a:ext>
                </a:extLst>
              </p:cNvPr>
              <p:cNvSpPr txBox="1"/>
              <p:nvPr/>
            </p:nvSpPr>
            <p:spPr>
              <a:xfrm>
                <a:off x="9489541" y="3883867"/>
                <a:ext cx="3291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A1F7DA-E24D-4AA6-944A-8CDC0616F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541" y="3883867"/>
                <a:ext cx="329159" cy="307777"/>
              </a:xfrm>
              <a:prstGeom prst="rect">
                <a:avLst/>
              </a:prstGeom>
              <a:blipFill>
                <a:blip r:embed="rId7"/>
                <a:stretch>
                  <a:fillRect l="-24074" r="-14815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 flipH="1">
            <a:off x="8150646" y="1434267"/>
            <a:ext cx="1681066" cy="2865841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12F9625C-C540-4147-B1E0-B26B37F48D49}"/>
              </a:ext>
            </a:extLst>
          </p:cNvPr>
          <p:cNvCxnSpPr>
            <a:cxnSpLocks/>
          </p:cNvCxnSpPr>
          <p:nvPr/>
        </p:nvCxnSpPr>
        <p:spPr>
          <a:xfrm>
            <a:off x="9830924" y="3981305"/>
            <a:ext cx="1074624" cy="18957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9847635" y="3841487"/>
            <a:ext cx="115098" cy="1201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404805" y="58446"/>
                <a:ext cx="3133742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𝟕𝟐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805" y="58446"/>
                <a:ext cx="3133742" cy="6301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1299097" y="37700"/>
                <a:ext cx="3448252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𝟔𝟒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97" y="37700"/>
                <a:ext cx="3448252" cy="6588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491713" y="115630"/>
                <a:ext cx="11733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713" y="115630"/>
                <a:ext cx="1173398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Прямоугольник 55"/>
              <p:cNvSpPr/>
              <p:nvPr/>
            </p:nvSpPr>
            <p:spPr>
              <a:xfrm>
                <a:off x="629700" y="1660702"/>
                <a:ext cx="2523319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00" y="1660702"/>
                <a:ext cx="2523319" cy="6588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790492" y="2564343"/>
                <a:ext cx="42255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92" y="2564343"/>
                <a:ext cx="4225516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Прямоугольник 57"/>
              <p:cNvSpPr/>
              <p:nvPr/>
            </p:nvSpPr>
            <p:spPr>
              <a:xfrm>
                <a:off x="3694314" y="1606996"/>
                <a:ext cx="2252733" cy="71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𝟔𝟒</m:t>
                          </m:r>
                        </m:e>
                      </m:rad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314" y="1606996"/>
                <a:ext cx="2252733" cy="7116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Прямоугольник 58"/>
              <p:cNvSpPr/>
              <p:nvPr/>
            </p:nvSpPr>
            <p:spPr>
              <a:xfrm>
                <a:off x="6630327" y="1639665"/>
                <a:ext cx="221406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327" y="1639665"/>
                <a:ext cx="2214068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единительная линия 60"/>
          <p:cNvCxnSpPr/>
          <p:nvPr/>
        </p:nvCxnSpPr>
        <p:spPr>
          <a:xfrm flipH="1">
            <a:off x="9260387" y="1480930"/>
            <a:ext cx="557408" cy="2259144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855147" y="3223055"/>
                <a:ext cx="2702599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47" y="3223055"/>
                <a:ext cx="2702599" cy="7975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818561" y="4331115"/>
                <a:ext cx="4000647" cy="835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𝒚𝒐𝒏</m:t>
                            </m:r>
                          </m:sub>
                        </m:sSub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61" y="4331115"/>
                <a:ext cx="4000647" cy="8351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3C86F8F1-9079-4958-8A7D-8FB1A4D06447}"/>
              </a:ext>
            </a:extLst>
          </p:cNvPr>
          <p:cNvCxnSpPr/>
          <p:nvPr/>
        </p:nvCxnSpPr>
        <p:spPr>
          <a:xfrm>
            <a:off x="9810588" y="1468696"/>
            <a:ext cx="1102049" cy="251639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0962353" y="3930776"/>
                <a:ext cx="270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353" y="3930776"/>
                <a:ext cx="270907" cy="369332"/>
              </a:xfrm>
              <a:prstGeom prst="rect">
                <a:avLst/>
              </a:prstGeom>
              <a:blipFill>
                <a:blip r:embed="rId17"/>
                <a:stretch>
                  <a:fillRect l="-24444" r="-2666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3C86F8F1-9079-4958-8A7D-8FB1A4D06447}"/>
              </a:ext>
            </a:extLst>
          </p:cNvPr>
          <p:cNvCxnSpPr/>
          <p:nvPr/>
        </p:nvCxnSpPr>
        <p:spPr>
          <a:xfrm>
            <a:off x="9817605" y="1501647"/>
            <a:ext cx="2943" cy="2505807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9824938" y="1487665"/>
            <a:ext cx="526042" cy="2793057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>
            <a:extLst>
              <a:ext uri="{FF2B5EF4-FFF2-40B4-BE49-F238E27FC236}">
                <a16:creationId xmlns:a16="http://schemas.microsoft.com/office/drawing/2014/main" id="{B52C90C0-9E8D-4655-9A6D-ADC6F232A6FA}"/>
              </a:ext>
            </a:extLst>
          </p:cNvPr>
          <p:cNvSpPr/>
          <p:nvPr/>
        </p:nvSpPr>
        <p:spPr>
          <a:xfrm>
            <a:off x="9773180" y="1419742"/>
            <a:ext cx="88773" cy="765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C147635-F6CD-4F5D-99F4-2CA27008C109}"/>
                  </a:ext>
                </a:extLst>
              </p:cNvPr>
              <p:cNvSpPr txBox="1"/>
              <p:nvPr/>
            </p:nvSpPr>
            <p:spPr>
              <a:xfrm>
                <a:off x="790492" y="5476684"/>
                <a:ext cx="4307205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ru-RU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C147635-F6CD-4F5D-99F4-2CA27008C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92" y="5476684"/>
                <a:ext cx="4307205" cy="79759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5270208" y="4331115"/>
                <a:ext cx="1548501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𝑶𝑬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208" y="4331115"/>
                <a:ext cx="1548501" cy="79759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Овал 76">
            <a:extLst>
              <a:ext uri="{FF2B5EF4-FFF2-40B4-BE49-F238E27FC236}">
                <a16:creationId xmlns:a16="http://schemas.microsoft.com/office/drawing/2014/main" id="{B69C364F-4107-45ED-98AD-8CDD301CC6A6}"/>
              </a:ext>
            </a:extLst>
          </p:cNvPr>
          <p:cNvSpPr/>
          <p:nvPr/>
        </p:nvSpPr>
        <p:spPr>
          <a:xfrm>
            <a:off x="10889966" y="3963444"/>
            <a:ext cx="72600" cy="838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B69C364F-4107-45ED-98AD-8CDD301CC6A6}"/>
              </a:ext>
            </a:extLst>
          </p:cNvPr>
          <p:cNvSpPr/>
          <p:nvPr/>
        </p:nvSpPr>
        <p:spPr>
          <a:xfrm>
            <a:off x="9766430" y="3942672"/>
            <a:ext cx="88773" cy="765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681296" y="877661"/>
                <a:ext cx="605300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96" y="877661"/>
                <a:ext cx="6053004" cy="6155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9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5"/>
            <a:ext cx="12189015" cy="9382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75415" y="974313"/>
            <a:ext cx="12038028" cy="5812986"/>
          </a:xfrm>
          <a:prstGeom prst="frame">
            <a:avLst>
              <a:gd name="adj1" fmla="val 58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8170204" y="3691710"/>
            <a:ext cx="3367546" cy="571616"/>
          </a:xfrm>
          <a:prstGeom prst="parallelogram">
            <a:avLst>
              <a:gd name="adj" fmla="val 203326"/>
            </a:avLst>
          </a:prstGeom>
          <a:solidFill>
            <a:srgbClr val="87F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7234217">
            <a:off x="7662432" y="2716658"/>
            <a:ext cx="3262626" cy="728036"/>
          </a:xfrm>
          <a:prstGeom prst="triangle">
            <a:avLst>
              <a:gd name="adj" fmla="val 6528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9255586" y="1484251"/>
            <a:ext cx="2232702" cy="2266388"/>
          </a:xfrm>
          <a:prstGeom prst="triangle">
            <a:avLst>
              <a:gd name="adj" fmla="val 250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8167676" y="3711094"/>
            <a:ext cx="1083399" cy="569628"/>
          </a:xfrm>
          <a:prstGeom prst="line">
            <a:avLst/>
          </a:prstGeom>
          <a:ln w="57150">
            <a:solidFill>
              <a:srgbClr val="66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380741" y="3718241"/>
            <a:ext cx="1127248" cy="566212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143815" y="4280722"/>
            <a:ext cx="2254497" cy="0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9250964" y="3718241"/>
            <a:ext cx="2254497" cy="0"/>
          </a:xfrm>
          <a:prstGeom prst="line">
            <a:avLst/>
          </a:prstGeom>
          <a:ln w="57150">
            <a:solidFill>
              <a:srgbClr val="66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801682" y="1438390"/>
            <a:ext cx="1696324" cy="2300451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47894" y="4049685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894" y="4049685"/>
                <a:ext cx="272510" cy="369332"/>
              </a:xfrm>
              <a:prstGeom prst="rect">
                <a:avLst/>
              </a:prstGeom>
              <a:blipFill>
                <a:blip r:embed="rId2"/>
                <a:stretch>
                  <a:fillRect l="-24444" r="-2666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970389" y="3402385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389" y="3402385"/>
                <a:ext cx="291747" cy="369332"/>
              </a:xfrm>
              <a:prstGeom prst="rect">
                <a:avLst/>
              </a:prstGeom>
              <a:blipFill>
                <a:blip r:embed="rId3"/>
                <a:stretch>
                  <a:fillRect l="-25532" r="-25532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522216" y="3469516"/>
                <a:ext cx="261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216" y="3469516"/>
                <a:ext cx="261290" cy="369332"/>
              </a:xfrm>
              <a:prstGeom prst="rect">
                <a:avLst/>
              </a:prstGeom>
              <a:blipFill>
                <a:blip r:embed="rId4"/>
                <a:stretch>
                  <a:fillRect l="-25581" r="-2790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381850" y="4201512"/>
                <a:ext cx="2997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50" y="4201512"/>
                <a:ext cx="299762" cy="369332"/>
              </a:xfrm>
              <a:prstGeom prst="rect">
                <a:avLst/>
              </a:prstGeom>
              <a:blipFill>
                <a:blip r:embed="rId5"/>
                <a:stretch>
                  <a:fillRect l="-22449" r="-2653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691803" y="1079611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803" y="1079611"/>
                <a:ext cx="294953" cy="369332"/>
              </a:xfrm>
              <a:prstGeom prst="rect">
                <a:avLst/>
              </a:prstGeom>
              <a:blipFill>
                <a:blip r:embed="rId6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A1F7DA-E24D-4AA6-944A-8CDC0616FB35}"/>
                  </a:ext>
                </a:extLst>
              </p:cNvPr>
              <p:cNvSpPr txBox="1"/>
              <p:nvPr/>
            </p:nvSpPr>
            <p:spPr>
              <a:xfrm>
                <a:off x="9510121" y="3879856"/>
                <a:ext cx="3291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A1F7DA-E24D-4AA6-944A-8CDC0616F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121" y="3879856"/>
                <a:ext cx="329159" cy="307777"/>
              </a:xfrm>
              <a:prstGeom prst="rect">
                <a:avLst/>
              </a:prstGeom>
              <a:blipFill>
                <a:blip r:embed="rId7"/>
                <a:stretch>
                  <a:fillRect l="-22222" r="-14815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 flipH="1">
            <a:off x="8150646" y="1434267"/>
            <a:ext cx="1681066" cy="2865841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9847635" y="3841487"/>
            <a:ext cx="115098" cy="1201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9260387" y="1480930"/>
            <a:ext cx="557408" cy="2259144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0919654" y="3930776"/>
                <a:ext cx="270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654" y="3930776"/>
                <a:ext cx="270907" cy="369332"/>
              </a:xfrm>
              <a:prstGeom prst="rect">
                <a:avLst/>
              </a:prstGeom>
              <a:blipFill>
                <a:blip r:embed="rId8"/>
                <a:stretch>
                  <a:fillRect l="-24444" r="-2666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Равнобедренный треугольник 50">
            <a:extLst>
              <a:ext uri="{FF2B5EF4-FFF2-40B4-BE49-F238E27FC236}">
                <a16:creationId xmlns:a16="http://schemas.microsoft.com/office/drawing/2014/main" id="{E2C95EAD-4576-4EAF-A865-60863A6B5E73}"/>
              </a:ext>
            </a:extLst>
          </p:cNvPr>
          <p:cNvSpPr/>
          <p:nvPr/>
        </p:nvSpPr>
        <p:spPr>
          <a:xfrm rot="5400000">
            <a:off x="9122876" y="2211265"/>
            <a:ext cx="2480631" cy="1053936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2F9625C-C540-4147-B1E0-B26B37F48D49}"/>
              </a:ext>
            </a:extLst>
          </p:cNvPr>
          <p:cNvCxnSpPr>
            <a:cxnSpLocks/>
          </p:cNvCxnSpPr>
          <p:nvPr/>
        </p:nvCxnSpPr>
        <p:spPr>
          <a:xfrm>
            <a:off x="9830924" y="3981305"/>
            <a:ext cx="1074624" cy="18957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3C86F8F1-9079-4958-8A7D-8FB1A4D06447}"/>
              </a:ext>
            </a:extLst>
          </p:cNvPr>
          <p:cNvCxnSpPr/>
          <p:nvPr/>
        </p:nvCxnSpPr>
        <p:spPr>
          <a:xfrm>
            <a:off x="9810588" y="1468696"/>
            <a:ext cx="1102049" cy="251639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3C86F8F1-9079-4958-8A7D-8FB1A4D06447}"/>
              </a:ext>
            </a:extLst>
          </p:cNvPr>
          <p:cNvCxnSpPr/>
          <p:nvPr/>
        </p:nvCxnSpPr>
        <p:spPr>
          <a:xfrm>
            <a:off x="9817605" y="1501647"/>
            <a:ext cx="2943" cy="2505807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>
            <a:extLst>
              <a:ext uri="{FF2B5EF4-FFF2-40B4-BE49-F238E27FC236}">
                <a16:creationId xmlns:a16="http://schemas.microsoft.com/office/drawing/2014/main" id="{B69C364F-4107-45ED-98AD-8CDD301CC6A6}"/>
              </a:ext>
            </a:extLst>
          </p:cNvPr>
          <p:cNvSpPr/>
          <p:nvPr/>
        </p:nvSpPr>
        <p:spPr>
          <a:xfrm>
            <a:off x="9775222" y="3939007"/>
            <a:ext cx="88773" cy="793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B69C364F-4107-45ED-98AD-8CDD301CC6A6}"/>
              </a:ext>
            </a:extLst>
          </p:cNvPr>
          <p:cNvSpPr/>
          <p:nvPr/>
        </p:nvSpPr>
        <p:spPr>
          <a:xfrm>
            <a:off x="10875788" y="3962141"/>
            <a:ext cx="79476" cy="875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9824938" y="1487665"/>
            <a:ext cx="526042" cy="2793057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>
            <a:extLst>
              <a:ext uri="{FF2B5EF4-FFF2-40B4-BE49-F238E27FC236}">
                <a16:creationId xmlns:a16="http://schemas.microsoft.com/office/drawing/2014/main" id="{B52C90C0-9E8D-4655-9A6D-ADC6F232A6FA}"/>
              </a:ext>
            </a:extLst>
          </p:cNvPr>
          <p:cNvSpPr/>
          <p:nvPr/>
        </p:nvSpPr>
        <p:spPr>
          <a:xfrm>
            <a:off x="9773180" y="1419742"/>
            <a:ext cx="88773" cy="765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637658" y="186427"/>
                <a:ext cx="26929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658" y="186427"/>
                <a:ext cx="269298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577912" y="1060732"/>
                <a:ext cx="4507644" cy="697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𝑶𝑬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12" y="1060732"/>
                <a:ext cx="4507644" cy="6974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94EACFE-6578-45AA-8971-509BF4506DF3}"/>
                  </a:ext>
                </a:extLst>
              </p:cNvPr>
              <p:cNvSpPr txBox="1"/>
              <p:nvPr/>
            </p:nvSpPr>
            <p:spPr>
              <a:xfrm>
                <a:off x="2804145" y="30498"/>
                <a:ext cx="2324354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𝑶𝑬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94EACFE-6578-45AA-8971-509BF4506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145" y="30498"/>
                <a:ext cx="2324354" cy="7975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>
                <a:extLst>
                  <a:ext uri="{FF2B5EF4-FFF2-40B4-BE49-F238E27FC236}">
                    <a16:creationId xmlns:a16="http://schemas.microsoft.com/office/drawing/2014/main" id="{6E7BF356-8AD7-4F11-BE8E-0793C46A4130}"/>
                  </a:ext>
                </a:extLst>
              </p:cNvPr>
              <p:cNvSpPr/>
              <p:nvPr/>
            </p:nvSpPr>
            <p:spPr>
              <a:xfrm>
                <a:off x="577912" y="1811553"/>
                <a:ext cx="4458197" cy="697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𝑶𝑬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Прямоугольник 78">
                <a:extLst>
                  <a:ext uri="{FF2B5EF4-FFF2-40B4-BE49-F238E27FC236}">
                    <a16:creationId xmlns:a16="http://schemas.microsoft.com/office/drawing/2014/main" id="{6E7BF356-8AD7-4F11-BE8E-0793C46A4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12" y="1811553"/>
                <a:ext cx="4458197" cy="6974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>
                <a:extLst>
                  <a:ext uri="{FF2B5EF4-FFF2-40B4-BE49-F238E27FC236}">
                    <a16:creationId xmlns:a16="http://schemas.microsoft.com/office/drawing/2014/main" id="{6E7BF356-8AD7-4F11-BE8E-0793C46A4130}"/>
                  </a:ext>
                </a:extLst>
              </p:cNvPr>
              <p:cNvSpPr/>
              <p:nvPr/>
            </p:nvSpPr>
            <p:spPr>
              <a:xfrm>
                <a:off x="641218" y="2465493"/>
                <a:ext cx="5334113" cy="1045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>
                <a:extLst>
                  <a:ext uri="{FF2B5EF4-FFF2-40B4-BE49-F238E27FC236}">
                    <a16:creationId xmlns:a16="http://schemas.microsoft.com/office/drawing/2014/main" id="{6E7BF356-8AD7-4F11-BE8E-0793C46A4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18" y="2465493"/>
                <a:ext cx="5334113" cy="10450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id="{6E7BF356-8AD7-4F11-BE8E-0793C46A4130}"/>
                  </a:ext>
                </a:extLst>
              </p:cNvPr>
              <p:cNvSpPr/>
              <p:nvPr/>
            </p:nvSpPr>
            <p:spPr>
              <a:xfrm>
                <a:off x="641217" y="3486550"/>
                <a:ext cx="3530732" cy="981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dirty="0" smtClean="0"/>
                  <a:t>  </a:t>
                </a:r>
                <a:endParaRPr lang="ru-RU" sz="3600" dirty="0"/>
              </a:p>
            </p:txBody>
          </p:sp>
        </mc:Choice>
        <mc:Fallback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id="{6E7BF356-8AD7-4F11-BE8E-0793C46A4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17" y="3486550"/>
                <a:ext cx="3530732" cy="9819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750695" y="4508949"/>
                <a:ext cx="7316123" cy="8922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𝟑𝟐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endParaRPr lang="ru-RU" sz="3600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95" y="4508949"/>
                <a:ext cx="7316123" cy="8922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Скругленный прямоугольник 82"/>
          <p:cNvSpPr/>
          <p:nvPr/>
        </p:nvSpPr>
        <p:spPr>
          <a:xfrm>
            <a:off x="4715146" y="5584360"/>
            <a:ext cx="3132748" cy="1074959"/>
          </a:xfrm>
          <a:prstGeom prst="roundRect">
            <a:avLst/>
          </a:prstGeom>
          <a:gradFill>
            <a:gsLst>
              <a:gs pos="0">
                <a:srgbClr val="92D050"/>
              </a:gs>
              <a:gs pos="5200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82991" y="4647081"/>
            <a:ext cx="1409700" cy="2029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Прямоугольник 84"/>
              <p:cNvSpPr/>
              <p:nvPr/>
            </p:nvSpPr>
            <p:spPr>
              <a:xfrm>
                <a:off x="4866645" y="5584360"/>
                <a:ext cx="2829749" cy="984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err="1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𝟑𝟐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645" y="5584360"/>
                <a:ext cx="2829749" cy="984565"/>
              </a:xfrm>
              <a:prstGeom prst="rect">
                <a:avLst/>
              </a:prstGeom>
              <a:blipFill>
                <a:blip r:embed="rId17"/>
                <a:stretch>
                  <a:fillRect l="-6452" b="-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5415" y="763571"/>
            <a:ext cx="12038028" cy="6023727"/>
          </a:xfrm>
          <a:prstGeom prst="frame">
            <a:avLst>
              <a:gd name="adj1" fmla="val 74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048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6" name="TextBox 5"/>
          <p:cNvSpPr txBox="1"/>
          <p:nvPr/>
        </p:nvSpPr>
        <p:spPr>
          <a:xfrm>
            <a:off x="4802998" y="-19729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6-masala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2247" y="1444863"/>
                <a:ext cx="9010203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60363" algn="just">
                  <a:lnSpc>
                    <a:spcPct val="150000"/>
                  </a:lnSpc>
                </a:pP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perimetri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yon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yog‘ining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perimetri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indent="360363" algn="just">
                  <a:lnSpc>
                    <a:spcPct val="150000"/>
                  </a:lnSpc>
                </a:pP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47" y="1444863"/>
                <a:ext cx="9010203" cy="3671583"/>
              </a:xfrm>
              <a:prstGeom prst="rect">
                <a:avLst/>
              </a:prstGeom>
              <a:blipFill>
                <a:blip r:embed="rId2"/>
                <a:stretch>
                  <a:fillRect l="-2436" r="-2368" b="-63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282" y="1625600"/>
            <a:ext cx="2303166" cy="33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5"/>
            <a:ext cx="12189015" cy="76021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75415" y="791053"/>
            <a:ext cx="12038028" cy="5996246"/>
          </a:xfrm>
          <a:prstGeom prst="frame">
            <a:avLst>
              <a:gd name="adj1" fmla="val 58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8170204" y="3718240"/>
            <a:ext cx="3299873" cy="545085"/>
          </a:xfrm>
          <a:prstGeom prst="parallelogram">
            <a:avLst>
              <a:gd name="adj" fmla="val 203326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7234217">
            <a:off x="7662432" y="2716658"/>
            <a:ext cx="3262626" cy="728036"/>
          </a:xfrm>
          <a:prstGeom prst="triangle">
            <a:avLst>
              <a:gd name="adj" fmla="val 6528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9255586" y="1484251"/>
            <a:ext cx="2232702" cy="2266388"/>
          </a:xfrm>
          <a:prstGeom prst="triangle">
            <a:avLst>
              <a:gd name="adj" fmla="val 2508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8167676" y="3711094"/>
            <a:ext cx="1083399" cy="569628"/>
          </a:xfrm>
          <a:prstGeom prst="line">
            <a:avLst/>
          </a:prstGeom>
          <a:ln w="57150">
            <a:solidFill>
              <a:srgbClr val="66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380741" y="3718241"/>
            <a:ext cx="1127248" cy="566212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143815" y="4280722"/>
            <a:ext cx="2254497" cy="0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9250964" y="3718241"/>
            <a:ext cx="2254497" cy="0"/>
          </a:xfrm>
          <a:prstGeom prst="line">
            <a:avLst/>
          </a:prstGeom>
          <a:ln w="57150">
            <a:solidFill>
              <a:srgbClr val="66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801682" y="1438390"/>
            <a:ext cx="1696324" cy="2300451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06065" y="4249441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065" y="4249441"/>
                <a:ext cx="272510" cy="369332"/>
              </a:xfrm>
              <a:prstGeom prst="rect">
                <a:avLst/>
              </a:prstGeom>
              <a:blipFill>
                <a:blip r:embed="rId2"/>
                <a:stretch>
                  <a:fillRect l="-26667" r="-24444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959217" y="3392429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217" y="3392429"/>
                <a:ext cx="291747" cy="369332"/>
              </a:xfrm>
              <a:prstGeom prst="rect">
                <a:avLst/>
              </a:prstGeom>
              <a:blipFill>
                <a:blip r:embed="rId3"/>
                <a:stretch>
                  <a:fillRect l="-25000" r="-2291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500534" y="3417892"/>
                <a:ext cx="261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0534" y="3417892"/>
                <a:ext cx="261290" cy="369332"/>
              </a:xfrm>
              <a:prstGeom prst="rect">
                <a:avLst/>
              </a:prstGeom>
              <a:blipFill>
                <a:blip r:embed="rId4"/>
                <a:stretch>
                  <a:fillRect l="-28571" r="-2857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325357" y="4256306"/>
                <a:ext cx="2997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357" y="4256306"/>
                <a:ext cx="299762" cy="369332"/>
              </a:xfrm>
              <a:prstGeom prst="rect">
                <a:avLst/>
              </a:prstGeom>
              <a:blipFill>
                <a:blip r:embed="rId5"/>
                <a:stretch>
                  <a:fillRect l="-24490" r="-2449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691803" y="1079611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803" y="1079611"/>
                <a:ext cx="294953" cy="369332"/>
              </a:xfrm>
              <a:prstGeom prst="rect">
                <a:avLst/>
              </a:prstGeom>
              <a:blipFill>
                <a:blip r:embed="rId6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A1F7DA-E24D-4AA6-944A-8CDC0616FB35}"/>
                  </a:ext>
                </a:extLst>
              </p:cNvPr>
              <p:cNvSpPr txBox="1"/>
              <p:nvPr/>
            </p:nvSpPr>
            <p:spPr>
              <a:xfrm>
                <a:off x="9204930" y="4291610"/>
                <a:ext cx="3291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A1F7DA-E24D-4AA6-944A-8CDC0616F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930" y="4291610"/>
                <a:ext cx="32915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 flipH="1">
            <a:off x="8150646" y="1434267"/>
            <a:ext cx="1681066" cy="2865841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404805" y="58446"/>
                <a:ext cx="2968698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805" y="58446"/>
                <a:ext cx="2968698" cy="604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1299097" y="37700"/>
                <a:ext cx="328320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97" y="37700"/>
                <a:ext cx="328320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491713" y="115630"/>
                <a:ext cx="11733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713" y="115630"/>
                <a:ext cx="1173398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565064" y="1823934"/>
                <a:ext cx="253300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64" y="1823934"/>
                <a:ext cx="2533001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Прямоугольник 57"/>
              <p:cNvSpPr/>
              <p:nvPr/>
            </p:nvSpPr>
            <p:spPr>
              <a:xfrm>
                <a:off x="3447602" y="1673861"/>
                <a:ext cx="4675832" cy="889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𝒂𝒔𝒐𝒔</m:t>
                            </m:r>
                          </m:sub>
                        </m:sSub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3600" dirty="0" smtClean="0"/>
                  <a:t> </a:t>
                </a:r>
                <a:endParaRPr lang="ru-RU" sz="3600" dirty="0"/>
              </a:p>
            </p:txBody>
          </p:sp>
        </mc:Choice>
        <mc:Fallback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602" y="1673861"/>
                <a:ext cx="4675832" cy="8899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535184" y="953047"/>
                <a:ext cx="548877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84" y="953047"/>
                <a:ext cx="5488774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единительная линия 60"/>
          <p:cNvCxnSpPr/>
          <p:nvPr/>
        </p:nvCxnSpPr>
        <p:spPr>
          <a:xfrm flipH="1">
            <a:off x="9260387" y="1480930"/>
            <a:ext cx="557408" cy="2259144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0882788" y="3940250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788" y="3940250"/>
                <a:ext cx="259686" cy="369332"/>
              </a:xfrm>
              <a:prstGeom prst="rect">
                <a:avLst/>
              </a:prstGeom>
              <a:blipFill>
                <a:blip r:embed="rId14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единительная линия 72"/>
          <p:cNvCxnSpPr/>
          <p:nvPr/>
        </p:nvCxnSpPr>
        <p:spPr>
          <a:xfrm>
            <a:off x="9824938" y="1487665"/>
            <a:ext cx="526042" cy="2793057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>
            <a:extLst>
              <a:ext uri="{FF2B5EF4-FFF2-40B4-BE49-F238E27FC236}">
                <a16:creationId xmlns:a16="http://schemas.microsoft.com/office/drawing/2014/main" id="{B52C90C0-9E8D-4655-9A6D-ADC6F232A6FA}"/>
              </a:ext>
            </a:extLst>
          </p:cNvPr>
          <p:cNvSpPr/>
          <p:nvPr/>
        </p:nvSpPr>
        <p:spPr>
          <a:xfrm>
            <a:off x="9773180" y="1419742"/>
            <a:ext cx="88773" cy="765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10649844" y="2376075"/>
                <a:ext cx="4001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844" y="2376075"/>
                <a:ext cx="40017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10065175" y="2833029"/>
                <a:ext cx="4001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175" y="2833029"/>
                <a:ext cx="400172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05655" y="3396566"/>
                <a:ext cx="3048848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55" y="3396566"/>
                <a:ext cx="3048848" cy="60478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04739" y="4204589"/>
                <a:ext cx="264976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39" y="4204589"/>
                <a:ext cx="2649764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605655" y="2719280"/>
                <a:ext cx="548877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𝑶𝑫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𝑶𝑪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𝑶𝑩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𝑶𝑨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55" y="2719280"/>
                <a:ext cx="5488774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1299097" y="4961829"/>
                <a:ext cx="2228174" cy="805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97" y="4961829"/>
                <a:ext cx="2228174" cy="80586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0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04" r="33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FA5667-E5C8-4C5D-B2A2-F752185F4ED9}"/>
                  </a:ext>
                </a:extLst>
              </p:cNvPr>
              <p:cNvSpPr txBox="1"/>
              <p:nvPr/>
            </p:nvSpPr>
            <p:spPr>
              <a:xfrm>
                <a:off x="536397" y="617185"/>
                <a:ext cx="11119205" cy="316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ko‘paytmasining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uchdan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FA5667-E5C8-4C5D-B2A2-F752185F4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97" y="617185"/>
                <a:ext cx="11119205" cy="3161635"/>
              </a:xfrm>
              <a:prstGeom prst="rect">
                <a:avLst/>
              </a:prstGeom>
              <a:blipFill>
                <a:blip r:embed="rId3"/>
                <a:stretch>
                  <a:fillRect l="-1974" r="-1919" b="-2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554896" y="-26348"/>
            <a:ext cx="2380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What is a pyramid? K-6 Geometry made simple and straight forwar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781" y="3723589"/>
            <a:ext cx="3101419" cy="24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lassifying Solid Figures | CK-12 Found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2" y="3956107"/>
            <a:ext cx="1998280" cy="20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ирамида / Многогранники / Справочник по геометрии 7-9 клас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18" y="3910154"/>
            <a:ext cx="22002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quare-Based Pyramid | Outside Wiki | Fand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62" y="3956107"/>
            <a:ext cx="246979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71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5"/>
            <a:ext cx="12189015" cy="9756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75415" y="984023"/>
            <a:ext cx="12038028" cy="5803276"/>
          </a:xfrm>
          <a:prstGeom prst="frame">
            <a:avLst>
              <a:gd name="adj1" fmla="val 58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8170204" y="3691710"/>
            <a:ext cx="3367546" cy="571616"/>
          </a:xfrm>
          <a:prstGeom prst="parallelogram">
            <a:avLst>
              <a:gd name="adj" fmla="val 203326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7234217">
            <a:off x="7662432" y="2716658"/>
            <a:ext cx="3262626" cy="728036"/>
          </a:xfrm>
          <a:prstGeom prst="triangle">
            <a:avLst>
              <a:gd name="adj" fmla="val 6528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9255586" y="1484251"/>
            <a:ext cx="2232702" cy="2266388"/>
          </a:xfrm>
          <a:prstGeom prst="triangle">
            <a:avLst>
              <a:gd name="adj" fmla="val 2508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8167676" y="3711094"/>
            <a:ext cx="1083399" cy="569628"/>
          </a:xfrm>
          <a:prstGeom prst="line">
            <a:avLst/>
          </a:prstGeom>
          <a:ln w="57150">
            <a:solidFill>
              <a:srgbClr val="66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380741" y="3718241"/>
            <a:ext cx="1127248" cy="566212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143815" y="4280722"/>
            <a:ext cx="2254497" cy="0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9250964" y="3718241"/>
            <a:ext cx="2254497" cy="0"/>
          </a:xfrm>
          <a:prstGeom prst="line">
            <a:avLst/>
          </a:prstGeom>
          <a:ln w="57150">
            <a:solidFill>
              <a:srgbClr val="66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801682" y="1438390"/>
            <a:ext cx="1696324" cy="2300451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47894" y="4049685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894" y="4049685"/>
                <a:ext cx="272510" cy="369332"/>
              </a:xfrm>
              <a:prstGeom prst="rect">
                <a:avLst/>
              </a:prstGeom>
              <a:blipFill>
                <a:blip r:embed="rId2"/>
                <a:stretch>
                  <a:fillRect l="-24444" r="-2666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970389" y="3402385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389" y="3402385"/>
                <a:ext cx="291747" cy="369332"/>
              </a:xfrm>
              <a:prstGeom prst="rect">
                <a:avLst/>
              </a:prstGeom>
              <a:blipFill>
                <a:blip r:embed="rId3"/>
                <a:stretch>
                  <a:fillRect l="-25532" r="-25532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522216" y="3469516"/>
                <a:ext cx="261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216" y="3469516"/>
                <a:ext cx="261290" cy="369332"/>
              </a:xfrm>
              <a:prstGeom prst="rect">
                <a:avLst/>
              </a:prstGeom>
              <a:blipFill>
                <a:blip r:embed="rId4"/>
                <a:stretch>
                  <a:fillRect l="-25581" r="-2790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381850" y="4201512"/>
                <a:ext cx="2997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50" y="4201512"/>
                <a:ext cx="299762" cy="369332"/>
              </a:xfrm>
              <a:prstGeom prst="rect">
                <a:avLst/>
              </a:prstGeom>
              <a:blipFill>
                <a:blip r:embed="rId5"/>
                <a:stretch>
                  <a:fillRect l="-22449" r="-2653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691803" y="1079611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803" y="1079611"/>
                <a:ext cx="294953" cy="369332"/>
              </a:xfrm>
              <a:prstGeom prst="rect">
                <a:avLst/>
              </a:prstGeom>
              <a:blipFill>
                <a:blip r:embed="rId6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A1F7DA-E24D-4AA6-944A-8CDC0616FB35}"/>
                  </a:ext>
                </a:extLst>
              </p:cNvPr>
              <p:cNvSpPr txBox="1"/>
              <p:nvPr/>
            </p:nvSpPr>
            <p:spPr>
              <a:xfrm>
                <a:off x="9510121" y="3879856"/>
                <a:ext cx="3291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A1F7DA-E24D-4AA6-944A-8CDC0616F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121" y="3879856"/>
                <a:ext cx="329159" cy="307777"/>
              </a:xfrm>
              <a:prstGeom prst="rect">
                <a:avLst/>
              </a:prstGeom>
              <a:blipFill>
                <a:blip r:embed="rId7"/>
                <a:stretch>
                  <a:fillRect l="-22222" r="-14815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 flipH="1">
            <a:off x="8150646" y="1434267"/>
            <a:ext cx="1681066" cy="2865841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9260387" y="1480930"/>
            <a:ext cx="557408" cy="2259144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Равнобедренный треугольник 50">
            <a:extLst>
              <a:ext uri="{FF2B5EF4-FFF2-40B4-BE49-F238E27FC236}">
                <a16:creationId xmlns:a16="http://schemas.microsoft.com/office/drawing/2014/main" id="{E2C95EAD-4576-4EAF-A865-60863A6B5E73}"/>
              </a:ext>
            </a:extLst>
          </p:cNvPr>
          <p:cNvSpPr/>
          <p:nvPr/>
        </p:nvSpPr>
        <p:spPr>
          <a:xfrm rot="15480188" flipH="1">
            <a:off x="8570288" y="2759455"/>
            <a:ext cx="2577512" cy="458121"/>
          </a:xfrm>
          <a:prstGeom prst="triangle">
            <a:avLst>
              <a:gd name="adj" fmla="val 86597"/>
            </a:avLst>
          </a:prstGeom>
          <a:gradFill flip="none" rotWithShape="1">
            <a:gsLst>
              <a:gs pos="0">
                <a:srgbClr val="48EF31">
                  <a:tint val="66000"/>
                  <a:satMod val="160000"/>
                </a:srgbClr>
              </a:gs>
              <a:gs pos="50000">
                <a:srgbClr val="48EF31">
                  <a:tint val="44500"/>
                  <a:satMod val="160000"/>
                </a:srgbClr>
              </a:gs>
              <a:gs pos="100000">
                <a:srgbClr val="48EF3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Прямоугольник 39"/>
              <p:cNvSpPr/>
              <p:nvPr/>
            </p:nvSpPr>
            <p:spPr>
              <a:xfrm>
                <a:off x="1446430" y="110217"/>
                <a:ext cx="229355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430" y="110217"/>
                <a:ext cx="229355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4748919" y="8367"/>
                <a:ext cx="2632131" cy="805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𝑶𝑫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19" y="8367"/>
                <a:ext cx="2632131" cy="8058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рямоугольник 46"/>
          <p:cNvSpPr/>
          <p:nvPr/>
        </p:nvSpPr>
        <p:spPr>
          <a:xfrm>
            <a:off x="9829631" y="3880405"/>
            <a:ext cx="115098" cy="1201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2F9625C-C540-4147-B1E0-B26B37F48D49}"/>
              </a:ext>
            </a:extLst>
          </p:cNvPr>
          <p:cNvCxnSpPr>
            <a:cxnSpLocks/>
          </p:cNvCxnSpPr>
          <p:nvPr/>
        </p:nvCxnSpPr>
        <p:spPr>
          <a:xfrm>
            <a:off x="9830924" y="3981305"/>
            <a:ext cx="549817" cy="282021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C86F8F1-9079-4958-8A7D-8FB1A4D06447}"/>
              </a:ext>
            </a:extLst>
          </p:cNvPr>
          <p:cNvCxnSpPr/>
          <p:nvPr/>
        </p:nvCxnSpPr>
        <p:spPr>
          <a:xfrm>
            <a:off x="9817605" y="1501647"/>
            <a:ext cx="2943" cy="2505807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>
            <a:extLst>
              <a:ext uri="{FF2B5EF4-FFF2-40B4-BE49-F238E27FC236}">
                <a16:creationId xmlns:a16="http://schemas.microsoft.com/office/drawing/2014/main" id="{B69C364F-4107-45ED-98AD-8CDD301CC6A6}"/>
              </a:ext>
            </a:extLst>
          </p:cNvPr>
          <p:cNvSpPr/>
          <p:nvPr/>
        </p:nvSpPr>
        <p:spPr>
          <a:xfrm>
            <a:off x="9775222" y="3939007"/>
            <a:ext cx="88773" cy="793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9824938" y="1487665"/>
            <a:ext cx="573374" cy="2775661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>
            <a:extLst>
              <a:ext uri="{FF2B5EF4-FFF2-40B4-BE49-F238E27FC236}">
                <a16:creationId xmlns:a16="http://schemas.microsoft.com/office/drawing/2014/main" id="{B52C90C0-9E8D-4655-9A6D-ADC6F232A6FA}"/>
              </a:ext>
            </a:extLst>
          </p:cNvPr>
          <p:cNvSpPr/>
          <p:nvPr/>
        </p:nvSpPr>
        <p:spPr>
          <a:xfrm>
            <a:off x="9773180" y="1419742"/>
            <a:ext cx="88773" cy="765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Прямоугольник 57"/>
              <p:cNvSpPr/>
              <p:nvPr/>
            </p:nvSpPr>
            <p:spPr>
              <a:xfrm>
                <a:off x="696927" y="1167750"/>
                <a:ext cx="5269793" cy="982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27" y="1167750"/>
                <a:ext cx="5269793" cy="9821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8167676" y="174192"/>
                <a:ext cx="196682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676" y="174192"/>
                <a:ext cx="1966820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733321" y="3117208"/>
                <a:ext cx="4406334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b>
                            <m:sSub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𝑶𝑫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21" y="3117208"/>
                <a:ext cx="4406334" cy="6051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733321" y="2336802"/>
                <a:ext cx="4406334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𝑶𝑫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𝑶</m:t>
                          </m:r>
                          <m:sSub>
                            <m:sSub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21" y="2336802"/>
                <a:ext cx="4406334" cy="605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799167" y="3858914"/>
                <a:ext cx="5961504" cy="1105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67" y="3858914"/>
                <a:ext cx="5961504" cy="11053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820509" y="5252465"/>
                <a:ext cx="3268587" cy="888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𝑶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ru-RU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09" y="5252465"/>
                <a:ext cx="3268587" cy="8885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5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5"/>
            <a:ext cx="12189015" cy="9756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75415" y="984023"/>
            <a:ext cx="12038028" cy="5803276"/>
          </a:xfrm>
          <a:prstGeom prst="frame">
            <a:avLst>
              <a:gd name="adj1" fmla="val 58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8170204" y="3691710"/>
            <a:ext cx="3367546" cy="571616"/>
          </a:xfrm>
          <a:prstGeom prst="parallelogram">
            <a:avLst>
              <a:gd name="adj" fmla="val 203326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7234217">
            <a:off x="7662432" y="2716658"/>
            <a:ext cx="3262626" cy="728036"/>
          </a:xfrm>
          <a:prstGeom prst="triangle">
            <a:avLst>
              <a:gd name="adj" fmla="val 6528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9255586" y="1484251"/>
            <a:ext cx="2232702" cy="2266388"/>
          </a:xfrm>
          <a:prstGeom prst="triangle">
            <a:avLst>
              <a:gd name="adj" fmla="val 2508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8167676" y="3711094"/>
            <a:ext cx="1083399" cy="569628"/>
          </a:xfrm>
          <a:prstGeom prst="line">
            <a:avLst/>
          </a:prstGeom>
          <a:ln w="57150">
            <a:solidFill>
              <a:srgbClr val="66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380741" y="3718241"/>
            <a:ext cx="1127248" cy="566212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143815" y="4280722"/>
            <a:ext cx="2254497" cy="0"/>
          </a:xfrm>
          <a:prstGeom prst="lin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9250964" y="3718241"/>
            <a:ext cx="2254497" cy="0"/>
          </a:xfrm>
          <a:prstGeom prst="line">
            <a:avLst/>
          </a:prstGeom>
          <a:ln w="57150">
            <a:solidFill>
              <a:srgbClr val="66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801682" y="1438390"/>
            <a:ext cx="1696324" cy="2300451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47894" y="4049685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894" y="4049685"/>
                <a:ext cx="272510" cy="369332"/>
              </a:xfrm>
              <a:prstGeom prst="rect">
                <a:avLst/>
              </a:prstGeom>
              <a:blipFill>
                <a:blip r:embed="rId2"/>
                <a:stretch>
                  <a:fillRect l="-24444" r="-2666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970389" y="3402385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389" y="3402385"/>
                <a:ext cx="291747" cy="369332"/>
              </a:xfrm>
              <a:prstGeom prst="rect">
                <a:avLst/>
              </a:prstGeom>
              <a:blipFill>
                <a:blip r:embed="rId3"/>
                <a:stretch>
                  <a:fillRect l="-25532" r="-25532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522216" y="3469516"/>
                <a:ext cx="261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216" y="3469516"/>
                <a:ext cx="261290" cy="369332"/>
              </a:xfrm>
              <a:prstGeom prst="rect">
                <a:avLst/>
              </a:prstGeom>
              <a:blipFill>
                <a:blip r:embed="rId4"/>
                <a:stretch>
                  <a:fillRect l="-25581" r="-2790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381850" y="4201512"/>
                <a:ext cx="2997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50" y="4201512"/>
                <a:ext cx="299762" cy="369332"/>
              </a:xfrm>
              <a:prstGeom prst="rect">
                <a:avLst/>
              </a:prstGeom>
              <a:blipFill>
                <a:blip r:embed="rId5"/>
                <a:stretch>
                  <a:fillRect l="-22449" r="-2653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691803" y="1079611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803" y="1079611"/>
                <a:ext cx="294953" cy="369332"/>
              </a:xfrm>
              <a:prstGeom prst="rect">
                <a:avLst/>
              </a:prstGeom>
              <a:blipFill>
                <a:blip r:embed="rId6"/>
                <a:stretch>
                  <a:fillRect l="-25000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A1F7DA-E24D-4AA6-944A-8CDC0616FB35}"/>
                  </a:ext>
                </a:extLst>
              </p:cNvPr>
              <p:cNvSpPr txBox="1"/>
              <p:nvPr/>
            </p:nvSpPr>
            <p:spPr>
              <a:xfrm>
                <a:off x="9510121" y="3879856"/>
                <a:ext cx="3291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A1F7DA-E24D-4AA6-944A-8CDC0616F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121" y="3879856"/>
                <a:ext cx="329159" cy="307777"/>
              </a:xfrm>
              <a:prstGeom prst="rect">
                <a:avLst/>
              </a:prstGeom>
              <a:blipFill>
                <a:blip r:embed="rId7"/>
                <a:stretch>
                  <a:fillRect l="-22222" r="-14815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 flipH="1">
            <a:off x="8150646" y="1434267"/>
            <a:ext cx="1681066" cy="2865841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9260387" y="1480930"/>
            <a:ext cx="557408" cy="2259144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Равнобедренный треугольник 50">
            <a:extLst>
              <a:ext uri="{FF2B5EF4-FFF2-40B4-BE49-F238E27FC236}">
                <a16:creationId xmlns:a16="http://schemas.microsoft.com/office/drawing/2014/main" id="{E2C95EAD-4576-4EAF-A865-60863A6B5E73}"/>
              </a:ext>
            </a:extLst>
          </p:cNvPr>
          <p:cNvSpPr/>
          <p:nvPr/>
        </p:nvSpPr>
        <p:spPr>
          <a:xfrm rot="15480188" flipH="1">
            <a:off x="8548314" y="2786589"/>
            <a:ext cx="2675538" cy="492576"/>
          </a:xfrm>
          <a:prstGeom prst="triangle">
            <a:avLst>
              <a:gd name="adj" fmla="val 82183"/>
            </a:avLst>
          </a:prstGeom>
          <a:gradFill flip="none" rotWithShape="1">
            <a:gsLst>
              <a:gs pos="0">
                <a:srgbClr val="48EF31">
                  <a:tint val="66000"/>
                  <a:satMod val="160000"/>
                </a:srgbClr>
              </a:gs>
              <a:gs pos="50000">
                <a:srgbClr val="48EF31">
                  <a:tint val="44500"/>
                  <a:satMod val="160000"/>
                </a:srgbClr>
              </a:gs>
              <a:gs pos="100000">
                <a:srgbClr val="48EF3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9840214" y="3882306"/>
            <a:ext cx="115098" cy="1201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2F9625C-C540-4147-B1E0-B26B37F48D49}"/>
              </a:ext>
            </a:extLst>
          </p:cNvPr>
          <p:cNvCxnSpPr>
            <a:cxnSpLocks/>
          </p:cNvCxnSpPr>
          <p:nvPr/>
        </p:nvCxnSpPr>
        <p:spPr>
          <a:xfrm>
            <a:off x="9830924" y="3981305"/>
            <a:ext cx="549817" cy="282021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C86F8F1-9079-4958-8A7D-8FB1A4D06447}"/>
              </a:ext>
            </a:extLst>
          </p:cNvPr>
          <p:cNvCxnSpPr/>
          <p:nvPr/>
        </p:nvCxnSpPr>
        <p:spPr>
          <a:xfrm>
            <a:off x="9817605" y="1501647"/>
            <a:ext cx="2943" cy="2505807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>
            <a:extLst>
              <a:ext uri="{FF2B5EF4-FFF2-40B4-BE49-F238E27FC236}">
                <a16:creationId xmlns:a16="http://schemas.microsoft.com/office/drawing/2014/main" id="{B69C364F-4107-45ED-98AD-8CDD301CC6A6}"/>
              </a:ext>
            </a:extLst>
          </p:cNvPr>
          <p:cNvSpPr/>
          <p:nvPr/>
        </p:nvSpPr>
        <p:spPr>
          <a:xfrm>
            <a:off x="9775222" y="3939007"/>
            <a:ext cx="88773" cy="793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>
            <a:endCxn id="51" idx="4"/>
          </p:cNvCxnSpPr>
          <p:nvPr/>
        </p:nvCxnSpPr>
        <p:spPr>
          <a:xfrm>
            <a:off x="9821412" y="1470365"/>
            <a:ext cx="583646" cy="2819870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>
            <a:extLst>
              <a:ext uri="{FF2B5EF4-FFF2-40B4-BE49-F238E27FC236}">
                <a16:creationId xmlns:a16="http://schemas.microsoft.com/office/drawing/2014/main" id="{B52C90C0-9E8D-4655-9A6D-ADC6F232A6FA}"/>
              </a:ext>
            </a:extLst>
          </p:cNvPr>
          <p:cNvSpPr/>
          <p:nvPr/>
        </p:nvSpPr>
        <p:spPr>
          <a:xfrm>
            <a:off x="9773180" y="1419742"/>
            <a:ext cx="88773" cy="765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5628358" y="-5802"/>
                <a:ext cx="4233595" cy="888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sSub>
                      <m:sSub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ru-RU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358" y="-5802"/>
                <a:ext cx="4233595" cy="8885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/>
              <p:cNvSpPr/>
              <p:nvPr/>
            </p:nvSpPr>
            <p:spPr>
              <a:xfrm>
                <a:off x="946672" y="1264277"/>
                <a:ext cx="5480731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72" y="1264277"/>
                <a:ext cx="5480731" cy="6588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Прямоугольник 42"/>
              <p:cNvSpPr/>
              <p:nvPr/>
            </p:nvSpPr>
            <p:spPr>
              <a:xfrm>
                <a:off x="2178214" y="165497"/>
                <a:ext cx="23282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14" y="165497"/>
                <a:ext cx="2328243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8A1F7DA-E24D-4AA6-944A-8CDC0616FB35}"/>
                  </a:ext>
                </a:extLst>
              </p:cNvPr>
              <p:cNvSpPr txBox="1"/>
              <p:nvPr/>
            </p:nvSpPr>
            <p:spPr>
              <a:xfrm>
                <a:off x="9231846" y="4244334"/>
                <a:ext cx="3291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8A1F7DA-E24D-4AA6-944A-8CDC0616F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846" y="4244334"/>
                <a:ext cx="32915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A1F7DA-E24D-4AA6-944A-8CDC0616FB35}"/>
                  </a:ext>
                </a:extLst>
              </p:cNvPr>
              <p:cNvSpPr txBox="1"/>
              <p:nvPr/>
            </p:nvSpPr>
            <p:spPr>
              <a:xfrm>
                <a:off x="10901482" y="3926574"/>
                <a:ext cx="3291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A1F7DA-E24D-4AA6-944A-8CDC0616F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482" y="3926574"/>
                <a:ext cx="32915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32650" y="2267521"/>
                <a:ext cx="3163126" cy="800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50" y="2267521"/>
                <a:ext cx="3163126" cy="8002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1132649" y="3499889"/>
                <a:ext cx="5644101" cy="891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 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49" y="3499889"/>
                <a:ext cx="5644101" cy="8911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Скругленный прямоугольник 66"/>
          <p:cNvSpPr/>
          <p:nvPr/>
        </p:nvSpPr>
        <p:spPr>
          <a:xfrm>
            <a:off x="1720585" y="5210266"/>
            <a:ext cx="3932903" cy="1074959"/>
          </a:xfrm>
          <a:prstGeom prst="roundRect">
            <a:avLst/>
          </a:prstGeom>
          <a:gradFill>
            <a:gsLst>
              <a:gs pos="0">
                <a:srgbClr val="92D050"/>
              </a:gs>
              <a:gs pos="5200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33601" y="4386178"/>
            <a:ext cx="1409700" cy="2029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0" name="Прямоугольник 69"/>
              <p:cNvSpPr/>
              <p:nvPr/>
            </p:nvSpPr>
            <p:spPr>
              <a:xfrm>
                <a:off x="1843390" y="5210266"/>
                <a:ext cx="3687291" cy="980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390" y="5210266"/>
                <a:ext cx="3687291" cy="980846"/>
              </a:xfrm>
              <a:prstGeom prst="rect">
                <a:avLst/>
              </a:prstGeom>
              <a:blipFill>
                <a:blip r:embed="rId16"/>
                <a:stretch>
                  <a:fillRect l="-4959" b="-9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3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5415" y="763571"/>
            <a:ext cx="12038028" cy="6023727"/>
          </a:xfrm>
          <a:prstGeom prst="frame">
            <a:avLst>
              <a:gd name="adj1" fmla="val 74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048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6" name="TextBox 5"/>
          <p:cNvSpPr txBox="1"/>
          <p:nvPr/>
        </p:nvSpPr>
        <p:spPr>
          <a:xfrm>
            <a:off x="4802998" y="-19729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7-masala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84217" y="1038512"/>
                <a:ext cx="9237561" cy="2883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𝑨𝑩𝑪𝑫</m:t>
                    </m:r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prizmaning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endPara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𝟒𝟖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ga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piramida 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17" y="1038512"/>
                <a:ext cx="9237561" cy="2883225"/>
              </a:xfrm>
              <a:prstGeom prst="rect">
                <a:avLst/>
              </a:prstGeom>
              <a:blipFill>
                <a:blip r:embed="rId2"/>
                <a:stretch>
                  <a:fillRect l="-2309" r="-2309" b="-42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067" y="1428997"/>
            <a:ext cx="2431699" cy="3494837"/>
          </a:xfrm>
          <a:prstGeom prst="rect">
            <a:avLst/>
          </a:prstGeom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E2C95EAD-4576-4EAF-A865-60863A6B5E73}"/>
              </a:ext>
            </a:extLst>
          </p:cNvPr>
          <p:cNvSpPr/>
          <p:nvPr/>
        </p:nvSpPr>
        <p:spPr>
          <a:xfrm rot="11103873" flipH="1">
            <a:off x="5098160" y="3938495"/>
            <a:ext cx="1979522" cy="701465"/>
          </a:xfrm>
          <a:prstGeom prst="triangle">
            <a:avLst>
              <a:gd name="adj" fmla="val 3220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 rot="20211861">
            <a:off x="5327862" y="4390221"/>
            <a:ext cx="2210506" cy="1396289"/>
          </a:xfrm>
          <a:prstGeom prst="parallelogram">
            <a:avLst>
              <a:gd name="adj" fmla="val 45594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 rot="3155532" flipH="1">
            <a:off x="4324892" y="4527463"/>
            <a:ext cx="2115176" cy="940525"/>
          </a:xfrm>
          <a:prstGeom prst="parallelogram">
            <a:avLst>
              <a:gd name="adj" fmla="val 127711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>
            <a:off x="7164137" y="4001544"/>
            <a:ext cx="5267" cy="1578374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 flipH="1">
            <a:off x="5067403" y="3778340"/>
            <a:ext cx="23346" cy="1642659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E2C95EAD-4576-4EAF-A865-60863A6B5E73}"/>
              </a:ext>
            </a:extLst>
          </p:cNvPr>
          <p:cNvSpPr/>
          <p:nvPr/>
        </p:nvSpPr>
        <p:spPr>
          <a:xfrm rot="11103873" flipH="1">
            <a:off x="5089439" y="5507003"/>
            <a:ext cx="1979522" cy="701465"/>
          </a:xfrm>
          <a:prstGeom prst="triangle">
            <a:avLst>
              <a:gd name="adj" fmla="val 3220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 flipH="1">
            <a:off x="5680054" y="4592098"/>
            <a:ext cx="12379" cy="1609612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>
            <a:endCxn id="19" idx="0"/>
          </p:cNvCxnSpPr>
          <p:nvPr/>
        </p:nvCxnSpPr>
        <p:spPr>
          <a:xfrm flipH="1">
            <a:off x="5697416" y="5558921"/>
            <a:ext cx="1483160" cy="617086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 flipH="1">
            <a:off x="5667518" y="4023729"/>
            <a:ext cx="1485447" cy="598150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>
            <a:off x="5058682" y="5396904"/>
            <a:ext cx="617333" cy="778618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>
            <a:off x="5099470" y="3826302"/>
            <a:ext cx="584172" cy="771802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>
            <a:off x="5058682" y="3796488"/>
            <a:ext cx="2121894" cy="227240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>
            <a:off x="5075696" y="5399691"/>
            <a:ext cx="2069404" cy="159229"/>
          </a:xfrm>
          <a:prstGeom prst="line">
            <a:avLst/>
          </a:prstGeom>
          <a:ln w="5715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40790" y="5236332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90" y="5236332"/>
                <a:ext cx="272510" cy="369332"/>
              </a:xfrm>
              <a:prstGeom prst="rect">
                <a:avLst/>
              </a:prstGeom>
              <a:blipFill>
                <a:blip r:embed="rId4"/>
                <a:stretch>
                  <a:fillRect l="-27273" r="-27273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211914" y="5479305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914" y="5479305"/>
                <a:ext cx="261289" cy="369332"/>
              </a:xfrm>
              <a:prstGeom prst="rect">
                <a:avLst/>
              </a:prstGeom>
              <a:blipFill>
                <a:blip r:embed="rId5"/>
                <a:stretch>
                  <a:fillRect l="-25581" r="-2790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63317" y="6145383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317" y="6145383"/>
                <a:ext cx="291747" cy="369332"/>
              </a:xfrm>
              <a:prstGeom prst="rect">
                <a:avLst/>
              </a:prstGeom>
              <a:blipFill>
                <a:blip r:embed="rId6"/>
                <a:stretch>
                  <a:fillRect l="-25000" r="-2291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55774" y="3513892"/>
                <a:ext cx="4199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774" y="3513892"/>
                <a:ext cx="419922" cy="369332"/>
              </a:xfrm>
              <a:prstGeom prst="rect">
                <a:avLst/>
              </a:prstGeom>
              <a:blipFill>
                <a:blip r:embed="rId7"/>
                <a:stretch>
                  <a:fillRect l="-17391" r="-7246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91357" y="4114263"/>
                <a:ext cx="4391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357" y="4114263"/>
                <a:ext cx="439158" cy="369332"/>
              </a:xfrm>
              <a:prstGeom prst="rect">
                <a:avLst/>
              </a:prstGeom>
              <a:blipFill>
                <a:blip r:embed="rId8"/>
                <a:stretch>
                  <a:fillRect l="-15278" r="-6944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188425" y="3725442"/>
                <a:ext cx="4199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425" y="3725442"/>
                <a:ext cx="419922" cy="369332"/>
              </a:xfrm>
              <a:prstGeom prst="rect">
                <a:avLst/>
              </a:prstGeom>
              <a:blipFill>
                <a:blip r:embed="rId9"/>
                <a:stretch>
                  <a:fillRect l="-14493" r="-5797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 flipH="1">
            <a:off x="5107167" y="4066185"/>
            <a:ext cx="2035511" cy="1335264"/>
          </a:xfrm>
          <a:prstGeom prst="line">
            <a:avLst/>
          </a:prstGeom>
          <a:ln w="5715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 flipH="1">
            <a:off x="5667600" y="4049916"/>
            <a:ext cx="1485197" cy="2125606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5415" y="857250"/>
            <a:ext cx="12038028" cy="5930048"/>
          </a:xfrm>
          <a:prstGeom prst="frame">
            <a:avLst>
              <a:gd name="adj1" fmla="val 74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02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880122" y="1"/>
                <a:ext cx="5329985" cy="744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𝑨𝑩𝑪𝑫</m:t>
                          </m:r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𝟒𝟖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122" y="1"/>
                <a:ext cx="5329985" cy="7445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7908462" y="0"/>
                <a:ext cx="2445990" cy="693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𝑨𝑩𝑪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ru-RU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462" y="0"/>
                <a:ext cx="2445990" cy="6939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E2C95EAD-4576-4EAF-A865-60863A6B5E73}"/>
              </a:ext>
            </a:extLst>
          </p:cNvPr>
          <p:cNvSpPr/>
          <p:nvPr/>
        </p:nvSpPr>
        <p:spPr>
          <a:xfrm rot="11103873" flipH="1">
            <a:off x="8744635" y="1595346"/>
            <a:ext cx="1979522" cy="701465"/>
          </a:xfrm>
          <a:prstGeom prst="triangle">
            <a:avLst>
              <a:gd name="adj" fmla="val 3220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 rot="20211861">
            <a:off x="8974337" y="2047072"/>
            <a:ext cx="2210506" cy="1396289"/>
          </a:xfrm>
          <a:prstGeom prst="parallelogram">
            <a:avLst>
              <a:gd name="adj" fmla="val 45594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 rot="3155532" flipH="1">
            <a:off x="7971367" y="2184314"/>
            <a:ext cx="2115176" cy="940525"/>
          </a:xfrm>
          <a:prstGeom prst="parallelogram">
            <a:avLst>
              <a:gd name="adj" fmla="val 127711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 flipH="1">
            <a:off x="8713878" y="1435191"/>
            <a:ext cx="23346" cy="1642659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E2C95EAD-4576-4EAF-A865-60863A6B5E73}"/>
              </a:ext>
            </a:extLst>
          </p:cNvPr>
          <p:cNvSpPr/>
          <p:nvPr/>
        </p:nvSpPr>
        <p:spPr>
          <a:xfrm rot="11103873" flipH="1">
            <a:off x="8735914" y="3163854"/>
            <a:ext cx="1979522" cy="701465"/>
          </a:xfrm>
          <a:prstGeom prst="triangle">
            <a:avLst>
              <a:gd name="adj" fmla="val 3220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 flipH="1">
            <a:off x="9313993" y="1680580"/>
            <a:ext cx="1485447" cy="598150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>
            <a:off x="8745945" y="1483153"/>
            <a:ext cx="584172" cy="771802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>
            <a:off x="8705157" y="1453339"/>
            <a:ext cx="2121894" cy="227240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3133440">
            <a:off x="9477770" y="1635351"/>
            <a:ext cx="922734" cy="2257185"/>
          </a:xfrm>
          <a:prstGeom prst="triangle">
            <a:avLst>
              <a:gd name="adj" fmla="val 19453"/>
            </a:avLst>
          </a:prstGeom>
          <a:gradFill flip="none" rotWithShape="1">
            <a:gsLst>
              <a:gs pos="0">
                <a:srgbClr val="48EF31">
                  <a:tint val="66000"/>
                  <a:satMod val="160000"/>
                </a:srgbClr>
              </a:gs>
              <a:gs pos="50000">
                <a:srgbClr val="48EF31">
                  <a:tint val="44500"/>
                  <a:satMod val="160000"/>
                </a:srgbClr>
              </a:gs>
              <a:gs pos="100000">
                <a:srgbClr val="48EF3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7527157">
            <a:off x="9122839" y="2630693"/>
            <a:ext cx="2537513" cy="843333"/>
          </a:xfrm>
          <a:prstGeom prst="triangle">
            <a:avLst>
              <a:gd name="adj" fmla="val 46655"/>
            </a:avLst>
          </a:prstGeom>
          <a:gradFill flip="none" rotWithShape="1">
            <a:gsLst>
              <a:gs pos="0">
                <a:srgbClr val="48EF31">
                  <a:tint val="66000"/>
                  <a:satMod val="160000"/>
                </a:srgbClr>
              </a:gs>
              <a:gs pos="50000">
                <a:srgbClr val="48EF31">
                  <a:tint val="44500"/>
                  <a:satMod val="160000"/>
                </a:srgbClr>
              </a:gs>
              <a:gs pos="100000">
                <a:srgbClr val="48EF31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>
            <a:off x="10810612" y="1658395"/>
            <a:ext cx="5267" cy="1578374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>
            <a:off x="8705157" y="3053755"/>
            <a:ext cx="617333" cy="778618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 flipH="1">
            <a:off x="8753642" y="1723036"/>
            <a:ext cx="2035511" cy="1335264"/>
          </a:xfrm>
          <a:prstGeom prst="line">
            <a:avLst/>
          </a:prstGeom>
          <a:ln w="5715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 flipH="1">
            <a:off x="9343809" y="3215772"/>
            <a:ext cx="1483160" cy="617086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 flipH="1">
            <a:off x="9313993" y="1706767"/>
            <a:ext cx="1485197" cy="2125606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>
            <a:off x="8779956" y="3064776"/>
            <a:ext cx="2030656" cy="158745"/>
          </a:xfrm>
          <a:prstGeom prst="line">
            <a:avLst/>
          </a:prstGeom>
          <a:ln w="5715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371349" y="2893183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349" y="2893183"/>
                <a:ext cx="272510" cy="369332"/>
              </a:xfrm>
              <a:prstGeom prst="rect">
                <a:avLst/>
              </a:prstGeom>
              <a:blipFill>
                <a:blip r:embed="rId4"/>
                <a:stretch>
                  <a:fillRect l="-24444" r="-2666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898508" y="3038855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508" y="3038855"/>
                <a:ext cx="261289" cy="369332"/>
              </a:xfrm>
              <a:prstGeom prst="rect">
                <a:avLst/>
              </a:prstGeom>
              <a:blipFill>
                <a:blip r:embed="rId5"/>
                <a:stretch>
                  <a:fillRect l="-27907" r="-2558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131457" y="3852428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457" y="3852428"/>
                <a:ext cx="291747" cy="369332"/>
              </a:xfrm>
              <a:prstGeom prst="rect">
                <a:avLst/>
              </a:prstGeom>
              <a:blipFill>
                <a:blip r:embed="rId6"/>
                <a:stretch>
                  <a:fillRect l="-25000" r="-22917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284799" y="1058024"/>
                <a:ext cx="4199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799" y="1058024"/>
                <a:ext cx="419922" cy="369332"/>
              </a:xfrm>
              <a:prstGeom prst="rect">
                <a:avLst/>
              </a:prstGeom>
              <a:blipFill>
                <a:blip r:embed="rId7"/>
                <a:stretch>
                  <a:fillRect l="-15942" r="-7246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203625" y="1772742"/>
                <a:ext cx="4391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625" y="1772742"/>
                <a:ext cx="439158" cy="369332"/>
              </a:xfrm>
              <a:prstGeom prst="rect">
                <a:avLst/>
              </a:prstGeom>
              <a:blipFill>
                <a:blip r:embed="rId8"/>
                <a:stretch>
                  <a:fillRect l="-16667" r="-6944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837870" y="1403410"/>
                <a:ext cx="4199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870" y="1403410"/>
                <a:ext cx="419922" cy="369332"/>
              </a:xfrm>
              <a:prstGeom prst="rect">
                <a:avLst/>
              </a:prstGeom>
              <a:blipFill>
                <a:blip r:embed="rId9"/>
                <a:stretch>
                  <a:fillRect l="-15942" r="-5797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0C107965-6AA8-4BFA-B2B4-A05CFD68D14E}"/>
              </a:ext>
            </a:extLst>
          </p:cNvPr>
          <p:cNvCxnSpPr/>
          <p:nvPr/>
        </p:nvCxnSpPr>
        <p:spPr>
          <a:xfrm flipH="1">
            <a:off x="9326529" y="2248949"/>
            <a:ext cx="12379" cy="1609612"/>
          </a:xfrm>
          <a:prstGeom prst="line">
            <a:avLst/>
          </a:prstGeom>
          <a:ln w="571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795901" y="1012794"/>
                <a:ext cx="5511124" cy="693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𝑨𝑩𝑪𝑫</m:t>
                          </m:r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01" y="1012794"/>
                <a:ext cx="5511124" cy="6939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904777" y="1979655"/>
                <a:ext cx="4279761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𝑨𝑩𝑪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77" y="1979655"/>
                <a:ext cx="4279761" cy="8925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904777" y="3064776"/>
                <a:ext cx="5454570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𝑨𝑩𝑪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𝑨𝑩𝑪𝑫</m:t>
                        </m:r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77" y="3064776"/>
                <a:ext cx="5454570" cy="8925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Прямоугольник 41"/>
              <p:cNvSpPr/>
              <p:nvPr/>
            </p:nvSpPr>
            <p:spPr>
              <a:xfrm>
                <a:off x="904777" y="4149897"/>
                <a:ext cx="558300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𝑨𝑩𝑪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77" y="4149897"/>
                <a:ext cx="5583003" cy="11330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Скругленный прямоугольник 42"/>
          <p:cNvSpPr/>
          <p:nvPr/>
        </p:nvSpPr>
        <p:spPr>
          <a:xfrm>
            <a:off x="3981450" y="5360116"/>
            <a:ext cx="4215535" cy="914400"/>
          </a:xfrm>
          <a:prstGeom prst="roundRect">
            <a:avLst/>
          </a:prstGeom>
          <a:gradFill>
            <a:gsLst>
              <a:gs pos="0">
                <a:srgbClr val="92D050"/>
              </a:gs>
              <a:gs pos="5200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Прямоугольник 43"/>
              <p:cNvSpPr/>
              <p:nvPr/>
            </p:nvSpPr>
            <p:spPr>
              <a:xfrm>
                <a:off x="4211782" y="5235018"/>
                <a:ext cx="3985203" cy="916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782" y="5235018"/>
                <a:ext cx="3985203" cy="916789"/>
              </a:xfrm>
              <a:prstGeom prst="rect">
                <a:avLst/>
              </a:prstGeom>
              <a:blipFill>
                <a:blip r:embed="rId14"/>
                <a:stretch>
                  <a:fillRect l="-5505" b="-2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Рисунок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24695" y="4109237"/>
            <a:ext cx="14097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877174" y="2247057"/>
            <a:ext cx="3962399" cy="4372817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130151" y="3351950"/>
            <a:ext cx="5434430" cy="2163029"/>
          </a:xfrm>
          <a:prstGeom prst="ellips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388-masala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4684" y="1881426"/>
            <a:ext cx="5126371" cy="1936885"/>
          </a:xfrm>
          <a:prstGeom prst="ellips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121-sahifa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Однажды в Рыбинске » Как строилась пирамида Хеоп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37" y="3504312"/>
            <a:ext cx="4997123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75415" y="763571"/>
            <a:ext cx="12038028" cy="6023727"/>
          </a:xfrm>
          <a:prstGeom prst="frame">
            <a:avLst>
              <a:gd name="adj1" fmla="val 74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048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TextBox 4"/>
          <p:cNvSpPr txBox="1"/>
          <p:nvPr/>
        </p:nvSpPr>
        <p:spPr>
          <a:xfrm>
            <a:off x="4516559" y="-41108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1856" y="688157"/>
                <a:ext cx="11791587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60363" algn="just">
                  <a:lnSpc>
                    <a:spcPct val="150000"/>
                  </a:lnSpc>
                </a:pP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Xeops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piramidasi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to‘rtburchakli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shaklida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</a:rPr>
                      <m:t>𝟐𝟑𝟎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</a:rPr>
                      <m:t>𝟏𝟒𝟕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indent="360363" algn="just">
                  <a:lnSpc>
                    <a:spcPct val="150000"/>
                  </a:lnSpc>
                </a:pP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toping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kub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larda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ifodalang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56" y="688157"/>
                <a:ext cx="11791587" cy="5632311"/>
              </a:xfrm>
              <a:prstGeom prst="rect">
                <a:avLst/>
              </a:prstGeom>
              <a:blipFill>
                <a:blip r:embed="rId3"/>
                <a:stretch>
                  <a:fillRect l="-1861" r="-1810" b="-1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08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3526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6" name="Рамка 5"/>
          <p:cNvSpPr/>
          <p:nvPr/>
        </p:nvSpPr>
        <p:spPr>
          <a:xfrm>
            <a:off x="75415" y="1359579"/>
            <a:ext cx="12038028" cy="5427720"/>
          </a:xfrm>
          <a:prstGeom prst="frame">
            <a:avLst>
              <a:gd name="adj1" fmla="val 58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7773766" y="1861375"/>
            <a:ext cx="1881317" cy="2966945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136920" y="1881963"/>
            <a:ext cx="509315" cy="1803263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9646285" y="1881963"/>
            <a:ext cx="1996325" cy="1776695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9426592" y="1503632"/>
                <a:ext cx="5527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592" y="1503632"/>
                <a:ext cx="552779" cy="400110"/>
              </a:xfrm>
              <a:prstGeom prst="rect">
                <a:avLst/>
              </a:prstGeom>
              <a:blipFill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11590717" y="3458601"/>
                <a:ext cx="4026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717" y="3458601"/>
                <a:ext cx="40267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7442348" y="4635776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348" y="4635776"/>
                <a:ext cx="4122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10109847" y="4742688"/>
                <a:ext cx="4347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847" y="4742688"/>
                <a:ext cx="43473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50198" y="50457"/>
                <a:ext cx="730488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𝟐𝟑𝟎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98" y="50457"/>
                <a:ext cx="730488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901061" y="687794"/>
                <a:ext cx="37686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𝑶𝑬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𝟏𝟒𝟕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61" y="687794"/>
                <a:ext cx="376865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963343" y="707184"/>
                <a:ext cx="11733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343" y="707184"/>
                <a:ext cx="1173398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араллелограмм 35"/>
          <p:cNvSpPr/>
          <p:nvPr/>
        </p:nvSpPr>
        <p:spPr>
          <a:xfrm>
            <a:off x="7816061" y="3653484"/>
            <a:ext cx="3774607" cy="1174836"/>
          </a:xfrm>
          <a:prstGeom prst="parallelogram">
            <a:avLst>
              <a:gd name="adj" fmla="val 11381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7768616" y="4835832"/>
            <a:ext cx="2462372" cy="334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9136741" y="3651814"/>
            <a:ext cx="2505819" cy="6842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7768616" y="3650143"/>
            <a:ext cx="1368125" cy="1178177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9648729" y="1881964"/>
            <a:ext cx="21494" cy="23346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9637464" y="4164117"/>
            <a:ext cx="65518" cy="69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8786408" y="3344847"/>
                <a:ext cx="4299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408" y="3344847"/>
                <a:ext cx="42992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9404121" y="4140737"/>
                <a:ext cx="30871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121" y="4140737"/>
                <a:ext cx="308710" cy="400110"/>
              </a:xfrm>
              <a:prstGeom prst="rect">
                <a:avLst/>
              </a:prstGeom>
              <a:blipFill>
                <a:blip r:embed="rId10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единительная линия 60"/>
          <p:cNvCxnSpPr/>
          <p:nvPr/>
        </p:nvCxnSpPr>
        <p:spPr>
          <a:xfrm flipV="1">
            <a:off x="10230939" y="3630850"/>
            <a:ext cx="1411670" cy="1208675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77816" y="1442369"/>
                <a:ext cx="7529112" cy="849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𝟐𝟑𝟎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𝟓𝟐𝟗𝟎𝟎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16" y="1442369"/>
                <a:ext cx="7529112" cy="8498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Скругленный прямоугольник 38"/>
          <p:cNvSpPr/>
          <p:nvPr/>
        </p:nvSpPr>
        <p:spPr>
          <a:xfrm>
            <a:off x="1078891" y="5429547"/>
            <a:ext cx="4608104" cy="914400"/>
          </a:xfrm>
          <a:prstGeom prst="roundRect">
            <a:avLst/>
          </a:prstGeom>
          <a:gradFill>
            <a:gsLst>
              <a:gs pos="0">
                <a:srgbClr val="92D050"/>
              </a:gs>
              <a:gs pos="5200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0732" y="2131269"/>
                <a:ext cx="3007170" cy="1100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32" y="2131269"/>
                <a:ext cx="3007170" cy="11003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0782" y="3124772"/>
                <a:ext cx="7364132" cy="1100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𝟓𝟐𝟗𝟎𝟎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𝟏𝟒𝟕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𝟐𝟓𝟗𝟐𝟏𝟎𝟎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82" y="3124772"/>
                <a:ext cx="7364132" cy="11003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138804" y="5376327"/>
                <a:ext cx="4548191" cy="942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b="1" dirty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𝟐𝟓𝟗𝟐𝟏𝟎𝟎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804" y="5376327"/>
                <a:ext cx="4548191" cy="942181"/>
              </a:xfrm>
              <a:prstGeom prst="rect">
                <a:avLst/>
              </a:prstGeom>
              <a:blipFill>
                <a:blip r:embed="rId14"/>
                <a:stretch>
                  <a:fillRect l="-4155" b="-12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Рисунок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00842" y="4540847"/>
            <a:ext cx="1409700" cy="2050971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 flipH="1" flipV="1">
            <a:off x="9646235" y="1881963"/>
            <a:ext cx="584704" cy="2946357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9613451" y="1847104"/>
            <a:ext cx="65518" cy="69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8528282" y="4073439"/>
            <a:ext cx="186142" cy="381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0791655" y="4241400"/>
            <a:ext cx="186142" cy="381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9011819" y="4747907"/>
            <a:ext cx="85225" cy="17584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10173191" y="3578246"/>
            <a:ext cx="85225" cy="17584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852400" y="4828320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400" y="4828320"/>
                <a:ext cx="259686" cy="369332"/>
              </a:xfrm>
              <a:prstGeom prst="rect">
                <a:avLst/>
              </a:prstGeom>
              <a:blipFill>
                <a:blip r:embed="rId16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020092" y="4051560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092" y="4051560"/>
                <a:ext cx="259686" cy="369332"/>
              </a:xfrm>
              <a:prstGeom prst="rect">
                <a:avLst/>
              </a:prstGeom>
              <a:blipFill>
                <a:blip r:embed="rId17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273234" y="3296838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234" y="3296838"/>
                <a:ext cx="259686" cy="369332"/>
              </a:xfrm>
              <a:prstGeom prst="rect">
                <a:avLst/>
              </a:prstGeom>
              <a:blipFill>
                <a:blip r:embed="rId18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264211" y="3888773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211" y="3888773"/>
                <a:ext cx="259686" cy="369332"/>
              </a:xfrm>
              <a:prstGeom prst="rect">
                <a:avLst/>
              </a:prstGeom>
              <a:blipFill>
                <a:blip r:embed="rId19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3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5415" y="763571"/>
            <a:ext cx="12038028" cy="6023727"/>
          </a:xfrm>
          <a:prstGeom prst="frame">
            <a:avLst>
              <a:gd name="adj1" fmla="val 74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048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TextBox 4"/>
          <p:cNvSpPr txBox="1"/>
          <p:nvPr/>
        </p:nvSpPr>
        <p:spPr>
          <a:xfrm>
            <a:off x="4903237" y="-19729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0638" y="1215283"/>
                <a:ext cx="8772528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Hamma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qirralari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38" y="1215283"/>
                <a:ext cx="8772528" cy="4708981"/>
              </a:xfrm>
              <a:prstGeom prst="rect">
                <a:avLst/>
              </a:prstGeom>
              <a:blipFill>
                <a:blip r:embed="rId2"/>
                <a:stretch>
                  <a:fillRect l="-2502" r="-2432" b="-21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590" y="1579417"/>
            <a:ext cx="2316640" cy="36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5"/>
            <a:ext cx="12189015" cy="13617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75415" y="1426669"/>
            <a:ext cx="12038028" cy="5360629"/>
          </a:xfrm>
          <a:prstGeom prst="frame">
            <a:avLst>
              <a:gd name="adj1" fmla="val 58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28225" y="25467"/>
                <a:ext cx="40083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25" y="25467"/>
                <a:ext cx="400834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64430" y="-30375"/>
                <a:ext cx="268849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30" y="-30375"/>
                <a:ext cx="268849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11309" y="666780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309" y="666780"/>
                <a:ext cx="130304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8531729" y="1962579"/>
            <a:ext cx="1308040" cy="227680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67" idx="1"/>
          </p:cNvCxnSpPr>
          <p:nvPr/>
        </p:nvCxnSpPr>
        <p:spPr>
          <a:xfrm>
            <a:off x="9842780" y="1965758"/>
            <a:ext cx="1698627" cy="1501087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9635246" y="1603272"/>
                <a:ext cx="5527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246" y="1603272"/>
                <a:ext cx="552779" cy="400110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11541407" y="3266790"/>
                <a:ext cx="4026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407" y="3266790"/>
                <a:ext cx="40267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10139934" y="4343136"/>
                <a:ext cx="4299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934" y="4343136"/>
                <a:ext cx="42992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8178923" y="4120928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923" y="4120928"/>
                <a:ext cx="41229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2" name="Равнобедренный треугольник 9221"/>
          <p:cNvSpPr/>
          <p:nvPr/>
        </p:nvSpPr>
        <p:spPr>
          <a:xfrm rot="9905756">
            <a:off x="8693047" y="3836981"/>
            <a:ext cx="2893775" cy="511675"/>
          </a:xfrm>
          <a:prstGeom prst="triangle">
            <a:avLst>
              <a:gd name="adj" fmla="val 47357"/>
            </a:avLst>
          </a:prstGeom>
          <a:solidFill>
            <a:srgbClr val="87F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8538424" y="4239379"/>
            <a:ext cx="1752500" cy="81604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10279646" y="3449788"/>
            <a:ext cx="1265316" cy="87059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8525031" y="3473446"/>
            <a:ext cx="2947313" cy="765935"/>
          </a:xfrm>
          <a:prstGeom prst="line">
            <a:avLst/>
          </a:prstGeom>
          <a:ln w="3810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8538422" y="4063948"/>
            <a:ext cx="1632458" cy="175432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10117972" y="4022815"/>
            <a:ext cx="65518" cy="69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10109049" y="3825540"/>
                <a:ext cx="4299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049" y="3825540"/>
                <a:ext cx="42992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Прямая соединительная линия 82"/>
          <p:cNvCxnSpPr/>
          <p:nvPr/>
        </p:nvCxnSpPr>
        <p:spPr>
          <a:xfrm flipH="1" flipV="1">
            <a:off x="9839771" y="1975129"/>
            <a:ext cx="444457" cy="2345854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Овал 83"/>
          <p:cNvSpPr/>
          <p:nvPr/>
        </p:nvSpPr>
        <p:spPr>
          <a:xfrm>
            <a:off x="9811726" y="1936967"/>
            <a:ext cx="65518" cy="69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6022" y="655625"/>
                <a:ext cx="62807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022" y="655625"/>
                <a:ext cx="6280758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6692" y="3108159"/>
                <a:ext cx="6999865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d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2" y="3108159"/>
                <a:ext cx="6999865" cy="5963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8939" y="1686188"/>
                <a:ext cx="5689058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39" y="1686188"/>
                <a:ext cx="5689058" cy="7975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4455" y="4565964"/>
                <a:ext cx="8176854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  <m:d>
                          <m:d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  <m:d>
                          <m:d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d>
                      </m:e>
                    </m:ra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/>
                  <a:t> 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5" y="4565964"/>
                <a:ext cx="8176854" cy="5963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8939" y="5583978"/>
                <a:ext cx="7204152" cy="86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𝑨𝑶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𝑩𝑪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𝒂𝒔𝒐𝒔</m:t>
                            </m:r>
                          </m:sub>
                        </m:sSub>
                      </m:den>
                    </m:f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39" y="5583978"/>
                <a:ext cx="7204152" cy="868507"/>
              </a:xfrm>
              <a:prstGeom prst="rect">
                <a:avLst/>
              </a:prstGeom>
              <a:blipFill>
                <a:blip r:embed="rId14"/>
                <a:stretch>
                  <a:fillRect l="-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2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5"/>
            <a:ext cx="12189015" cy="116165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75415" y="1196975"/>
            <a:ext cx="12038028" cy="5590324"/>
          </a:xfrm>
          <a:prstGeom prst="frame">
            <a:avLst>
              <a:gd name="adj1" fmla="val 58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531729" y="1962579"/>
            <a:ext cx="1308040" cy="227680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67" idx="1"/>
          </p:cNvCxnSpPr>
          <p:nvPr/>
        </p:nvCxnSpPr>
        <p:spPr>
          <a:xfrm>
            <a:off x="9842780" y="1965758"/>
            <a:ext cx="1698627" cy="1501087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9635246" y="1603272"/>
                <a:ext cx="5527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246" y="1603272"/>
                <a:ext cx="552779" cy="400110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11541407" y="3266790"/>
                <a:ext cx="4026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407" y="3266790"/>
                <a:ext cx="40267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10139934" y="4343136"/>
                <a:ext cx="4299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934" y="4343136"/>
                <a:ext cx="42992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8178923" y="4120928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923" y="4120928"/>
                <a:ext cx="41229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2" name="Равнобедренный треугольник 9221"/>
          <p:cNvSpPr/>
          <p:nvPr/>
        </p:nvSpPr>
        <p:spPr>
          <a:xfrm rot="9905756">
            <a:off x="8693047" y="3836981"/>
            <a:ext cx="2893775" cy="511675"/>
          </a:xfrm>
          <a:prstGeom prst="triangle">
            <a:avLst>
              <a:gd name="adj" fmla="val 47357"/>
            </a:avLst>
          </a:prstGeom>
          <a:solidFill>
            <a:srgbClr val="87F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8538424" y="4239379"/>
            <a:ext cx="1752500" cy="81604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10279646" y="3449788"/>
            <a:ext cx="1265316" cy="870590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8525031" y="3473446"/>
            <a:ext cx="2947313" cy="765935"/>
          </a:xfrm>
          <a:prstGeom prst="line">
            <a:avLst/>
          </a:prstGeom>
          <a:ln w="3810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9720447" y="3880071"/>
                <a:ext cx="4299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447" y="3880071"/>
                <a:ext cx="42992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Прямая соединительная линия 82"/>
          <p:cNvCxnSpPr/>
          <p:nvPr/>
        </p:nvCxnSpPr>
        <p:spPr>
          <a:xfrm flipH="1" flipV="1">
            <a:off x="9839771" y="1975129"/>
            <a:ext cx="444457" cy="2345854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Равнобедренный треугольник 32"/>
          <p:cNvSpPr/>
          <p:nvPr/>
        </p:nvSpPr>
        <p:spPr>
          <a:xfrm rot="7182996">
            <a:off x="8356684" y="2856513"/>
            <a:ext cx="2547671" cy="988898"/>
          </a:xfrm>
          <a:prstGeom prst="triangle">
            <a:avLst>
              <a:gd name="adj" fmla="val 70649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9800515" y="1975128"/>
            <a:ext cx="39254" cy="203038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8538422" y="4052666"/>
            <a:ext cx="1274377" cy="186713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9759254" y="4005514"/>
            <a:ext cx="65518" cy="69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9802446" y="1940269"/>
            <a:ext cx="65518" cy="69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04470" y="256406"/>
                <a:ext cx="301050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70" y="256406"/>
                <a:ext cx="301050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87221" y="103581"/>
                <a:ext cx="3014415" cy="916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𝑨𝑶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</a:rPr>
                  <a:t> </a:t>
                </a:r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21" y="103581"/>
                <a:ext cx="3014415" cy="916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201665" y="250769"/>
                <a:ext cx="30375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665" y="250769"/>
                <a:ext cx="303756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77486" y="1274866"/>
                <a:ext cx="15837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𝑨𝑶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86" y="1274866"/>
                <a:ext cx="1583703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77486" y="3594019"/>
                <a:ext cx="4451540" cy="1127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𝑶</m:t>
                    </m:r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86" y="3594019"/>
                <a:ext cx="4451540" cy="11273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177486" y="2792730"/>
                <a:ext cx="4326184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𝑨𝑶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86" y="2792730"/>
                <a:ext cx="4326184" cy="6051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77486" y="1991441"/>
                <a:ext cx="4326184" cy="605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𝑨𝑶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86" y="1991441"/>
                <a:ext cx="4326184" cy="605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72436" y="4993587"/>
                <a:ext cx="5117748" cy="1127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3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3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436" y="4993587"/>
                <a:ext cx="5117748" cy="1127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499855" y="5277263"/>
                <a:ext cx="3829638" cy="824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855" y="5277263"/>
                <a:ext cx="3829638" cy="8247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0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5"/>
            <a:ext cx="12189015" cy="11954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88135" y="1239873"/>
            <a:ext cx="12008385" cy="5513467"/>
          </a:xfrm>
          <a:prstGeom prst="frame">
            <a:avLst>
              <a:gd name="adj1" fmla="val 58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9034" y="300303"/>
                <a:ext cx="27090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34" y="300303"/>
                <a:ext cx="270901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49112" y="232213"/>
                <a:ext cx="3566809" cy="630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112" y="232213"/>
                <a:ext cx="3566809" cy="630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06988" y="168723"/>
                <a:ext cx="3829638" cy="824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988" y="168723"/>
                <a:ext cx="3829638" cy="8247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62777" y="1357093"/>
                <a:ext cx="9276899" cy="1907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777" y="1357093"/>
                <a:ext cx="9276899" cy="19074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Скругленный прямоугольник 14"/>
          <p:cNvSpPr/>
          <p:nvPr/>
        </p:nvSpPr>
        <p:spPr>
          <a:xfrm>
            <a:off x="3036397" y="4616882"/>
            <a:ext cx="5047597" cy="914400"/>
          </a:xfrm>
          <a:prstGeom prst="roundRect">
            <a:avLst/>
          </a:prstGeom>
          <a:gradFill>
            <a:gsLst>
              <a:gs pos="0">
                <a:srgbClr val="92D050"/>
              </a:gs>
              <a:gs pos="5200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753176" y="4494716"/>
                <a:ext cx="3958630" cy="1036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𝟒𝟖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176" y="4494716"/>
                <a:ext cx="3958630" cy="1036566"/>
              </a:xfrm>
              <a:prstGeom prst="rect">
                <a:avLst/>
              </a:prstGeom>
              <a:blipFill>
                <a:blip r:embed="rId7"/>
                <a:stretch>
                  <a:fillRect l="-5547" b="-1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1704" y="3366003"/>
            <a:ext cx="14097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1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5415" y="763571"/>
            <a:ext cx="12038028" cy="6023727"/>
          </a:xfrm>
          <a:prstGeom prst="frame">
            <a:avLst>
              <a:gd name="adj1" fmla="val 74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9933"/>
              </a:solidFill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048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TextBox 4"/>
          <p:cNvSpPr txBox="1"/>
          <p:nvPr/>
        </p:nvSpPr>
        <p:spPr>
          <a:xfrm>
            <a:off x="4802998" y="-19729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9791" y="1005962"/>
                <a:ext cx="822436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qirrasi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ga, qolganlari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91" y="1005962"/>
                <a:ext cx="8224362" cy="3785652"/>
              </a:xfrm>
              <a:prstGeom prst="rect">
                <a:avLst/>
              </a:prstGeom>
              <a:blipFill>
                <a:blip r:embed="rId2"/>
                <a:stretch>
                  <a:fillRect l="-2595" r="-2669" b="-30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735" y="1514763"/>
            <a:ext cx="2566659" cy="368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420</Words>
  <Application>Microsoft Office PowerPoint</Application>
  <PresentationFormat>Широкоэкранный</PresentationFormat>
  <Paragraphs>233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95</cp:revision>
  <dcterms:created xsi:type="dcterms:W3CDTF">2020-12-15T17:08:15Z</dcterms:created>
  <dcterms:modified xsi:type="dcterms:W3CDTF">2020-12-19T10:23:20Z</dcterms:modified>
</cp:coreProperties>
</file>