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15" r:id="rId3"/>
    <p:sldId id="316" r:id="rId4"/>
    <p:sldId id="301" r:id="rId5"/>
    <p:sldId id="318" r:id="rId6"/>
    <p:sldId id="319" r:id="rId7"/>
    <p:sldId id="320" r:id="rId8"/>
    <p:sldId id="321" r:id="rId9"/>
    <p:sldId id="278" r:id="rId10"/>
    <p:sldId id="338" r:id="rId11"/>
    <p:sldId id="339" r:id="rId12"/>
    <p:sldId id="340" r:id="rId13"/>
    <p:sldId id="358" r:id="rId14"/>
    <p:sldId id="341" r:id="rId15"/>
    <p:sldId id="323" r:id="rId16"/>
    <p:sldId id="342" r:id="rId17"/>
    <p:sldId id="343" r:id="rId18"/>
    <p:sldId id="359" r:id="rId19"/>
    <p:sldId id="344" r:id="rId20"/>
    <p:sldId id="345" r:id="rId21"/>
    <p:sldId id="325" r:id="rId22"/>
    <p:sldId id="347" r:id="rId23"/>
    <p:sldId id="346" r:id="rId24"/>
    <p:sldId id="327" r:id="rId25"/>
    <p:sldId id="348" r:id="rId26"/>
    <p:sldId id="361" r:id="rId27"/>
    <p:sldId id="362" r:id="rId28"/>
    <p:sldId id="363" r:id="rId29"/>
    <p:sldId id="364" r:id="rId30"/>
    <p:sldId id="365" r:id="rId31"/>
    <p:sldId id="352" r:id="rId32"/>
    <p:sldId id="329" r:id="rId33"/>
    <p:sldId id="371" r:id="rId34"/>
    <p:sldId id="370" r:id="rId35"/>
    <p:sldId id="366" r:id="rId36"/>
    <p:sldId id="367" r:id="rId37"/>
    <p:sldId id="368" r:id="rId38"/>
    <p:sldId id="369" r:id="rId39"/>
    <p:sldId id="314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AEFFAE"/>
    <a:srgbClr val="66FF66"/>
    <a:srgbClr val="0000CC"/>
    <a:srgbClr val="00B0F0"/>
    <a:srgbClr val="007E00"/>
    <a:srgbClr val="FF66FF"/>
    <a:srgbClr val="009A00"/>
    <a:srgbClr val="66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79" autoAdjust="0"/>
  </p:normalViewPr>
  <p:slideViewPr>
    <p:cSldViewPr snapToGrid="0">
      <p:cViewPr>
        <p:scale>
          <a:sx n="100" d="100"/>
          <a:sy n="100" d="100"/>
        </p:scale>
        <p:origin x="87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BFA0E-0BEC-470F-AFCC-D3AE2EAE0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B7B31-B170-4F47-ABD2-301DE21EF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162181-9EF3-4C19-A2B6-1571FB84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6E1353-D456-444F-9B27-D6B71335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34F7BE-FB02-4DE2-B67B-135622BE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1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7C3ED-3BA9-4A80-91E7-93F3B363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1A92A2-127A-41B1-B2B5-90EE8735A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E1B25-A3DE-4889-817A-203A3515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685EE-768D-4094-906F-E90151C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4B349-0560-4C65-9137-64F90E0E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3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66D024-F896-49F8-8566-ECD4FE235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7A62E6-FE88-4A82-B31E-9924183F8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78561-9449-4752-BDD3-C669CADE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016279-6F47-4BE4-8040-9F642091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82D9E-91B6-411E-A208-E22034BC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6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14839-2E48-4E2F-B7E2-2E5E69D1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4CE51-C25B-466F-9DFB-17A31EA6E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7672C-BA6A-4FD2-9993-81837C38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1248B-BEF8-4FE4-A48C-B29E838A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D1F86-1DC3-4431-9090-835D1894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01970-5262-4699-A9BC-4A6664AC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D326BE-82DF-4284-90E2-6FF2D3DEA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0878AF-06C2-4465-9BF9-A7EA8599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A7859-EB05-43D2-B605-9482D399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1BECF-A9A1-4184-ADF3-A49A08E4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3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2093B-8CD4-49D6-8446-5F8F97C7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466D7-E430-4D18-AA79-B4228798E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25905E-A1DF-4517-A7EA-2ED6685C1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5F280-B59B-4754-B67C-9B052D72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400B6-B134-44E3-BBDC-FB17CF92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332D69-9C80-4F8E-A481-7BB90AC8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D1C74-E5CF-40CD-B686-8991E9F3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3BE8-D794-4C7C-93B1-2FF3EA1E1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4C97D1-C1EB-4276-96A1-0E3487FDB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57AD28-14B2-4C60-95B0-ED352F4D8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F88DD2-F409-4A6F-BD94-75D16DD7C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B54341-AB07-4765-8A96-08ABE8D9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4C78B5-020D-4D91-9BB0-DF39E327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B10073-9183-4D18-AA5D-1C5C339B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1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D8F31-9594-433C-B134-57FD5F5B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7BD7B4-5540-4FBC-99AF-7E2A0DF2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4FC5A1-29DC-4AE7-9A44-59C93191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D81631-C645-4F13-B374-F340AE5A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C6FBFA-DA56-40CE-935A-E3A19B21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72CADF-E7F8-4B23-A130-080B6112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D66312-AF59-4FF6-8B8D-4D7BE7B6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F24A9-73B4-4AF1-BF28-19C6FAAC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6A5E0-462A-4AEE-B229-512AF4363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B257CD-8908-43B7-BB51-3D218CAEC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B08B1-D8FE-4B37-9A09-B939949C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2842A-2236-4FB4-929C-86B4A6B4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2660D8-FE0F-456D-A36C-02FC3811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6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84DC-639F-4849-AD9D-B1B769AD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54E35E-C7D5-400E-B310-4B7409431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AB8D26-3AED-433F-83D2-22C7C82CC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70F828-71FD-4673-BD56-01F1B1AB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4003EF-0172-4C54-901C-54A79F93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5F4884-0A12-43AC-99DF-6376E186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6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B25F0-898E-442D-AD32-BE1C7F9E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FEF870-061A-4270-B7AD-AE19CCE5C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D520CD-BA2C-4EFD-8BB8-FABD785E4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B137-3A4A-4531-BF57-071A7755DDD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AD0DE-0B9B-47D5-B419-57493AAEF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29583-EADE-414C-AEE1-4BBC5CD16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6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1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image" Target="../media/image27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6.png"/><Relationship Id="rId15" Type="http://schemas.openxmlformats.org/officeDocument/2006/relationships/image" Target="../media/image260.png"/><Relationship Id="rId10" Type="http://schemas.openxmlformats.org/officeDocument/2006/relationships/image" Target="../media/image210.png"/><Relationship Id="rId19" Type="http://schemas.openxmlformats.org/officeDocument/2006/relationships/image" Target="../media/image30.png"/><Relationship Id="rId4" Type="http://schemas.microsoft.com/office/2007/relationships/hdphoto" Target="../media/hdphoto3.wdp"/><Relationship Id="rId9" Type="http://schemas.openxmlformats.org/officeDocument/2006/relationships/image" Target="../media/image200.png"/><Relationship Id="rId1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8.png"/><Relationship Id="rId21" Type="http://schemas.openxmlformats.org/officeDocument/2006/relationships/image" Target="../media/image39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35.png"/><Relationship Id="rId2" Type="http://schemas.openxmlformats.org/officeDocument/2006/relationships/image" Target="../media/image27.jpe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24" Type="http://schemas.openxmlformats.org/officeDocument/2006/relationships/image" Target="../media/image42.png"/><Relationship Id="rId5" Type="http://schemas.openxmlformats.org/officeDocument/2006/relationships/image" Target="../media/image220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7.png"/><Relationship Id="rId19" Type="http://schemas.openxmlformats.org/officeDocument/2006/relationships/image" Target="../media/image37.png"/><Relationship Id="rId4" Type="http://schemas.microsoft.com/office/2007/relationships/hdphoto" Target="../media/hdphoto3.wdp"/><Relationship Id="rId9" Type="http://schemas.openxmlformats.org/officeDocument/2006/relationships/image" Target="../media/image260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4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5.png"/><Relationship Id="rId5" Type="http://schemas.openxmlformats.org/officeDocument/2006/relationships/image" Target="../media/image350.png"/><Relationship Id="rId10" Type="http://schemas.openxmlformats.org/officeDocument/2006/relationships/image" Target="../media/image400.png"/><Relationship Id="rId4" Type="http://schemas.openxmlformats.org/officeDocument/2006/relationships/image" Target="../media/image340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5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51.png"/><Relationship Id="rId5" Type="http://schemas.openxmlformats.org/officeDocument/2006/relationships/image" Target="../media/image350.png"/><Relationship Id="rId10" Type="http://schemas.openxmlformats.org/officeDocument/2006/relationships/image" Target="../media/image50.png"/><Relationship Id="rId4" Type="http://schemas.openxmlformats.org/officeDocument/2006/relationships/image" Target="../media/image340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0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49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80.png"/><Relationship Id="rId5" Type="http://schemas.openxmlformats.org/officeDocument/2006/relationships/image" Target="../media/image350.png"/><Relationship Id="rId15" Type="http://schemas.openxmlformats.org/officeDocument/2006/relationships/image" Target="../media/image56.png"/><Relationship Id="rId10" Type="http://schemas.openxmlformats.org/officeDocument/2006/relationships/image" Target="../media/image470.png"/><Relationship Id="rId4" Type="http://schemas.openxmlformats.org/officeDocument/2006/relationships/image" Target="../media/image340.png"/><Relationship Id="rId9" Type="http://schemas.openxmlformats.org/officeDocument/2006/relationships/image" Target="../media/image46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240.png"/><Relationship Id="rId18" Type="http://schemas.openxmlformats.org/officeDocument/2006/relationships/image" Target="../media/image290.png"/><Relationship Id="rId3" Type="http://schemas.openxmlformats.org/officeDocument/2006/relationships/image" Target="../media/image28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image" Target="../media/image27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220.png"/><Relationship Id="rId5" Type="http://schemas.openxmlformats.org/officeDocument/2006/relationships/image" Target="../media/image166.png"/><Relationship Id="rId15" Type="http://schemas.openxmlformats.org/officeDocument/2006/relationships/image" Target="../media/image260.png"/><Relationship Id="rId10" Type="http://schemas.openxmlformats.org/officeDocument/2006/relationships/image" Target="../media/image57.png"/><Relationship Id="rId19" Type="http://schemas.openxmlformats.org/officeDocument/2006/relationships/image" Target="../media/image30.png"/><Relationship Id="rId4" Type="http://schemas.microsoft.com/office/2007/relationships/hdphoto" Target="../media/hdphoto3.wdp"/><Relationship Id="rId9" Type="http://schemas.openxmlformats.org/officeDocument/2006/relationships/image" Target="../media/image560.png"/><Relationship Id="rId1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28.png"/><Relationship Id="rId21" Type="http://schemas.openxmlformats.org/officeDocument/2006/relationships/image" Target="../media/image66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62.png"/><Relationship Id="rId2" Type="http://schemas.openxmlformats.org/officeDocument/2006/relationships/image" Target="../media/image27.jpe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24" Type="http://schemas.openxmlformats.org/officeDocument/2006/relationships/image" Target="../media/image69.png"/><Relationship Id="rId5" Type="http://schemas.openxmlformats.org/officeDocument/2006/relationships/image" Target="../media/image22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27.png"/><Relationship Id="rId19" Type="http://schemas.openxmlformats.org/officeDocument/2006/relationships/image" Target="../media/image64.png"/><Relationship Id="rId4" Type="http://schemas.microsoft.com/office/2007/relationships/hdphoto" Target="../media/hdphoto3.wdp"/><Relationship Id="rId9" Type="http://schemas.openxmlformats.org/officeDocument/2006/relationships/image" Target="../media/image260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7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70.png"/><Relationship Id="rId5" Type="http://schemas.openxmlformats.org/officeDocument/2006/relationships/image" Target="../media/image350.png"/><Relationship Id="rId15" Type="http://schemas.openxmlformats.org/officeDocument/2006/relationships/image" Target="../media/image73.png"/><Relationship Id="rId10" Type="http://schemas.openxmlformats.org/officeDocument/2006/relationships/image" Target="../media/image400.png"/><Relationship Id="rId4" Type="http://schemas.openxmlformats.org/officeDocument/2006/relationships/image" Target="../media/image340.png"/><Relationship Id="rId1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7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74.png"/><Relationship Id="rId5" Type="http://schemas.openxmlformats.org/officeDocument/2006/relationships/image" Target="../media/image350.png"/><Relationship Id="rId10" Type="http://schemas.openxmlformats.org/officeDocument/2006/relationships/image" Target="../media/image620.png"/><Relationship Id="rId4" Type="http://schemas.openxmlformats.org/officeDocument/2006/relationships/image" Target="../media/image340.png"/><Relationship Id="rId9" Type="http://schemas.openxmlformats.org/officeDocument/2006/relationships/image" Target="../media/image73.png"/><Relationship Id="rId1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720.png"/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12" Type="http://schemas.openxmlformats.org/officeDocument/2006/relationships/image" Target="../media/image8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700.png"/><Relationship Id="rId5" Type="http://schemas.openxmlformats.org/officeDocument/2006/relationships/image" Target="../media/image350.png"/><Relationship Id="rId15" Type="http://schemas.openxmlformats.org/officeDocument/2006/relationships/image" Target="../media/image82.png"/><Relationship Id="rId4" Type="http://schemas.openxmlformats.org/officeDocument/2006/relationships/image" Target="../media/image340.png"/><Relationship Id="rId9" Type="http://schemas.openxmlformats.org/officeDocument/2006/relationships/image" Target="../media/image79.png"/><Relationship Id="rId1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240.png"/><Relationship Id="rId18" Type="http://schemas.openxmlformats.org/officeDocument/2006/relationships/image" Target="../media/image800.png"/><Relationship Id="rId3" Type="http://schemas.openxmlformats.org/officeDocument/2006/relationships/image" Target="../media/image28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image" Target="../media/image27.jpeg"/><Relationship Id="rId16" Type="http://schemas.openxmlformats.org/officeDocument/2006/relationships/image" Target="../media/image27.png"/><Relationship Id="rId20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image" Target="../media/image220.png"/><Relationship Id="rId5" Type="http://schemas.openxmlformats.org/officeDocument/2006/relationships/image" Target="../media/image166.png"/><Relationship Id="rId15" Type="http://schemas.openxmlformats.org/officeDocument/2006/relationships/image" Target="../media/image260.png"/><Relationship Id="rId10" Type="http://schemas.openxmlformats.org/officeDocument/2006/relationships/image" Target="../media/image790.png"/><Relationship Id="rId19" Type="http://schemas.openxmlformats.org/officeDocument/2006/relationships/image" Target="../media/image810.png"/><Relationship Id="rId4" Type="http://schemas.microsoft.com/office/2007/relationships/hdphoto" Target="../media/hdphoto3.wdp"/><Relationship Id="rId9" Type="http://schemas.openxmlformats.org/officeDocument/2006/relationships/image" Target="../media/image780.png"/><Relationship Id="rId14" Type="http://schemas.openxmlformats.org/officeDocument/2006/relationships/image" Target="../media/image2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0.pn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240.png"/><Relationship Id="rId18" Type="http://schemas.openxmlformats.org/officeDocument/2006/relationships/image" Target="../media/image800.png"/><Relationship Id="rId3" Type="http://schemas.openxmlformats.org/officeDocument/2006/relationships/image" Target="../media/image28.png"/><Relationship Id="rId7" Type="http://schemas.openxmlformats.org/officeDocument/2006/relationships/image" Target="../media/image180.png"/><Relationship Id="rId12" Type="http://schemas.openxmlformats.org/officeDocument/2006/relationships/image" Target="../media/image94.png"/><Relationship Id="rId17" Type="http://schemas.openxmlformats.org/officeDocument/2006/relationships/image" Target="../media/image280.png"/><Relationship Id="rId2" Type="http://schemas.openxmlformats.org/officeDocument/2006/relationships/image" Target="../media/image27.jpeg"/><Relationship Id="rId16" Type="http://schemas.openxmlformats.org/officeDocument/2006/relationships/image" Target="../media/image27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220.png"/><Relationship Id="rId5" Type="http://schemas.openxmlformats.org/officeDocument/2006/relationships/image" Target="../media/image166.png"/><Relationship Id="rId15" Type="http://schemas.openxmlformats.org/officeDocument/2006/relationships/image" Target="../media/image260.png"/><Relationship Id="rId10" Type="http://schemas.openxmlformats.org/officeDocument/2006/relationships/image" Target="../media/image93.png"/><Relationship Id="rId19" Type="http://schemas.openxmlformats.org/officeDocument/2006/relationships/image" Target="../media/image95.png"/><Relationship Id="rId4" Type="http://schemas.microsoft.com/office/2007/relationships/hdphoto" Target="../media/hdphoto3.wdp"/><Relationship Id="rId9" Type="http://schemas.openxmlformats.org/officeDocument/2006/relationships/image" Target="../media/image92.png"/><Relationship Id="rId14" Type="http://schemas.openxmlformats.org/officeDocument/2006/relationships/image" Target="../media/image2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97.png"/><Relationship Id="rId18" Type="http://schemas.openxmlformats.org/officeDocument/2006/relationships/image" Target="../media/image63.png"/><Relationship Id="rId3" Type="http://schemas.openxmlformats.org/officeDocument/2006/relationships/image" Target="../media/image28.png"/><Relationship Id="rId21" Type="http://schemas.openxmlformats.org/officeDocument/2006/relationships/image" Target="../media/image66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62.png"/><Relationship Id="rId2" Type="http://schemas.openxmlformats.org/officeDocument/2006/relationships/image" Target="../media/image27.jpeg"/><Relationship Id="rId16" Type="http://schemas.openxmlformats.org/officeDocument/2006/relationships/image" Target="../media/image100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24" Type="http://schemas.openxmlformats.org/officeDocument/2006/relationships/image" Target="../media/image69.png"/><Relationship Id="rId5" Type="http://schemas.openxmlformats.org/officeDocument/2006/relationships/image" Target="../media/image220.png"/><Relationship Id="rId15" Type="http://schemas.openxmlformats.org/officeDocument/2006/relationships/image" Target="../media/image99.png"/><Relationship Id="rId23" Type="http://schemas.openxmlformats.org/officeDocument/2006/relationships/image" Target="../media/image68.png"/><Relationship Id="rId10" Type="http://schemas.openxmlformats.org/officeDocument/2006/relationships/image" Target="../media/image27.png"/><Relationship Id="rId19" Type="http://schemas.openxmlformats.org/officeDocument/2006/relationships/image" Target="../media/image64.png"/><Relationship Id="rId4" Type="http://schemas.microsoft.com/office/2007/relationships/hdphoto" Target="../media/hdphoto3.wdp"/><Relationship Id="rId9" Type="http://schemas.openxmlformats.org/officeDocument/2006/relationships/image" Target="../media/image260.png"/><Relationship Id="rId14" Type="http://schemas.openxmlformats.org/officeDocument/2006/relationships/image" Target="../media/image98.png"/><Relationship Id="rId22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6.png"/><Relationship Id="rId3" Type="http://schemas.openxmlformats.org/officeDocument/2006/relationships/image" Target="../media/image330.png"/><Relationship Id="rId7" Type="http://schemas.openxmlformats.org/officeDocument/2006/relationships/image" Target="../media/image101.png"/><Relationship Id="rId12" Type="http://schemas.openxmlformats.org/officeDocument/2006/relationships/image" Target="../media/image10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7.png"/><Relationship Id="rId5" Type="http://schemas.openxmlformats.org/officeDocument/2006/relationships/image" Target="../media/image350.png"/><Relationship Id="rId10" Type="http://schemas.openxmlformats.org/officeDocument/2006/relationships/image" Target="../media/image104.png"/><Relationship Id="rId4" Type="http://schemas.openxmlformats.org/officeDocument/2006/relationships/image" Target="../media/image340.png"/><Relationship Id="rId9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30.png"/><Relationship Id="rId7" Type="http://schemas.openxmlformats.org/officeDocument/2006/relationships/image" Target="../media/image101.png"/><Relationship Id="rId12" Type="http://schemas.openxmlformats.org/officeDocument/2006/relationships/image" Target="../media/image1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110.png"/><Relationship Id="rId5" Type="http://schemas.openxmlformats.org/officeDocument/2006/relationships/image" Target="../media/image350.png"/><Relationship Id="rId10" Type="http://schemas.openxmlformats.org/officeDocument/2006/relationships/image" Target="../media/image109.png"/><Relationship Id="rId4" Type="http://schemas.openxmlformats.org/officeDocument/2006/relationships/image" Target="../media/image340.png"/><Relationship Id="rId9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image" Target="../media/image800.png"/><Relationship Id="rId3" Type="http://schemas.openxmlformats.org/officeDocument/2006/relationships/image" Target="../media/image28.png"/><Relationship Id="rId21" Type="http://schemas.openxmlformats.org/officeDocument/2006/relationships/image" Target="../media/image113.png"/><Relationship Id="rId12" Type="http://schemas.openxmlformats.org/officeDocument/2006/relationships/image" Target="../media/image94.png"/><Relationship Id="rId17" Type="http://schemas.openxmlformats.org/officeDocument/2006/relationships/image" Target="../media/image280.png"/><Relationship Id="rId2" Type="http://schemas.openxmlformats.org/officeDocument/2006/relationships/image" Target="../media/image27.jpeg"/><Relationship Id="rId16" Type="http://schemas.openxmlformats.org/officeDocument/2006/relationships/image" Target="../media/image27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0.png"/><Relationship Id="rId24" Type="http://schemas.openxmlformats.org/officeDocument/2006/relationships/image" Target="../media/image116.png"/><Relationship Id="rId15" Type="http://schemas.openxmlformats.org/officeDocument/2006/relationships/image" Target="../media/image260.png"/><Relationship Id="rId23" Type="http://schemas.openxmlformats.org/officeDocument/2006/relationships/image" Target="../media/image115.png"/><Relationship Id="rId19" Type="http://schemas.openxmlformats.org/officeDocument/2006/relationships/image" Target="../media/image95.png"/><Relationship Id="rId4" Type="http://schemas.microsoft.com/office/2007/relationships/hdphoto" Target="../media/hdphoto3.wdp"/><Relationship Id="rId14" Type="http://schemas.openxmlformats.org/officeDocument/2006/relationships/image" Target="../media/image250.png"/><Relationship Id="rId22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7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123.png"/><Relationship Id="rId5" Type="http://schemas.openxmlformats.org/officeDocument/2006/relationships/image" Target="../media/image118.png"/><Relationship Id="rId10" Type="http://schemas.openxmlformats.org/officeDocument/2006/relationships/image" Target="../media/image122.png"/><Relationship Id="rId4" Type="http://schemas.openxmlformats.org/officeDocument/2006/relationships/image" Target="../media/image340.png"/><Relationship Id="rId9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image" Target="../media/image800.png"/><Relationship Id="rId26" Type="http://schemas.openxmlformats.org/officeDocument/2006/relationships/image" Target="../media/image143.png"/><Relationship Id="rId3" Type="http://schemas.openxmlformats.org/officeDocument/2006/relationships/image" Target="../media/image28.png"/><Relationship Id="rId21" Type="http://schemas.openxmlformats.org/officeDocument/2006/relationships/image" Target="../media/image138.png"/><Relationship Id="rId12" Type="http://schemas.openxmlformats.org/officeDocument/2006/relationships/image" Target="../media/image94.png"/><Relationship Id="rId17" Type="http://schemas.openxmlformats.org/officeDocument/2006/relationships/image" Target="../media/image280.png"/><Relationship Id="rId25" Type="http://schemas.openxmlformats.org/officeDocument/2006/relationships/image" Target="../media/image142.png"/><Relationship Id="rId2" Type="http://schemas.openxmlformats.org/officeDocument/2006/relationships/image" Target="../media/image27.jpeg"/><Relationship Id="rId16" Type="http://schemas.openxmlformats.org/officeDocument/2006/relationships/image" Target="../media/image27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0.png"/><Relationship Id="rId24" Type="http://schemas.openxmlformats.org/officeDocument/2006/relationships/image" Target="../media/image141.png"/><Relationship Id="rId15" Type="http://schemas.openxmlformats.org/officeDocument/2006/relationships/image" Target="../media/image260.png"/><Relationship Id="rId23" Type="http://schemas.openxmlformats.org/officeDocument/2006/relationships/image" Target="../media/image140.png"/><Relationship Id="rId19" Type="http://schemas.openxmlformats.org/officeDocument/2006/relationships/image" Target="../media/image95.png"/><Relationship Id="rId4" Type="http://schemas.microsoft.com/office/2007/relationships/hdphoto" Target="../media/hdphoto3.wdp"/><Relationship Id="rId14" Type="http://schemas.openxmlformats.org/officeDocument/2006/relationships/image" Target="../media/image250.png"/><Relationship Id="rId22" Type="http://schemas.openxmlformats.org/officeDocument/2006/relationships/image" Target="../media/image1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44.png"/><Relationship Id="rId18" Type="http://schemas.openxmlformats.org/officeDocument/2006/relationships/image" Target="../media/image390.png"/><Relationship Id="rId3" Type="http://schemas.openxmlformats.org/officeDocument/2006/relationships/image" Target="../media/image28.png"/><Relationship Id="rId21" Type="http://schemas.openxmlformats.org/officeDocument/2006/relationships/image" Target="../media/image42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380.png"/><Relationship Id="rId2" Type="http://schemas.openxmlformats.org/officeDocument/2006/relationships/image" Target="../media/image27.jpeg"/><Relationship Id="rId16" Type="http://schemas.openxmlformats.org/officeDocument/2006/relationships/image" Target="../media/image371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24" Type="http://schemas.openxmlformats.org/officeDocument/2006/relationships/image" Target="../media/image147.png"/><Relationship Id="rId5" Type="http://schemas.openxmlformats.org/officeDocument/2006/relationships/image" Target="../media/image220.png"/><Relationship Id="rId15" Type="http://schemas.openxmlformats.org/officeDocument/2006/relationships/image" Target="../media/image36.png"/><Relationship Id="rId23" Type="http://schemas.openxmlformats.org/officeDocument/2006/relationships/image" Target="../media/image146.png"/><Relationship Id="rId10" Type="http://schemas.openxmlformats.org/officeDocument/2006/relationships/image" Target="../media/image27.png"/><Relationship Id="rId19" Type="http://schemas.openxmlformats.org/officeDocument/2006/relationships/image" Target="../media/image40.png"/><Relationship Id="rId4" Type="http://schemas.microsoft.com/office/2007/relationships/hdphoto" Target="../media/hdphoto3.wdp"/><Relationship Id="rId9" Type="http://schemas.openxmlformats.org/officeDocument/2006/relationships/image" Target="../media/image260.png"/><Relationship Id="rId14" Type="http://schemas.openxmlformats.org/officeDocument/2006/relationships/image" Target="../media/image351.png"/><Relationship Id="rId22" Type="http://schemas.openxmlformats.org/officeDocument/2006/relationships/image" Target="../media/image1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46.png"/><Relationship Id="rId3" Type="http://schemas.openxmlformats.org/officeDocument/2006/relationships/image" Target="../media/image330.png"/><Relationship Id="rId7" Type="http://schemas.openxmlformats.org/officeDocument/2006/relationships/image" Target="../media/image101.png"/><Relationship Id="rId12" Type="http://schemas.openxmlformats.org/officeDocument/2006/relationships/image" Target="../media/image14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7.png"/><Relationship Id="rId5" Type="http://schemas.openxmlformats.org/officeDocument/2006/relationships/image" Target="../media/image350.png"/><Relationship Id="rId10" Type="http://schemas.openxmlformats.org/officeDocument/2006/relationships/image" Target="../media/image149.png"/><Relationship Id="rId4" Type="http://schemas.openxmlformats.org/officeDocument/2006/relationships/image" Target="../media/image340.png"/><Relationship Id="rId9" Type="http://schemas.openxmlformats.org/officeDocument/2006/relationships/image" Target="../media/image1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330.png"/><Relationship Id="rId7" Type="http://schemas.openxmlformats.org/officeDocument/2006/relationships/image" Target="../media/image101.png"/><Relationship Id="rId12" Type="http://schemas.openxmlformats.org/officeDocument/2006/relationships/image" Target="../media/image15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152.png"/><Relationship Id="rId5" Type="http://schemas.openxmlformats.org/officeDocument/2006/relationships/image" Target="../media/image350.png"/><Relationship Id="rId10" Type="http://schemas.openxmlformats.org/officeDocument/2006/relationships/image" Target="../media/image109.png"/><Relationship Id="rId4" Type="http://schemas.openxmlformats.org/officeDocument/2006/relationships/image" Target="../media/image340.png"/><Relationship Id="rId9" Type="http://schemas.openxmlformats.org/officeDocument/2006/relationships/image" Target="../media/image151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0.png"/><Relationship Id="rId18" Type="http://schemas.openxmlformats.org/officeDocument/2006/relationships/image" Target="../media/image800.png"/><Relationship Id="rId3" Type="http://schemas.openxmlformats.org/officeDocument/2006/relationships/image" Target="../media/image28.png"/><Relationship Id="rId21" Type="http://schemas.openxmlformats.org/officeDocument/2006/relationships/image" Target="../media/image155.png"/><Relationship Id="rId12" Type="http://schemas.openxmlformats.org/officeDocument/2006/relationships/image" Target="../media/image94.png"/><Relationship Id="rId17" Type="http://schemas.openxmlformats.org/officeDocument/2006/relationships/image" Target="../media/image280.png"/><Relationship Id="rId2" Type="http://schemas.openxmlformats.org/officeDocument/2006/relationships/image" Target="../media/image27.jpeg"/><Relationship Id="rId16" Type="http://schemas.openxmlformats.org/officeDocument/2006/relationships/image" Target="../media/image27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0.png"/><Relationship Id="rId24" Type="http://schemas.openxmlformats.org/officeDocument/2006/relationships/image" Target="../media/image156.png"/><Relationship Id="rId15" Type="http://schemas.openxmlformats.org/officeDocument/2006/relationships/image" Target="../media/image260.png"/><Relationship Id="rId23" Type="http://schemas.openxmlformats.org/officeDocument/2006/relationships/image" Target="../media/image115.png"/><Relationship Id="rId19" Type="http://schemas.openxmlformats.org/officeDocument/2006/relationships/image" Target="../media/image95.png"/><Relationship Id="rId4" Type="http://schemas.microsoft.com/office/2007/relationships/hdphoto" Target="../media/hdphoto3.wdp"/><Relationship Id="rId14" Type="http://schemas.openxmlformats.org/officeDocument/2006/relationships/image" Target="../media/image250.png"/><Relationship Id="rId22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17.png"/><Relationship Id="rId7" Type="http://schemas.openxmlformats.org/officeDocument/2006/relationships/image" Target="../media/image119.png"/><Relationship Id="rId12" Type="http://schemas.openxmlformats.org/officeDocument/2006/relationships/image" Target="../media/image16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160.png"/><Relationship Id="rId5" Type="http://schemas.openxmlformats.org/officeDocument/2006/relationships/image" Target="../media/image118.pn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4" Type="http://schemas.openxmlformats.org/officeDocument/2006/relationships/image" Target="../media/image340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9625" y="2341632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49625" y="4534416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196411" y="2310124"/>
            <a:ext cx="7315623" cy="300498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  <a:spcAft>
                <a:spcPts val="600"/>
              </a:spcAft>
            </a:pPr>
            <a:r>
              <a:rPr sz="6000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6000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6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60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  <a:spcAft>
                <a:spcPts val="600"/>
              </a:spcAft>
            </a:pP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endParaRPr lang="en-US" sz="6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18">
              <a:spcBef>
                <a:spcPts val="233"/>
              </a:spcBef>
              <a:spcAft>
                <a:spcPts val="600"/>
              </a:spcAft>
            </a:pP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Формула боковой поверхности неправильной пирамиды. Площадь боковой  поверхности пирамиды. Как поступить при вычислении площади боковой и полной  поверх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34" y="2751746"/>
            <a:ext cx="3331199" cy="280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6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48967" y="855564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9013" y="2167520"/>
                <a:ext cx="2305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2167520"/>
                <a:ext cx="230511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9639" y="3396299"/>
                <a:ext cx="25262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39" y="3396299"/>
                <a:ext cx="252626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9013" y="4094422"/>
                <a:ext cx="37333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4094422"/>
                <a:ext cx="3733330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024073" y="4753121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48967" y="5565708"/>
                <a:ext cx="29461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67" y="5565708"/>
                <a:ext cx="2946191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11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12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13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1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6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7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8999858" y="2102904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858" y="2102904"/>
                <a:ext cx="372923" cy="307777"/>
              </a:xfrm>
              <a:prstGeom prst="rect">
                <a:avLst/>
              </a:prstGeom>
              <a:blipFill>
                <a:blip r:embed="rId18"/>
                <a:stretch>
                  <a:fillRect l="-14516" r="-6452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>
            <a:stCxn id="62" idx="3"/>
          </p:cNvCxnSpPr>
          <p:nvPr/>
        </p:nvCxnSpPr>
        <p:spPr>
          <a:xfrm flipH="1">
            <a:off x="7424572" y="1799072"/>
            <a:ext cx="2087456" cy="1639709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9522561" y="1801584"/>
            <a:ext cx="4108" cy="14706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505333" y="17600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530715" y="313390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715" y="3133902"/>
                <a:ext cx="226024" cy="307777"/>
              </a:xfrm>
              <a:prstGeom prst="rect">
                <a:avLst/>
              </a:prstGeom>
              <a:blipFill>
                <a:blip r:embed="rId19"/>
                <a:stretch>
                  <a:fillRect l="-23684" r="-2631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Овал 73"/>
          <p:cNvSpPr/>
          <p:nvPr/>
        </p:nvSpPr>
        <p:spPr>
          <a:xfrm>
            <a:off x="9505333" y="32402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5687D6-056B-469E-8488-ADD5C9BA3837}"/>
              </a:ext>
            </a:extLst>
          </p:cNvPr>
          <p:cNvSpPr txBox="1"/>
          <p:nvPr/>
        </p:nvSpPr>
        <p:spPr>
          <a:xfrm>
            <a:off x="3494967" y="0"/>
            <a:ext cx="5202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8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9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0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1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blipFill>
                <a:blip r:embed="rId12"/>
                <a:stretch>
                  <a:fillRect l="-16393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96165" y="1573672"/>
                <a:ext cx="433105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5" y="1573672"/>
                <a:ext cx="4331057" cy="6881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86245" y="2802169"/>
                <a:ext cx="506818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5" y="2802169"/>
                <a:ext cx="5068182" cy="6881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Рамка 58"/>
          <p:cNvSpPr/>
          <p:nvPr/>
        </p:nvSpPr>
        <p:spPr>
          <a:xfrm>
            <a:off x="670961" y="1473996"/>
            <a:ext cx="2461984" cy="973641"/>
          </a:xfrm>
          <a:prstGeom prst="frame">
            <a:avLst>
              <a:gd name="adj1" fmla="val 36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Рамка 59"/>
          <p:cNvSpPr/>
          <p:nvPr/>
        </p:nvSpPr>
        <p:spPr>
          <a:xfrm>
            <a:off x="670960" y="2666810"/>
            <a:ext cx="3205715" cy="973641"/>
          </a:xfrm>
          <a:prstGeom prst="frame">
            <a:avLst>
              <a:gd name="adj1" fmla="val 36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7423668" y="3185804"/>
            <a:ext cx="2806072" cy="258883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8143751" y="1799072"/>
            <a:ext cx="1368277" cy="108055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9505333" y="17600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613856" y="45818"/>
                <a:ext cx="25628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856" y="45818"/>
                <a:ext cx="2562817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100520" y="47632"/>
                <a:ext cx="28085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520" y="47632"/>
                <a:ext cx="2808526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8127809" y="3604611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809" y="3604611"/>
                <a:ext cx="216406" cy="307777"/>
              </a:xfrm>
              <a:prstGeom prst="rect">
                <a:avLst/>
              </a:prstGeom>
              <a:blipFill>
                <a:blip r:embed="rId17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081388" y="1323840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388" y="1323840"/>
                <a:ext cx="339260" cy="307777"/>
              </a:xfrm>
              <a:prstGeom prst="rect">
                <a:avLst/>
              </a:prstGeom>
              <a:blipFill>
                <a:blip r:embed="rId18"/>
                <a:stretch>
                  <a:fillRect l="-10909" r="-1090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9672106" y="344121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106" y="3441215"/>
                <a:ext cx="216406" cy="307777"/>
              </a:xfrm>
              <a:prstGeom prst="rect">
                <a:avLst/>
              </a:prstGeom>
              <a:blipFill>
                <a:blip r:embed="rId19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7770150" y="2813257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150" y="2813257"/>
                <a:ext cx="216406" cy="307777"/>
              </a:xfrm>
              <a:prstGeom prst="rect">
                <a:avLst/>
              </a:prstGeom>
              <a:blipFill>
                <a:blip r:embed="rId20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9318796" y="2640476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796" y="2640476"/>
                <a:ext cx="216406" cy="307777"/>
              </a:xfrm>
              <a:prstGeom prst="rect">
                <a:avLst/>
              </a:prstGeom>
              <a:blipFill>
                <a:blip r:embed="rId21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319741" y="1941235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741" y="1941235"/>
                <a:ext cx="339260" cy="307777"/>
              </a:xfrm>
              <a:prstGeom prst="rect">
                <a:avLst/>
              </a:prstGeom>
              <a:blipFill>
                <a:blip r:embed="rId22"/>
                <a:stretch>
                  <a:fillRect l="-10909" r="-1090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49639" y="1399284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639" y="1399284"/>
                <a:ext cx="339260" cy="307777"/>
              </a:xfrm>
              <a:prstGeom prst="rect">
                <a:avLst/>
              </a:prstGeom>
              <a:blipFill>
                <a:blip r:embed="rId23"/>
                <a:stretch>
                  <a:fillRect l="-10714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297642" y="1882904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642" y="1882904"/>
                <a:ext cx="339260" cy="307777"/>
              </a:xfrm>
              <a:prstGeom prst="rect">
                <a:avLst/>
              </a:prstGeom>
              <a:blipFill>
                <a:blip r:embed="rId24"/>
                <a:stretch>
                  <a:fillRect l="-10714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7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79167" y="27701"/>
                <a:ext cx="270093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67" y="27701"/>
                <a:ext cx="2700932" cy="688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88936" y="-18899"/>
                <a:ext cx="3192349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936" y="-18899"/>
                <a:ext cx="3192349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720151" y="2860093"/>
            <a:ext cx="118356" cy="1590044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4850" y="1224851"/>
                <a:ext cx="3082767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50" y="1224851"/>
                <a:ext cx="3082767" cy="886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26041" y="2535806"/>
                <a:ext cx="6018442" cy="9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2535806"/>
                <a:ext cx="6018442" cy="988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1592" y="4057485"/>
                <a:ext cx="457445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𝑨𝑭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2" y="4057485"/>
                <a:ext cx="4574457" cy="6881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7967770" y="1891631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Левая фигурная скобка 29"/>
          <p:cNvSpPr/>
          <p:nvPr/>
        </p:nvSpPr>
        <p:spPr>
          <a:xfrm rot="16200000">
            <a:off x="7694023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blipFill>
                <a:blip r:embed="rId13"/>
                <a:stretch>
                  <a:fillRect l="-24324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араллелограмм 31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61750" y="27884"/>
                <a:ext cx="270093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750" y="27884"/>
                <a:ext cx="2700932" cy="688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71519" y="-18716"/>
                <a:ext cx="3192349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519" y="-18716"/>
                <a:ext cx="3192349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452336" y="2672426"/>
            <a:ext cx="198505" cy="2045525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26041" y="1035563"/>
                <a:ext cx="3082767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1035563"/>
                <a:ext cx="3082767" cy="886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26041" y="2157230"/>
                <a:ext cx="6018442" cy="9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2157230"/>
                <a:ext cx="6018442" cy="988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26041" y="5310805"/>
                <a:ext cx="6446445" cy="608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𝑨𝑬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𝟏𝟒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5310805"/>
                <a:ext cx="6446445" cy="608052"/>
              </a:xfrm>
              <a:prstGeom prst="rect">
                <a:avLst/>
              </a:prstGeom>
              <a:blipFill>
                <a:blip r:embed="rId12"/>
                <a:stretch>
                  <a:fillRect l="-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7967770" y="1891631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6400" y="3458631"/>
                <a:ext cx="4116768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0" y="3458631"/>
                <a:ext cx="4116768" cy="6193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6400" y="4405826"/>
                <a:ext cx="30537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𝑨𝑬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0" y="4405826"/>
                <a:ext cx="3053721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араллелограмм 33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36256" y="1058042"/>
            <a:ext cx="6247672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11022" y="996771"/>
            <a:ext cx="3651257" cy="36217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19641" y="98794"/>
                <a:ext cx="23035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41" y="98794"/>
                <a:ext cx="230357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95139" y="39999"/>
                <a:ext cx="2715359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𝑨𝑬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139" y="39999"/>
                <a:ext cx="2715359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13410" y="104941"/>
                <a:ext cx="29461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410" y="104941"/>
                <a:ext cx="2946191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7558176" y="1904974"/>
            <a:ext cx="2033690" cy="1620364"/>
          </a:xfrm>
          <a:prstGeom prst="triangle">
            <a:avLst>
              <a:gd name="adj" fmla="val 99590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8711" y="1105292"/>
                <a:ext cx="589776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𝑨𝑬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11" y="1105292"/>
                <a:ext cx="5897768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2652" y="2177277"/>
                <a:ext cx="589776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𝑨𝑬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52" y="2177277"/>
                <a:ext cx="5897768" cy="629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5884" y="3001785"/>
                <a:ext cx="6365139" cy="787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84" y="3001785"/>
                <a:ext cx="6365139" cy="7872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12961" y="4120697"/>
                <a:ext cx="28421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61" y="4120697"/>
                <a:ext cx="2842188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7122715" y="5482471"/>
                <a:ext cx="29495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endParaRPr lang="ru-RU" sz="40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715" y="5482471"/>
                <a:ext cx="2949525" cy="615553"/>
              </a:xfrm>
              <a:prstGeom prst="rect">
                <a:avLst/>
              </a:prstGeom>
              <a:blipFill>
                <a:blip r:embed="rId15"/>
                <a:stretch>
                  <a:fillRect l="-10331"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араллелограмм 30"/>
          <p:cNvSpPr/>
          <p:nvPr/>
        </p:nvSpPr>
        <p:spPr>
          <a:xfrm>
            <a:off x="9471560" y="3404935"/>
            <a:ext cx="117465" cy="129120"/>
          </a:xfrm>
          <a:prstGeom prst="parallelogram">
            <a:avLst>
              <a:gd name="adj" fmla="val 0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endCxn id="38" idx="6"/>
          </p:cNvCxnSpPr>
          <p:nvPr/>
        </p:nvCxnSpPr>
        <p:spPr>
          <a:xfrm flipH="1">
            <a:off x="7543501" y="1893653"/>
            <a:ext cx="2030849" cy="165484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5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авнобедренный треугольник 20"/>
          <p:cNvSpPr/>
          <p:nvPr/>
        </p:nvSpPr>
        <p:spPr>
          <a:xfrm rot="10800000">
            <a:off x="7744025" y="3963568"/>
            <a:ext cx="930853" cy="168008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4227537">
            <a:off x="8232028" y="4725504"/>
            <a:ext cx="973232" cy="181344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5344323">
            <a:off x="9165526" y="3131995"/>
            <a:ext cx="930853" cy="1992604"/>
          </a:xfrm>
          <a:prstGeom prst="triangle">
            <a:avLst>
              <a:gd name="adj" fmla="val 878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21448350">
            <a:off x="9822298" y="4364218"/>
            <a:ext cx="962009" cy="1448678"/>
          </a:xfrm>
          <a:prstGeom prst="triangle">
            <a:avLst>
              <a:gd name="adj" fmla="val 852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4F4B40-4EB5-4373-BDB6-E8D35110ED55}"/>
              </a:ext>
            </a:extLst>
          </p:cNvPr>
          <p:cNvSpPr txBox="1"/>
          <p:nvPr/>
        </p:nvSpPr>
        <p:spPr>
          <a:xfrm>
            <a:off x="4797083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EBF314-D613-4FE3-8A1E-80E587F27D73}"/>
                  </a:ext>
                </a:extLst>
              </p:cNvPr>
              <p:cNvSpPr txBox="1"/>
              <p:nvPr/>
            </p:nvSpPr>
            <p:spPr>
              <a:xfrm>
                <a:off x="380138" y="800101"/>
                <a:ext cx="11431724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asoslarining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EBF314-D613-4FE3-8A1E-80E587F27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8" y="800101"/>
                <a:ext cx="11431724" cy="3785652"/>
              </a:xfrm>
              <a:prstGeom prst="rect">
                <a:avLst/>
              </a:prstGeom>
              <a:blipFill>
                <a:blip r:embed="rId2"/>
                <a:stretch>
                  <a:fillRect l="-1866" r="-1866" b="-3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34" y="4618376"/>
            <a:ext cx="3249091" cy="2027697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48967" y="855564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9013" y="2167520"/>
                <a:ext cx="2305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2167520"/>
                <a:ext cx="230511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9639" y="3396299"/>
                <a:ext cx="25262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39" y="3396299"/>
                <a:ext cx="252626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9013" y="4094422"/>
                <a:ext cx="37974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4094422"/>
                <a:ext cx="3797450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024073" y="4753121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48967" y="5565708"/>
                <a:ext cx="28756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67" y="5565708"/>
                <a:ext cx="2875659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11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12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13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1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6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7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blipFill>
                <a:blip r:embed="rId18"/>
                <a:stretch>
                  <a:fillRect l="-16393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>
            <a:stCxn id="62" idx="3"/>
          </p:cNvCxnSpPr>
          <p:nvPr/>
        </p:nvCxnSpPr>
        <p:spPr>
          <a:xfrm flipH="1">
            <a:off x="7424572" y="1799072"/>
            <a:ext cx="2087456" cy="1639709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9522561" y="1801584"/>
            <a:ext cx="4108" cy="14706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505333" y="17600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530715" y="313390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715" y="3133902"/>
                <a:ext cx="226024" cy="307777"/>
              </a:xfrm>
              <a:prstGeom prst="rect">
                <a:avLst/>
              </a:prstGeom>
              <a:blipFill>
                <a:blip r:embed="rId19"/>
                <a:stretch>
                  <a:fillRect l="-23684" r="-2631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Овал 73"/>
          <p:cNvSpPr/>
          <p:nvPr/>
        </p:nvSpPr>
        <p:spPr>
          <a:xfrm>
            <a:off x="9505333" y="32402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5687D6-056B-469E-8488-ADD5C9BA3837}"/>
              </a:ext>
            </a:extLst>
          </p:cNvPr>
          <p:cNvSpPr txBox="1"/>
          <p:nvPr/>
        </p:nvSpPr>
        <p:spPr>
          <a:xfrm>
            <a:off x="3494967" y="0"/>
            <a:ext cx="5202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8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9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0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1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blipFill>
                <a:blip r:embed="rId12"/>
                <a:stretch>
                  <a:fillRect l="-16393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96165" y="1573672"/>
                <a:ext cx="433105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5" y="1573672"/>
                <a:ext cx="4331057" cy="6881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86245" y="2802169"/>
                <a:ext cx="506818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5" y="2802169"/>
                <a:ext cx="5068182" cy="6881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Рамка 58"/>
          <p:cNvSpPr/>
          <p:nvPr/>
        </p:nvSpPr>
        <p:spPr>
          <a:xfrm>
            <a:off x="670961" y="1473996"/>
            <a:ext cx="2461984" cy="973641"/>
          </a:xfrm>
          <a:prstGeom prst="frame">
            <a:avLst>
              <a:gd name="adj1" fmla="val 36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Рамка 59"/>
          <p:cNvSpPr/>
          <p:nvPr/>
        </p:nvSpPr>
        <p:spPr>
          <a:xfrm>
            <a:off x="670960" y="2666810"/>
            <a:ext cx="3205715" cy="973641"/>
          </a:xfrm>
          <a:prstGeom prst="frame">
            <a:avLst>
              <a:gd name="adj1" fmla="val 36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7423668" y="3185804"/>
            <a:ext cx="2806072" cy="258883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8143751" y="1799072"/>
            <a:ext cx="1368277" cy="108055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9505333" y="17600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51650" y="60606"/>
                <a:ext cx="25628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650" y="60606"/>
                <a:ext cx="2562817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46530" y="33208"/>
                <a:ext cx="28085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30" y="33208"/>
                <a:ext cx="2808526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129655" y="3598466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655" y="3598466"/>
                <a:ext cx="259686" cy="369332"/>
              </a:xfrm>
              <a:prstGeom prst="rect">
                <a:avLst/>
              </a:prstGeom>
              <a:blipFill>
                <a:blip r:embed="rId17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053946" y="1361496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46" y="1361496"/>
                <a:ext cx="339260" cy="307777"/>
              </a:xfrm>
              <a:prstGeom prst="rect">
                <a:avLst/>
              </a:prstGeom>
              <a:blipFill>
                <a:blip r:embed="rId18"/>
                <a:stretch>
                  <a:fillRect l="-10714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648182" y="344754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182" y="3447543"/>
                <a:ext cx="259686" cy="369332"/>
              </a:xfrm>
              <a:prstGeom prst="rect">
                <a:avLst/>
              </a:prstGeom>
              <a:blipFill>
                <a:blip r:embed="rId19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93057" y="2667750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057" y="2667750"/>
                <a:ext cx="259686" cy="369332"/>
              </a:xfrm>
              <a:prstGeom prst="rect">
                <a:avLst/>
              </a:prstGeom>
              <a:blipFill>
                <a:blip r:embed="rId20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264575" y="260962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575" y="2609623"/>
                <a:ext cx="259686" cy="369332"/>
              </a:xfrm>
              <a:prstGeom prst="rect">
                <a:avLst/>
              </a:prstGeom>
              <a:blipFill>
                <a:blip r:embed="rId21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279181" y="1900761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181" y="1900761"/>
                <a:ext cx="339260" cy="307777"/>
              </a:xfrm>
              <a:prstGeom prst="rect">
                <a:avLst/>
              </a:prstGeom>
              <a:blipFill>
                <a:blip r:embed="rId22"/>
                <a:stretch>
                  <a:fillRect l="-10714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75123" y="1397759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123" y="1397759"/>
                <a:ext cx="339260" cy="307777"/>
              </a:xfrm>
              <a:prstGeom prst="rect">
                <a:avLst/>
              </a:prstGeom>
              <a:blipFill>
                <a:blip r:embed="rId23"/>
                <a:stretch>
                  <a:fillRect l="-10714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257082" y="1842430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082" y="1842430"/>
                <a:ext cx="339260" cy="307777"/>
              </a:xfrm>
              <a:prstGeom prst="rect">
                <a:avLst/>
              </a:prstGeom>
              <a:blipFill>
                <a:blip r:embed="rId24"/>
                <a:stretch>
                  <a:fillRect l="-10909" r="-1090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1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720151" y="2860093"/>
            <a:ext cx="118356" cy="1590044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4850" y="1224851"/>
                <a:ext cx="3082767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50" y="1224851"/>
                <a:ext cx="3082767" cy="886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26041" y="2535806"/>
                <a:ext cx="6018442" cy="9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2535806"/>
                <a:ext cx="6018442" cy="988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1592" y="4057485"/>
                <a:ext cx="457445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𝑨𝑭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2" y="4057485"/>
                <a:ext cx="4574457" cy="6881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7967770" y="1891631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Левая фигурная скобка 29"/>
          <p:cNvSpPr/>
          <p:nvPr/>
        </p:nvSpPr>
        <p:spPr>
          <a:xfrm rot="16200000">
            <a:off x="7694023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blipFill>
                <a:blip r:embed="rId13"/>
                <a:stretch>
                  <a:fillRect l="-24324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75652" y="5519"/>
                <a:ext cx="352647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52" y="5519"/>
                <a:ext cx="3526478" cy="6881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07826" y="-36384"/>
                <a:ext cx="404033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826" y="-36384"/>
                <a:ext cx="4040337" cy="6881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араллелограмм 43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75652" y="5519"/>
                <a:ext cx="352647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𝟒𝟎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52" y="5519"/>
                <a:ext cx="3526478" cy="688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07826" y="-36384"/>
                <a:ext cx="404033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826" y="-36384"/>
                <a:ext cx="4040337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491622" y="2639354"/>
            <a:ext cx="126146" cy="2039311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5170" y="1105991"/>
                <a:ext cx="3082767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0" y="1105991"/>
                <a:ext cx="3082767" cy="886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5170" y="2258824"/>
                <a:ext cx="5170454" cy="9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𝟐𝟒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0" y="2258824"/>
                <a:ext cx="5170454" cy="988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34850" y="5422581"/>
                <a:ext cx="6446445" cy="608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𝑨𝑬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𝟒𝟎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𝟑𝟐</m:t>
                    </m:r>
                    <m:rad>
                      <m:radPr>
                        <m:deg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50" y="5422581"/>
                <a:ext cx="6446445" cy="608052"/>
              </a:xfrm>
              <a:prstGeom prst="rect">
                <a:avLst/>
              </a:prstGeom>
              <a:blipFill>
                <a:blip r:embed="rId12"/>
                <a:stretch>
                  <a:fillRect l="-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5170" y="4557294"/>
                <a:ext cx="30537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𝑨𝑬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0" y="4557294"/>
                <a:ext cx="3053721" cy="553998"/>
              </a:xfrm>
              <a:prstGeom prst="rect">
                <a:avLst/>
              </a:prstGeom>
              <a:blipFill>
                <a:blip r:embed="rId13"/>
                <a:stretch>
                  <a:fillRect l="-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0016" y="3500043"/>
                <a:ext cx="457445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𝑨𝑭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16" y="3500043"/>
                <a:ext cx="4574457" cy="6881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араллелограмм 29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04" r="3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578158" y="612844"/>
            <a:ext cx="5387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o‘tadigan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ajratadi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4896" y="-26348"/>
            <a:ext cx="2380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 rot="711024">
            <a:off x="8024044" y="2432523"/>
            <a:ext cx="1745607" cy="700742"/>
          </a:xfrm>
          <a:prstGeom prst="parallelogram">
            <a:avLst>
              <a:gd name="adj" fmla="val 61931"/>
            </a:avLst>
          </a:prstGeom>
          <a:solidFill>
            <a:srgbClr val="FF7C80"/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 rot="711024">
            <a:off x="6702490" y="3885999"/>
            <a:ext cx="4387952" cy="1679597"/>
          </a:xfrm>
          <a:prstGeom prst="parallelogram">
            <a:avLst>
              <a:gd name="adj" fmla="val 67321"/>
            </a:avLst>
          </a:prstGeom>
          <a:solidFill>
            <a:srgbClr val="66FF66"/>
          </a:soli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8028317" y="1411550"/>
            <a:ext cx="875988" cy="226905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568421" y="1411550"/>
            <a:ext cx="2352626" cy="3698062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904306" y="1411550"/>
            <a:ext cx="2344255" cy="294448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904305" y="1411550"/>
            <a:ext cx="849295" cy="434514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8865324" y="1394572"/>
            <a:ext cx="111445" cy="94521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endCxn id="15" idx="6"/>
          </p:cNvCxnSpPr>
          <p:nvPr/>
        </p:nvCxnSpPr>
        <p:spPr>
          <a:xfrm flipH="1">
            <a:off x="7543501" y="1893653"/>
            <a:ext cx="2030849" cy="165484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63077" y="33528"/>
                <a:ext cx="31483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77" y="33528"/>
                <a:ext cx="3148362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90725" y="12654"/>
                <a:ext cx="356334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𝑨𝑬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725" y="12654"/>
                <a:ext cx="3563348" cy="688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7574544" y="1916200"/>
            <a:ext cx="2009204" cy="1624578"/>
          </a:xfrm>
          <a:prstGeom prst="triangle">
            <a:avLst>
              <a:gd name="adj" fmla="val 99379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3194" y="1270880"/>
                <a:ext cx="589776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𝑨𝑬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94" y="1270880"/>
                <a:ext cx="5897768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177937" y="4440145"/>
                <a:ext cx="322993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937" y="4440145"/>
                <a:ext cx="3229939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25545" y="5504692"/>
                <a:ext cx="32556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𝟒𝟖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endParaRPr lang="ru-RU" sz="4000" b="1" dirty="0">
                  <a:solidFill>
                    <a:srgbClr val="66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545" y="5504692"/>
                <a:ext cx="3255699" cy="615553"/>
              </a:xfrm>
              <a:prstGeom prst="rect">
                <a:avLst/>
              </a:prstGeom>
              <a:blipFill>
                <a:blip r:embed="rId13"/>
                <a:stretch>
                  <a:fillRect l="-9363" t="-24752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3194" y="2101188"/>
                <a:ext cx="6219651" cy="8747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𝟏𝟖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94" y="2101188"/>
                <a:ext cx="6219651" cy="8747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1172" y="3348919"/>
                <a:ext cx="358739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𝟐𝟑𝟎𝟒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2" y="3348919"/>
                <a:ext cx="3587392" cy="6294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араллелограмм 28"/>
          <p:cNvSpPr/>
          <p:nvPr/>
        </p:nvSpPr>
        <p:spPr>
          <a:xfrm>
            <a:off x="9499292" y="3468430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авнобедренный треугольник 20"/>
          <p:cNvSpPr/>
          <p:nvPr/>
        </p:nvSpPr>
        <p:spPr>
          <a:xfrm rot="10800000">
            <a:off x="7744025" y="3963568"/>
            <a:ext cx="930853" cy="168008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4227537">
            <a:off x="8232028" y="4725504"/>
            <a:ext cx="973232" cy="181344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5344323">
            <a:off x="9165526" y="3131995"/>
            <a:ext cx="930853" cy="1992604"/>
          </a:xfrm>
          <a:prstGeom prst="triangle">
            <a:avLst>
              <a:gd name="adj" fmla="val 878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21448350">
            <a:off x="9822298" y="4364218"/>
            <a:ext cx="962009" cy="1448678"/>
          </a:xfrm>
          <a:prstGeom prst="triangle">
            <a:avLst>
              <a:gd name="adj" fmla="val 852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4F4B40-4EB5-4373-BDB6-E8D35110ED55}"/>
              </a:ext>
            </a:extLst>
          </p:cNvPr>
          <p:cNvSpPr txBox="1"/>
          <p:nvPr/>
        </p:nvSpPr>
        <p:spPr>
          <a:xfrm>
            <a:off x="4797083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EBF314-D613-4FE3-8A1E-80E587F27D73}"/>
                  </a:ext>
                </a:extLst>
              </p:cNvPr>
              <p:cNvSpPr txBox="1"/>
              <p:nvPr/>
            </p:nvSpPr>
            <p:spPr>
              <a:xfrm>
                <a:off x="380138" y="800101"/>
                <a:ext cx="11431724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asoslarining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apofemasi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yog‘ining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EBF314-D613-4FE3-8A1E-80E587F27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8" y="800101"/>
                <a:ext cx="11431724" cy="3785652"/>
              </a:xfrm>
              <a:prstGeom prst="rect">
                <a:avLst/>
              </a:prstGeom>
              <a:blipFill>
                <a:blip r:embed="rId2"/>
                <a:stretch>
                  <a:fillRect l="-1866" r="-1866" b="-3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34" y="4618376"/>
            <a:ext cx="3249091" cy="2027697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48967" y="855564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9013" y="2167520"/>
                <a:ext cx="23051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2167520"/>
                <a:ext cx="2305118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9639" y="3396299"/>
                <a:ext cx="25262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39" y="3396299"/>
                <a:ext cx="252626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9013" y="4094422"/>
                <a:ext cx="31130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𝑭𝑬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4094422"/>
                <a:ext cx="311303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065670" y="4753121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07284" y="5565708"/>
                <a:ext cx="196553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84" y="5565708"/>
                <a:ext cx="1965538" cy="672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11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12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13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1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6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7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blipFill>
                <a:blip r:embed="rId18"/>
                <a:stretch>
                  <a:fillRect l="-16393" r="-81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9505333" y="17731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741783" y="3487936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783" y="3487936"/>
                <a:ext cx="226024" cy="307777"/>
              </a:xfrm>
              <a:prstGeom prst="rect">
                <a:avLst/>
              </a:prstGeom>
              <a:blipFill>
                <a:blip r:embed="rId19"/>
                <a:stretch>
                  <a:fillRect l="-24324" r="-2973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араллелограмм 58"/>
          <p:cNvSpPr/>
          <p:nvPr/>
        </p:nvSpPr>
        <p:spPr>
          <a:xfrm rot="19838766">
            <a:off x="9638888" y="3431442"/>
            <a:ext cx="119992" cy="102781"/>
          </a:xfrm>
          <a:prstGeom prst="parallelogram">
            <a:avLst>
              <a:gd name="adj" fmla="val 1483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9287243" y="1956027"/>
            <a:ext cx="486752" cy="1533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9756773" y="3461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9264767" y="193701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097774" y="1717914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774" y="1717914"/>
                <a:ext cx="226024" cy="307777"/>
              </a:xfrm>
              <a:prstGeom prst="rect">
                <a:avLst/>
              </a:prstGeom>
              <a:blipFill>
                <a:blip r:embed="rId20"/>
                <a:stretch>
                  <a:fillRect l="-24324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F85687D6-056B-469E-8488-ADD5C9BA3837}"/>
              </a:ext>
            </a:extLst>
          </p:cNvPr>
          <p:cNvSpPr txBox="1"/>
          <p:nvPr/>
        </p:nvSpPr>
        <p:spPr>
          <a:xfrm>
            <a:off x="3494967" y="0"/>
            <a:ext cx="5202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04646" y="4490507"/>
                <a:ext cx="8124788" cy="1768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𝟏𝟒𝟒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𝟓𝟕𝟔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46" y="4490507"/>
                <a:ext cx="8124788" cy="1768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1127" y="1689629"/>
                <a:ext cx="61547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7" y="1689629"/>
                <a:ext cx="615476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4646" y="3090068"/>
                <a:ext cx="634000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46" y="3090068"/>
                <a:ext cx="634000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633692" y="112035"/>
                <a:ext cx="267696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692" y="112035"/>
                <a:ext cx="267696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520319" y="1999940"/>
                <a:ext cx="4778488" cy="1244828"/>
              </a:xfrm>
              <a:prstGeom prst="rect">
                <a:avLst/>
              </a:prstGeom>
              <a:scene3d>
                <a:camera prst="perspectiveContrastingRightFacing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319" y="1999940"/>
                <a:ext cx="4778488" cy="1244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520319" y="5697668"/>
                <a:ext cx="3875017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𝟓𝟕𝟔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319" y="5697668"/>
                <a:ext cx="3875017" cy="629468"/>
              </a:xfrm>
              <a:prstGeom prst="rect">
                <a:avLst/>
              </a:prstGeom>
              <a:blipFill>
                <a:blip r:embed="rId8"/>
                <a:stretch>
                  <a:fillRect l="-8031" t="-23301" b="-47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171018" y="66407"/>
                <a:ext cx="25628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18" y="66407"/>
                <a:ext cx="2562817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890881" y="82744"/>
                <a:ext cx="28085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881" y="82744"/>
                <a:ext cx="2808526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27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авнобедренный треугольник 20"/>
          <p:cNvSpPr/>
          <p:nvPr/>
        </p:nvSpPr>
        <p:spPr>
          <a:xfrm rot="10800000">
            <a:off x="7744025" y="3963568"/>
            <a:ext cx="930853" cy="168008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4227537">
            <a:off x="8232028" y="4725504"/>
            <a:ext cx="973232" cy="181344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5344323">
            <a:off x="9165526" y="3131995"/>
            <a:ext cx="930853" cy="1992604"/>
          </a:xfrm>
          <a:prstGeom prst="triangle">
            <a:avLst>
              <a:gd name="adj" fmla="val 878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21448350">
            <a:off x="9822298" y="4364218"/>
            <a:ext cx="962009" cy="1448678"/>
          </a:xfrm>
          <a:prstGeom prst="triangle">
            <a:avLst>
              <a:gd name="adj" fmla="val 852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4F4B40-4EB5-4373-BDB6-E8D35110ED55}"/>
              </a:ext>
            </a:extLst>
          </p:cNvPr>
          <p:cNvSpPr txBox="1"/>
          <p:nvPr/>
        </p:nvSpPr>
        <p:spPr>
          <a:xfrm>
            <a:off x="4797083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EBF314-D613-4FE3-8A1E-80E587F27D73}"/>
                  </a:ext>
                </a:extLst>
              </p:cNvPr>
              <p:cNvSpPr txBox="1"/>
              <p:nvPr/>
            </p:nvSpPr>
            <p:spPr>
              <a:xfrm>
                <a:off x="380137" y="800101"/>
                <a:ext cx="1156688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38163" algn="just">
                  <a:lnSpc>
                    <a:spcPct val="150000"/>
                  </a:lnSpc>
                </a:pP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asoslarining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indent="538163" algn="just">
                  <a:lnSpc>
                    <a:spcPct val="150000"/>
                  </a:lnSpc>
                </a:pP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EBF314-D613-4FE3-8A1E-80E587F27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37" y="800101"/>
                <a:ext cx="11566883" cy="3785652"/>
              </a:xfrm>
              <a:prstGeom prst="rect">
                <a:avLst/>
              </a:prstGeom>
              <a:blipFill>
                <a:blip r:embed="rId2"/>
                <a:stretch>
                  <a:fillRect l="-1844" r="-1844" b="-3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34" y="4618376"/>
            <a:ext cx="3249091" cy="2027697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48967" y="855564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9013" y="2167520"/>
                <a:ext cx="202940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2167520"/>
                <a:ext cx="202940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3" y="2799155"/>
                <a:ext cx="652056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9639" y="3396299"/>
                <a:ext cx="225055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39" y="3396299"/>
                <a:ext cx="225055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5364" y="4094422"/>
                <a:ext cx="35402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4" y="4094422"/>
                <a:ext cx="354023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065670" y="4753121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39499" y="5511788"/>
                <a:ext cx="2127121" cy="588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1" i="0" smtClean="0"/>
                            <m:t>t</m:t>
                          </m:r>
                          <m:r>
                            <m:rPr>
                              <m:nor/>
                            </m:rPr>
                            <a:rPr lang="en-US" sz="3600" b="1"/>
                            <m:t>o</m:t>
                          </m:r>
                          <m:r>
                            <m:rPr>
                              <m:nor/>
                            </m:rPr>
                            <a:rPr lang="en-US" sz="3600" b="1"/>
                            <m:t>‘</m:t>
                          </m:r>
                          <m:r>
                            <m:rPr>
                              <m:nor/>
                            </m:rPr>
                            <a:rPr lang="en-US" sz="3600" b="1"/>
                            <m:t>la</m:t>
                          </m:r>
                          <m:r>
                            <m:rPr>
                              <m:nor/>
                            </m:rPr>
                            <a:rPr lang="ru-RU" sz="3600" b="1"/>
                            <m:t> 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499" y="5511788"/>
                <a:ext cx="2127121" cy="588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11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263354" y="252976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4" y="2529762"/>
                <a:ext cx="243656" cy="307777"/>
              </a:xfrm>
              <a:prstGeom prst="rect">
                <a:avLst/>
              </a:prstGeom>
              <a:blipFill>
                <a:blip r:embed="rId12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13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1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6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7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blipFill>
                <a:blip r:embed="rId18"/>
                <a:stretch>
                  <a:fillRect l="-16393" r="-81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959345" y="3302027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45" y="3302027"/>
                <a:ext cx="226024" cy="307777"/>
              </a:xfrm>
              <a:prstGeom prst="rect">
                <a:avLst/>
              </a:prstGeom>
              <a:blipFill>
                <a:blip r:embed="rId19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араллелограмм 58"/>
          <p:cNvSpPr/>
          <p:nvPr/>
        </p:nvSpPr>
        <p:spPr>
          <a:xfrm rot="19838766">
            <a:off x="9884626" y="3259818"/>
            <a:ext cx="119992" cy="102781"/>
          </a:xfrm>
          <a:prstGeom prst="parallelogram">
            <a:avLst>
              <a:gd name="adj" fmla="val 1483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9525664" y="1784702"/>
            <a:ext cx="486752" cy="1533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9992704" y="32952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9506468" y="1818877"/>
            <a:ext cx="24306" cy="143328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9485055" y="32165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297848" y="3226834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848" y="3226834"/>
                <a:ext cx="245260" cy="307777"/>
              </a:xfrm>
              <a:prstGeom prst="rect">
                <a:avLst/>
              </a:prstGeom>
              <a:blipFill>
                <a:blip r:embed="rId20"/>
                <a:stretch>
                  <a:fillRect l="-22500" r="-27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F85687D6-056B-469E-8488-ADD5C9BA3837}"/>
              </a:ext>
            </a:extLst>
          </p:cNvPr>
          <p:cNvSpPr txBox="1"/>
          <p:nvPr/>
        </p:nvSpPr>
        <p:spPr>
          <a:xfrm>
            <a:off x="3494967" y="0"/>
            <a:ext cx="5202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9505333" y="17731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8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9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0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1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blipFill>
                <a:blip r:embed="rId12"/>
                <a:stretch>
                  <a:fillRect l="-16393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96165" y="1573672"/>
                <a:ext cx="4024884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5" y="1573672"/>
                <a:ext cx="4024884" cy="6881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86245" y="2802169"/>
                <a:ext cx="4762009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5" y="2802169"/>
                <a:ext cx="4762009" cy="6881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Рамка 58"/>
          <p:cNvSpPr/>
          <p:nvPr/>
        </p:nvSpPr>
        <p:spPr>
          <a:xfrm>
            <a:off x="670961" y="1473996"/>
            <a:ext cx="2461984" cy="973641"/>
          </a:xfrm>
          <a:prstGeom prst="frame">
            <a:avLst>
              <a:gd name="adj1" fmla="val 36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Рамка 59"/>
          <p:cNvSpPr/>
          <p:nvPr/>
        </p:nvSpPr>
        <p:spPr>
          <a:xfrm>
            <a:off x="670960" y="2666810"/>
            <a:ext cx="3205715" cy="973641"/>
          </a:xfrm>
          <a:prstGeom prst="frame">
            <a:avLst>
              <a:gd name="adj1" fmla="val 369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7423668" y="3185804"/>
            <a:ext cx="2806072" cy="258883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8143751" y="1799072"/>
            <a:ext cx="1368277" cy="108055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9505333" y="17600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51650" y="60606"/>
                <a:ext cx="22566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650" y="60606"/>
                <a:ext cx="2256643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46530" y="33208"/>
                <a:ext cx="250235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30" y="33208"/>
                <a:ext cx="2502352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129655" y="3598466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655" y="3598466"/>
                <a:ext cx="259686" cy="369332"/>
              </a:xfrm>
              <a:prstGeom prst="rect">
                <a:avLst/>
              </a:prstGeom>
              <a:blipFill>
                <a:blip r:embed="rId17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053946" y="1361496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946" y="1361496"/>
                <a:ext cx="339260" cy="307777"/>
              </a:xfrm>
              <a:prstGeom prst="rect">
                <a:avLst/>
              </a:prstGeom>
              <a:blipFill>
                <a:blip r:embed="rId18"/>
                <a:stretch>
                  <a:fillRect l="-10714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648182" y="344754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182" y="3447543"/>
                <a:ext cx="259686" cy="369332"/>
              </a:xfrm>
              <a:prstGeom prst="rect">
                <a:avLst/>
              </a:prstGeom>
              <a:blipFill>
                <a:blip r:embed="rId19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793057" y="2667750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057" y="2667750"/>
                <a:ext cx="259686" cy="369332"/>
              </a:xfrm>
              <a:prstGeom prst="rect">
                <a:avLst/>
              </a:prstGeom>
              <a:blipFill>
                <a:blip r:embed="rId20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264575" y="260962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575" y="2609623"/>
                <a:ext cx="259686" cy="369332"/>
              </a:xfrm>
              <a:prstGeom prst="rect">
                <a:avLst/>
              </a:prstGeom>
              <a:blipFill>
                <a:blip r:embed="rId21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279181" y="1900761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181" y="1900761"/>
                <a:ext cx="339260" cy="307777"/>
              </a:xfrm>
              <a:prstGeom prst="rect">
                <a:avLst/>
              </a:prstGeom>
              <a:blipFill>
                <a:blip r:embed="rId22"/>
                <a:stretch>
                  <a:fillRect l="-10714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75123" y="1397759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123" y="1397759"/>
                <a:ext cx="339260" cy="307777"/>
              </a:xfrm>
              <a:prstGeom prst="rect">
                <a:avLst/>
              </a:prstGeom>
              <a:blipFill>
                <a:blip r:embed="rId23"/>
                <a:stretch>
                  <a:fillRect l="-10714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257082" y="1842430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082" y="1842430"/>
                <a:ext cx="339260" cy="307777"/>
              </a:xfrm>
              <a:prstGeom prst="rect">
                <a:avLst/>
              </a:prstGeom>
              <a:blipFill>
                <a:blip r:embed="rId24"/>
                <a:stretch>
                  <a:fillRect l="-10909" r="-1090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45260" cy="307777"/>
              </a:xfrm>
              <a:prstGeom prst="rect">
                <a:avLst/>
              </a:prstGeom>
              <a:blipFill>
                <a:blip r:embed="rId7"/>
                <a:stretch>
                  <a:fillRect l="-21951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720151" y="2860093"/>
            <a:ext cx="118356" cy="1590044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4850" y="1224851"/>
                <a:ext cx="3121239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50" y="1224851"/>
                <a:ext cx="3121239" cy="88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26041" y="2535806"/>
                <a:ext cx="5608074" cy="9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2535806"/>
                <a:ext cx="5608074" cy="988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1592" y="4057485"/>
                <a:ext cx="457445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𝑨𝑭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2" y="4057485"/>
                <a:ext cx="4574457" cy="688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7967770" y="1891631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Левая фигурная скобка 29"/>
          <p:cNvSpPr/>
          <p:nvPr/>
        </p:nvSpPr>
        <p:spPr>
          <a:xfrm rot="16200000">
            <a:off x="7694023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blipFill>
                <a:blip r:embed="rId11"/>
                <a:stretch>
                  <a:fillRect l="-24324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75652" y="5519"/>
                <a:ext cx="324274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52" y="5519"/>
                <a:ext cx="3242747" cy="6881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07826" y="-36384"/>
                <a:ext cx="3734164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826" y="-36384"/>
                <a:ext cx="3734164" cy="6881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араллелограмм 31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500702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45260" cy="307777"/>
              </a:xfrm>
              <a:prstGeom prst="rect">
                <a:avLst/>
              </a:prstGeom>
              <a:blipFill>
                <a:blip r:embed="rId7"/>
                <a:stretch>
                  <a:fillRect l="-21951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491622" y="2639354"/>
            <a:ext cx="126146" cy="2039311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60003" y="14605"/>
                <a:ext cx="327801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𝑶𝑪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3" y="14605"/>
                <a:ext cx="3278012" cy="688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89296" y="102136"/>
                <a:ext cx="354023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6" y="102136"/>
                <a:ext cx="354023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1421" y="1288064"/>
                <a:ext cx="459734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1" y="1288064"/>
                <a:ext cx="4597342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3342" y="2437928"/>
                <a:ext cx="5894639" cy="874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42" y="2437928"/>
                <a:ext cx="5894639" cy="8747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1421" y="3795713"/>
                <a:ext cx="3725795" cy="688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𝟑𝟒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1" y="3795713"/>
                <a:ext cx="3725795" cy="6881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9613374" y="1925452"/>
            <a:ext cx="371354" cy="160282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EF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5" idx="4"/>
            <a:endCxn id="46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араллелограмм 46"/>
          <p:cNvSpPr/>
          <p:nvPr/>
        </p:nvSpPr>
        <p:spPr>
          <a:xfrm>
            <a:off x="9620823" y="3455138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11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263354" y="252976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4" y="2529762"/>
                <a:ext cx="243656" cy="307777"/>
              </a:xfrm>
              <a:prstGeom prst="rect">
                <a:avLst/>
              </a:prstGeom>
              <a:blipFill>
                <a:blip r:embed="rId12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13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1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6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7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blipFill>
                <a:blip r:embed="rId18"/>
                <a:stretch>
                  <a:fillRect l="-16393" r="-81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959345" y="3302027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45" y="3302027"/>
                <a:ext cx="226024" cy="307777"/>
              </a:xfrm>
              <a:prstGeom prst="rect">
                <a:avLst/>
              </a:prstGeom>
              <a:blipFill>
                <a:blip r:embed="rId19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араллелограмм 58"/>
          <p:cNvSpPr/>
          <p:nvPr/>
        </p:nvSpPr>
        <p:spPr>
          <a:xfrm rot="19838766">
            <a:off x="9884626" y="3259818"/>
            <a:ext cx="119992" cy="102781"/>
          </a:xfrm>
          <a:prstGeom prst="parallelogram">
            <a:avLst>
              <a:gd name="adj" fmla="val 1483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9525664" y="1784702"/>
            <a:ext cx="486752" cy="1533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9992704" y="32952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9505333" y="17731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46409" y="47907"/>
                <a:ext cx="36316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09" y="47907"/>
                <a:ext cx="3631635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123898" y="32651"/>
                <a:ext cx="43687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898" y="32651"/>
                <a:ext cx="4368760" cy="6155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4799" y="1022432"/>
                <a:ext cx="5077800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99" y="1022432"/>
                <a:ext cx="5077800" cy="1231106"/>
              </a:xfrm>
              <a:prstGeom prst="rect">
                <a:avLst/>
              </a:prstGeom>
              <a:blipFill>
                <a:blip r:embed="rId22"/>
                <a:stretch>
                  <a:fillRect t="-12871" r="-2281" b="-23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70193" y="2736275"/>
                <a:ext cx="3146887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𝑪𝑫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93" y="2736275"/>
                <a:ext cx="3146887" cy="88620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61384" y="4047230"/>
                <a:ext cx="4024371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84" y="4047230"/>
                <a:ext cx="4024371" cy="88620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1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04" r="3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4896" y="-26348"/>
            <a:ext cx="2380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 rot="711024">
            <a:off x="6702490" y="3885999"/>
            <a:ext cx="4387952" cy="1679597"/>
          </a:xfrm>
          <a:prstGeom prst="parallelogram">
            <a:avLst>
              <a:gd name="adj" fmla="val 67321"/>
            </a:avLst>
          </a:prstGeom>
          <a:solidFill>
            <a:srgbClr val="66FF66"/>
          </a:soli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8028317" y="1411550"/>
            <a:ext cx="875988" cy="226905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568421" y="1411550"/>
            <a:ext cx="2352626" cy="3698062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904306" y="1411550"/>
            <a:ext cx="2344255" cy="294448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араллелограмм 12"/>
          <p:cNvSpPr/>
          <p:nvPr/>
        </p:nvSpPr>
        <p:spPr>
          <a:xfrm rot="711024">
            <a:off x="2207378" y="2948234"/>
            <a:ext cx="1747615" cy="691169"/>
          </a:xfrm>
          <a:prstGeom prst="parallelogram">
            <a:avLst>
              <a:gd name="adj" fmla="val 61931"/>
            </a:avLst>
          </a:prstGeom>
          <a:solidFill>
            <a:srgbClr val="FF7C80"/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711024">
            <a:off x="886828" y="4401814"/>
            <a:ext cx="4387952" cy="1679597"/>
          </a:xfrm>
          <a:prstGeom prst="parallelogram">
            <a:avLst>
              <a:gd name="adj" fmla="val 67321"/>
            </a:avLst>
          </a:prstGeom>
          <a:solidFill>
            <a:srgbClr val="66FF66"/>
          </a:solidFill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212655" y="3538105"/>
            <a:ext cx="282189" cy="66288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52760" y="3453349"/>
            <a:ext cx="1402272" cy="2172078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15709" y="3138055"/>
            <a:ext cx="1417190" cy="173379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423303" y="3726938"/>
            <a:ext cx="514635" cy="2545571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араллелограмм 25"/>
          <p:cNvSpPr/>
          <p:nvPr/>
        </p:nvSpPr>
        <p:spPr>
          <a:xfrm rot="711024">
            <a:off x="2480768" y="1655092"/>
            <a:ext cx="1745607" cy="700742"/>
          </a:xfrm>
          <a:prstGeom prst="parallelogram">
            <a:avLst>
              <a:gd name="adj" fmla="val 61931"/>
            </a:avLst>
          </a:prstGeom>
          <a:solidFill>
            <a:srgbClr val="FF7C80"/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3016154" y="634119"/>
            <a:ext cx="363253" cy="926616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420651" y="649312"/>
            <a:ext cx="958756" cy="1536501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356662" y="626246"/>
            <a:ext cx="935599" cy="1216221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363454" y="679376"/>
            <a:ext cx="339575" cy="1762717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3335511" y="605545"/>
            <a:ext cx="87792" cy="97607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араллелограмм 23"/>
          <p:cNvSpPr/>
          <p:nvPr/>
        </p:nvSpPr>
        <p:spPr>
          <a:xfrm rot="711024">
            <a:off x="8048243" y="2426198"/>
            <a:ext cx="1745607" cy="700742"/>
          </a:xfrm>
          <a:prstGeom prst="parallelogram">
            <a:avLst>
              <a:gd name="adj" fmla="val 61212"/>
            </a:avLst>
          </a:prstGeom>
          <a:solidFill>
            <a:srgbClr val="FF7C80"/>
          </a:solidFill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904305" y="1411550"/>
            <a:ext cx="849295" cy="434514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8858537" y="1372120"/>
            <a:ext cx="111445" cy="100577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500702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50068" cy="307777"/>
              </a:xfrm>
              <a:prstGeom prst="rect">
                <a:avLst/>
              </a:prstGeom>
              <a:blipFill>
                <a:blip r:embed="rId3"/>
                <a:stretch>
                  <a:fillRect l="-24390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72923" cy="307777"/>
              </a:xfrm>
              <a:prstGeom prst="rect">
                <a:avLst/>
              </a:prstGeom>
              <a:blipFill>
                <a:blip r:embed="rId5"/>
                <a:stretch>
                  <a:fillRect l="-14754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491622" y="2639354"/>
            <a:ext cx="126146" cy="2039311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60003" y="14605"/>
                <a:ext cx="263495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3" y="14605"/>
                <a:ext cx="2634952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89296" y="14605"/>
                <a:ext cx="3540232" cy="619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𝟑𝟒</m:t>
                          </m:r>
                        </m:e>
                      </m:rad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6" y="14605"/>
                <a:ext cx="3540232" cy="6193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1421" y="1288064"/>
                <a:ext cx="459734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1" y="1288064"/>
                <a:ext cx="4597342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6069" y="3115575"/>
                <a:ext cx="5894639" cy="874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𝟑𝟒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9" y="3115575"/>
                <a:ext cx="5894639" cy="8747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1422" y="4456474"/>
                <a:ext cx="309782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2" y="4456474"/>
                <a:ext cx="3097824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9613374" y="1925452"/>
            <a:ext cx="371354" cy="160282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EF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5" idx="4"/>
            <a:endCxn id="46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>
            <a:off x="9629908" y="3432219"/>
            <a:ext cx="80761" cy="107397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7098" y="2342888"/>
                <a:ext cx="459734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98" y="2342888"/>
                <a:ext cx="4597342" cy="6294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9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12838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75677" y="75772"/>
                <a:ext cx="21303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77" y="75772"/>
                <a:ext cx="213039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91178" y="34336"/>
                <a:ext cx="24525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178" y="34336"/>
                <a:ext cx="245253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46007" y="34336"/>
                <a:ext cx="21268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</a:rPr>
                  <a:t> </a:t>
                </a:r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007" y="34336"/>
                <a:ext cx="212680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6891" y="2857212"/>
                <a:ext cx="5704830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1" i="1" smtClean="0">
                              <a:solidFill>
                                <a:schemeClr val="tx1"/>
                              </a:solidFill>
                            </a:rPr>
                            <m:t>asos</m:t>
                          </m:r>
                          <m:r>
                            <m:rPr>
                              <m:nor/>
                            </m:rPr>
                            <a:rPr lang="ru-RU" sz="3600" b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1" y="2857212"/>
                <a:ext cx="5704830" cy="566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6891" y="1047454"/>
                <a:ext cx="49869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1" y="1047454"/>
                <a:ext cx="498694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89230" y="1036384"/>
                <a:ext cx="515352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30" y="1036384"/>
                <a:ext cx="515352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9359" y="1836307"/>
                <a:ext cx="10082760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600" b="1" i="1" smtClean="0">
                            <a:solidFill>
                              <a:schemeClr val="tx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tx1"/>
                            </a:solidFill>
                          </a:rPr>
                          <m:t>on</m:t>
                        </m:r>
                        <m:r>
                          <m:rPr>
                            <m:nor/>
                          </m:rPr>
                          <a:rPr lang="ru-RU" sz="3600" b="1">
                            <a:solidFill>
                              <a:schemeClr val="tx1"/>
                            </a:solidFill>
                          </a:rPr>
                          <m:t> </m:t>
                        </m:r>
                      </m:sub>
                    </m:sSub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𝟑𝟐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59" y="1836307"/>
                <a:ext cx="10082760" cy="7975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6891" y="3585461"/>
                <a:ext cx="6243439" cy="591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1" i="1" smtClean="0">
                              <a:solidFill>
                                <a:schemeClr val="tx1"/>
                              </a:solidFill>
                            </a:rPr>
                            <m:t>asos</m:t>
                          </m:r>
                          <m:r>
                            <m:rPr>
                              <m:nor/>
                            </m:rPr>
                            <a:rPr lang="en-US" sz="3600" b="1" i="1" smtClean="0">
                              <a:solidFill>
                                <a:schemeClr val="tx1"/>
                              </a:solidFill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ru-RU" sz="3600" b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1" y="3585461"/>
                <a:ext cx="6243439" cy="5915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96891" y="4358675"/>
                <a:ext cx="7093032" cy="614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tx1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3600" b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1" i="1"/>
                            <m:t>y</m:t>
                          </m:r>
                          <m:r>
                            <m:rPr>
                              <m:nor/>
                            </m:rPr>
                            <a:rPr lang="en-US" sz="3600" b="1"/>
                            <m:t>on</m:t>
                          </m:r>
                          <m:r>
                            <m:rPr>
                              <m:nor/>
                            </m:rPr>
                            <a:rPr lang="ru-RU" sz="3600" b="1"/>
                            <m:t> 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1" i="1"/>
                            <m:t>asos</m:t>
                          </m:r>
                          <m:r>
                            <m:rPr>
                              <m:nor/>
                            </m:rPr>
                            <a:rPr lang="en-US" sz="3600" b="1" i="1" smtClean="0"/>
                            <m:t>1</m:t>
                          </m:r>
                          <m:r>
                            <m:rPr>
                              <m:nor/>
                            </m:rPr>
                            <a:rPr lang="ru-RU" sz="3600" b="1"/>
                            <m:t> 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1" i="1"/>
                            <m:t>asos</m:t>
                          </m:r>
                          <m:r>
                            <m:rPr>
                              <m:nor/>
                            </m:rPr>
                            <a:rPr lang="en-US" sz="3600" b="1" i="1" smtClean="0"/>
                            <m:t>2</m:t>
                          </m:r>
                          <m:r>
                            <m:rPr>
                              <m:nor/>
                            </m:rPr>
                            <a:rPr lang="ru-RU" sz="3600" b="1"/>
                            <m:t> </m:t>
                          </m:r>
                        </m:sub>
                      </m:sSub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1" y="4358675"/>
                <a:ext cx="7093032" cy="6147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96891" y="5297590"/>
                <a:ext cx="7123617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chemeClr val="tx1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chemeClr val="tx1"/>
                              </a:solidFill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3600" b="1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91" y="5297590"/>
                <a:ext cx="7123617" cy="613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94824" y="5945318"/>
                <a:ext cx="3875017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𝟏𝟔𝟖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24" y="5945318"/>
                <a:ext cx="3875017" cy="629468"/>
              </a:xfrm>
              <a:prstGeom prst="rect">
                <a:avLst/>
              </a:prstGeom>
              <a:blipFill>
                <a:blip r:embed="rId12"/>
                <a:stretch>
                  <a:fillRect l="-8031" t="-22115" b="-47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6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авнобедренный треугольник 20"/>
          <p:cNvSpPr/>
          <p:nvPr/>
        </p:nvSpPr>
        <p:spPr>
          <a:xfrm rot="10800000">
            <a:off x="7744025" y="3963568"/>
            <a:ext cx="930853" cy="168008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4227537">
            <a:off x="8232028" y="4725504"/>
            <a:ext cx="973232" cy="181344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5344323">
            <a:off x="9165526" y="3131995"/>
            <a:ext cx="930853" cy="1992604"/>
          </a:xfrm>
          <a:prstGeom prst="triangle">
            <a:avLst>
              <a:gd name="adj" fmla="val 878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21448350">
            <a:off x="9822298" y="4364218"/>
            <a:ext cx="962009" cy="1448678"/>
          </a:xfrm>
          <a:prstGeom prst="triangle">
            <a:avLst>
              <a:gd name="adj" fmla="val 852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4F4B40-4EB5-4373-BDB6-E8D35110ED55}"/>
              </a:ext>
            </a:extLst>
          </p:cNvPr>
          <p:cNvSpPr txBox="1"/>
          <p:nvPr/>
        </p:nvSpPr>
        <p:spPr>
          <a:xfrm>
            <a:off x="4797083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EBF314-D613-4FE3-8A1E-80E587F27D73}"/>
                  </a:ext>
                </a:extLst>
              </p:cNvPr>
              <p:cNvSpPr txBox="1"/>
              <p:nvPr/>
            </p:nvSpPr>
            <p:spPr>
              <a:xfrm>
                <a:off x="276225" y="707617"/>
                <a:ext cx="11628281" cy="3875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58775" algn="just">
                  <a:lnSpc>
                    <a:spcPct val="150000"/>
                  </a:lnSpc>
                </a:pP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asoslarining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ga,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  <m:r>
                          <a:rPr lang="en-US" sz="40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rad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ga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indent="358775" algn="just">
                  <a:lnSpc>
                    <a:spcPct val="150000"/>
                  </a:lnSpc>
                </a:pP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apofemasini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EBF314-D613-4FE3-8A1E-80E587F27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5" y="707617"/>
                <a:ext cx="11628281" cy="3875485"/>
              </a:xfrm>
              <a:prstGeom prst="rect">
                <a:avLst/>
              </a:prstGeom>
              <a:blipFill>
                <a:blip r:embed="rId2"/>
                <a:stretch>
                  <a:fillRect l="-1834" r="-1834" b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34" y="4538074"/>
            <a:ext cx="3249091" cy="2027697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11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263354" y="252976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4" y="2529762"/>
                <a:ext cx="243656" cy="307777"/>
              </a:xfrm>
              <a:prstGeom prst="rect">
                <a:avLst/>
              </a:prstGeom>
              <a:blipFill>
                <a:blip r:embed="rId12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13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1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6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7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blipFill>
                <a:blip r:embed="rId18"/>
                <a:stretch>
                  <a:fillRect l="-16393" r="-81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959345" y="3302027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45" y="3302027"/>
                <a:ext cx="226024" cy="307777"/>
              </a:xfrm>
              <a:prstGeom prst="rect">
                <a:avLst/>
              </a:prstGeom>
              <a:blipFill>
                <a:blip r:embed="rId19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араллелограмм 58"/>
          <p:cNvSpPr/>
          <p:nvPr/>
        </p:nvSpPr>
        <p:spPr>
          <a:xfrm rot="19838766">
            <a:off x="9884626" y="3259818"/>
            <a:ext cx="119992" cy="102781"/>
          </a:xfrm>
          <a:prstGeom prst="parallelogram">
            <a:avLst>
              <a:gd name="adj" fmla="val 1483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9525664" y="1784702"/>
            <a:ext cx="486752" cy="1533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9992704" y="32952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>
            <a:off x="9506468" y="1818877"/>
            <a:ext cx="24306" cy="143328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9485055" y="321655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297848" y="3226834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848" y="3226834"/>
                <a:ext cx="245260" cy="307777"/>
              </a:xfrm>
              <a:prstGeom prst="rect">
                <a:avLst/>
              </a:prstGeom>
              <a:blipFill>
                <a:blip r:embed="rId20"/>
                <a:stretch>
                  <a:fillRect l="-22500" r="-27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F85687D6-056B-469E-8488-ADD5C9BA3837}"/>
              </a:ext>
            </a:extLst>
          </p:cNvPr>
          <p:cNvSpPr txBox="1"/>
          <p:nvPr/>
        </p:nvSpPr>
        <p:spPr>
          <a:xfrm>
            <a:off x="3494967" y="0"/>
            <a:ext cx="5202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9505333" y="17731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048967" y="855564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1586458"/>
                <a:ext cx="5347618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79838" y="2249889"/>
                <a:ext cx="65205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8" y="2249889"/>
                <a:ext cx="6520567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99013" y="2891905"/>
                <a:ext cx="27810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3" y="2891905"/>
                <a:ext cx="2781082" cy="5539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1048967" y="4378219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106310" y="5193159"/>
                <a:ext cx="27313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10" y="5193159"/>
                <a:ext cx="2731389" cy="61555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625292" y="2875212"/>
                <a:ext cx="26144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92" y="2875212"/>
                <a:ext cx="2614498" cy="5539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1951" y="3635062"/>
                <a:ext cx="4236929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𝟏𝟒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51" y="3635062"/>
                <a:ext cx="4236929" cy="61933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0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80" y="2483186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5000" r="-225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7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8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9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0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1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283" y="2064043"/>
                <a:ext cx="372923" cy="307777"/>
              </a:xfrm>
              <a:prstGeom prst="rect">
                <a:avLst/>
              </a:prstGeom>
              <a:blipFill>
                <a:blip r:embed="rId12"/>
                <a:stretch>
                  <a:fillRect l="-16393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96165" y="1573672"/>
                <a:ext cx="5540940" cy="1271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𝑨𝑪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65" y="1573672"/>
                <a:ext cx="5540940" cy="12716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Прямая соединительная линия 62"/>
          <p:cNvCxnSpPr/>
          <p:nvPr/>
        </p:nvCxnSpPr>
        <p:spPr>
          <a:xfrm flipH="1">
            <a:off x="7423668" y="3185804"/>
            <a:ext cx="2806072" cy="258883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8143751" y="1799072"/>
            <a:ext cx="1368277" cy="108055"/>
          </a:xfrm>
          <a:prstGeom prst="line">
            <a:avLst/>
          </a:prstGeom>
          <a:ln w="3810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9505333" y="17600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083580" y="3690705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580" y="3690705"/>
                <a:ext cx="259686" cy="369332"/>
              </a:xfrm>
              <a:prstGeom prst="rect">
                <a:avLst/>
              </a:prstGeom>
              <a:blipFill>
                <a:blip r:embed="rId14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081388" y="1323840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388" y="1323840"/>
                <a:ext cx="339260" cy="307777"/>
              </a:xfrm>
              <a:prstGeom prst="rect">
                <a:avLst/>
              </a:prstGeom>
              <a:blipFill>
                <a:blip r:embed="rId15"/>
                <a:stretch>
                  <a:fillRect l="-10909" r="-1090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688742" y="3488017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742" y="3488017"/>
                <a:ext cx="259686" cy="369332"/>
              </a:xfrm>
              <a:prstGeom prst="rect">
                <a:avLst/>
              </a:prstGeom>
              <a:blipFill>
                <a:blip r:embed="rId16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833617" y="2708224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617" y="2708224"/>
                <a:ext cx="259686" cy="369332"/>
              </a:xfrm>
              <a:prstGeom prst="rect">
                <a:avLst/>
              </a:prstGeom>
              <a:blipFill>
                <a:blip r:embed="rId17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305135" y="2650097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35" y="2650097"/>
                <a:ext cx="259686" cy="369332"/>
              </a:xfrm>
              <a:prstGeom prst="rect">
                <a:avLst/>
              </a:prstGeom>
              <a:blipFill>
                <a:blip r:embed="rId18"/>
                <a:stretch>
                  <a:fillRect l="-16279" r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319741" y="1941235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741" y="1941235"/>
                <a:ext cx="339260" cy="307777"/>
              </a:xfrm>
              <a:prstGeom prst="rect">
                <a:avLst/>
              </a:prstGeom>
              <a:blipFill>
                <a:blip r:embed="rId19"/>
                <a:stretch>
                  <a:fillRect l="-10909" r="-1090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49639" y="1399284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639" y="1399284"/>
                <a:ext cx="339260" cy="307777"/>
              </a:xfrm>
              <a:prstGeom prst="rect">
                <a:avLst/>
              </a:prstGeom>
              <a:blipFill>
                <a:blip r:embed="rId20"/>
                <a:stretch>
                  <a:fillRect l="-10714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297642" y="1882904"/>
                <a:ext cx="339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642" y="1882904"/>
                <a:ext cx="339260" cy="307777"/>
              </a:xfrm>
              <a:prstGeom prst="rect">
                <a:avLst/>
              </a:prstGeom>
              <a:blipFill>
                <a:blip r:embed="rId21"/>
                <a:stretch>
                  <a:fillRect l="-10714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058008" y="87129"/>
                <a:ext cx="29058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008" y="87129"/>
                <a:ext cx="2905860" cy="61555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390182" y="45226"/>
                <a:ext cx="30911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182" y="45226"/>
                <a:ext cx="3091103" cy="61555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09302" y="3429429"/>
                <a:ext cx="6278065" cy="1271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02" y="3429429"/>
                <a:ext cx="6278065" cy="12716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0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486613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26" idx="4"/>
            <a:endCxn id="27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45260" cy="307777"/>
              </a:xfrm>
              <a:prstGeom prst="rect">
                <a:avLst/>
              </a:prstGeom>
              <a:blipFill>
                <a:blip r:embed="rId7"/>
                <a:stretch>
                  <a:fillRect l="-21951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720151" y="2860093"/>
            <a:ext cx="118356" cy="1590044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4850" y="1224851"/>
                <a:ext cx="3121239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50" y="1224851"/>
                <a:ext cx="3121239" cy="88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26041" y="2535806"/>
                <a:ext cx="4248792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41" y="2535806"/>
                <a:ext cx="4248792" cy="886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1592" y="4057485"/>
                <a:ext cx="39698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𝑨𝑭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92" y="4057485"/>
                <a:ext cx="3969869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7967770" y="1891631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Левая фигурная скобка 29"/>
          <p:cNvSpPr/>
          <p:nvPr/>
        </p:nvSpPr>
        <p:spPr>
          <a:xfrm rot="16200000">
            <a:off x="7694023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654" y="3622352"/>
                <a:ext cx="226024" cy="307777"/>
              </a:xfrm>
              <a:prstGeom prst="rect">
                <a:avLst/>
              </a:prstGeom>
              <a:blipFill>
                <a:blip r:embed="rId11"/>
                <a:stretch>
                  <a:fillRect l="-24324" r="-27027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058008" y="87129"/>
                <a:ext cx="29058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008" y="87129"/>
                <a:ext cx="2905860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90182" y="45226"/>
                <a:ext cx="30911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182" y="45226"/>
                <a:ext cx="3091103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араллелограмм 31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1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500702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27626" cy="307777"/>
              </a:xfrm>
              <a:prstGeom prst="rect">
                <a:avLst/>
              </a:prstGeom>
              <a:blipFill>
                <a:blip r:embed="rId3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5517" r="-8621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45260" cy="307777"/>
              </a:xfrm>
              <a:prstGeom prst="rect">
                <a:avLst/>
              </a:prstGeom>
              <a:blipFill>
                <a:blip r:embed="rId7"/>
                <a:stretch>
                  <a:fillRect l="-21951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491622" y="2639354"/>
            <a:ext cx="126146" cy="2039311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79015" y="87320"/>
                <a:ext cx="263495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𝑶𝑪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015" y="87320"/>
                <a:ext cx="2634952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42717" y="56091"/>
                <a:ext cx="4112364" cy="619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𝟏𝟒</m:t>
                          </m:r>
                        </m:e>
                      </m:rad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717" y="56091"/>
                <a:ext cx="4112364" cy="6193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1421" y="1288064"/>
                <a:ext cx="459734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1" y="1288064"/>
                <a:ext cx="4597342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3342" y="2437928"/>
                <a:ext cx="5894639" cy="874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𝟏𝟒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42" y="2437928"/>
                <a:ext cx="5894639" cy="8747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1421" y="3795713"/>
                <a:ext cx="5162057" cy="688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1" y="3795713"/>
                <a:ext cx="5162057" cy="6881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9613374" y="1925452"/>
            <a:ext cx="371354" cy="160282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EF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5" idx="4"/>
            <a:endCxn id="46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араллелограмм 46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5" y="1016598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501386"/>
            <a:ext cx="3002231" cy="2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7406641" y="1912620"/>
            <a:ext cx="712469" cy="153543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514383" y="2033501"/>
            <a:ext cx="91856" cy="703749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991601" y="2125980"/>
            <a:ext cx="175259" cy="1752118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38151" y="1783080"/>
            <a:ext cx="726541" cy="139446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406640" y="3438782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504472" y="2738224"/>
            <a:ext cx="1760220" cy="439316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406640" y="2736275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9158956" y="3170488"/>
            <a:ext cx="1113640" cy="71177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989510" y="1782909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110931" y="1563450"/>
            <a:ext cx="556820" cy="35508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19110" y="1908455"/>
            <a:ext cx="870400" cy="226577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664802" y="1565898"/>
            <a:ext cx="870400" cy="217525"/>
          </a:xfrm>
          <a:prstGeom prst="line">
            <a:avLst/>
          </a:prstGeom>
          <a:ln w="1905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85" y="3284893"/>
                <a:ext cx="227626" cy="307777"/>
              </a:xfrm>
              <a:prstGeom prst="rect">
                <a:avLst/>
              </a:prstGeom>
              <a:blipFill>
                <a:blip r:embed="rId11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263354" y="252976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4" y="2529762"/>
                <a:ext cx="243656" cy="307777"/>
              </a:xfrm>
              <a:prstGeom prst="rect">
                <a:avLst/>
              </a:prstGeom>
              <a:blipFill>
                <a:blip r:embed="rId12"/>
                <a:stretch>
                  <a:fillRect l="-25000" r="-225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650" y="3032920"/>
                <a:ext cx="218008" cy="307777"/>
              </a:xfrm>
              <a:prstGeom prst="rect">
                <a:avLst/>
              </a:prstGeom>
              <a:blipFill>
                <a:blip r:embed="rId13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507" y="3857349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6829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948" y="1629020"/>
                <a:ext cx="350481" cy="307777"/>
              </a:xfrm>
              <a:prstGeom prst="rect">
                <a:avLst/>
              </a:prstGeom>
              <a:blipFill>
                <a:blip r:embed="rId1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35" y="1257538"/>
                <a:ext cx="366511" cy="307777"/>
              </a:xfrm>
              <a:prstGeom prst="rect">
                <a:avLst/>
              </a:prstGeom>
              <a:blipFill>
                <a:blip r:embed="rId16"/>
                <a:stretch>
                  <a:fillRect l="-15000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19" y="1559478"/>
                <a:ext cx="340863" cy="307777"/>
              </a:xfrm>
              <a:prstGeom prst="rect">
                <a:avLst/>
              </a:prstGeom>
              <a:blipFill>
                <a:blip r:embed="rId17"/>
                <a:stretch>
                  <a:fillRect l="-16071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912" y="2099650"/>
                <a:ext cx="372923" cy="307777"/>
              </a:xfrm>
              <a:prstGeom prst="rect">
                <a:avLst/>
              </a:prstGeom>
              <a:blipFill>
                <a:blip r:embed="rId18"/>
                <a:stretch>
                  <a:fillRect l="-16393" r="-81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8641028" y="1547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105074" y="18855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968514" y="211217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92358" y="272151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393178" y="341882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229740" y="315468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137140" y="384164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959345" y="3302027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45" y="3302027"/>
                <a:ext cx="226024" cy="307777"/>
              </a:xfrm>
              <a:prstGeom prst="rect">
                <a:avLst/>
              </a:prstGeom>
              <a:blipFill>
                <a:blip r:embed="rId19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араллелограмм 58"/>
          <p:cNvSpPr/>
          <p:nvPr/>
        </p:nvSpPr>
        <p:spPr>
          <a:xfrm rot="19838766">
            <a:off x="9884626" y="3259818"/>
            <a:ext cx="119992" cy="102781"/>
          </a:xfrm>
          <a:prstGeom prst="parallelogram">
            <a:avLst>
              <a:gd name="adj" fmla="val 1483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9525664" y="1784702"/>
            <a:ext cx="486752" cy="1533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9992704" y="32952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9505333" y="17731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04799" y="-26705"/>
                <a:ext cx="4274696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99" y="-26705"/>
                <a:ext cx="4274696" cy="68813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98562" y="-9497"/>
                <a:ext cx="5011820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562" y="-9497"/>
                <a:ext cx="5011820" cy="68813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4799" y="1022432"/>
                <a:ext cx="5077800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99" y="1022432"/>
                <a:ext cx="5077800" cy="1231106"/>
              </a:xfrm>
              <a:prstGeom prst="rect">
                <a:avLst/>
              </a:prstGeom>
              <a:blipFill>
                <a:blip r:embed="rId22"/>
                <a:stretch>
                  <a:fillRect t="-12871" r="-2281" b="-23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70193" y="2736275"/>
                <a:ext cx="3146887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𝑪𝑫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93" y="2736275"/>
                <a:ext cx="3146887" cy="88620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61384" y="4047230"/>
                <a:ext cx="5428537" cy="988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𝑬𝑪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84" y="4047230"/>
                <a:ext cx="5428537" cy="9887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2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ᐈ Лупа в руке фотографии, картинки лупа в руке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9967" r="16486" b="15280"/>
          <a:stretch/>
        </p:blipFill>
        <p:spPr bwMode="auto">
          <a:xfrm rot="744934">
            <a:off x="6574549" y="1062207"/>
            <a:ext cx="6208925" cy="58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942604" y="1041719"/>
            <a:ext cx="3659056" cy="36199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0" y="731519"/>
            <a:ext cx="1145854" cy="62312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06084" y="6859906"/>
            <a:ext cx="3352616" cy="6524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рапеция 1"/>
          <p:cNvSpPr/>
          <p:nvPr/>
        </p:nvSpPr>
        <p:spPr>
          <a:xfrm>
            <a:off x="7528826" y="1877489"/>
            <a:ext cx="2500702" cy="1675335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412" y="357136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12" y="3571360"/>
                <a:ext cx="250068" cy="307777"/>
              </a:xfrm>
              <a:prstGeom prst="rect">
                <a:avLst/>
              </a:prstGeom>
              <a:blipFill>
                <a:blip r:embed="rId3"/>
                <a:stretch>
                  <a:fillRect l="-24390" r="-243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236" y="3591707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5000" r="-27778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15218" y="1527712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218" y="1527712"/>
                <a:ext cx="372923" cy="307777"/>
              </a:xfrm>
              <a:prstGeom prst="rect">
                <a:avLst/>
              </a:prstGeom>
              <a:blipFill>
                <a:blip r:embed="rId5"/>
                <a:stretch>
                  <a:fillRect l="-14754" r="-8197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192" y="1549094"/>
                <a:ext cx="340863" cy="307777"/>
              </a:xfrm>
              <a:prstGeom prst="rect">
                <a:avLst/>
              </a:prstGeom>
              <a:blipFill>
                <a:blip r:embed="rId6"/>
                <a:stretch>
                  <a:fillRect l="-16071" r="-8929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7497782" y="35256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919123" y="18589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285" y="3612152"/>
                <a:ext cx="226024" cy="307777"/>
              </a:xfrm>
              <a:prstGeom prst="rect">
                <a:avLst/>
              </a:prstGeom>
              <a:blipFill>
                <a:blip r:embed="rId7"/>
                <a:stretch>
                  <a:fillRect l="-24324" r="-2973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/>
          <p:cNvSpPr/>
          <p:nvPr/>
        </p:nvSpPr>
        <p:spPr>
          <a:xfrm rot="16200000">
            <a:off x="9761315" y="3453202"/>
            <a:ext cx="110569" cy="411613"/>
          </a:xfrm>
          <a:prstGeom prst="leftBrace">
            <a:avLst>
              <a:gd name="adj1" fmla="val 49527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8491622" y="2639354"/>
            <a:ext cx="126146" cy="2039311"/>
          </a:xfrm>
          <a:prstGeom prst="leftBrace">
            <a:avLst>
              <a:gd name="adj1" fmla="val 64724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60003" y="14605"/>
                <a:ext cx="2933367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𝑬𝑪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3" y="14605"/>
                <a:ext cx="2933367" cy="6881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89296" y="14605"/>
                <a:ext cx="3540232" cy="6193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6" y="14605"/>
                <a:ext cx="3540232" cy="6193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2898" y="1295984"/>
                <a:ext cx="459734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8" y="1295984"/>
                <a:ext cx="4597342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2608" y="3640352"/>
                <a:ext cx="7083593" cy="8747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" y="3640352"/>
                <a:ext cx="7083593" cy="8747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77774" y="4921224"/>
                <a:ext cx="309782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74" y="4921224"/>
                <a:ext cx="3097824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9613374" y="1925452"/>
            <a:ext cx="371354" cy="160282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AEFF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983809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5" idx="4"/>
            <a:endCxn id="46" idx="4"/>
          </p:cNvCxnSpPr>
          <p:nvPr/>
        </p:nvCxnSpPr>
        <p:spPr>
          <a:xfrm>
            <a:off x="9590515" y="1900348"/>
            <a:ext cx="16535" cy="16699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9567655" y="185462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584190" y="352453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>
            <a:off x="9481285" y="3455957"/>
            <a:ext cx="97800" cy="70980"/>
          </a:xfrm>
          <a:prstGeom prst="parallelogram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1983" y="2536958"/>
                <a:ext cx="459734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83" y="2536958"/>
                <a:ext cx="4597342" cy="6294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04765" y="5765059"/>
                <a:ext cx="375794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765" y="5765059"/>
                <a:ext cx="3757947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944671" y="5734041"/>
                <a:ext cx="324196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endParaRPr lang="ru-RU" sz="4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671" y="5734041"/>
                <a:ext cx="3241965" cy="629468"/>
              </a:xfrm>
              <a:prstGeom prst="rect">
                <a:avLst/>
              </a:prstGeom>
              <a:blipFill>
                <a:blip r:embed="rId15"/>
                <a:stretch>
                  <a:fillRect l="-9398" t="-25243" b="-456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6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06038" y="2096497"/>
            <a:ext cx="2115238" cy="761004"/>
          </a:xfrm>
          <a:prstGeom prst="roundRect">
            <a:avLst/>
          </a:prstGeom>
          <a:gradFill>
            <a:gsLst>
              <a:gs pos="97080">
                <a:srgbClr val="FF99FF"/>
              </a:gs>
              <a:gs pos="0">
                <a:schemeClr val="bg1">
                  <a:lumMod val="97000"/>
                  <a:lumOff val="3000"/>
                </a:schemeClr>
              </a:gs>
            </a:gsLst>
            <a:lin ang="5400000" scaled="1"/>
          </a:gra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377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5342" y="1399696"/>
            <a:ext cx="4571999" cy="1067216"/>
          </a:xfrm>
          <a:prstGeom prst="ellipse">
            <a:avLst/>
          </a:prstGeom>
          <a:gradFill>
            <a:gsLst>
              <a:gs pos="97080">
                <a:srgbClr val="00B0F0"/>
              </a:gs>
              <a:gs pos="0">
                <a:schemeClr val="bg1">
                  <a:lumMod val="97000"/>
                  <a:lumOff val="3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119-sahifa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06038" y="3764953"/>
            <a:ext cx="2115238" cy="2854921"/>
          </a:xfrm>
          <a:prstGeom prst="roundRect">
            <a:avLst/>
          </a:prstGeom>
          <a:gradFill>
            <a:gsLst>
              <a:gs pos="97080">
                <a:srgbClr val="FF99FF"/>
              </a:gs>
              <a:gs pos="0">
                <a:schemeClr val="bg1">
                  <a:lumMod val="97000"/>
                  <a:lumOff val="3000"/>
                </a:schemeClr>
              </a:gs>
            </a:gsLst>
            <a:lin ang="5400000" scaled="1"/>
          </a:gradFill>
          <a:ln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380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381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382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386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85342" y="3163713"/>
            <a:ext cx="4572000" cy="1016968"/>
          </a:xfrm>
          <a:prstGeom prst="ellipse">
            <a:avLst/>
          </a:prstGeom>
          <a:gradFill>
            <a:gsLst>
              <a:gs pos="97080">
                <a:srgbClr val="00B0F0"/>
              </a:gs>
              <a:gs pos="0">
                <a:schemeClr val="bg1">
                  <a:lumMod val="97000"/>
                  <a:lumOff val="3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120-sahifa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265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3137498" y="0"/>
            <a:ext cx="5917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Усечённая треугольная пирамида - геометрическое тело - Mnogogranniki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7"/>
          <a:stretch/>
        </p:blipFill>
        <p:spPr bwMode="auto">
          <a:xfrm>
            <a:off x="178190" y="814871"/>
            <a:ext cx="3333750" cy="30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Усечённая пятиугольная пирамида - геометрическое тело - Mnogogranniki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4"/>
          <a:stretch/>
        </p:blipFill>
        <p:spPr bwMode="auto">
          <a:xfrm>
            <a:off x="8530835" y="956603"/>
            <a:ext cx="3333750" cy="29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сечённая четырехугольная пирамида - геометрическое тело - Mnogogranniki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1"/>
          <a:stretch/>
        </p:blipFill>
        <p:spPr bwMode="auto">
          <a:xfrm>
            <a:off x="4429125" y="1037173"/>
            <a:ext cx="3333750" cy="29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Усечённая семиугольная пирамида - геометрическое тело - Mnogogranniki.r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" b="7275"/>
          <a:stretch/>
        </p:blipFill>
        <p:spPr bwMode="auto">
          <a:xfrm>
            <a:off x="4292722" y="3882683"/>
            <a:ext cx="3333750" cy="28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сечённая восьмиугольная пирамида - геометрическое тело - Mnogogranniki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54" y="35242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Усечённая шестиугольная пирамида - геометрическое тело - Mnogogranniki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3" y="3826412"/>
            <a:ext cx="3108668" cy="30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Усечённая треугольная пирамида - геометрическое тело - Mnogogranniki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57" b="11784"/>
          <a:stretch/>
        </p:blipFill>
        <p:spPr bwMode="auto">
          <a:xfrm>
            <a:off x="2040594" y="818146"/>
            <a:ext cx="7411453" cy="60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2739953" y="23634"/>
            <a:ext cx="6712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10250184">
            <a:off x="4862023" y="1687387"/>
            <a:ext cx="2505507" cy="1127650"/>
          </a:xfrm>
          <a:prstGeom prst="triangle">
            <a:avLst>
              <a:gd name="adj" fmla="val 31084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2739953" y="23634"/>
            <a:ext cx="6369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Объем пирамиды - Объемы тел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35" y="1540042"/>
            <a:ext cx="7194885" cy="4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2739953" y="23634"/>
            <a:ext cx="6401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33" y="1938343"/>
            <a:ext cx="5257799" cy="447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араллелограмм 5"/>
          <p:cNvSpPr/>
          <p:nvPr/>
        </p:nvSpPr>
        <p:spPr>
          <a:xfrm rot="19838766">
            <a:off x="7588178" y="5296109"/>
            <a:ext cx="179725" cy="224213"/>
          </a:xfrm>
          <a:prstGeom prst="parallelogram">
            <a:avLst>
              <a:gd name="adj" fmla="val 148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20558" y="2756672"/>
            <a:ext cx="973417" cy="2724727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387493" y="3738338"/>
                <a:ext cx="2148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493" y="3738338"/>
                <a:ext cx="21480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13402" y="2396217"/>
                <a:ext cx="3504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02" y="2396217"/>
                <a:ext cx="350481" cy="307777"/>
              </a:xfrm>
              <a:prstGeom prst="rect">
                <a:avLst/>
              </a:prstGeom>
              <a:blipFill>
                <a:blip r:embed="rId5"/>
                <a:stretch>
                  <a:fillRect l="-17544" r="-10526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687021" y="1745588"/>
                <a:ext cx="36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021" y="1745588"/>
                <a:ext cx="366511" cy="307777"/>
              </a:xfrm>
              <a:prstGeom prst="rect">
                <a:avLst/>
              </a:prstGeom>
              <a:blipFill>
                <a:blip r:embed="rId6"/>
                <a:stretch>
                  <a:fillRect l="-16667" r="-8333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337177" y="2193619"/>
                <a:ext cx="3408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177" y="2193619"/>
                <a:ext cx="340863" cy="307777"/>
              </a:xfrm>
              <a:prstGeom prst="rect">
                <a:avLst/>
              </a:prstGeom>
              <a:blipFill>
                <a:blip r:embed="rId7"/>
                <a:stretch>
                  <a:fillRect l="-17857" r="-8929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983972" y="3026542"/>
                <a:ext cx="3729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72" y="3026542"/>
                <a:ext cx="372923" cy="307777"/>
              </a:xfrm>
              <a:prstGeom prst="rect">
                <a:avLst/>
              </a:prstGeom>
              <a:blipFill>
                <a:blip r:embed="rId8"/>
                <a:stretch>
                  <a:fillRect l="-16393" r="-8197" b="-1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282252" y="527226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252" y="5272269"/>
                <a:ext cx="227626" cy="307777"/>
              </a:xfrm>
              <a:prstGeom prst="rect">
                <a:avLst/>
              </a:prstGeom>
              <a:blipFill>
                <a:blip r:embed="rId9"/>
                <a:stretch>
                  <a:fillRect l="-23684" r="-26316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291402" y="3861448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402" y="3861448"/>
                <a:ext cx="243656" cy="307777"/>
              </a:xfrm>
              <a:prstGeom prst="rect">
                <a:avLst/>
              </a:prstGeom>
              <a:blipFill>
                <a:blip r:embed="rId10"/>
                <a:stretch>
                  <a:fillRect l="-225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8614533" y="4880508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533" y="4880508"/>
                <a:ext cx="218008" cy="307777"/>
              </a:xfrm>
              <a:prstGeom prst="rect">
                <a:avLst/>
              </a:prstGeom>
              <a:blipFill>
                <a:blip r:embed="rId11"/>
                <a:stretch>
                  <a:fillRect l="-25000" r="-27778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482527" y="628555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527" y="6285550"/>
                <a:ext cx="250068" cy="307777"/>
              </a:xfrm>
              <a:prstGeom prst="rect">
                <a:avLst/>
              </a:prstGeom>
              <a:blipFill>
                <a:blip r:embed="rId12"/>
                <a:stretch>
                  <a:fillRect l="-21951" r="-26829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21886" y="884718"/>
                <a:ext cx="107020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𝑨𝑩𝑪𝑫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muntazam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6" y="884718"/>
                <a:ext cx="10702032" cy="615553"/>
              </a:xfrm>
              <a:prstGeom prst="rect">
                <a:avLst/>
              </a:prstGeom>
              <a:blipFill>
                <a:blip r:embed="rId13"/>
                <a:stretch>
                  <a:fillRect l="-57" t="-24752" r="-182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Рамка 20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>
            <a:endCxn id="28" idx="3"/>
          </p:cNvCxnSpPr>
          <p:nvPr/>
        </p:nvCxnSpPr>
        <p:spPr>
          <a:xfrm flipH="1">
            <a:off x="2963030" y="2402034"/>
            <a:ext cx="3132971" cy="896770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2963030" y="3524360"/>
            <a:ext cx="2723991" cy="1742092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8731" y="2944861"/>
            <a:ext cx="2124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624458" y="3098749"/>
            <a:ext cx="949393" cy="825473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702433" y="2569583"/>
            <a:ext cx="229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apofema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514410" y="2448895"/>
                <a:ext cx="3488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410" y="2448895"/>
                <a:ext cx="348878" cy="307777"/>
              </a:xfrm>
              <a:prstGeom prst="rect">
                <a:avLst/>
              </a:prstGeom>
              <a:blipFill>
                <a:blip r:embed="rId14"/>
                <a:stretch>
                  <a:fillRect l="-17544" r="-8772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7770584" y="5522113"/>
                <a:ext cx="2260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584" y="5522113"/>
                <a:ext cx="226024" cy="307777"/>
              </a:xfrm>
              <a:prstGeom prst="rect">
                <a:avLst/>
              </a:prstGeom>
              <a:blipFill>
                <a:blip r:embed="rId15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3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04" r="3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551426" y="612844"/>
            <a:ext cx="11119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perimetrlari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yarmi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apofemasining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ko‘paytmasiga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4896" y="-26348"/>
            <a:ext cx="2380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Усечённая пирамид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96" y="3475166"/>
            <a:ext cx="3816933" cy="27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с двумя скругленными противолежащими углами 3"/>
              <p:cNvSpPr/>
              <p:nvPr/>
            </p:nvSpPr>
            <p:spPr>
              <a:xfrm>
                <a:off x="757991" y="3982452"/>
                <a:ext cx="6292514" cy="167239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>
          <p:sp>
            <p:nvSpPr>
              <p:cNvPr id="4" name="Прямоугольник с двумя скругленными противолежащими углами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91" y="3982452"/>
                <a:ext cx="6292514" cy="1672390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араллелограмм 5"/>
          <p:cNvSpPr/>
          <p:nvPr/>
        </p:nvSpPr>
        <p:spPr>
          <a:xfrm rot="19838766">
            <a:off x="10502400" y="5567327"/>
            <a:ext cx="138943" cy="146836"/>
          </a:xfrm>
          <a:prstGeom prst="parallelogram">
            <a:avLst>
              <a:gd name="adj" fmla="val 148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001523" y="3982452"/>
            <a:ext cx="666891" cy="1690761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67928" y="4564698"/>
                <a:ext cx="2148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928" y="4564698"/>
                <a:ext cx="21480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авнобедренный треугольник 20"/>
          <p:cNvSpPr/>
          <p:nvPr/>
        </p:nvSpPr>
        <p:spPr>
          <a:xfrm rot="10800000">
            <a:off x="7744025" y="3963568"/>
            <a:ext cx="930853" cy="168008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4227537">
            <a:off x="8232028" y="4725504"/>
            <a:ext cx="973232" cy="181344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5344323">
            <a:off x="9165526" y="3131995"/>
            <a:ext cx="930853" cy="1992604"/>
          </a:xfrm>
          <a:prstGeom prst="triangle">
            <a:avLst>
              <a:gd name="adj" fmla="val 878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21448350">
            <a:off x="9822298" y="4364218"/>
            <a:ext cx="962009" cy="1448678"/>
          </a:xfrm>
          <a:prstGeom prst="triangle">
            <a:avLst>
              <a:gd name="adj" fmla="val 852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DE2AC85-7A2E-4AAF-8BFE-158D26D54C84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4F4B40-4EB5-4373-BDB6-E8D35110ED55}"/>
              </a:ext>
            </a:extLst>
          </p:cNvPr>
          <p:cNvSpPr txBox="1"/>
          <p:nvPr/>
        </p:nvSpPr>
        <p:spPr>
          <a:xfrm>
            <a:off x="4797083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EBF314-D613-4FE3-8A1E-80E587F27D73}"/>
                  </a:ext>
                </a:extLst>
              </p:cNvPr>
              <p:cNvSpPr txBox="1"/>
              <p:nvPr/>
            </p:nvSpPr>
            <p:spPr>
              <a:xfrm>
                <a:off x="294806" y="809954"/>
                <a:ext cx="1160238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asoslarining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𝟏𝟒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diagonali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66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rgbClr val="66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EBF314-D613-4FE3-8A1E-80E587F27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06" y="809954"/>
                <a:ext cx="11602387" cy="3785652"/>
              </a:xfrm>
              <a:prstGeom prst="rect">
                <a:avLst/>
              </a:prstGeom>
              <a:blipFill>
                <a:blip r:embed="rId2"/>
                <a:stretch>
                  <a:fillRect l="-1838" r="-1838" b="-3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34" y="4618376"/>
            <a:ext cx="3249091" cy="2027697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>
          <a:xfrm>
            <a:off x="76200" y="800101"/>
            <a:ext cx="12049125" cy="5991224"/>
          </a:xfrm>
          <a:prstGeom prst="frame">
            <a:avLst>
              <a:gd name="adj1" fmla="val 79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</TotalTime>
  <Words>587</Words>
  <Application>Microsoft Office PowerPoint</Application>
  <PresentationFormat>Широкоэкранный</PresentationFormat>
  <Paragraphs>413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229</cp:revision>
  <dcterms:created xsi:type="dcterms:W3CDTF">2020-11-18T06:49:46Z</dcterms:created>
  <dcterms:modified xsi:type="dcterms:W3CDTF">2020-12-19T10:04:26Z</dcterms:modified>
</cp:coreProperties>
</file>