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315" r:id="rId3"/>
    <p:sldId id="316" r:id="rId4"/>
    <p:sldId id="301" r:id="rId5"/>
    <p:sldId id="318" r:id="rId6"/>
    <p:sldId id="319" r:id="rId7"/>
    <p:sldId id="320" r:id="rId8"/>
    <p:sldId id="321" r:id="rId9"/>
    <p:sldId id="278" r:id="rId10"/>
    <p:sldId id="338" r:id="rId11"/>
    <p:sldId id="339" r:id="rId12"/>
    <p:sldId id="340" r:id="rId13"/>
    <p:sldId id="358" r:id="rId14"/>
    <p:sldId id="341" r:id="rId15"/>
    <p:sldId id="323" r:id="rId16"/>
    <p:sldId id="342" r:id="rId17"/>
    <p:sldId id="343" r:id="rId18"/>
    <p:sldId id="359" r:id="rId19"/>
    <p:sldId id="344" r:id="rId20"/>
    <p:sldId id="345" r:id="rId21"/>
    <p:sldId id="325" r:id="rId22"/>
    <p:sldId id="347" r:id="rId23"/>
    <p:sldId id="346" r:id="rId24"/>
    <p:sldId id="327" r:id="rId25"/>
    <p:sldId id="348" r:id="rId26"/>
    <p:sldId id="361" r:id="rId27"/>
    <p:sldId id="362" r:id="rId28"/>
    <p:sldId id="363" r:id="rId29"/>
    <p:sldId id="364" r:id="rId30"/>
    <p:sldId id="365" r:id="rId31"/>
    <p:sldId id="352" r:id="rId32"/>
    <p:sldId id="329" r:id="rId33"/>
    <p:sldId id="371" r:id="rId34"/>
    <p:sldId id="370" r:id="rId35"/>
    <p:sldId id="366" r:id="rId36"/>
    <p:sldId id="367" r:id="rId37"/>
    <p:sldId id="368" r:id="rId38"/>
    <p:sldId id="369" r:id="rId39"/>
    <p:sldId id="314" r:id="rId4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AEFFAE"/>
    <a:srgbClr val="66FF66"/>
    <a:srgbClr val="0000CC"/>
    <a:srgbClr val="00B0F0"/>
    <a:srgbClr val="007E00"/>
    <a:srgbClr val="FF66FF"/>
    <a:srgbClr val="009A00"/>
    <a:srgbClr val="6600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279" autoAdjust="0"/>
  </p:normalViewPr>
  <p:slideViewPr>
    <p:cSldViewPr snapToGrid="0">
      <p:cViewPr>
        <p:scale>
          <a:sx n="100" d="100"/>
          <a:sy n="100" d="100"/>
        </p:scale>
        <p:origin x="87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4BFA0E-0BEC-470F-AFCC-D3AE2EAE08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43B7B31-B170-4F47-ABD2-301DE21EF2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162181-9EF3-4C19-A2B6-1571FB844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6E1353-D456-444F-9B27-D6B71335E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34F7BE-FB02-4DE2-B67B-135622BE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615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7C3ED-3BA9-4A80-91E7-93F3B3639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A1A92A2-127A-41B1-B2B5-90EE8735A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8E1B25-A3DE-4889-817A-203A35151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2685EE-768D-4094-906F-E90151CE9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C4B349-0560-4C65-9137-64F90E0E5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433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66D024-F896-49F8-8566-ECD4FE2351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7A62E6-FE88-4A82-B31E-9924183F8F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D78561-9449-4752-BDD3-C669CADE9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016279-6F47-4BE4-8040-9F642091E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682D9E-91B6-411E-A208-E22034BCF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76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14839-2E48-4E2F-B7E2-2E5E69D14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04CE51-C25B-466F-9DFB-17A31EA6E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77672C-BA6A-4FD2-9993-81837C38B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A1248B-BEF8-4FE4-A48C-B29E838AC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1D1F86-1DC3-4431-9090-835D18947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07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701970-5262-4699-A9BC-4A6664AC2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D326BE-82DF-4284-90E2-6FF2D3DEA3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0878AF-06C2-4465-9BF9-A7EA85991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2A7859-EB05-43D2-B605-9482D3993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E1BECF-A9A1-4184-ADF3-A49A08E42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735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2093B-8CD4-49D6-8446-5F8F97C7C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0466D7-E430-4D18-AA79-B4228798E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A25905E-A1DF-4517-A7EA-2ED6685C19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65F280-B59B-4754-B67C-9B052D723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4400B6-B134-44E3-BBDC-FB17CF921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2332D69-9C80-4F8E-A481-7BB90AC8B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099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0D1C74-E5CF-40CD-B686-8991E9F3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5D43BE8-D794-4C7C-93B1-2FF3EA1E1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4C97D1-C1EB-4276-96A1-0E3487FDB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757AD28-14B2-4C60-95B0-ED352F4D8F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9F88DD2-F409-4A6F-BD94-75D16DD7C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1B54341-AB07-4765-8A96-08ABE8D9C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24C78B5-020D-4D91-9BB0-DF39E3272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B10073-9183-4D18-AA5D-1C5C339B5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41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D8F31-9594-433C-B134-57FD5F5BD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7BD7B4-5540-4FBC-99AF-7E2A0DF2A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84FC5A1-29DC-4AE7-9A44-59C93191D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AD81631-C645-4F13-B374-F340AE5A4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43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6C6FBFA-DA56-40CE-935A-E3A19B2183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A72CADF-E7F8-4B23-A130-080B6112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D66312-AF59-4FF6-8B8D-4D7BE7B6F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90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F24A9-73B4-4AF1-BF28-19C6FAAC6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96A5E0-462A-4AEE-B229-512AF4363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B257CD-8908-43B7-BB51-3D218CAEC1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BB08B1-D8FE-4B37-9A09-B939949CC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B2842A-2236-4FB4-929C-86B4A6B4E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2660D8-FE0F-456D-A36C-02FC3811A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6667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4184DC-639F-4849-AD9D-B1B769ADE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C54E35E-C7D5-400E-B310-4B74094313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2AB8D26-3AED-433F-83D2-22C7C82CC1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70F828-71FD-4673-BD56-01F1B1AB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3B137-3A4A-4531-BF57-071A7755DDD4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54003EF-0172-4C54-901C-54A79F93E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25F4884-0A12-43AC-99DF-6376E186B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963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9B25F0-898E-442D-AD32-BE1C7F9E3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FEF870-061A-4270-B7AD-AE19CCE5C2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D520CD-BA2C-4EFD-8BB8-FABD785E43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B3B137-3A4A-4531-BF57-071A7755DDD4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7AD0DE-0B9B-47D5-B419-57493AAEF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129583-EADE-414C-AEE1-4BBC5CD16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3A688-3607-4CAB-B5F5-A893F92AC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862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240.png"/><Relationship Id="rId18" Type="http://schemas.openxmlformats.org/officeDocument/2006/relationships/image" Target="../media/image29.png"/><Relationship Id="rId3" Type="http://schemas.openxmlformats.org/officeDocument/2006/relationships/image" Target="../media/image28.png"/><Relationship Id="rId7" Type="http://schemas.openxmlformats.org/officeDocument/2006/relationships/image" Target="../media/image180.png"/><Relationship Id="rId12" Type="http://schemas.openxmlformats.org/officeDocument/2006/relationships/image" Target="../media/image230.png"/><Relationship Id="rId17" Type="http://schemas.openxmlformats.org/officeDocument/2006/relationships/image" Target="../media/image280.png"/><Relationship Id="rId2" Type="http://schemas.openxmlformats.org/officeDocument/2006/relationships/image" Target="../media/image27.jpe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11" Type="http://schemas.openxmlformats.org/officeDocument/2006/relationships/image" Target="../media/image220.png"/><Relationship Id="rId5" Type="http://schemas.openxmlformats.org/officeDocument/2006/relationships/image" Target="../media/image166.png"/><Relationship Id="rId15" Type="http://schemas.openxmlformats.org/officeDocument/2006/relationships/image" Target="../media/image260.png"/><Relationship Id="rId10" Type="http://schemas.openxmlformats.org/officeDocument/2006/relationships/image" Target="../media/image210.png"/><Relationship Id="rId19" Type="http://schemas.openxmlformats.org/officeDocument/2006/relationships/image" Target="../media/image30.png"/><Relationship Id="rId4" Type="http://schemas.microsoft.com/office/2007/relationships/hdphoto" Target="../media/hdphoto3.wdp"/><Relationship Id="rId9" Type="http://schemas.openxmlformats.org/officeDocument/2006/relationships/image" Target="../media/image200.png"/><Relationship Id="rId14" Type="http://schemas.openxmlformats.org/officeDocument/2006/relationships/image" Target="../media/image2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8.png"/><Relationship Id="rId21" Type="http://schemas.openxmlformats.org/officeDocument/2006/relationships/image" Target="../media/image39.png"/><Relationship Id="rId7" Type="http://schemas.openxmlformats.org/officeDocument/2006/relationships/image" Target="../media/image240.png"/><Relationship Id="rId12" Type="http://schemas.openxmlformats.org/officeDocument/2006/relationships/image" Target="../media/image290.png"/><Relationship Id="rId17" Type="http://schemas.openxmlformats.org/officeDocument/2006/relationships/image" Target="../media/image35.png"/><Relationship Id="rId2" Type="http://schemas.openxmlformats.org/officeDocument/2006/relationships/image" Target="../media/image27.jpeg"/><Relationship Id="rId16" Type="http://schemas.openxmlformats.org/officeDocument/2006/relationships/image" Target="../media/image34.png"/><Relationship Id="rId20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1" Type="http://schemas.openxmlformats.org/officeDocument/2006/relationships/image" Target="../media/image280.png"/><Relationship Id="rId24" Type="http://schemas.openxmlformats.org/officeDocument/2006/relationships/image" Target="../media/image42.png"/><Relationship Id="rId5" Type="http://schemas.openxmlformats.org/officeDocument/2006/relationships/image" Target="../media/image220.png"/><Relationship Id="rId15" Type="http://schemas.openxmlformats.org/officeDocument/2006/relationships/image" Target="../media/image33.png"/><Relationship Id="rId23" Type="http://schemas.openxmlformats.org/officeDocument/2006/relationships/image" Target="../media/image41.png"/><Relationship Id="rId10" Type="http://schemas.openxmlformats.org/officeDocument/2006/relationships/image" Target="../media/image27.png"/><Relationship Id="rId19" Type="http://schemas.openxmlformats.org/officeDocument/2006/relationships/image" Target="../media/image37.png"/><Relationship Id="rId4" Type="http://schemas.microsoft.com/office/2007/relationships/hdphoto" Target="../media/hdphoto3.wdp"/><Relationship Id="rId9" Type="http://schemas.openxmlformats.org/officeDocument/2006/relationships/image" Target="../media/image260.png"/><Relationship Id="rId14" Type="http://schemas.openxmlformats.org/officeDocument/2006/relationships/image" Target="../media/image32.png"/><Relationship Id="rId22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7.png"/><Relationship Id="rId3" Type="http://schemas.openxmlformats.org/officeDocument/2006/relationships/image" Target="../media/image330.png"/><Relationship Id="rId7" Type="http://schemas.openxmlformats.org/officeDocument/2006/relationships/image" Target="../media/image370.png"/><Relationship Id="rId12" Type="http://schemas.openxmlformats.org/officeDocument/2006/relationships/image" Target="../media/image46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45.png"/><Relationship Id="rId5" Type="http://schemas.openxmlformats.org/officeDocument/2006/relationships/image" Target="../media/image350.png"/><Relationship Id="rId10" Type="http://schemas.openxmlformats.org/officeDocument/2006/relationships/image" Target="../media/image400.png"/><Relationship Id="rId4" Type="http://schemas.openxmlformats.org/officeDocument/2006/relationships/image" Target="../media/image340.png"/><Relationship Id="rId9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330.png"/><Relationship Id="rId7" Type="http://schemas.openxmlformats.org/officeDocument/2006/relationships/image" Target="../media/image370.png"/><Relationship Id="rId12" Type="http://schemas.openxmlformats.org/officeDocument/2006/relationships/image" Target="../media/image5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51.png"/><Relationship Id="rId5" Type="http://schemas.openxmlformats.org/officeDocument/2006/relationships/image" Target="../media/image350.png"/><Relationship Id="rId10" Type="http://schemas.openxmlformats.org/officeDocument/2006/relationships/image" Target="../media/image50.png"/><Relationship Id="rId4" Type="http://schemas.openxmlformats.org/officeDocument/2006/relationships/image" Target="../media/image340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0.png"/><Relationship Id="rId13" Type="http://schemas.openxmlformats.org/officeDocument/2006/relationships/image" Target="../media/image500.png"/><Relationship Id="rId3" Type="http://schemas.openxmlformats.org/officeDocument/2006/relationships/image" Target="../media/image330.png"/><Relationship Id="rId7" Type="http://schemas.openxmlformats.org/officeDocument/2006/relationships/image" Target="../media/image370.png"/><Relationship Id="rId12" Type="http://schemas.openxmlformats.org/officeDocument/2006/relationships/image" Target="../media/image49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480.png"/><Relationship Id="rId5" Type="http://schemas.openxmlformats.org/officeDocument/2006/relationships/image" Target="../media/image350.png"/><Relationship Id="rId15" Type="http://schemas.openxmlformats.org/officeDocument/2006/relationships/image" Target="../media/image56.png"/><Relationship Id="rId10" Type="http://schemas.openxmlformats.org/officeDocument/2006/relationships/image" Target="../media/image470.png"/><Relationship Id="rId4" Type="http://schemas.openxmlformats.org/officeDocument/2006/relationships/image" Target="../media/image340.png"/><Relationship Id="rId9" Type="http://schemas.openxmlformats.org/officeDocument/2006/relationships/image" Target="../media/image460.png"/><Relationship Id="rId1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6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0.png"/><Relationship Id="rId13" Type="http://schemas.openxmlformats.org/officeDocument/2006/relationships/image" Target="../media/image240.png"/><Relationship Id="rId18" Type="http://schemas.openxmlformats.org/officeDocument/2006/relationships/image" Target="../media/image290.png"/><Relationship Id="rId3" Type="http://schemas.openxmlformats.org/officeDocument/2006/relationships/image" Target="../media/image28.png"/><Relationship Id="rId7" Type="http://schemas.openxmlformats.org/officeDocument/2006/relationships/image" Target="../media/image180.png"/><Relationship Id="rId12" Type="http://schemas.openxmlformats.org/officeDocument/2006/relationships/image" Target="../media/image230.png"/><Relationship Id="rId17" Type="http://schemas.openxmlformats.org/officeDocument/2006/relationships/image" Target="../media/image280.png"/><Relationship Id="rId2" Type="http://schemas.openxmlformats.org/officeDocument/2006/relationships/image" Target="../media/image27.jpe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0.png"/><Relationship Id="rId11" Type="http://schemas.openxmlformats.org/officeDocument/2006/relationships/image" Target="../media/image220.png"/><Relationship Id="rId5" Type="http://schemas.openxmlformats.org/officeDocument/2006/relationships/image" Target="../media/image166.png"/><Relationship Id="rId15" Type="http://schemas.openxmlformats.org/officeDocument/2006/relationships/image" Target="../media/image260.png"/><Relationship Id="rId10" Type="http://schemas.openxmlformats.org/officeDocument/2006/relationships/image" Target="../media/image57.png"/><Relationship Id="rId19" Type="http://schemas.openxmlformats.org/officeDocument/2006/relationships/image" Target="../media/image30.png"/><Relationship Id="rId4" Type="http://schemas.microsoft.com/office/2007/relationships/hdphoto" Target="../media/hdphoto3.wdp"/><Relationship Id="rId9" Type="http://schemas.openxmlformats.org/officeDocument/2006/relationships/image" Target="../media/image560.png"/><Relationship Id="rId14" Type="http://schemas.openxmlformats.org/officeDocument/2006/relationships/image" Target="../media/image2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28.png"/><Relationship Id="rId21" Type="http://schemas.openxmlformats.org/officeDocument/2006/relationships/image" Target="../media/image66.png"/><Relationship Id="rId7" Type="http://schemas.openxmlformats.org/officeDocument/2006/relationships/image" Target="../media/image240.png"/><Relationship Id="rId12" Type="http://schemas.openxmlformats.org/officeDocument/2006/relationships/image" Target="../media/image290.png"/><Relationship Id="rId17" Type="http://schemas.openxmlformats.org/officeDocument/2006/relationships/image" Target="../media/image62.png"/><Relationship Id="rId2" Type="http://schemas.openxmlformats.org/officeDocument/2006/relationships/image" Target="../media/image27.jpeg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1" Type="http://schemas.openxmlformats.org/officeDocument/2006/relationships/image" Target="../media/image280.png"/><Relationship Id="rId24" Type="http://schemas.openxmlformats.org/officeDocument/2006/relationships/image" Target="../media/image69.png"/><Relationship Id="rId5" Type="http://schemas.openxmlformats.org/officeDocument/2006/relationships/image" Target="../media/image220.png"/><Relationship Id="rId15" Type="http://schemas.openxmlformats.org/officeDocument/2006/relationships/image" Target="../media/image60.png"/><Relationship Id="rId23" Type="http://schemas.openxmlformats.org/officeDocument/2006/relationships/image" Target="../media/image68.png"/><Relationship Id="rId10" Type="http://schemas.openxmlformats.org/officeDocument/2006/relationships/image" Target="../media/image27.png"/><Relationship Id="rId19" Type="http://schemas.openxmlformats.org/officeDocument/2006/relationships/image" Target="../media/image64.png"/><Relationship Id="rId4" Type="http://schemas.microsoft.com/office/2007/relationships/hdphoto" Target="../media/hdphoto3.wdp"/><Relationship Id="rId9" Type="http://schemas.openxmlformats.org/officeDocument/2006/relationships/image" Target="../media/image260.png"/><Relationship Id="rId14" Type="http://schemas.openxmlformats.org/officeDocument/2006/relationships/image" Target="../media/image59.png"/><Relationship Id="rId22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3" Type="http://schemas.openxmlformats.org/officeDocument/2006/relationships/image" Target="../media/image330.png"/><Relationship Id="rId7" Type="http://schemas.openxmlformats.org/officeDocument/2006/relationships/image" Target="../media/image370.png"/><Relationship Id="rId12" Type="http://schemas.openxmlformats.org/officeDocument/2006/relationships/image" Target="../media/image7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70.png"/><Relationship Id="rId5" Type="http://schemas.openxmlformats.org/officeDocument/2006/relationships/image" Target="../media/image350.png"/><Relationship Id="rId15" Type="http://schemas.openxmlformats.org/officeDocument/2006/relationships/image" Target="../media/image73.png"/><Relationship Id="rId10" Type="http://schemas.openxmlformats.org/officeDocument/2006/relationships/image" Target="../media/image400.png"/><Relationship Id="rId4" Type="http://schemas.openxmlformats.org/officeDocument/2006/relationships/image" Target="../media/image340.png"/><Relationship Id="rId14" Type="http://schemas.openxmlformats.org/officeDocument/2006/relationships/image" Target="../media/image7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6.png"/><Relationship Id="rId3" Type="http://schemas.openxmlformats.org/officeDocument/2006/relationships/image" Target="../media/image330.png"/><Relationship Id="rId7" Type="http://schemas.openxmlformats.org/officeDocument/2006/relationships/image" Target="../media/image370.png"/><Relationship Id="rId12" Type="http://schemas.openxmlformats.org/officeDocument/2006/relationships/image" Target="../media/image7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74.png"/><Relationship Id="rId5" Type="http://schemas.openxmlformats.org/officeDocument/2006/relationships/image" Target="../media/image350.png"/><Relationship Id="rId10" Type="http://schemas.openxmlformats.org/officeDocument/2006/relationships/image" Target="../media/image620.png"/><Relationship Id="rId4" Type="http://schemas.openxmlformats.org/officeDocument/2006/relationships/image" Target="../media/image340.png"/><Relationship Id="rId9" Type="http://schemas.openxmlformats.org/officeDocument/2006/relationships/image" Target="../media/image73.png"/><Relationship Id="rId1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720.png"/><Relationship Id="rId3" Type="http://schemas.openxmlformats.org/officeDocument/2006/relationships/image" Target="../media/image330.png"/><Relationship Id="rId7" Type="http://schemas.openxmlformats.org/officeDocument/2006/relationships/image" Target="../media/image370.png"/><Relationship Id="rId12" Type="http://schemas.openxmlformats.org/officeDocument/2006/relationships/image" Target="../media/image8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700.png"/><Relationship Id="rId5" Type="http://schemas.openxmlformats.org/officeDocument/2006/relationships/image" Target="../media/image350.png"/><Relationship Id="rId15" Type="http://schemas.openxmlformats.org/officeDocument/2006/relationships/image" Target="../media/image82.png"/><Relationship Id="rId4" Type="http://schemas.openxmlformats.org/officeDocument/2006/relationships/image" Target="../media/image340.png"/><Relationship Id="rId9" Type="http://schemas.openxmlformats.org/officeDocument/2006/relationships/image" Target="../media/image79.png"/><Relationship Id="rId14" Type="http://schemas.openxmlformats.org/officeDocument/2006/relationships/image" Target="../media/image8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0.png"/><Relationship Id="rId13" Type="http://schemas.openxmlformats.org/officeDocument/2006/relationships/image" Target="../media/image240.png"/><Relationship Id="rId18" Type="http://schemas.openxmlformats.org/officeDocument/2006/relationships/image" Target="../media/image800.png"/><Relationship Id="rId3" Type="http://schemas.openxmlformats.org/officeDocument/2006/relationships/image" Target="../media/image28.png"/><Relationship Id="rId7" Type="http://schemas.openxmlformats.org/officeDocument/2006/relationships/image" Target="../media/image180.png"/><Relationship Id="rId12" Type="http://schemas.openxmlformats.org/officeDocument/2006/relationships/image" Target="../media/image230.png"/><Relationship Id="rId17" Type="http://schemas.openxmlformats.org/officeDocument/2006/relationships/image" Target="../media/image280.png"/><Relationship Id="rId2" Type="http://schemas.openxmlformats.org/officeDocument/2006/relationships/image" Target="../media/image27.jpeg"/><Relationship Id="rId16" Type="http://schemas.openxmlformats.org/officeDocument/2006/relationships/image" Target="../media/image27.png"/><Relationship Id="rId20" Type="http://schemas.openxmlformats.org/officeDocument/2006/relationships/image" Target="../media/image8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0.png"/><Relationship Id="rId11" Type="http://schemas.openxmlformats.org/officeDocument/2006/relationships/image" Target="../media/image220.png"/><Relationship Id="rId5" Type="http://schemas.openxmlformats.org/officeDocument/2006/relationships/image" Target="../media/image166.png"/><Relationship Id="rId15" Type="http://schemas.openxmlformats.org/officeDocument/2006/relationships/image" Target="../media/image260.png"/><Relationship Id="rId10" Type="http://schemas.openxmlformats.org/officeDocument/2006/relationships/image" Target="../media/image790.png"/><Relationship Id="rId19" Type="http://schemas.openxmlformats.org/officeDocument/2006/relationships/image" Target="../media/image810.png"/><Relationship Id="rId4" Type="http://schemas.microsoft.com/office/2007/relationships/hdphoto" Target="../media/hdphoto3.wdp"/><Relationship Id="rId9" Type="http://schemas.openxmlformats.org/officeDocument/2006/relationships/image" Target="../media/image780.png"/><Relationship Id="rId14" Type="http://schemas.openxmlformats.org/officeDocument/2006/relationships/image" Target="../media/image25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4.png"/><Relationship Id="rId7" Type="http://schemas.openxmlformats.org/officeDocument/2006/relationships/image" Target="../media/image87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0.png"/><Relationship Id="rId9" Type="http://schemas.openxmlformats.org/officeDocument/2006/relationships/image" Target="../media/image8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0.png"/><Relationship Id="rId13" Type="http://schemas.openxmlformats.org/officeDocument/2006/relationships/image" Target="../media/image240.png"/><Relationship Id="rId18" Type="http://schemas.openxmlformats.org/officeDocument/2006/relationships/image" Target="../media/image800.png"/><Relationship Id="rId3" Type="http://schemas.openxmlformats.org/officeDocument/2006/relationships/image" Target="../media/image28.png"/><Relationship Id="rId7" Type="http://schemas.openxmlformats.org/officeDocument/2006/relationships/image" Target="../media/image180.png"/><Relationship Id="rId12" Type="http://schemas.openxmlformats.org/officeDocument/2006/relationships/image" Target="../media/image94.png"/><Relationship Id="rId17" Type="http://schemas.openxmlformats.org/officeDocument/2006/relationships/image" Target="../media/image280.png"/><Relationship Id="rId2" Type="http://schemas.openxmlformats.org/officeDocument/2006/relationships/image" Target="../media/image27.jpeg"/><Relationship Id="rId16" Type="http://schemas.openxmlformats.org/officeDocument/2006/relationships/image" Target="../media/image27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0.png"/><Relationship Id="rId11" Type="http://schemas.openxmlformats.org/officeDocument/2006/relationships/image" Target="../media/image220.png"/><Relationship Id="rId5" Type="http://schemas.openxmlformats.org/officeDocument/2006/relationships/image" Target="../media/image166.png"/><Relationship Id="rId15" Type="http://schemas.openxmlformats.org/officeDocument/2006/relationships/image" Target="../media/image260.png"/><Relationship Id="rId10" Type="http://schemas.openxmlformats.org/officeDocument/2006/relationships/image" Target="../media/image93.png"/><Relationship Id="rId19" Type="http://schemas.openxmlformats.org/officeDocument/2006/relationships/image" Target="../media/image95.png"/><Relationship Id="rId4" Type="http://schemas.microsoft.com/office/2007/relationships/hdphoto" Target="../media/hdphoto3.wdp"/><Relationship Id="rId9" Type="http://schemas.openxmlformats.org/officeDocument/2006/relationships/image" Target="../media/image92.png"/><Relationship Id="rId14" Type="http://schemas.openxmlformats.org/officeDocument/2006/relationships/image" Target="../media/image25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97.png"/><Relationship Id="rId18" Type="http://schemas.openxmlformats.org/officeDocument/2006/relationships/image" Target="../media/image63.png"/><Relationship Id="rId3" Type="http://schemas.openxmlformats.org/officeDocument/2006/relationships/image" Target="../media/image28.png"/><Relationship Id="rId21" Type="http://schemas.openxmlformats.org/officeDocument/2006/relationships/image" Target="../media/image66.png"/><Relationship Id="rId7" Type="http://schemas.openxmlformats.org/officeDocument/2006/relationships/image" Target="../media/image240.png"/><Relationship Id="rId12" Type="http://schemas.openxmlformats.org/officeDocument/2006/relationships/image" Target="../media/image290.png"/><Relationship Id="rId17" Type="http://schemas.openxmlformats.org/officeDocument/2006/relationships/image" Target="../media/image62.png"/><Relationship Id="rId2" Type="http://schemas.openxmlformats.org/officeDocument/2006/relationships/image" Target="../media/image27.jpeg"/><Relationship Id="rId16" Type="http://schemas.openxmlformats.org/officeDocument/2006/relationships/image" Target="../media/image100.png"/><Relationship Id="rId20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1" Type="http://schemas.openxmlformats.org/officeDocument/2006/relationships/image" Target="../media/image280.png"/><Relationship Id="rId24" Type="http://schemas.openxmlformats.org/officeDocument/2006/relationships/image" Target="../media/image69.png"/><Relationship Id="rId5" Type="http://schemas.openxmlformats.org/officeDocument/2006/relationships/image" Target="../media/image220.png"/><Relationship Id="rId15" Type="http://schemas.openxmlformats.org/officeDocument/2006/relationships/image" Target="../media/image99.png"/><Relationship Id="rId23" Type="http://schemas.openxmlformats.org/officeDocument/2006/relationships/image" Target="../media/image68.png"/><Relationship Id="rId10" Type="http://schemas.openxmlformats.org/officeDocument/2006/relationships/image" Target="../media/image27.png"/><Relationship Id="rId19" Type="http://schemas.openxmlformats.org/officeDocument/2006/relationships/image" Target="../media/image64.png"/><Relationship Id="rId4" Type="http://schemas.microsoft.com/office/2007/relationships/hdphoto" Target="../media/hdphoto3.wdp"/><Relationship Id="rId9" Type="http://schemas.openxmlformats.org/officeDocument/2006/relationships/image" Target="../media/image260.png"/><Relationship Id="rId14" Type="http://schemas.openxmlformats.org/officeDocument/2006/relationships/image" Target="../media/image98.png"/><Relationship Id="rId22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6.png"/><Relationship Id="rId3" Type="http://schemas.openxmlformats.org/officeDocument/2006/relationships/image" Target="../media/image330.png"/><Relationship Id="rId7" Type="http://schemas.openxmlformats.org/officeDocument/2006/relationships/image" Target="../media/image101.png"/><Relationship Id="rId12" Type="http://schemas.openxmlformats.org/officeDocument/2006/relationships/image" Target="../media/image10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47.png"/><Relationship Id="rId5" Type="http://schemas.openxmlformats.org/officeDocument/2006/relationships/image" Target="../media/image350.png"/><Relationship Id="rId10" Type="http://schemas.openxmlformats.org/officeDocument/2006/relationships/image" Target="../media/image104.png"/><Relationship Id="rId4" Type="http://schemas.openxmlformats.org/officeDocument/2006/relationships/image" Target="../media/image340.png"/><Relationship Id="rId9" Type="http://schemas.openxmlformats.org/officeDocument/2006/relationships/image" Target="../media/image10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330.png"/><Relationship Id="rId7" Type="http://schemas.openxmlformats.org/officeDocument/2006/relationships/image" Target="../media/image101.png"/><Relationship Id="rId12" Type="http://schemas.openxmlformats.org/officeDocument/2006/relationships/image" Target="../media/image11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110.png"/><Relationship Id="rId5" Type="http://schemas.openxmlformats.org/officeDocument/2006/relationships/image" Target="../media/image350.png"/><Relationship Id="rId10" Type="http://schemas.openxmlformats.org/officeDocument/2006/relationships/image" Target="../media/image109.png"/><Relationship Id="rId4" Type="http://schemas.openxmlformats.org/officeDocument/2006/relationships/image" Target="../media/image340.png"/><Relationship Id="rId9" Type="http://schemas.openxmlformats.org/officeDocument/2006/relationships/image" Target="../media/image108.png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0.png"/><Relationship Id="rId18" Type="http://schemas.openxmlformats.org/officeDocument/2006/relationships/image" Target="../media/image800.png"/><Relationship Id="rId3" Type="http://schemas.openxmlformats.org/officeDocument/2006/relationships/image" Target="../media/image28.png"/><Relationship Id="rId21" Type="http://schemas.openxmlformats.org/officeDocument/2006/relationships/image" Target="../media/image113.png"/><Relationship Id="rId12" Type="http://schemas.openxmlformats.org/officeDocument/2006/relationships/image" Target="../media/image94.png"/><Relationship Id="rId17" Type="http://schemas.openxmlformats.org/officeDocument/2006/relationships/image" Target="../media/image280.png"/><Relationship Id="rId2" Type="http://schemas.openxmlformats.org/officeDocument/2006/relationships/image" Target="../media/image27.jpeg"/><Relationship Id="rId16" Type="http://schemas.openxmlformats.org/officeDocument/2006/relationships/image" Target="../media/image27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20.png"/><Relationship Id="rId24" Type="http://schemas.openxmlformats.org/officeDocument/2006/relationships/image" Target="../media/image116.png"/><Relationship Id="rId15" Type="http://schemas.openxmlformats.org/officeDocument/2006/relationships/image" Target="../media/image260.png"/><Relationship Id="rId23" Type="http://schemas.openxmlformats.org/officeDocument/2006/relationships/image" Target="../media/image115.png"/><Relationship Id="rId19" Type="http://schemas.openxmlformats.org/officeDocument/2006/relationships/image" Target="../media/image95.png"/><Relationship Id="rId4" Type="http://schemas.microsoft.com/office/2007/relationships/hdphoto" Target="../media/hdphoto3.wdp"/><Relationship Id="rId14" Type="http://schemas.openxmlformats.org/officeDocument/2006/relationships/image" Target="../media/image250.png"/><Relationship Id="rId22" Type="http://schemas.openxmlformats.org/officeDocument/2006/relationships/image" Target="../media/image1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5.png"/><Relationship Id="rId3" Type="http://schemas.openxmlformats.org/officeDocument/2006/relationships/image" Target="../media/image117.png"/><Relationship Id="rId7" Type="http://schemas.openxmlformats.org/officeDocument/2006/relationships/image" Target="../media/image119.png"/><Relationship Id="rId12" Type="http://schemas.openxmlformats.org/officeDocument/2006/relationships/image" Target="../media/image124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123.png"/><Relationship Id="rId5" Type="http://schemas.openxmlformats.org/officeDocument/2006/relationships/image" Target="../media/image118.png"/><Relationship Id="rId10" Type="http://schemas.openxmlformats.org/officeDocument/2006/relationships/image" Target="../media/image122.png"/><Relationship Id="rId4" Type="http://schemas.openxmlformats.org/officeDocument/2006/relationships/image" Target="../media/image340.png"/><Relationship Id="rId9" Type="http://schemas.openxmlformats.org/officeDocument/2006/relationships/image" Target="../media/image12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11" Type="http://schemas.openxmlformats.org/officeDocument/2006/relationships/image" Target="../media/image135.png"/><Relationship Id="rId5" Type="http://schemas.openxmlformats.org/officeDocument/2006/relationships/image" Target="../media/image129.png"/><Relationship Id="rId10" Type="http://schemas.openxmlformats.org/officeDocument/2006/relationships/image" Target="../media/image134.png"/><Relationship Id="rId4" Type="http://schemas.openxmlformats.org/officeDocument/2006/relationships/image" Target="../media/image128.png"/><Relationship Id="rId9" Type="http://schemas.openxmlformats.org/officeDocument/2006/relationships/image" Target="../media/image1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0.png"/><Relationship Id="rId18" Type="http://schemas.openxmlformats.org/officeDocument/2006/relationships/image" Target="../media/image800.png"/><Relationship Id="rId26" Type="http://schemas.openxmlformats.org/officeDocument/2006/relationships/image" Target="../media/image143.png"/><Relationship Id="rId3" Type="http://schemas.openxmlformats.org/officeDocument/2006/relationships/image" Target="../media/image28.png"/><Relationship Id="rId21" Type="http://schemas.openxmlformats.org/officeDocument/2006/relationships/image" Target="../media/image138.png"/><Relationship Id="rId12" Type="http://schemas.openxmlformats.org/officeDocument/2006/relationships/image" Target="../media/image94.png"/><Relationship Id="rId17" Type="http://schemas.openxmlformats.org/officeDocument/2006/relationships/image" Target="../media/image280.png"/><Relationship Id="rId25" Type="http://schemas.openxmlformats.org/officeDocument/2006/relationships/image" Target="../media/image142.png"/><Relationship Id="rId2" Type="http://schemas.openxmlformats.org/officeDocument/2006/relationships/image" Target="../media/image27.jpeg"/><Relationship Id="rId16" Type="http://schemas.openxmlformats.org/officeDocument/2006/relationships/image" Target="../media/image27.png"/><Relationship Id="rId20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20.png"/><Relationship Id="rId24" Type="http://schemas.openxmlformats.org/officeDocument/2006/relationships/image" Target="../media/image141.png"/><Relationship Id="rId15" Type="http://schemas.openxmlformats.org/officeDocument/2006/relationships/image" Target="../media/image260.png"/><Relationship Id="rId23" Type="http://schemas.openxmlformats.org/officeDocument/2006/relationships/image" Target="../media/image140.png"/><Relationship Id="rId19" Type="http://schemas.openxmlformats.org/officeDocument/2006/relationships/image" Target="../media/image95.png"/><Relationship Id="rId4" Type="http://schemas.microsoft.com/office/2007/relationships/hdphoto" Target="../media/hdphoto3.wdp"/><Relationship Id="rId14" Type="http://schemas.openxmlformats.org/officeDocument/2006/relationships/image" Target="../media/image250.png"/><Relationship Id="rId22" Type="http://schemas.openxmlformats.org/officeDocument/2006/relationships/image" Target="../media/image13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png"/><Relationship Id="rId13" Type="http://schemas.openxmlformats.org/officeDocument/2006/relationships/image" Target="../media/image144.png"/><Relationship Id="rId18" Type="http://schemas.openxmlformats.org/officeDocument/2006/relationships/image" Target="../media/image390.png"/><Relationship Id="rId3" Type="http://schemas.openxmlformats.org/officeDocument/2006/relationships/image" Target="../media/image28.png"/><Relationship Id="rId21" Type="http://schemas.openxmlformats.org/officeDocument/2006/relationships/image" Target="../media/image42.png"/><Relationship Id="rId7" Type="http://schemas.openxmlformats.org/officeDocument/2006/relationships/image" Target="../media/image240.png"/><Relationship Id="rId12" Type="http://schemas.openxmlformats.org/officeDocument/2006/relationships/image" Target="../media/image290.png"/><Relationship Id="rId17" Type="http://schemas.openxmlformats.org/officeDocument/2006/relationships/image" Target="../media/image380.png"/><Relationship Id="rId2" Type="http://schemas.openxmlformats.org/officeDocument/2006/relationships/image" Target="../media/image27.jpeg"/><Relationship Id="rId16" Type="http://schemas.openxmlformats.org/officeDocument/2006/relationships/image" Target="../media/image371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0.png"/><Relationship Id="rId11" Type="http://schemas.openxmlformats.org/officeDocument/2006/relationships/image" Target="../media/image280.png"/><Relationship Id="rId24" Type="http://schemas.openxmlformats.org/officeDocument/2006/relationships/image" Target="../media/image147.png"/><Relationship Id="rId5" Type="http://schemas.openxmlformats.org/officeDocument/2006/relationships/image" Target="../media/image220.png"/><Relationship Id="rId15" Type="http://schemas.openxmlformats.org/officeDocument/2006/relationships/image" Target="../media/image36.png"/><Relationship Id="rId23" Type="http://schemas.openxmlformats.org/officeDocument/2006/relationships/image" Target="../media/image146.png"/><Relationship Id="rId10" Type="http://schemas.openxmlformats.org/officeDocument/2006/relationships/image" Target="../media/image27.png"/><Relationship Id="rId19" Type="http://schemas.openxmlformats.org/officeDocument/2006/relationships/image" Target="../media/image40.png"/><Relationship Id="rId4" Type="http://schemas.microsoft.com/office/2007/relationships/hdphoto" Target="../media/hdphoto3.wdp"/><Relationship Id="rId9" Type="http://schemas.openxmlformats.org/officeDocument/2006/relationships/image" Target="../media/image260.png"/><Relationship Id="rId14" Type="http://schemas.openxmlformats.org/officeDocument/2006/relationships/image" Target="../media/image351.png"/><Relationship Id="rId22" Type="http://schemas.openxmlformats.org/officeDocument/2006/relationships/image" Target="../media/image14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46.png"/><Relationship Id="rId3" Type="http://schemas.openxmlformats.org/officeDocument/2006/relationships/image" Target="../media/image330.png"/><Relationship Id="rId7" Type="http://schemas.openxmlformats.org/officeDocument/2006/relationships/image" Target="../media/image101.png"/><Relationship Id="rId12" Type="http://schemas.openxmlformats.org/officeDocument/2006/relationships/image" Target="../media/image145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47.png"/><Relationship Id="rId5" Type="http://schemas.openxmlformats.org/officeDocument/2006/relationships/image" Target="../media/image350.png"/><Relationship Id="rId10" Type="http://schemas.openxmlformats.org/officeDocument/2006/relationships/image" Target="../media/image149.png"/><Relationship Id="rId4" Type="http://schemas.openxmlformats.org/officeDocument/2006/relationships/image" Target="../media/image340.png"/><Relationship Id="rId9" Type="http://schemas.openxmlformats.org/officeDocument/2006/relationships/image" Target="../media/image14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0.png"/><Relationship Id="rId3" Type="http://schemas.openxmlformats.org/officeDocument/2006/relationships/image" Target="../media/image330.png"/><Relationship Id="rId7" Type="http://schemas.openxmlformats.org/officeDocument/2006/relationships/image" Target="../media/image101.png"/><Relationship Id="rId12" Type="http://schemas.openxmlformats.org/officeDocument/2006/relationships/image" Target="../media/image153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152.png"/><Relationship Id="rId5" Type="http://schemas.openxmlformats.org/officeDocument/2006/relationships/image" Target="../media/image350.png"/><Relationship Id="rId10" Type="http://schemas.openxmlformats.org/officeDocument/2006/relationships/image" Target="../media/image109.png"/><Relationship Id="rId4" Type="http://schemas.openxmlformats.org/officeDocument/2006/relationships/image" Target="../media/image340.png"/><Relationship Id="rId9" Type="http://schemas.openxmlformats.org/officeDocument/2006/relationships/image" Target="../media/image151.png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0.png"/><Relationship Id="rId18" Type="http://schemas.openxmlformats.org/officeDocument/2006/relationships/image" Target="../media/image800.png"/><Relationship Id="rId3" Type="http://schemas.openxmlformats.org/officeDocument/2006/relationships/image" Target="../media/image28.png"/><Relationship Id="rId21" Type="http://schemas.openxmlformats.org/officeDocument/2006/relationships/image" Target="../media/image155.png"/><Relationship Id="rId12" Type="http://schemas.openxmlformats.org/officeDocument/2006/relationships/image" Target="../media/image94.png"/><Relationship Id="rId17" Type="http://schemas.openxmlformats.org/officeDocument/2006/relationships/image" Target="../media/image280.png"/><Relationship Id="rId2" Type="http://schemas.openxmlformats.org/officeDocument/2006/relationships/image" Target="../media/image27.jpeg"/><Relationship Id="rId16" Type="http://schemas.openxmlformats.org/officeDocument/2006/relationships/image" Target="../media/image27.png"/><Relationship Id="rId20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220.png"/><Relationship Id="rId24" Type="http://schemas.openxmlformats.org/officeDocument/2006/relationships/image" Target="../media/image156.png"/><Relationship Id="rId15" Type="http://schemas.openxmlformats.org/officeDocument/2006/relationships/image" Target="../media/image260.png"/><Relationship Id="rId23" Type="http://schemas.openxmlformats.org/officeDocument/2006/relationships/image" Target="../media/image115.png"/><Relationship Id="rId19" Type="http://schemas.openxmlformats.org/officeDocument/2006/relationships/image" Target="../media/image95.png"/><Relationship Id="rId4" Type="http://schemas.microsoft.com/office/2007/relationships/hdphoto" Target="../media/hdphoto3.wdp"/><Relationship Id="rId14" Type="http://schemas.openxmlformats.org/officeDocument/2006/relationships/image" Target="../media/image250.png"/><Relationship Id="rId22" Type="http://schemas.openxmlformats.org/officeDocument/2006/relationships/image" Target="../media/image11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2.png"/><Relationship Id="rId3" Type="http://schemas.openxmlformats.org/officeDocument/2006/relationships/image" Target="../media/image117.png"/><Relationship Id="rId7" Type="http://schemas.openxmlformats.org/officeDocument/2006/relationships/image" Target="../media/image119.png"/><Relationship Id="rId12" Type="http://schemas.openxmlformats.org/officeDocument/2006/relationships/image" Target="../media/image16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11" Type="http://schemas.openxmlformats.org/officeDocument/2006/relationships/image" Target="../media/image160.png"/><Relationship Id="rId5" Type="http://schemas.openxmlformats.org/officeDocument/2006/relationships/image" Target="../media/image118.png"/><Relationship Id="rId15" Type="http://schemas.openxmlformats.org/officeDocument/2006/relationships/image" Target="../media/image164.png"/><Relationship Id="rId10" Type="http://schemas.openxmlformats.org/officeDocument/2006/relationships/image" Target="../media/image159.png"/><Relationship Id="rId4" Type="http://schemas.openxmlformats.org/officeDocument/2006/relationships/image" Target="../media/image340.png"/><Relationship Id="rId9" Type="http://schemas.openxmlformats.org/officeDocument/2006/relationships/image" Target="../media/image158.png"/><Relationship Id="rId14" Type="http://schemas.openxmlformats.org/officeDocument/2006/relationships/image" Target="../media/image16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microsoft.com/office/2007/relationships/hdphoto" Target="../media/hdphoto3.wdp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10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9625" y="2341632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49625" y="4534416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196411" y="2310124"/>
            <a:ext cx="7315623" cy="300498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sz="6000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6000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en-US" sz="60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6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918"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Формула боковой поверхности неправильной пирамиды. Площадь боковой  поверхности пирамиды. Как поступить при вычислении площади боковой и полной  поверхн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034" y="2751746"/>
            <a:ext cx="3331199" cy="2808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268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48967" y="855564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99013" y="2167520"/>
                <a:ext cx="23051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2167520"/>
                <a:ext cx="2305118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89639" y="3396299"/>
                <a:ext cx="252626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39" y="3396299"/>
                <a:ext cx="2526269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9013" y="4094422"/>
                <a:ext cx="373333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4094422"/>
                <a:ext cx="3733330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1024073" y="4753121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048967" y="5565708"/>
                <a:ext cx="29461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967" y="5565708"/>
                <a:ext cx="2946191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11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12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13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14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1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6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7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TextBox 53"/>
              <p:cNvSpPr txBox="1"/>
              <p:nvPr/>
            </p:nvSpPr>
            <p:spPr>
              <a:xfrm>
                <a:off x="8999858" y="2102904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9858" y="2102904"/>
                <a:ext cx="372923" cy="307777"/>
              </a:xfrm>
              <a:prstGeom prst="rect">
                <a:avLst/>
              </a:prstGeom>
              <a:blipFill>
                <a:blip r:embed="rId18"/>
                <a:stretch>
                  <a:fillRect l="-14516" r="-6452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>
            <a:stCxn id="62" idx="3"/>
          </p:cNvCxnSpPr>
          <p:nvPr/>
        </p:nvCxnSpPr>
        <p:spPr>
          <a:xfrm flipH="1">
            <a:off x="7424572" y="1799072"/>
            <a:ext cx="2087456" cy="1639709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9522561" y="1801584"/>
            <a:ext cx="4108" cy="14706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9505333" y="176004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530715" y="313390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0715" y="3133902"/>
                <a:ext cx="226024" cy="307777"/>
              </a:xfrm>
              <a:prstGeom prst="rect">
                <a:avLst/>
              </a:prstGeom>
              <a:blipFill>
                <a:blip r:embed="rId19"/>
                <a:stretch>
                  <a:fillRect l="-23684" r="-2631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Овал 73"/>
          <p:cNvSpPr/>
          <p:nvPr/>
        </p:nvSpPr>
        <p:spPr>
          <a:xfrm>
            <a:off x="9505333" y="324025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85687D6-056B-469E-8488-ADD5C9BA3837}"/>
              </a:ext>
            </a:extLst>
          </p:cNvPr>
          <p:cNvSpPr txBox="1"/>
          <p:nvPr/>
        </p:nvSpPr>
        <p:spPr>
          <a:xfrm>
            <a:off x="3494967" y="0"/>
            <a:ext cx="5202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919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8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9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0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1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blipFill>
                <a:blip r:embed="rId12"/>
                <a:stretch>
                  <a:fillRect l="-16393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96165" y="1573672"/>
                <a:ext cx="433105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65" y="1573672"/>
                <a:ext cx="4331057" cy="6881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86245" y="2802169"/>
                <a:ext cx="506818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45" y="2802169"/>
                <a:ext cx="5068182" cy="68813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Рамка 58"/>
          <p:cNvSpPr/>
          <p:nvPr/>
        </p:nvSpPr>
        <p:spPr>
          <a:xfrm>
            <a:off x="670961" y="1473996"/>
            <a:ext cx="2461984" cy="973641"/>
          </a:xfrm>
          <a:prstGeom prst="frame">
            <a:avLst>
              <a:gd name="adj1" fmla="val 369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Рамка 59"/>
          <p:cNvSpPr/>
          <p:nvPr/>
        </p:nvSpPr>
        <p:spPr>
          <a:xfrm>
            <a:off x="670960" y="2666810"/>
            <a:ext cx="3205715" cy="973641"/>
          </a:xfrm>
          <a:prstGeom prst="frame">
            <a:avLst>
              <a:gd name="adj1" fmla="val 369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7423668" y="3185804"/>
            <a:ext cx="2806072" cy="258883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H="1">
            <a:off x="8143751" y="1799072"/>
            <a:ext cx="1368277" cy="108055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9505333" y="176004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2613856" y="45818"/>
                <a:ext cx="256281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3856" y="45818"/>
                <a:ext cx="2562817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6100520" y="47632"/>
                <a:ext cx="280852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0520" y="47632"/>
                <a:ext cx="2808526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TextBox 45"/>
              <p:cNvSpPr txBox="1"/>
              <p:nvPr/>
            </p:nvSpPr>
            <p:spPr>
              <a:xfrm>
                <a:off x="8127809" y="3604611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7809" y="3604611"/>
                <a:ext cx="216406" cy="307777"/>
              </a:xfrm>
              <a:prstGeom prst="rect">
                <a:avLst/>
              </a:prstGeom>
              <a:blipFill>
                <a:blip r:embed="rId17"/>
                <a:stretch>
                  <a:fillRect l="-16667" r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081388" y="1323840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1388" y="1323840"/>
                <a:ext cx="339260" cy="307777"/>
              </a:xfrm>
              <a:prstGeom prst="rect">
                <a:avLst/>
              </a:prstGeom>
              <a:blipFill>
                <a:blip r:embed="rId18"/>
                <a:stretch>
                  <a:fillRect l="-10909" r="-1090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7" name="TextBox 56"/>
              <p:cNvSpPr txBox="1"/>
              <p:nvPr/>
            </p:nvSpPr>
            <p:spPr>
              <a:xfrm>
                <a:off x="9672106" y="3441215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2106" y="3441215"/>
                <a:ext cx="216406" cy="307777"/>
              </a:xfrm>
              <a:prstGeom prst="rect">
                <a:avLst/>
              </a:prstGeom>
              <a:blipFill>
                <a:blip r:embed="rId19"/>
                <a:stretch>
                  <a:fillRect l="-17143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/>
              <p:cNvSpPr txBox="1"/>
              <p:nvPr/>
            </p:nvSpPr>
            <p:spPr>
              <a:xfrm>
                <a:off x="7770150" y="2813257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150" y="2813257"/>
                <a:ext cx="216406" cy="307777"/>
              </a:xfrm>
              <a:prstGeom prst="rect">
                <a:avLst/>
              </a:prstGeom>
              <a:blipFill>
                <a:blip r:embed="rId20"/>
                <a:stretch>
                  <a:fillRect l="-17143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4" name="TextBox 63"/>
              <p:cNvSpPr txBox="1"/>
              <p:nvPr/>
            </p:nvSpPr>
            <p:spPr>
              <a:xfrm>
                <a:off x="9318796" y="2640476"/>
                <a:ext cx="21640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8796" y="2640476"/>
                <a:ext cx="216406" cy="307777"/>
              </a:xfrm>
              <a:prstGeom prst="rect">
                <a:avLst/>
              </a:prstGeom>
              <a:blipFill>
                <a:blip r:embed="rId21"/>
                <a:stretch>
                  <a:fillRect l="-17143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319741" y="1941235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9741" y="1941235"/>
                <a:ext cx="339260" cy="307777"/>
              </a:xfrm>
              <a:prstGeom prst="rect">
                <a:avLst/>
              </a:prstGeom>
              <a:blipFill>
                <a:blip r:embed="rId22"/>
                <a:stretch>
                  <a:fillRect l="-10909" r="-1090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149639" y="1399284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639" y="1399284"/>
                <a:ext cx="339260" cy="307777"/>
              </a:xfrm>
              <a:prstGeom prst="rect">
                <a:avLst/>
              </a:prstGeom>
              <a:blipFill>
                <a:blip r:embed="rId23"/>
                <a:stretch>
                  <a:fillRect l="-10714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9297642" y="1882904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7642" y="1882904"/>
                <a:ext cx="339260" cy="307777"/>
              </a:xfrm>
              <a:prstGeom prst="rect">
                <a:avLst/>
              </a:prstGeom>
              <a:blipFill>
                <a:blip r:embed="rId24"/>
                <a:stretch>
                  <a:fillRect l="-10714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477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679167" y="27701"/>
                <a:ext cx="270093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9167" y="27701"/>
                <a:ext cx="2700932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288936" y="-18899"/>
                <a:ext cx="319234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936" y="-18899"/>
                <a:ext cx="3192349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720151" y="2860093"/>
            <a:ext cx="118356" cy="1590044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34850" y="1224851"/>
                <a:ext cx="3082767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𝑨𝑪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50" y="1224851"/>
                <a:ext cx="3082767" cy="8862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26041" y="2535806"/>
                <a:ext cx="6018442" cy="9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2535806"/>
                <a:ext cx="6018442" cy="9887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01592" y="4057485"/>
                <a:ext cx="457445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𝑨𝑭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92" y="4057485"/>
                <a:ext cx="4574457" cy="6881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7967770" y="1891631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Левая фигурная скобка 29"/>
          <p:cNvSpPr/>
          <p:nvPr/>
        </p:nvSpPr>
        <p:spPr>
          <a:xfrm rot="16200000">
            <a:off x="7694023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blipFill>
                <a:blip r:embed="rId13"/>
                <a:stretch>
                  <a:fillRect l="-24324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араллелограмм 31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78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561750" y="27884"/>
                <a:ext cx="270093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1750" y="27884"/>
                <a:ext cx="2700932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171519" y="-18716"/>
                <a:ext cx="319234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1519" y="-18716"/>
                <a:ext cx="3192349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452336" y="2672426"/>
            <a:ext cx="198505" cy="2045525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26041" y="1035563"/>
                <a:ext cx="3082767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𝑨𝑪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1035563"/>
                <a:ext cx="3082767" cy="8862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26041" y="2157230"/>
                <a:ext cx="6018442" cy="9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2157230"/>
                <a:ext cx="6018442" cy="9887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26041" y="5310805"/>
                <a:ext cx="6446445" cy="6080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𝑨𝑬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𝟏𝟒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5310805"/>
                <a:ext cx="6446445" cy="608052"/>
              </a:xfrm>
              <a:prstGeom prst="rect">
                <a:avLst/>
              </a:prstGeom>
              <a:blipFill>
                <a:blip r:embed="rId12"/>
                <a:stretch>
                  <a:fillRect l="-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7967770" y="1891631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56400" y="3458631"/>
                <a:ext cx="4116768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𝑨𝑭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00" y="3458631"/>
                <a:ext cx="4116768" cy="6193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56400" y="4405826"/>
                <a:ext cx="305372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𝑨𝑬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00" y="4405826"/>
                <a:ext cx="3053721" cy="55399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Параллелограмм 33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32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36256" y="1058042"/>
            <a:ext cx="6247672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11022" y="996771"/>
            <a:ext cx="3651257" cy="362172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919641" y="98794"/>
                <a:ext cx="23035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641" y="98794"/>
                <a:ext cx="230357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095139" y="39999"/>
                <a:ext cx="271535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𝑨𝑬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5139" y="39999"/>
                <a:ext cx="2715359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8113410" y="104941"/>
                <a:ext cx="294619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410" y="104941"/>
                <a:ext cx="2946191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7558176" y="1904974"/>
            <a:ext cx="2033690" cy="1620364"/>
          </a:xfrm>
          <a:prstGeom prst="triangle">
            <a:avLst>
              <a:gd name="adj" fmla="val 99590"/>
            </a:avLst>
          </a:prstGeom>
          <a:solidFill>
            <a:srgbClr val="66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68711" y="1105292"/>
                <a:ext cx="589776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𝑨𝑬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𝑬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11" y="1105292"/>
                <a:ext cx="5897768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552652" y="2177277"/>
                <a:ext cx="589776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𝑬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𝑨𝑬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652" y="2177277"/>
                <a:ext cx="5897768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45884" y="3001785"/>
                <a:ext cx="6365139" cy="7872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𝑬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884" y="3001785"/>
                <a:ext cx="6365139" cy="78726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212961" y="4120697"/>
                <a:ext cx="28421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961" y="4120697"/>
                <a:ext cx="2842188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/>
              <p:cNvSpPr txBox="1"/>
              <p:nvPr/>
            </p:nvSpPr>
            <p:spPr>
              <a:xfrm>
                <a:off x="7122715" y="5482471"/>
                <a:ext cx="294952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ru-RU" sz="40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2715" y="5482471"/>
                <a:ext cx="2949525" cy="615553"/>
              </a:xfrm>
              <a:prstGeom prst="rect">
                <a:avLst/>
              </a:prstGeom>
              <a:blipFill>
                <a:blip r:embed="rId15"/>
                <a:stretch>
                  <a:fillRect l="-10331" t="-2475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араллелограмм 30"/>
          <p:cNvSpPr/>
          <p:nvPr/>
        </p:nvSpPr>
        <p:spPr>
          <a:xfrm>
            <a:off x="9471560" y="3404935"/>
            <a:ext cx="117465" cy="129120"/>
          </a:xfrm>
          <a:prstGeom prst="parallelogram">
            <a:avLst>
              <a:gd name="adj" fmla="val 0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>
            <a:endCxn id="38" idx="6"/>
          </p:cNvCxnSpPr>
          <p:nvPr/>
        </p:nvCxnSpPr>
        <p:spPr>
          <a:xfrm flipH="1">
            <a:off x="7543501" y="1893653"/>
            <a:ext cx="2030849" cy="165484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452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авнобедренный треугольник 20"/>
          <p:cNvSpPr/>
          <p:nvPr/>
        </p:nvSpPr>
        <p:spPr>
          <a:xfrm rot="10800000">
            <a:off x="7744025" y="3963568"/>
            <a:ext cx="930853" cy="168008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rot="4227537">
            <a:off x="8232028" y="4725504"/>
            <a:ext cx="973232" cy="1813443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5344323">
            <a:off x="9165526" y="3131995"/>
            <a:ext cx="930853" cy="1992604"/>
          </a:xfrm>
          <a:prstGeom prst="triangle">
            <a:avLst>
              <a:gd name="adj" fmla="val 878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21448350">
            <a:off x="9822298" y="4364218"/>
            <a:ext cx="962009" cy="1448678"/>
          </a:xfrm>
          <a:prstGeom prst="triangle">
            <a:avLst>
              <a:gd name="adj" fmla="val 8527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4F4B40-4EB5-4373-BDB6-E8D35110ED55}"/>
              </a:ext>
            </a:extLst>
          </p:cNvPr>
          <p:cNvSpPr txBox="1"/>
          <p:nvPr/>
        </p:nvSpPr>
        <p:spPr>
          <a:xfrm>
            <a:off x="4797083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EBF314-D613-4FE3-8A1E-80E587F27D73}"/>
                  </a:ext>
                </a:extLst>
              </p:cNvPr>
              <p:cNvSpPr txBox="1"/>
              <p:nvPr/>
            </p:nvSpPr>
            <p:spPr>
              <a:xfrm>
                <a:off x="380138" y="800101"/>
                <a:ext cx="11431724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asoslarining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𝟏𝟔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EBF314-D613-4FE3-8A1E-80E587F27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38" y="800101"/>
                <a:ext cx="11431724" cy="3785652"/>
              </a:xfrm>
              <a:prstGeom prst="rect">
                <a:avLst/>
              </a:prstGeom>
              <a:blipFill>
                <a:blip r:embed="rId2"/>
                <a:stretch>
                  <a:fillRect l="-1866" r="-1866" b="-3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934" y="4618376"/>
            <a:ext cx="3249091" cy="2027697"/>
          </a:xfrm>
          <a:prstGeom prst="rect">
            <a:avLst/>
          </a:prstGeom>
        </p:spPr>
      </p:pic>
      <p:sp>
        <p:nvSpPr>
          <p:cNvPr id="11" name="Рамка 10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40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48967" y="855564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99013" y="2167520"/>
                <a:ext cx="23051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2167520"/>
                <a:ext cx="2305118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89639" y="3396299"/>
                <a:ext cx="252626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39" y="3396299"/>
                <a:ext cx="2526269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9013" y="4094422"/>
                <a:ext cx="379745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4094422"/>
                <a:ext cx="3797450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1024073" y="4753121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048967" y="5565708"/>
                <a:ext cx="287565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967" y="5565708"/>
                <a:ext cx="2875659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11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12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13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14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1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6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7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blipFill>
                <a:blip r:embed="rId18"/>
                <a:stretch>
                  <a:fillRect l="-16393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5" name="Прямая соединительная линия 54"/>
          <p:cNvCxnSpPr>
            <a:stCxn id="62" idx="3"/>
          </p:cNvCxnSpPr>
          <p:nvPr/>
        </p:nvCxnSpPr>
        <p:spPr>
          <a:xfrm flipH="1">
            <a:off x="7424572" y="1799072"/>
            <a:ext cx="2087456" cy="1639709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H="1">
            <a:off x="9522561" y="1801584"/>
            <a:ext cx="4108" cy="147062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9505333" y="176004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530715" y="313390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0715" y="3133902"/>
                <a:ext cx="226024" cy="307777"/>
              </a:xfrm>
              <a:prstGeom prst="rect">
                <a:avLst/>
              </a:prstGeom>
              <a:blipFill>
                <a:blip r:embed="rId19"/>
                <a:stretch>
                  <a:fillRect l="-23684" r="-26316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Овал 73"/>
          <p:cNvSpPr/>
          <p:nvPr/>
        </p:nvSpPr>
        <p:spPr>
          <a:xfrm>
            <a:off x="9505333" y="324025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85687D6-056B-469E-8488-ADD5C9BA3837}"/>
              </a:ext>
            </a:extLst>
          </p:cNvPr>
          <p:cNvSpPr txBox="1"/>
          <p:nvPr/>
        </p:nvSpPr>
        <p:spPr>
          <a:xfrm>
            <a:off x="3494967" y="0"/>
            <a:ext cx="5202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23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8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9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0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1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blipFill>
                <a:blip r:embed="rId12"/>
                <a:stretch>
                  <a:fillRect l="-16393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96165" y="1573672"/>
                <a:ext cx="433105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65" y="1573672"/>
                <a:ext cx="4331057" cy="6881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86245" y="2802169"/>
                <a:ext cx="506818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45" y="2802169"/>
                <a:ext cx="5068182" cy="68813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Рамка 58"/>
          <p:cNvSpPr/>
          <p:nvPr/>
        </p:nvSpPr>
        <p:spPr>
          <a:xfrm>
            <a:off x="670961" y="1473996"/>
            <a:ext cx="2461984" cy="973641"/>
          </a:xfrm>
          <a:prstGeom prst="frame">
            <a:avLst>
              <a:gd name="adj1" fmla="val 369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Рамка 59"/>
          <p:cNvSpPr/>
          <p:nvPr/>
        </p:nvSpPr>
        <p:spPr>
          <a:xfrm>
            <a:off x="670960" y="2666810"/>
            <a:ext cx="3205715" cy="973641"/>
          </a:xfrm>
          <a:prstGeom prst="frame">
            <a:avLst>
              <a:gd name="adj1" fmla="val 369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7423668" y="3185804"/>
            <a:ext cx="2806072" cy="258883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H="1">
            <a:off x="8143751" y="1799072"/>
            <a:ext cx="1368277" cy="108055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9505333" y="176004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051650" y="60606"/>
                <a:ext cx="256281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650" y="60606"/>
                <a:ext cx="2562817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746530" y="33208"/>
                <a:ext cx="280852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6530" y="33208"/>
                <a:ext cx="2808526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129655" y="3598466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9655" y="3598466"/>
                <a:ext cx="259686" cy="369332"/>
              </a:xfrm>
              <a:prstGeom prst="rect">
                <a:avLst/>
              </a:prstGeom>
              <a:blipFill>
                <a:blip r:embed="rId17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053946" y="1361496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3946" y="1361496"/>
                <a:ext cx="339260" cy="307777"/>
              </a:xfrm>
              <a:prstGeom prst="rect">
                <a:avLst/>
              </a:prstGeom>
              <a:blipFill>
                <a:blip r:embed="rId18"/>
                <a:stretch>
                  <a:fillRect l="-10714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9648182" y="3447543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182" y="3447543"/>
                <a:ext cx="259686" cy="369332"/>
              </a:xfrm>
              <a:prstGeom prst="rect">
                <a:avLst/>
              </a:prstGeom>
              <a:blipFill>
                <a:blip r:embed="rId19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7793057" y="2667750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3057" y="2667750"/>
                <a:ext cx="259686" cy="369332"/>
              </a:xfrm>
              <a:prstGeom prst="rect">
                <a:avLst/>
              </a:prstGeom>
              <a:blipFill>
                <a:blip r:embed="rId20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9264575" y="2609623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575" y="2609623"/>
                <a:ext cx="259686" cy="369332"/>
              </a:xfrm>
              <a:prstGeom prst="rect">
                <a:avLst/>
              </a:prstGeom>
              <a:blipFill>
                <a:blip r:embed="rId21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279181" y="1900761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181" y="1900761"/>
                <a:ext cx="339260" cy="307777"/>
              </a:xfrm>
              <a:prstGeom prst="rect">
                <a:avLst/>
              </a:prstGeom>
              <a:blipFill>
                <a:blip r:embed="rId22"/>
                <a:stretch>
                  <a:fillRect l="-10714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175123" y="1397759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5123" y="1397759"/>
                <a:ext cx="339260" cy="307777"/>
              </a:xfrm>
              <a:prstGeom prst="rect">
                <a:avLst/>
              </a:prstGeom>
              <a:blipFill>
                <a:blip r:embed="rId23"/>
                <a:stretch>
                  <a:fillRect l="-10714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9257082" y="1842430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7082" y="1842430"/>
                <a:ext cx="339260" cy="307777"/>
              </a:xfrm>
              <a:prstGeom prst="rect">
                <a:avLst/>
              </a:prstGeom>
              <a:blipFill>
                <a:blip r:embed="rId24"/>
                <a:stretch>
                  <a:fillRect l="-10909" r="-1090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9319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720151" y="2860093"/>
            <a:ext cx="118356" cy="1590044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34850" y="1224851"/>
                <a:ext cx="3082767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𝑨𝑪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50" y="1224851"/>
                <a:ext cx="3082767" cy="8862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26041" y="2535806"/>
                <a:ext cx="6018442" cy="9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2535806"/>
                <a:ext cx="6018442" cy="9887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01592" y="4057485"/>
                <a:ext cx="457445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𝑨𝑭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92" y="4057485"/>
                <a:ext cx="4574457" cy="6881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7967770" y="1891631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Левая фигурная скобка 29"/>
          <p:cNvSpPr/>
          <p:nvPr/>
        </p:nvSpPr>
        <p:spPr>
          <a:xfrm rot="16200000">
            <a:off x="7694023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blipFill>
                <a:blip r:embed="rId13"/>
                <a:stretch>
                  <a:fillRect l="-24324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975652" y="5519"/>
                <a:ext cx="352647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652" y="5519"/>
                <a:ext cx="3526478" cy="68813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307826" y="-36384"/>
                <a:ext cx="404033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826" y="-36384"/>
                <a:ext cx="4040337" cy="68813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Параллелограмм 43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91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975652" y="5519"/>
                <a:ext cx="352647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652" y="5519"/>
                <a:ext cx="3526478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307826" y="-36384"/>
                <a:ext cx="404033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826" y="-36384"/>
                <a:ext cx="4040337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491622" y="2639354"/>
            <a:ext cx="126146" cy="2039311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85170" y="1105991"/>
                <a:ext cx="3082767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𝑨𝑪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70" y="1105991"/>
                <a:ext cx="3082767" cy="88620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85170" y="2258824"/>
                <a:ext cx="5170454" cy="9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𝟒𝟎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70" y="2258824"/>
                <a:ext cx="5170454" cy="9887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34850" y="5422581"/>
                <a:ext cx="6446445" cy="6080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𝑨𝑬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𝟒𝟎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𝟑𝟐</m:t>
                    </m:r>
                    <m:rad>
                      <m:radPr>
                        <m:degHide m:val="on"/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50" y="5422581"/>
                <a:ext cx="6446445" cy="608052"/>
              </a:xfrm>
              <a:prstGeom prst="rect">
                <a:avLst/>
              </a:prstGeom>
              <a:blipFill>
                <a:blip r:embed="rId12"/>
                <a:stretch>
                  <a:fillRect l="-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85170" y="4557294"/>
                <a:ext cx="305372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𝑨𝑬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70" y="4557294"/>
                <a:ext cx="3053721" cy="553998"/>
              </a:xfrm>
              <a:prstGeom prst="rect">
                <a:avLst/>
              </a:prstGeom>
              <a:blipFill>
                <a:blip r:embed="rId13"/>
                <a:stretch>
                  <a:fillRect l="-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40016" y="3500043"/>
                <a:ext cx="457445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𝑨𝑭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16" y="3500043"/>
                <a:ext cx="4574457" cy="68813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араллелограмм 29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30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04" r="33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578158" y="612844"/>
            <a:ext cx="53876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o‘tadigan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4896" y="-26348"/>
            <a:ext cx="23807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араллелограмм 11"/>
          <p:cNvSpPr/>
          <p:nvPr/>
        </p:nvSpPr>
        <p:spPr>
          <a:xfrm rot="711024">
            <a:off x="8024044" y="2432523"/>
            <a:ext cx="1745607" cy="700742"/>
          </a:xfrm>
          <a:prstGeom prst="parallelogram">
            <a:avLst>
              <a:gd name="adj" fmla="val 61931"/>
            </a:avLst>
          </a:prstGeom>
          <a:solidFill>
            <a:srgbClr val="FF7C80"/>
          </a:solidFill>
          <a:ln w="38100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17"/>
          <p:cNvSpPr/>
          <p:nvPr/>
        </p:nvSpPr>
        <p:spPr>
          <a:xfrm rot="711024">
            <a:off x="6702490" y="3885999"/>
            <a:ext cx="4387952" cy="1679597"/>
          </a:xfrm>
          <a:prstGeom prst="parallelogram">
            <a:avLst>
              <a:gd name="adj" fmla="val 67321"/>
            </a:avLst>
          </a:prstGeom>
          <a:solidFill>
            <a:srgbClr val="66FF66"/>
          </a:soli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8028317" y="1411550"/>
            <a:ext cx="875988" cy="226905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6568421" y="1411550"/>
            <a:ext cx="2352626" cy="3698062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904306" y="1411550"/>
            <a:ext cx="2344255" cy="294448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904305" y="1411550"/>
            <a:ext cx="849295" cy="434514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8865324" y="1394572"/>
            <a:ext cx="111445" cy="94521"/>
          </a:xfrm>
          <a:prstGeom prst="ellipse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483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>
            <a:endCxn id="15" idx="6"/>
          </p:cNvCxnSpPr>
          <p:nvPr/>
        </p:nvCxnSpPr>
        <p:spPr>
          <a:xfrm flipH="1">
            <a:off x="7543501" y="1893653"/>
            <a:ext cx="2030849" cy="1654848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263077" y="33528"/>
                <a:ext cx="31483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077" y="33528"/>
                <a:ext cx="3148362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390725" y="12654"/>
                <a:ext cx="356334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𝑨𝑬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725" y="12654"/>
                <a:ext cx="3563348" cy="6881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7574544" y="1916200"/>
            <a:ext cx="2009204" cy="1624578"/>
          </a:xfrm>
          <a:prstGeom prst="triangle">
            <a:avLst>
              <a:gd name="adj" fmla="val 99379"/>
            </a:avLst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93194" y="1270880"/>
                <a:ext cx="589776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𝑨𝑬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𝑬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94" y="1270880"/>
                <a:ext cx="5897768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4" name="TextBox 43"/>
              <p:cNvSpPr txBox="1"/>
              <p:nvPr/>
            </p:nvSpPr>
            <p:spPr>
              <a:xfrm>
                <a:off x="1177937" y="4440145"/>
                <a:ext cx="3229939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937" y="4440145"/>
                <a:ext cx="3229939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925545" y="5504692"/>
                <a:ext cx="325569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𝟒𝟖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endParaRPr lang="ru-RU" sz="4000" b="1" dirty="0">
                  <a:solidFill>
                    <a:srgbClr val="66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5545" y="5504692"/>
                <a:ext cx="3255699" cy="615553"/>
              </a:xfrm>
              <a:prstGeom prst="rect">
                <a:avLst/>
              </a:prstGeom>
              <a:blipFill>
                <a:blip r:embed="rId13"/>
                <a:stretch>
                  <a:fillRect l="-9363" t="-24752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93194" y="2101188"/>
                <a:ext cx="6219651" cy="8747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𝟏𝟖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194" y="2101188"/>
                <a:ext cx="6219651" cy="874791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41172" y="3348919"/>
                <a:ext cx="358739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𝑪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𝟐𝟑𝟎𝟒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172" y="3348919"/>
                <a:ext cx="3587392" cy="629468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Параллелограмм 28"/>
          <p:cNvSpPr/>
          <p:nvPr/>
        </p:nvSpPr>
        <p:spPr>
          <a:xfrm>
            <a:off x="9499292" y="3468430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25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авнобедренный треугольник 20"/>
          <p:cNvSpPr/>
          <p:nvPr/>
        </p:nvSpPr>
        <p:spPr>
          <a:xfrm rot="10800000">
            <a:off x="7744025" y="3963568"/>
            <a:ext cx="930853" cy="168008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rot="4227537">
            <a:off x="8232028" y="4725504"/>
            <a:ext cx="973232" cy="1813443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5344323">
            <a:off x="9165526" y="3131995"/>
            <a:ext cx="930853" cy="1992604"/>
          </a:xfrm>
          <a:prstGeom prst="triangle">
            <a:avLst>
              <a:gd name="adj" fmla="val 878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21448350">
            <a:off x="9822298" y="4364218"/>
            <a:ext cx="962009" cy="1448678"/>
          </a:xfrm>
          <a:prstGeom prst="triangle">
            <a:avLst>
              <a:gd name="adj" fmla="val 8527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4F4B40-4EB5-4373-BDB6-E8D35110ED55}"/>
              </a:ext>
            </a:extLst>
          </p:cNvPr>
          <p:cNvSpPr txBox="1"/>
          <p:nvPr/>
        </p:nvSpPr>
        <p:spPr>
          <a:xfrm>
            <a:off x="4797083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EBF314-D613-4FE3-8A1E-80E587F27D73}"/>
                  </a:ext>
                </a:extLst>
              </p:cNvPr>
              <p:cNvSpPr txBox="1"/>
              <p:nvPr/>
            </p:nvSpPr>
            <p:spPr>
              <a:xfrm>
                <a:off x="380138" y="800101"/>
                <a:ext cx="11431724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asoslarining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apofemasi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yog‘ining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EBF314-D613-4FE3-8A1E-80E587F27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38" y="800101"/>
                <a:ext cx="11431724" cy="3785652"/>
              </a:xfrm>
              <a:prstGeom prst="rect">
                <a:avLst/>
              </a:prstGeom>
              <a:blipFill>
                <a:blip r:embed="rId2"/>
                <a:stretch>
                  <a:fillRect l="-1866" r="-1866" b="-3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934" y="4618376"/>
            <a:ext cx="3249091" cy="2027697"/>
          </a:xfrm>
          <a:prstGeom prst="rect">
            <a:avLst/>
          </a:prstGeom>
        </p:spPr>
      </p:pic>
      <p:sp>
        <p:nvSpPr>
          <p:cNvPr id="11" name="Рамка 10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58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48967" y="855564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99013" y="2167520"/>
                <a:ext cx="23051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2167520"/>
                <a:ext cx="2305118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89639" y="3396299"/>
                <a:ext cx="252626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39" y="3396299"/>
                <a:ext cx="2526269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99013" y="4094422"/>
                <a:ext cx="311303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𝑭𝑬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4094422"/>
                <a:ext cx="3113032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1065670" y="4753121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107284" y="5565708"/>
                <a:ext cx="1965538" cy="6721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284" y="5565708"/>
                <a:ext cx="1965538" cy="67210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11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12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13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14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1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6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7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blipFill>
                <a:blip r:embed="rId18"/>
                <a:stretch>
                  <a:fillRect l="-16393" r="-8197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9505333" y="177315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741783" y="3487936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1783" y="3487936"/>
                <a:ext cx="226024" cy="307777"/>
              </a:xfrm>
              <a:prstGeom prst="rect">
                <a:avLst/>
              </a:prstGeom>
              <a:blipFill>
                <a:blip r:embed="rId19"/>
                <a:stretch>
                  <a:fillRect l="-24324" r="-2973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Параллелограмм 58"/>
          <p:cNvSpPr/>
          <p:nvPr/>
        </p:nvSpPr>
        <p:spPr>
          <a:xfrm rot="19838766">
            <a:off x="9638888" y="3431442"/>
            <a:ext cx="119992" cy="102781"/>
          </a:xfrm>
          <a:prstGeom prst="parallelogram">
            <a:avLst>
              <a:gd name="adj" fmla="val 14837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9287243" y="1956027"/>
            <a:ext cx="486752" cy="15334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9756773" y="3461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9264767" y="193701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9097774" y="1717914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7774" y="1717914"/>
                <a:ext cx="226024" cy="307777"/>
              </a:xfrm>
              <a:prstGeom prst="rect">
                <a:avLst/>
              </a:prstGeom>
              <a:blipFill>
                <a:blip r:embed="rId20"/>
                <a:stretch>
                  <a:fillRect l="-24324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F85687D6-056B-469E-8488-ADD5C9BA3837}"/>
              </a:ext>
            </a:extLst>
          </p:cNvPr>
          <p:cNvSpPr txBox="1"/>
          <p:nvPr/>
        </p:nvSpPr>
        <p:spPr>
          <a:xfrm>
            <a:off x="3494967" y="0"/>
            <a:ext cx="5202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8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04646" y="4490507"/>
                <a:ext cx="8124788" cy="17680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𝟏𝟒𝟒</m:t>
                          </m:r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𝟒𝟖</m:t>
                          </m:r>
                        </m:e>
                      </m: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𝟓𝟕𝟔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46" y="4490507"/>
                <a:ext cx="8124788" cy="17680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1127" y="1689629"/>
                <a:ext cx="61547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𝟏𝟒𝟒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127" y="1689629"/>
                <a:ext cx="615476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4646" y="3090068"/>
                <a:ext cx="634000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46" y="3090068"/>
                <a:ext cx="6340005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8633692" y="112035"/>
                <a:ext cx="267696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3692" y="112035"/>
                <a:ext cx="267696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6520319" y="1999940"/>
                <a:ext cx="4778488" cy="1244828"/>
              </a:xfrm>
              <a:prstGeom prst="rect">
                <a:avLst/>
              </a:prstGeom>
              <a:scene3d>
                <a:camera prst="perspectiveContrastingRightFacing"/>
                <a:lightRig rig="threePt" dir="t"/>
              </a:scene3d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rgbClr val="0000CC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4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319" y="1999940"/>
                <a:ext cx="4778488" cy="124482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6520319" y="5697668"/>
                <a:ext cx="3875017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𝟓𝟕𝟔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319" y="5697668"/>
                <a:ext cx="3875017" cy="629468"/>
              </a:xfrm>
              <a:prstGeom prst="rect">
                <a:avLst/>
              </a:prstGeom>
              <a:blipFill>
                <a:blip r:embed="rId8"/>
                <a:stretch>
                  <a:fillRect l="-8031" t="-23301" b="-475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1171018" y="66407"/>
                <a:ext cx="256281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018" y="66407"/>
                <a:ext cx="2562817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4890881" y="82744"/>
                <a:ext cx="280852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881" y="82744"/>
                <a:ext cx="2808526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527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авнобедренный треугольник 20"/>
          <p:cNvSpPr/>
          <p:nvPr/>
        </p:nvSpPr>
        <p:spPr>
          <a:xfrm rot="10800000">
            <a:off x="7744025" y="3963568"/>
            <a:ext cx="930853" cy="168008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rot="4227537">
            <a:off x="8232028" y="4725504"/>
            <a:ext cx="973232" cy="1813443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5344323">
            <a:off x="9165526" y="3131995"/>
            <a:ext cx="930853" cy="1992604"/>
          </a:xfrm>
          <a:prstGeom prst="triangle">
            <a:avLst>
              <a:gd name="adj" fmla="val 878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21448350">
            <a:off x="9822298" y="4364218"/>
            <a:ext cx="962009" cy="1448678"/>
          </a:xfrm>
          <a:prstGeom prst="triangle">
            <a:avLst>
              <a:gd name="adj" fmla="val 8527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4F4B40-4EB5-4373-BDB6-E8D35110ED55}"/>
              </a:ext>
            </a:extLst>
          </p:cNvPr>
          <p:cNvSpPr txBox="1"/>
          <p:nvPr/>
        </p:nvSpPr>
        <p:spPr>
          <a:xfrm>
            <a:off x="4797083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EBF314-D613-4FE3-8A1E-80E587F27D73}"/>
                  </a:ext>
                </a:extLst>
              </p:cNvPr>
              <p:cNvSpPr txBox="1"/>
              <p:nvPr/>
            </p:nvSpPr>
            <p:spPr>
              <a:xfrm>
                <a:off x="380137" y="800101"/>
                <a:ext cx="11566883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538163" algn="just">
                  <a:lnSpc>
                    <a:spcPct val="150000"/>
                  </a:lnSpc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asoslarining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indent="538163" algn="just">
                  <a:lnSpc>
                    <a:spcPct val="150000"/>
                  </a:lnSpc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EBF314-D613-4FE3-8A1E-80E587F27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37" y="800101"/>
                <a:ext cx="11566883" cy="3785652"/>
              </a:xfrm>
              <a:prstGeom prst="rect">
                <a:avLst/>
              </a:prstGeom>
              <a:blipFill>
                <a:blip r:embed="rId2"/>
                <a:stretch>
                  <a:fillRect l="-1844" r="-1844" b="-3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934" y="4618376"/>
            <a:ext cx="3249091" cy="2027697"/>
          </a:xfrm>
          <a:prstGeom prst="rect">
            <a:avLst/>
          </a:prstGeom>
        </p:spPr>
      </p:pic>
      <p:sp>
        <p:nvSpPr>
          <p:cNvPr id="11" name="Рамка 10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66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048967" y="855564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99013" y="2167520"/>
                <a:ext cx="202940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2167520"/>
                <a:ext cx="2029402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63" y="2799155"/>
                <a:ext cx="6520567" cy="492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89639" y="3396299"/>
                <a:ext cx="225055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639" y="3396299"/>
                <a:ext cx="2250552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55364" y="4094422"/>
                <a:ext cx="3540232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364" y="4094422"/>
                <a:ext cx="3540232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1065670" y="4753121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139499" y="5511788"/>
                <a:ext cx="2127121" cy="5881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600" b="1" i="0" smtClean="0"/>
                            <m:t>t</m:t>
                          </m:r>
                          <m:r>
                            <m:rPr>
                              <m:nor/>
                            </m:rPr>
                            <a:rPr lang="en-US" sz="3600" b="1"/>
                            <m:t>o</m:t>
                          </m:r>
                          <m:r>
                            <m:rPr>
                              <m:nor/>
                            </m:rPr>
                            <a:rPr lang="en-US" sz="3600" b="1"/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/>
                            <m:t>la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9499" y="5511788"/>
                <a:ext cx="2127121" cy="58811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11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263354" y="252976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354" y="2529762"/>
                <a:ext cx="243656" cy="307777"/>
              </a:xfrm>
              <a:prstGeom prst="rect">
                <a:avLst/>
              </a:prstGeom>
              <a:blipFill>
                <a:blip r:embed="rId12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13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14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1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6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7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blipFill>
                <a:blip r:embed="rId18"/>
                <a:stretch>
                  <a:fillRect l="-16393" r="-8197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959345" y="3302027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9345" y="3302027"/>
                <a:ext cx="226024" cy="307777"/>
              </a:xfrm>
              <a:prstGeom prst="rect">
                <a:avLst/>
              </a:prstGeom>
              <a:blipFill>
                <a:blip r:embed="rId19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Параллелограмм 58"/>
          <p:cNvSpPr/>
          <p:nvPr/>
        </p:nvSpPr>
        <p:spPr>
          <a:xfrm rot="19838766">
            <a:off x="9884626" y="3259818"/>
            <a:ext cx="119992" cy="102781"/>
          </a:xfrm>
          <a:prstGeom prst="parallelogram">
            <a:avLst>
              <a:gd name="adj" fmla="val 14837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9525664" y="1784702"/>
            <a:ext cx="486752" cy="15334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9992704" y="329525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>
            <a:off x="9506468" y="1818877"/>
            <a:ext cx="24306" cy="1433281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9485055" y="321655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9297848" y="3226834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7848" y="3226834"/>
                <a:ext cx="245260" cy="307777"/>
              </a:xfrm>
              <a:prstGeom prst="rect">
                <a:avLst/>
              </a:prstGeom>
              <a:blipFill>
                <a:blip r:embed="rId20"/>
                <a:stretch>
                  <a:fillRect l="-22500" r="-27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>
            <a:extLst>
              <a:ext uri="{FF2B5EF4-FFF2-40B4-BE49-F238E27FC236}">
                <a16:creationId xmlns:a16="http://schemas.microsoft.com/office/drawing/2014/main" id="{F85687D6-056B-469E-8488-ADD5C9BA3837}"/>
              </a:ext>
            </a:extLst>
          </p:cNvPr>
          <p:cNvSpPr txBox="1"/>
          <p:nvPr/>
        </p:nvSpPr>
        <p:spPr>
          <a:xfrm>
            <a:off x="3494967" y="0"/>
            <a:ext cx="5202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Овал 74"/>
          <p:cNvSpPr/>
          <p:nvPr/>
        </p:nvSpPr>
        <p:spPr>
          <a:xfrm>
            <a:off x="9505333" y="177315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86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8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9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0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1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blipFill>
                <a:blip r:embed="rId12"/>
                <a:stretch>
                  <a:fillRect l="-16393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96165" y="1573672"/>
                <a:ext cx="4024884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65" y="1573672"/>
                <a:ext cx="4024884" cy="6881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86245" y="2802169"/>
                <a:ext cx="4762009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245" y="2802169"/>
                <a:ext cx="4762009" cy="68813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Рамка 58"/>
          <p:cNvSpPr/>
          <p:nvPr/>
        </p:nvSpPr>
        <p:spPr>
          <a:xfrm>
            <a:off x="670961" y="1473996"/>
            <a:ext cx="2461984" cy="973641"/>
          </a:xfrm>
          <a:prstGeom prst="frame">
            <a:avLst>
              <a:gd name="adj1" fmla="val 369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Рамка 59"/>
          <p:cNvSpPr/>
          <p:nvPr/>
        </p:nvSpPr>
        <p:spPr>
          <a:xfrm>
            <a:off x="670960" y="2666810"/>
            <a:ext cx="3205715" cy="973641"/>
          </a:xfrm>
          <a:prstGeom prst="frame">
            <a:avLst>
              <a:gd name="adj1" fmla="val 3695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H="1">
            <a:off x="7423668" y="3185804"/>
            <a:ext cx="2806072" cy="258883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H="1">
            <a:off x="8143751" y="1799072"/>
            <a:ext cx="1368277" cy="108055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9505333" y="176004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051650" y="60606"/>
                <a:ext cx="22566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1650" y="60606"/>
                <a:ext cx="2256643" cy="61555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6746530" y="33208"/>
                <a:ext cx="25023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6530" y="33208"/>
                <a:ext cx="2502352" cy="61555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129655" y="3598466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9655" y="3598466"/>
                <a:ext cx="259686" cy="369332"/>
              </a:xfrm>
              <a:prstGeom prst="rect">
                <a:avLst/>
              </a:prstGeom>
              <a:blipFill>
                <a:blip r:embed="rId17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053946" y="1361496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3946" y="1361496"/>
                <a:ext cx="339260" cy="307777"/>
              </a:xfrm>
              <a:prstGeom prst="rect">
                <a:avLst/>
              </a:prstGeom>
              <a:blipFill>
                <a:blip r:embed="rId18"/>
                <a:stretch>
                  <a:fillRect l="-10714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9648182" y="3447543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8182" y="3447543"/>
                <a:ext cx="259686" cy="369332"/>
              </a:xfrm>
              <a:prstGeom prst="rect">
                <a:avLst/>
              </a:prstGeom>
              <a:blipFill>
                <a:blip r:embed="rId19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7793057" y="2667750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3057" y="2667750"/>
                <a:ext cx="259686" cy="369332"/>
              </a:xfrm>
              <a:prstGeom prst="rect">
                <a:avLst/>
              </a:prstGeom>
              <a:blipFill>
                <a:blip r:embed="rId20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9264575" y="2609623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575" y="2609623"/>
                <a:ext cx="259686" cy="369332"/>
              </a:xfrm>
              <a:prstGeom prst="rect">
                <a:avLst/>
              </a:prstGeom>
              <a:blipFill>
                <a:blip r:embed="rId21"/>
                <a:stretch>
                  <a:fillRect l="-16667" r="-1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279181" y="1900761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9181" y="1900761"/>
                <a:ext cx="339260" cy="307777"/>
              </a:xfrm>
              <a:prstGeom prst="rect">
                <a:avLst/>
              </a:prstGeom>
              <a:blipFill>
                <a:blip r:embed="rId22"/>
                <a:stretch>
                  <a:fillRect l="-10714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175123" y="1397759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5123" y="1397759"/>
                <a:ext cx="339260" cy="307777"/>
              </a:xfrm>
              <a:prstGeom prst="rect">
                <a:avLst/>
              </a:prstGeom>
              <a:blipFill>
                <a:blip r:embed="rId23"/>
                <a:stretch>
                  <a:fillRect l="-10714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9257082" y="1842430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7082" y="1842430"/>
                <a:ext cx="339260" cy="307777"/>
              </a:xfrm>
              <a:prstGeom prst="rect">
                <a:avLst/>
              </a:prstGeom>
              <a:blipFill>
                <a:blip r:embed="rId24"/>
                <a:stretch>
                  <a:fillRect l="-10909" r="-1090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060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45260" cy="307777"/>
              </a:xfrm>
              <a:prstGeom prst="rect">
                <a:avLst/>
              </a:prstGeom>
              <a:blipFill>
                <a:blip r:embed="rId7"/>
                <a:stretch>
                  <a:fillRect l="-21951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720151" y="2860093"/>
            <a:ext cx="118356" cy="1590044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34850" y="1224851"/>
                <a:ext cx="3121239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𝑨𝑪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50" y="1224851"/>
                <a:ext cx="3121239" cy="8862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26041" y="2535806"/>
                <a:ext cx="5608074" cy="9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ad>
                      <m:radPr>
                        <m:degHide m:val="on"/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2535806"/>
                <a:ext cx="5608074" cy="9887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01592" y="4057485"/>
                <a:ext cx="457445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𝑨𝑭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92" y="4057485"/>
                <a:ext cx="4574457" cy="68813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7967770" y="1891631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Левая фигурная скобка 29"/>
          <p:cNvSpPr/>
          <p:nvPr/>
        </p:nvSpPr>
        <p:spPr>
          <a:xfrm rot="16200000">
            <a:off x="7694023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blipFill>
                <a:blip r:embed="rId11"/>
                <a:stretch>
                  <a:fillRect l="-24324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975652" y="5519"/>
                <a:ext cx="324274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652" y="5519"/>
                <a:ext cx="3242747" cy="6881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307826" y="-36384"/>
                <a:ext cx="3734164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826" y="-36384"/>
                <a:ext cx="3734164" cy="6881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араллелограмм 31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58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500702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45260" cy="307777"/>
              </a:xfrm>
              <a:prstGeom prst="rect">
                <a:avLst/>
              </a:prstGeom>
              <a:blipFill>
                <a:blip r:embed="rId7"/>
                <a:stretch>
                  <a:fillRect l="-21951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491622" y="2639354"/>
            <a:ext cx="126146" cy="2039311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160003" y="14605"/>
                <a:ext cx="3278012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𝑶𝑪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03" y="14605"/>
                <a:ext cx="3278012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489296" y="102136"/>
                <a:ext cx="3540232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296" y="102136"/>
                <a:ext cx="3540232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21421" y="1288064"/>
                <a:ext cx="459734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21" y="1288064"/>
                <a:ext cx="4597342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03342" y="2437928"/>
                <a:ext cx="5894639" cy="8747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42" y="2437928"/>
                <a:ext cx="5894639" cy="8747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21421" y="3795713"/>
                <a:ext cx="3725795" cy="6881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𝟑𝟒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21" y="3795713"/>
                <a:ext cx="3725795" cy="6881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9613374" y="1925452"/>
            <a:ext cx="371354" cy="1602820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66FF66">
                  <a:tint val="66000"/>
                  <a:satMod val="160000"/>
                </a:srgbClr>
              </a:gs>
              <a:gs pos="50000">
                <a:srgbClr val="66FF66">
                  <a:tint val="44500"/>
                  <a:satMod val="160000"/>
                </a:srgbClr>
              </a:gs>
              <a:gs pos="100000">
                <a:srgbClr val="66FF66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AEFF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>
            <a:stCxn id="45" idx="4"/>
            <a:endCxn id="46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араллелограмм 46"/>
          <p:cNvSpPr/>
          <p:nvPr/>
        </p:nvSpPr>
        <p:spPr>
          <a:xfrm>
            <a:off x="9620823" y="3455138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35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11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263354" y="252976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354" y="2529762"/>
                <a:ext cx="243656" cy="307777"/>
              </a:xfrm>
              <a:prstGeom prst="rect">
                <a:avLst/>
              </a:prstGeom>
              <a:blipFill>
                <a:blip r:embed="rId12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13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14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1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6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7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blipFill>
                <a:blip r:embed="rId18"/>
                <a:stretch>
                  <a:fillRect l="-16393" r="-8197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959345" y="3302027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9345" y="3302027"/>
                <a:ext cx="226024" cy="307777"/>
              </a:xfrm>
              <a:prstGeom prst="rect">
                <a:avLst/>
              </a:prstGeom>
              <a:blipFill>
                <a:blip r:embed="rId19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Параллелограмм 58"/>
          <p:cNvSpPr/>
          <p:nvPr/>
        </p:nvSpPr>
        <p:spPr>
          <a:xfrm rot="19838766">
            <a:off x="9884626" y="3259818"/>
            <a:ext cx="119992" cy="102781"/>
          </a:xfrm>
          <a:prstGeom prst="parallelogram">
            <a:avLst>
              <a:gd name="adj" fmla="val 14837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9525664" y="1784702"/>
            <a:ext cx="486752" cy="15334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9992704" y="329525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9505333" y="177315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346409" y="47907"/>
                <a:ext cx="363163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6409" y="47907"/>
                <a:ext cx="3631635" cy="615553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6123898" y="32651"/>
                <a:ext cx="43687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3898" y="32651"/>
                <a:ext cx="4368760" cy="615553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04799" y="1022432"/>
                <a:ext cx="5077800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𝑫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99" y="1022432"/>
                <a:ext cx="5077800" cy="1231106"/>
              </a:xfrm>
              <a:prstGeom prst="rect">
                <a:avLst/>
              </a:prstGeom>
              <a:blipFill>
                <a:blip r:embed="rId22"/>
                <a:stretch>
                  <a:fillRect t="-12871" r="-2281" b="-23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770193" y="2736275"/>
                <a:ext cx="3146887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𝑪𝑫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93" y="2736275"/>
                <a:ext cx="3146887" cy="88620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761384" y="4047230"/>
                <a:ext cx="4024371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384" y="4047230"/>
                <a:ext cx="4024371" cy="88620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119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04" r="33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54896" y="-26348"/>
            <a:ext cx="23807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араллелограмм 17"/>
          <p:cNvSpPr/>
          <p:nvPr/>
        </p:nvSpPr>
        <p:spPr>
          <a:xfrm rot="711024">
            <a:off x="6702490" y="3885999"/>
            <a:ext cx="4387952" cy="1679597"/>
          </a:xfrm>
          <a:prstGeom prst="parallelogram">
            <a:avLst>
              <a:gd name="adj" fmla="val 67321"/>
            </a:avLst>
          </a:prstGeom>
          <a:solidFill>
            <a:srgbClr val="66FF66"/>
          </a:soli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8028317" y="1411550"/>
            <a:ext cx="875988" cy="226905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6568421" y="1411550"/>
            <a:ext cx="2352626" cy="3698062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904306" y="1411550"/>
            <a:ext cx="2344255" cy="294448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араллелограмм 12"/>
          <p:cNvSpPr/>
          <p:nvPr/>
        </p:nvSpPr>
        <p:spPr>
          <a:xfrm rot="711024">
            <a:off x="2207378" y="2948234"/>
            <a:ext cx="1747615" cy="691169"/>
          </a:xfrm>
          <a:prstGeom prst="parallelogram">
            <a:avLst>
              <a:gd name="adj" fmla="val 61931"/>
            </a:avLst>
          </a:prstGeom>
          <a:solidFill>
            <a:srgbClr val="FF7C80"/>
          </a:solidFill>
          <a:ln w="38100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араллелограмм 14"/>
          <p:cNvSpPr/>
          <p:nvPr/>
        </p:nvSpPr>
        <p:spPr>
          <a:xfrm rot="711024">
            <a:off x="886828" y="4401814"/>
            <a:ext cx="4387952" cy="1679597"/>
          </a:xfrm>
          <a:prstGeom prst="parallelogram">
            <a:avLst>
              <a:gd name="adj" fmla="val 67321"/>
            </a:avLst>
          </a:prstGeom>
          <a:solidFill>
            <a:srgbClr val="66FF66"/>
          </a:solidFill>
          <a:ln w="5715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2212655" y="3538105"/>
            <a:ext cx="282189" cy="66288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752760" y="3453349"/>
            <a:ext cx="1402272" cy="2172078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015709" y="3138055"/>
            <a:ext cx="1417190" cy="1733796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423303" y="3726938"/>
            <a:ext cx="514635" cy="2545571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араллелограмм 25"/>
          <p:cNvSpPr/>
          <p:nvPr/>
        </p:nvSpPr>
        <p:spPr>
          <a:xfrm rot="711024">
            <a:off x="2480768" y="1655092"/>
            <a:ext cx="1745607" cy="700742"/>
          </a:xfrm>
          <a:prstGeom prst="parallelogram">
            <a:avLst>
              <a:gd name="adj" fmla="val 61931"/>
            </a:avLst>
          </a:prstGeom>
          <a:solidFill>
            <a:srgbClr val="FF7C80"/>
          </a:solidFill>
          <a:ln w="38100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flipH="1">
            <a:off x="3016154" y="634119"/>
            <a:ext cx="363253" cy="926616"/>
          </a:xfrm>
          <a:prstGeom prst="line">
            <a:avLst/>
          </a:prstGeom>
          <a:ln w="57150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2420651" y="649312"/>
            <a:ext cx="958756" cy="1536501"/>
          </a:xfrm>
          <a:prstGeom prst="line">
            <a:avLst/>
          </a:prstGeom>
          <a:ln w="57150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356662" y="626246"/>
            <a:ext cx="935599" cy="1216221"/>
          </a:xfrm>
          <a:prstGeom prst="line">
            <a:avLst/>
          </a:prstGeom>
          <a:ln w="57150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363454" y="679376"/>
            <a:ext cx="339575" cy="1762717"/>
          </a:xfrm>
          <a:prstGeom prst="line">
            <a:avLst/>
          </a:prstGeom>
          <a:ln w="57150">
            <a:solidFill>
              <a:srgbClr val="99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3335511" y="605545"/>
            <a:ext cx="87792" cy="97607"/>
          </a:xfrm>
          <a:prstGeom prst="ellipse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араллелограмм 23"/>
          <p:cNvSpPr/>
          <p:nvPr/>
        </p:nvSpPr>
        <p:spPr>
          <a:xfrm rot="711024">
            <a:off x="8048243" y="2426198"/>
            <a:ext cx="1745607" cy="700742"/>
          </a:xfrm>
          <a:prstGeom prst="parallelogram">
            <a:avLst>
              <a:gd name="adj" fmla="val 61212"/>
            </a:avLst>
          </a:prstGeom>
          <a:solidFill>
            <a:srgbClr val="FF7C80"/>
          </a:solidFill>
          <a:ln w="38100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904305" y="1411550"/>
            <a:ext cx="849295" cy="4345144"/>
          </a:xfrm>
          <a:prstGeom prst="line">
            <a:avLst/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8858537" y="1372120"/>
            <a:ext cx="111445" cy="100577"/>
          </a:xfrm>
          <a:prstGeom prst="ellipse">
            <a:avLst/>
          </a:prstGeom>
          <a:solidFill>
            <a:srgbClr val="FFC000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43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500702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50068" cy="307777"/>
              </a:xfrm>
              <a:prstGeom prst="rect">
                <a:avLst/>
              </a:prstGeom>
              <a:blipFill>
                <a:blip r:embed="rId3"/>
                <a:stretch>
                  <a:fillRect l="-24390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72923" cy="307777"/>
              </a:xfrm>
              <a:prstGeom prst="rect">
                <a:avLst/>
              </a:prstGeom>
              <a:blipFill>
                <a:blip r:embed="rId5"/>
                <a:stretch>
                  <a:fillRect l="-14754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491622" y="2639354"/>
            <a:ext cx="126146" cy="2039311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160003" y="14605"/>
                <a:ext cx="26349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03" y="14605"/>
                <a:ext cx="2634952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489296" y="14605"/>
                <a:ext cx="3540232" cy="6193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𝟑𝟒</m:t>
                          </m:r>
                        </m:e>
                      </m:rad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296" y="14605"/>
                <a:ext cx="3540232" cy="6193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21421" y="1288064"/>
                <a:ext cx="459734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21" y="1288064"/>
                <a:ext cx="4597342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06069" y="3115575"/>
                <a:ext cx="5894639" cy="8747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𝟑𝟒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069" y="3115575"/>
                <a:ext cx="5894639" cy="8747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21422" y="4456474"/>
                <a:ext cx="309782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22" y="4456474"/>
                <a:ext cx="3097824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9613374" y="1925452"/>
            <a:ext cx="371354" cy="1602820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66FF66">
                  <a:tint val="66000"/>
                  <a:satMod val="160000"/>
                </a:srgbClr>
              </a:gs>
              <a:gs pos="50000">
                <a:srgbClr val="66FF66">
                  <a:tint val="44500"/>
                  <a:satMod val="160000"/>
                </a:srgbClr>
              </a:gs>
              <a:gs pos="100000">
                <a:srgbClr val="66FF66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AEFF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>
            <a:stCxn id="45" idx="4"/>
            <a:endCxn id="46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араллелограмм 27"/>
          <p:cNvSpPr/>
          <p:nvPr/>
        </p:nvSpPr>
        <p:spPr>
          <a:xfrm>
            <a:off x="9629908" y="3432219"/>
            <a:ext cx="80761" cy="107397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27098" y="2342888"/>
                <a:ext cx="459734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098" y="2342888"/>
                <a:ext cx="4597342" cy="62946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693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12838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75677" y="75772"/>
                <a:ext cx="213039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677" y="75772"/>
                <a:ext cx="2130391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891178" y="34336"/>
                <a:ext cx="245253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178" y="34336"/>
                <a:ext cx="2452531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146007" y="34336"/>
                <a:ext cx="212680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chemeClr val="bg1"/>
                    </a:solidFill>
                  </a:rPr>
                  <a:t> </a:t>
                </a:r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6007" y="34336"/>
                <a:ext cx="212680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96891" y="2857212"/>
                <a:ext cx="5704830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600" b="1" i="1" smtClean="0">
                              <a:solidFill>
                                <a:schemeClr val="tx1"/>
                              </a:solidFill>
                            </a:rPr>
                            <m:t>asos</m:t>
                          </m:r>
                          <m:r>
                            <m:rPr>
                              <m:nor/>
                            </m:rPr>
                            <a:rPr lang="ru-RU" sz="3600" b="1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sub>
                      </m:sSub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91" y="2857212"/>
                <a:ext cx="5704830" cy="566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96891" y="1047454"/>
                <a:ext cx="498694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91" y="1047454"/>
                <a:ext cx="4986943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489230" y="1036384"/>
                <a:ext cx="515352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230" y="1036384"/>
                <a:ext cx="5153527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89359" y="1836307"/>
                <a:ext cx="10082760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m:rPr>
                            <m:nor/>
                          </m:rPr>
                          <a:rPr lang="en-US" sz="3600" b="1" i="1" smtClean="0">
                            <a:solidFill>
                              <a:schemeClr val="tx1"/>
                            </a:solidFill>
                          </a:rPr>
                          <m:t>y</m:t>
                        </m:r>
                        <m:r>
                          <m:rPr>
                            <m:nor/>
                          </m:rPr>
                          <a:rPr lang="en-US" sz="3600" b="1" i="0" smtClean="0">
                            <a:solidFill>
                              <a:schemeClr val="tx1"/>
                            </a:solidFill>
                          </a:rPr>
                          <m:t>on</m:t>
                        </m:r>
                        <m:r>
                          <m:rPr>
                            <m:nor/>
                          </m:rPr>
                          <a:rPr lang="ru-RU" sz="3600" b="1">
                            <a:solidFill>
                              <a:schemeClr val="tx1"/>
                            </a:solidFill>
                          </a:rPr>
                          <m:t> </m:t>
                        </m:r>
                      </m:sub>
                    </m:sSub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sz="3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d>
                      <m:d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</m:e>
                    </m:d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𝟏𝟎𝟎</m:t>
                    </m:r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359" y="1836307"/>
                <a:ext cx="10082760" cy="79759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96891" y="3585461"/>
                <a:ext cx="6243439" cy="5915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600" b="1" i="1" smtClean="0">
                              <a:solidFill>
                                <a:schemeClr val="tx1"/>
                              </a:solidFill>
                            </a:rPr>
                            <m:t>asos</m:t>
                          </m:r>
                          <m:r>
                            <m:rPr>
                              <m:nor/>
                            </m:rPr>
                            <a:rPr lang="en-US" sz="3600" b="1" i="1" smtClean="0">
                              <a:solidFill>
                                <a:schemeClr val="tx1"/>
                              </a:solidFill>
                            </a:rPr>
                            <m:t>1</m:t>
                          </m:r>
                          <m:r>
                            <m:rPr>
                              <m:nor/>
                            </m:rPr>
                            <a:rPr lang="ru-RU" sz="3600" b="1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sub>
                      </m:sSub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91" y="3585461"/>
                <a:ext cx="6243439" cy="59157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696891" y="4358675"/>
                <a:ext cx="7093032" cy="6147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600" b="1" i="0" smtClean="0">
                              <a:solidFill>
                                <a:schemeClr val="tx1"/>
                              </a:solidFill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</a:rPr>
                            <m:t>o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3600" b="1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600" b="1" i="1"/>
                            <m:t>y</m:t>
                          </m:r>
                          <m:r>
                            <m:rPr>
                              <m:nor/>
                            </m:rPr>
                            <a:rPr lang="en-US" sz="3600" b="1"/>
                            <m:t>on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600" b="1" i="1"/>
                            <m:t>asos</m:t>
                          </m:r>
                          <m:r>
                            <m:rPr>
                              <m:nor/>
                            </m:rPr>
                            <a:rPr lang="en-US" sz="3600" b="1" i="1" smtClean="0"/>
                            <m:t>1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600" b="1" i="1"/>
                            <m:t>asos</m:t>
                          </m:r>
                          <m:r>
                            <m:rPr>
                              <m:nor/>
                            </m:rPr>
                            <a:rPr lang="en-US" sz="3600" b="1" i="1" smtClean="0"/>
                            <m:t>2</m:t>
                          </m:r>
                          <m:r>
                            <m:rPr>
                              <m:nor/>
                            </m:rPr>
                            <a:rPr lang="ru-RU" sz="3600" b="1"/>
                            <m:t> 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91" y="4358675"/>
                <a:ext cx="7093032" cy="6147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/>
              <p:cNvSpPr txBox="1"/>
              <p:nvPr/>
            </p:nvSpPr>
            <p:spPr>
              <a:xfrm>
                <a:off x="696891" y="5297590"/>
                <a:ext cx="7123617" cy="6134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3600" b="1" i="0" smtClean="0">
                              <a:solidFill>
                                <a:schemeClr val="tx1"/>
                              </a:solidFill>
                            </a:rPr>
                            <m:t>t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</a:rPr>
                            <m:t>o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3600" b="1">
                              <a:solidFill>
                                <a:schemeClr val="tx1"/>
                              </a:solidFill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3600" b="1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91" y="5297590"/>
                <a:ext cx="7123617" cy="61343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794824" y="5945318"/>
                <a:ext cx="3875017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𝟏𝟔𝟖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4824" y="5945318"/>
                <a:ext cx="3875017" cy="629468"/>
              </a:xfrm>
              <a:prstGeom prst="rect">
                <a:avLst/>
              </a:prstGeom>
              <a:blipFill>
                <a:blip r:embed="rId12"/>
                <a:stretch>
                  <a:fillRect l="-8031" t="-22115" b="-47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368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авнобедренный треугольник 20"/>
          <p:cNvSpPr/>
          <p:nvPr/>
        </p:nvSpPr>
        <p:spPr>
          <a:xfrm rot="10800000">
            <a:off x="7744025" y="3963568"/>
            <a:ext cx="930853" cy="168008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rot="4227537">
            <a:off x="8232028" y="4725504"/>
            <a:ext cx="973232" cy="1813443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5344323">
            <a:off x="9165526" y="3131995"/>
            <a:ext cx="930853" cy="1992604"/>
          </a:xfrm>
          <a:prstGeom prst="triangle">
            <a:avLst>
              <a:gd name="adj" fmla="val 878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21448350">
            <a:off x="9822298" y="4364218"/>
            <a:ext cx="962009" cy="1448678"/>
          </a:xfrm>
          <a:prstGeom prst="triangle">
            <a:avLst>
              <a:gd name="adj" fmla="val 8527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4F4B40-4EB5-4373-BDB6-E8D35110ED55}"/>
              </a:ext>
            </a:extLst>
          </p:cNvPr>
          <p:cNvSpPr txBox="1"/>
          <p:nvPr/>
        </p:nvSpPr>
        <p:spPr>
          <a:xfrm>
            <a:off x="4797083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EBF314-D613-4FE3-8A1E-80E587F27D73}"/>
                  </a:ext>
                </a:extLst>
              </p:cNvPr>
              <p:cNvSpPr txBox="1"/>
              <p:nvPr/>
            </p:nvSpPr>
            <p:spPr>
              <a:xfrm>
                <a:off x="276225" y="707617"/>
                <a:ext cx="11628281" cy="38754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358775" algn="just">
                  <a:lnSpc>
                    <a:spcPct val="150000"/>
                  </a:lnSpc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asoslarining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diagonallari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ga,</a:t>
                </a:r>
                <a:r>
                  <a:rPr lang="ru-RU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  <m:r>
                          <a:rPr lang="en-US" sz="4000" b="1" i="1" smtClean="0">
                            <a:solidFill>
                              <a:srgbClr val="6600CC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rad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ga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indent="358775" algn="just">
                  <a:lnSpc>
                    <a:spcPct val="150000"/>
                  </a:lnSpc>
                </a:pP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apofemasini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EBF314-D613-4FE3-8A1E-80E587F27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225" y="707617"/>
                <a:ext cx="11628281" cy="3875485"/>
              </a:xfrm>
              <a:prstGeom prst="rect">
                <a:avLst/>
              </a:prstGeom>
              <a:blipFill>
                <a:blip r:embed="rId2"/>
                <a:stretch>
                  <a:fillRect l="-1834" r="-1834" b="-28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934" y="4538074"/>
            <a:ext cx="3249091" cy="2027697"/>
          </a:xfrm>
          <a:prstGeom prst="rect">
            <a:avLst/>
          </a:prstGeom>
        </p:spPr>
      </p:pic>
      <p:sp>
        <p:nvSpPr>
          <p:cNvPr id="11" name="Рамка 10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72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11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263354" y="252976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354" y="2529762"/>
                <a:ext cx="243656" cy="307777"/>
              </a:xfrm>
              <a:prstGeom prst="rect">
                <a:avLst/>
              </a:prstGeom>
              <a:blipFill>
                <a:blip r:embed="rId12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13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14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1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6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7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blipFill>
                <a:blip r:embed="rId18"/>
                <a:stretch>
                  <a:fillRect l="-16393" r="-8197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959345" y="3302027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9345" y="3302027"/>
                <a:ext cx="226024" cy="307777"/>
              </a:xfrm>
              <a:prstGeom prst="rect">
                <a:avLst/>
              </a:prstGeom>
              <a:blipFill>
                <a:blip r:embed="rId19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Параллелограмм 58"/>
          <p:cNvSpPr/>
          <p:nvPr/>
        </p:nvSpPr>
        <p:spPr>
          <a:xfrm rot="19838766">
            <a:off x="9884626" y="3259818"/>
            <a:ext cx="119992" cy="102781"/>
          </a:xfrm>
          <a:prstGeom prst="parallelogram">
            <a:avLst>
              <a:gd name="adj" fmla="val 14837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9525664" y="1784702"/>
            <a:ext cx="486752" cy="15334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9992704" y="329525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flipH="1">
            <a:off x="9506468" y="1818877"/>
            <a:ext cx="24306" cy="1433281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9485055" y="321655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9297848" y="3226834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7848" y="3226834"/>
                <a:ext cx="245260" cy="307777"/>
              </a:xfrm>
              <a:prstGeom prst="rect">
                <a:avLst/>
              </a:prstGeom>
              <a:blipFill>
                <a:blip r:embed="rId20"/>
                <a:stretch>
                  <a:fillRect l="-22500" r="-27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>
            <a:extLst>
              <a:ext uri="{FF2B5EF4-FFF2-40B4-BE49-F238E27FC236}">
                <a16:creationId xmlns:a16="http://schemas.microsoft.com/office/drawing/2014/main" id="{F85687D6-056B-469E-8488-ADD5C9BA3837}"/>
              </a:ext>
            </a:extLst>
          </p:cNvPr>
          <p:cNvSpPr txBox="1"/>
          <p:nvPr/>
        </p:nvSpPr>
        <p:spPr>
          <a:xfrm>
            <a:off x="3494967" y="0"/>
            <a:ext cx="52020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Овал 74"/>
          <p:cNvSpPr/>
          <p:nvPr/>
        </p:nvSpPr>
        <p:spPr>
          <a:xfrm>
            <a:off x="9505333" y="177315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1048967" y="855564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𝑨𝑩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𝑩𝑪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𝑨𝑫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1586458"/>
                <a:ext cx="5347618" cy="553998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379838" y="2249889"/>
                <a:ext cx="6520567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32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2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838" y="2249889"/>
                <a:ext cx="6520567" cy="49244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99013" y="2891905"/>
                <a:ext cx="2781082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13" y="2891905"/>
                <a:ext cx="2781082" cy="553998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/>
          <p:cNvSpPr txBox="1"/>
          <p:nvPr/>
        </p:nvSpPr>
        <p:spPr>
          <a:xfrm>
            <a:off x="1048967" y="4378219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66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66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1106310" y="5193159"/>
                <a:ext cx="27313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310" y="5193159"/>
                <a:ext cx="2731389" cy="615553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3625292" y="2875212"/>
                <a:ext cx="26144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5292" y="2875212"/>
                <a:ext cx="2614498" cy="553998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411951" y="3635062"/>
                <a:ext cx="4236929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𝟏𝟒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51" y="3635062"/>
                <a:ext cx="4236929" cy="619337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608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5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0280" y="2483186"/>
                <a:ext cx="243656" cy="307777"/>
              </a:xfrm>
              <a:prstGeom prst="rect">
                <a:avLst/>
              </a:prstGeom>
              <a:blipFill>
                <a:blip r:embed="rId6"/>
                <a:stretch>
                  <a:fillRect l="-25000" r="-225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8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9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0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1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283" y="2064043"/>
                <a:ext cx="372923" cy="307777"/>
              </a:xfrm>
              <a:prstGeom prst="rect">
                <a:avLst/>
              </a:prstGeom>
              <a:blipFill>
                <a:blip r:embed="rId12"/>
                <a:stretch>
                  <a:fillRect l="-16393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696165" y="1573672"/>
                <a:ext cx="5540940" cy="12716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𝟏𝟎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165" y="1573672"/>
                <a:ext cx="5540940" cy="127163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3" name="Прямая соединительная линия 62"/>
          <p:cNvCxnSpPr/>
          <p:nvPr/>
        </p:nvCxnSpPr>
        <p:spPr>
          <a:xfrm flipH="1">
            <a:off x="7423668" y="3185804"/>
            <a:ext cx="2806072" cy="258883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flipH="1">
            <a:off x="8143751" y="1799072"/>
            <a:ext cx="1368277" cy="108055"/>
          </a:xfrm>
          <a:prstGeom prst="line">
            <a:avLst/>
          </a:prstGeom>
          <a:ln w="3810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9505333" y="176004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8083580" y="3690705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580" y="3690705"/>
                <a:ext cx="259686" cy="369332"/>
              </a:xfrm>
              <a:prstGeom prst="rect">
                <a:avLst/>
              </a:prstGeom>
              <a:blipFill>
                <a:blip r:embed="rId14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9081388" y="1323840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1388" y="1323840"/>
                <a:ext cx="339260" cy="307777"/>
              </a:xfrm>
              <a:prstGeom prst="rect">
                <a:avLst/>
              </a:prstGeom>
              <a:blipFill>
                <a:blip r:embed="rId15"/>
                <a:stretch>
                  <a:fillRect l="-10909" r="-1090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9688742" y="3488017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8742" y="3488017"/>
                <a:ext cx="259686" cy="369332"/>
              </a:xfrm>
              <a:prstGeom prst="rect">
                <a:avLst/>
              </a:prstGeom>
              <a:blipFill>
                <a:blip r:embed="rId16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7833617" y="2708224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3617" y="2708224"/>
                <a:ext cx="259686" cy="369332"/>
              </a:xfrm>
              <a:prstGeom prst="rect">
                <a:avLst/>
              </a:prstGeom>
              <a:blipFill>
                <a:blip r:embed="rId17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9305135" y="2650097"/>
                <a:ext cx="25968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5135" y="2650097"/>
                <a:ext cx="259686" cy="369332"/>
              </a:xfrm>
              <a:prstGeom prst="rect">
                <a:avLst/>
              </a:prstGeom>
              <a:blipFill>
                <a:blip r:embed="rId18"/>
                <a:stretch>
                  <a:fillRect l="-16279" r="-16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8319741" y="1941235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9741" y="1941235"/>
                <a:ext cx="339260" cy="307777"/>
              </a:xfrm>
              <a:prstGeom prst="rect">
                <a:avLst/>
              </a:prstGeom>
              <a:blipFill>
                <a:blip r:embed="rId19"/>
                <a:stretch>
                  <a:fillRect l="-10909" r="-1090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149639" y="1399284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639" y="1399284"/>
                <a:ext cx="339260" cy="307777"/>
              </a:xfrm>
              <a:prstGeom prst="rect">
                <a:avLst/>
              </a:prstGeom>
              <a:blipFill>
                <a:blip r:embed="rId20"/>
                <a:stretch>
                  <a:fillRect l="-10714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9297642" y="1882904"/>
                <a:ext cx="339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7642" y="1882904"/>
                <a:ext cx="339260" cy="307777"/>
              </a:xfrm>
              <a:prstGeom prst="rect">
                <a:avLst/>
              </a:prstGeom>
              <a:blipFill>
                <a:blip r:embed="rId21"/>
                <a:stretch>
                  <a:fillRect l="-10714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2058008" y="87129"/>
                <a:ext cx="29058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008" y="87129"/>
                <a:ext cx="2905860" cy="615553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6390182" y="45226"/>
                <a:ext cx="309110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182" y="45226"/>
                <a:ext cx="3091103" cy="615553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709302" y="3429429"/>
                <a:ext cx="6278065" cy="12716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rad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302" y="3429429"/>
                <a:ext cx="6278065" cy="127163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306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486613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stCxn id="26" idx="4"/>
            <a:endCxn id="27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45260" cy="307777"/>
              </a:xfrm>
              <a:prstGeom prst="rect">
                <a:avLst/>
              </a:prstGeom>
              <a:blipFill>
                <a:blip r:embed="rId7"/>
                <a:stretch>
                  <a:fillRect l="-21951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720151" y="2860093"/>
            <a:ext cx="118356" cy="1590044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34850" y="1224851"/>
                <a:ext cx="3121239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𝑨𝑪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850" y="1224851"/>
                <a:ext cx="3121239" cy="8862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726041" y="2535806"/>
                <a:ext cx="4248792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41" y="2535806"/>
                <a:ext cx="4248792" cy="88620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01592" y="4057485"/>
                <a:ext cx="396986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𝑨𝑭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92" y="4057485"/>
                <a:ext cx="3969869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/>
          <p:cNvCxnSpPr/>
          <p:nvPr/>
        </p:nvCxnSpPr>
        <p:spPr>
          <a:xfrm>
            <a:off x="7967770" y="1891631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Левая фигурная скобка 29"/>
          <p:cNvSpPr/>
          <p:nvPr/>
        </p:nvSpPr>
        <p:spPr>
          <a:xfrm rot="16200000">
            <a:off x="7694023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𝑭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9654" y="3622352"/>
                <a:ext cx="226024" cy="307777"/>
              </a:xfrm>
              <a:prstGeom prst="rect">
                <a:avLst/>
              </a:prstGeom>
              <a:blipFill>
                <a:blip r:embed="rId11"/>
                <a:stretch>
                  <a:fillRect l="-24324" r="-27027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058008" y="87129"/>
                <a:ext cx="29058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𝟏𝟎</m:t>
                      </m:r>
                      <m:r>
                        <a:rPr lang="en-US" sz="40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008" y="87129"/>
                <a:ext cx="2905860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6390182" y="45226"/>
                <a:ext cx="309110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0182" y="45226"/>
                <a:ext cx="3091103" cy="61555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Параллелограмм 31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19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500702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27626" cy="307777"/>
              </a:xfrm>
              <a:prstGeom prst="rect">
                <a:avLst/>
              </a:prstGeom>
              <a:blipFill>
                <a:blip r:embed="rId3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452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45260" cy="307777"/>
              </a:xfrm>
              <a:prstGeom prst="rect">
                <a:avLst/>
              </a:prstGeom>
              <a:blipFill>
                <a:blip r:embed="rId7"/>
                <a:stretch>
                  <a:fillRect l="-21951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491622" y="2639354"/>
            <a:ext cx="126146" cy="2039311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179015" y="87320"/>
                <a:ext cx="263495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𝑶𝑪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9015" y="87320"/>
                <a:ext cx="2634952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242717" y="56091"/>
                <a:ext cx="4112364" cy="6193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b>
                        <m:sSubPr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𝟏𝟒</m:t>
                          </m:r>
                        </m:e>
                      </m:rad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2717" y="56091"/>
                <a:ext cx="4112364" cy="6193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21421" y="1288064"/>
                <a:ext cx="459734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𝑶𝑪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21" y="1288064"/>
                <a:ext cx="4597342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03342" y="2437928"/>
                <a:ext cx="5894639" cy="8747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𝟏𝟒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42" y="2437928"/>
                <a:ext cx="5894639" cy="8747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21421" y="3795713"/>
                <a:ext cx="5162057" cy="6881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𝟏𝟖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21" y="3795713"/>
                <a:ext cx="5162057" cy="6881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9613374" y="1925452"/>
            <a:ext cx="371354" cy="1602820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66FF66">
                  <a:tint val="66000"/>
                  <a:satMod val="160000"/>
                </a:srgbClr>
              </a:gs>
              <a:gs pos="50000">
                <a:srgbClr val="66FF66">
                  <a:tint val="44500"/>
                  <a:satMod val="160000"/>
                </a:srgbClr>
              </a:gs>
              <a:gs pos="100000">
                <a:srgbClr val="66FF66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AEFF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>
            <a:stCxn id="45" idx="4"/>
            <a:endCxn id="46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араллелограмм 46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28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5" y="1016598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1501386"/>
            <a:ext cx="3002231" cy="247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7406641" y="1912620"/>
            <a:ext cx="712469" cy="153543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8514383" y="2033501"/>
            <a:ext cx="91856" cy="703749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991601" y="2125980"/>
            <a:ext cx="175259" cy="1752118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538151" y="1783080"/>
            <a:ext cx="726541" cy="1394460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7406640" y="3438782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 flipV="1">
            <a:off x="8504472" y="2738224"/>
            <a:ext cx="1760220" cy="439316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406640" y="2736275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158956" y="3170488"/>
            <a:ext cx="1113640" cy="71177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8989510" y="1782909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110931" y="1563450"/>
            <a:ext cx="556820" cy="35508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119110" y="1908455"/>
            <a:ext cx="870400" cy="226577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64802" y="1565898"/>
            <a:ext cx="870400" cy="217525"/>
          </a:xfrm>
          <a:prstGeom prst="line">
            <a:avLst/>
          </a:prstGeom>
          <a:ln w="19050">
            <a:solidFill>
              <a:srgbClr val="80008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385" y="3284893"/>
                <a:ext cx="227626" cy="307777"/>
              </a:xfrm>
              <a:prstGeom prst="rect">
                <a:avLst/>
              </a:prstGeom>
              <a:blipFill>
                <a:blip r:embed="rId11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8263354" y="2529762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354" y="2529762"/>
                <a:ext cx="243656" cy="307777"/>
              </a:xfrm>
              <a:prstGeom prst="rect">
                <a:avLst/>
              </a:prstGeom>
              <a:blipFill>
                <a:blip r:embed="rId12"/>
                <a:stretch>
                  <a:fillRect l="-25000" r="-225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4650" y="3032920"/>
                <a:ext cx="218008" cy="307777"/>
              </a:xfrm>
              <a:prstGeom prst="rect">
                <a:avLst/>
              </a:prstGeom>
              <a:blipFill>
                <a:blip r:embed="rId13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507" y="3857349"/>
                <a:ext cx="250068" cy="307777"/>
              </a:xfrm>
              <a:prstGeom prst="rect">
                <a:avLst/>
              </a:prstGeom>
              <a:blipFill>
                <a:blip r:embed="rId14"/>
                <a:stretch>
                  <a:fillRect l="-21951" r="-26829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948" y="1629020"/>
                <a:ext cx="350481" cy="307777"/>
              </a:xfrm>
              <a:prstGeom prst="rect">
                <a:avLst/>
              </a:prstGeom>
              <a:blipFill>
                <a:blip r:embed="rId1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535" y="1257538"/>
                <a:ext cx="366511" cy="307777"/>
              </a:xfrm>
              <a:prstGeom prst="rect">
                <a:avLst/>
              </a:prstGeom>
              <a:blipFill>
                <a:blip r:embed="rId16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519" y="1559478"/>
                <a:ext cx="340863" cy="307777"/>
              </a:xfrm>
              <a:prstGeom prst="rect">
                <a:avLst/>
              </a:prstGeom>
              <a:blipFill>
                <a:blip r:embed="rId17"/>
                <a:stretch>
                  <a:fillRect l="-16071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8912" y="2099650"/>
                <a:ext cx="372923" cy="307777"/>
              </a:xfrm>
              <a:prstGeom prst="rect">
                <a:avLst/>
              </a:prstGeom>
              <a:blipFill>
                <a:blip r:embed="rId18"/>
                <a:stretch>
                  <a:fillRect l="-16393" r="-8197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" name="Овал 60"/>
          <p:cNvSpPr/>
          <p:nvPr/>
        </p:nvSpPr>
        <p:spPr>
          <a:xfrm>
            <a:off x="8641028" y="154736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8105074" y="1885595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8968514" y="2112172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8492358" y="272151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7393178" y="341882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0229740" y="3154680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9137140" y="3841647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9959345" y="3302027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9345" y="3302027"/>
                <a:ext cx="226024" cy="307777"/>
              </a:xfrm>
              <a:prstGeom prst="rect">
                <a:avLst/>
              </a:prstGeom>
              <a:blipFill>
                <a:blip r:embed="rId19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Параллелограмм 58"/>
          <p:cNvSpPr/>
          <p:nvPr/>
        </p:nvSpPr>
        <p:spPr>
          <a:xfrm rot="19838766">
            <a:off x="9884626" y="3259818"/>
            <a:ext cx="119992" cy="102781"/>
          </a:xfrm>
          <a:prstGeom prst="parallelogram">
            <a:avLst>
              <a:gd name="adj" fmla="val 14837"/>
            </a:avLst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9525664" y="1784702"/>
            <a:ext cx="486752" cy="153341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>
          <a:xfrm>
            <a:off x="9992704" y="3295254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9505333" y="177315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804799" y="-26705"/>
                <a:ext cx="4274696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𝑪𝑫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𝟓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99" y="-26705"/>
                <a:ext cx="4274696" cy="68813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5998562" y="-9497"/>
                <a:ext cx="5011820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562" y="-9497"/>
                <a:ext cx="5011820" cy="68813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04799" y="1022432"/>
                <a:ext cx="5077800" cy="12311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𝑪</m:t>
                    </m:r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𝑫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yonli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799" y="1022432"/>
                <a:ext cx="5077800" cy="1231106"/>
              </a:xfrm>
              <a:prstGeom prst="rect">
                <a:avLst/>
              </a:prstGeom>
              <a:blipFill>
                <a:blip r:embed="rId22"/>
                <a:stretch>
                  <a:fillRect t="-12871" r="-2281" b="-23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770193" y="2736275"/>
                <a:ext cx="3146887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𝑪𝑫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𝑫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93" y="2736275"/>
                <a:ext cx="3146887" cy="88620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761384" y="4047230"/>
                <a:ext cx="5428537" cy="9887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𝑬𝑪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384" y="4047230"/>
                <a:ext cx="5428537" cy="9887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6271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ᐈ Лупа в руке фотографии, картинки лупа в руке | скачать на Depositphotos®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1" t="9967" r="16486" b="15280"/>
          <a:stretch/>
        </p:blipFill>
        <p:spPr bwMode="auto">
          <a:xfrm rot="744934">
            <a:off x="6574549" y="1062207"/>
            <a:ext cx="6208925" cy="583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942604" y="1041719"/>
            <a:ext cx="3659056" cy="361994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мка 7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92000" y="731519"/>
            <a:ext cx="1145854" cy="623125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106084" y="6859906"/>
            <a:ext cx="3352616" cy="652462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Трапеция 1"/>
          <p:cNvSpPr/>
          <p:nvPr/>
        </p:nvSpPr>
        <p:spPr>
          <a:xfrm>
            <a:off x="7528826" y="1877489"/>
            <a:ext cx="2500702" cy="1675335"/>
          </a:xfrm>
          <a:prstGeom prst="trapezoid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800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19412" y="3571360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9412" y="3571360"/>
                <a:ext cx="250068" cy="307777"/>
              </a:xfrm>
              <a:prstGeom prst="rect">
                <a:avLst/>
              </a:prstGeom>
              <a:blipFill>
                <a:blip r:embed="rId3"/>
                <a:stretch>
                  <a:fillRect l="-24390" r="-2439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236" y="3591707"/>
                <a:ext cx="218008" cy="307777"/>
              </a:xfrm>
              <a:prstGeom prst="rect">
                <a:avLst/>
              </a:prstGeom>
              <a:blipFill>
                <a:blip r:embed="rId4"/>
                <a:stretch>
                  <a:fillRect l="-25000" r="-27778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15218" y="1527712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5218" y="1527712"/>
                <a:ext cx="372923" cy="307777"/>
              </a:xfrm>
              <a:prstGeom prst="rect">
                <a:avLst/>
              </a:prstGeom>
              <a:blipFill>
                <a:blip r:embed="rId5"/>
                <a:stretch>
                  <a:fillRect l="-14754" r="-8197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8192" y="1549094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7497782" y="3525641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919123" y="1858953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1285" y="3612152"/>
                <a:ext cx="226024" cy="307777"/>
              </a:xfrm>
              <a:prstGeom prst="rect">
                <a:avLst/>
              </a:prstGeom>
              <a:blipFill>
                <a:blip r:embed="rId7"/>
                <a:stretch>
                  <a:fillRect l="-24324" r="-2973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Левая фигурная скобка 37"/>
          <p:cNvSpPr/>
          <p:nvPr/>
        </p:nvSpPr>
        <p:spPr>
          <a:xfrm rot="16200000">
            <a:off x="9761315" y="3453202"/>
            <a:ext cx="110569" cy="411613"/>
          </a:xfrm>
          <a:prstGeom prst="leftBrace">
            <a:avLst>
              <a:gd name="adj1" fmla="val 49527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8491622" y="2639354"/>
            <a:ext cx="126146" cy="2039311"/>
          </a:xfrm>
          <a:prstGeom prst="leftBrace">
            <a:avLst>
              <a:gd name="adj1" fmla="val 64724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160003" y="14605"/>
                <a:ext cx="293336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𝑬𝑪</m:t>
                      </m:r>
                      <m:r>
                        <a:rPr lang="en-US" sz="40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03" y="14605"/>
                <a:ext cx="2933367" cy="6881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489296" y="14605"/>
                <a:ext cx="3540232" cy="6193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𝑪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ad>
                        <m:radPr>
                          <m:degHide m:val="on"/>
                          <m:ctrlPr>
                            <a:rPr lang="en-US" sz="3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</m:rad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296" y="14605"/>
                <a:ext cx="3540232" cy="61933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82898" y="1295984"/>
                <a:ext cx="459734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898" y="1295984"/>
                <a:ext cx="4597342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92608" y="3640352"/>
                <a:ext cx="7083593" cy="8747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𝟏𝟔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608" y="3640352"/>
                <a:ext cx="7083593" cy="87479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077774" y="4921224"/>
                <a:ext cx="3097824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774" y="4921224"/>
                <a:ext cx="3097824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9613374" y="1925452"/>
            <a:ext cx="371354" cy="1602820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66FF66">
                  <a:tint val="66000"/>
                  <a:satMod val="160000"/>
                </a:srgbClr>
              </a:gs>
              <a:gs pos="50000">
                <a:srgbClr val="66FF66">
                  <a:tint val="44500"/>
                  <a:satMod val="160000"/>
                </a:srgbClr>
              </a:gs>
              <a:gs pos="100000">
                <a:srgbClr val="66FF66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AEFF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9983809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>
            <a:stCxn id="45" idx="4"/>
            <a:endCxn id="46" idx="4"/>
          </p:cNvCxnSpPr>
          <p:nvPr/>
        </p:nvCxnSpPr>
        <p:spPr>
          <a:xfrm>
            <a:off x="9590515" y="1900348"/>
            <a:ext cx="16535" cy="166990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9567655" y="1854629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9584190" y="3524538"/>
            <a:ext cx="45719" cy="4571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араллелограмм 27"/>
          <p:cNvSpPr/>
          <p:nvPr/>
        </p:nvSpPr>
        <p:spPr>
          <a:xfrm>
            <a:off x="9481285" y="3455957"/>
            <a:ext cx="97800" cy="70980"/>
          </a:xfrm>
          <a:prstGeom prst="parallelogram">
            <a:avLst>
              <a:gd name="adj" fmla="val 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91983" y="2536958"/>
                <a:ext cx="4597342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𝑬𝑪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83" y="2536958"/>
                <a:ext cx="4597342" cy="62946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404765" y="5765059"/>
                <a:ext cx="3757947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765" y="5765059"/>
                <a:ext cx="3757947" cy="61555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6944671" y="5734041"/>
                <a:ext cx="3241965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ru-RU" sz="4000" b="1" dirty="0">
                  <a:solidFill>
                    <a:srgbClr val="7030A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4671" y="5734041"/>
                <a:ext cx="3241965" cy="629468"/>
              </a:xfrm>
              <a:prstGeom prst="rect">
                <a:avLst/>
              </a:prstGeom>
              <a:blipFill>
                <a:blip r:embed="rId15"/>
                <a:stretch>
                  <a:fillRect l="-9398" t="-25243" b="-456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1627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4706038" y="2096497"/>
            <a:ext cx="2115238" cy="761004"/>
          </a:xfrm>
          <a:prstGeom prst="roundRect">
            <a:avLst/>
          </a:prstGeom>
          <a:gradFill>
            <a:gsLst>
              <a:gs pos="97080">
                <a:srgbClr val="FF99FF"/>
              </a:gs>
              <a:gs pos="0">
                <a:schemeClr val="bg1">
                  <a:lumMod val="97000"/>
                  <a:lumOff val="3000"/>
                </a:schemeClr>
              </a:gs>
            </a:gsLst>
            <a:lin ang="5400000" scaled="1"/>
          </a:gradFill>
          <a:ln>
            <a:solidFill>
              <a:srgbClr val="FF99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§"/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377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85342" y="1399696"/>
            <a:ext cx="4571999" cy="1067216"/>
          </a:xfrm>
          <a:prstGeom prst="ellipse">
            <a:avLst/>
          </a:prstGeom>
          <a:gradFill>
            <a:gsLst>
              <a:gs pos="97080">
                <a:srgbClr val="00B0F0"/>
              </a:gs>
              <a:gs pos="0">
                <a:schemeClr val="bg1">
                  <a:lumMod val="97000"/>
                  <a:lumOff val="3000"/>
                </a:schemeClr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119-sahifa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06038" y="3764953"/>
            <a:ext cx="2115238" cy="2854921"/>
          </a:xfrm>
          <a:prstGeom prst="roundRect">
            <a:avLst/>
          </a:prstGeom>
          <a:gradFill>
            <a:gsLst>
              <a:gs pos="97080">
                <a:srgbClr val="FF99FF"/>
              </a:gs>
              <a:gs pos="0">
                <a:schemeClr val="bg1">
                  <a:lumMod val="97000"/>
                  <a:lumOff val="3000"/>
                </a:schemeClr>
              </a:gs>
            </a:gsLst>
            <a:lin ang="5400000" scaled="1"/>
          </a:gradFill>
          <a:ln>
            <a:solidFill>
              <a:srgbClr val="FF99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ctr">
              <a:buFont typeface="Wingdings" panose="05000000000000000000" pitchFamily="2" charset="2"/>
              <a:buChar char="§"/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380</a:t>
            </a:r>
          </a:p>
          <a:p>
            <a:pPr marL="571500" indent="-571500" algn="ctr">
              <a:buFont typeface="Wingdings" panose="05000000000000000000" pitchFamily="2" charset="2"/>
              <a:buChar char="§"/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381</a:t>
            </a:r>
          </a:p>
          <a:p>
            <a:pPr marL="571500" indent="-571500" algn="ctr">
              <a:buFont typeface="Wingdings" panose="05000000000000000000" pitchFamily="2" charset="2"/>
              <a:buChar char="§"/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382</a:t>
            </a:r>
          </a:p>
          <a:p>
            <a:pPr marL="571500" indent="-571500" algn="ctr">
              <a:buFont typeface="Wingdings" panose="05000000000000000000" pitchFamily="2" charset="2"/>
              <a:buChar char="§"/>
            </a:pP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386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685342" y="3163713"/>
            <a:ext cx="4572000" cy="1016968"/>
          </a:xfrm>
          <a:prstGeom prst="ellipse">
            <a:avLst/>
          </a:prstGeom>
          <a:gradFill>
            <a:gsLst>
              <a:gs pos="97080">
                <a:srgbClr val="00B0F0"/>
              </a:gs>
              <a:gs pos="0">
                <a:schemeClr val="bg1">
                  <a:lumMod val="97000"/>
                  <a:lumOff val="3000"/>
                </a:schemeClr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120-sahifa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92656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3137498" y="0"/>
            <a:ext cx="5917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Усечённая треугольная пирамида - геометрическое тело - Mnogogranniki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27"/>
          <a:stretch/>
        </p:blipFill>
        <p:spPr bwMode="auto">
          <a:xfrm>
            <a:off x="178190" y="814871"/>
            <a:ext cx="3333750" cy="3023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Усечённая пятиугольная пирамида - геометрическое тело - Mnogogranniki.r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34"/>
          <a:stretch/>
        </p:blipFill>
        <p:spPr bwMode="auto">
          <a:xfrm>
            <a:off x="8530835" y="956603"/>
            <a:ext cx="3333750" cy="298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Усечённая четырехугольная пирамида - геометрическое тело - Mnogogranniki.r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1"/>
          <a:stretch/>
        </p:blipFill>
        <p:spPr bwMode="auto">
          <a:xfrm>
            <a:off x="4429125" y="1037173"/>
            <a:ext cx="3333750" cy="2982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Усечённая семиугольная пирамида - геометрическое тело - Mnogogranniki.ru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0" b="7275"/>
          <a:stretch/>
        </p:blipFill>
        <p:spPr bwMode="auto">
          <a:xfrm>
            <a:off x="4292722" y="3882683"/>
            <a:ext cx="3333750" cy="288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Усечённая восьмиугольная пирамида - геометрическое тело - Mnogogranniki.r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254" y="3524250"/>
            <a:ext cx="33337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Усечённая шестиугольная пирамида - геометрическое тело - Mnogogranniki.ru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53" y="3826412"/>
            <a:ext cx="3108668" cy="303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49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Усечённая треугольная пирамида - геометрическое тело - Mnogogranniki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557" b="11784"/>
          <a:stretch/>
        </p:blipFill>
        <p:spPr bwMode="auto">
          <a:xfrm>
            <a:off x="2040594" y="818146"/>
            <a:ext cx="7411453" cy="6039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2739953" y="23634"/>
            <a:ext cx="67120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Равнобедренный треугольник 1"/>
          <p:cNvSpPr/>
          <p:nvPr/>
        </p:nvSpPr>
        <p:spPr>
          <a:xfrm rot="10250184">
            <a:off x="4862023" y="1687387"/>
            <a:ext cx="2505507" cy="1127650"/>
          </a:xfrm>
          <a:prstGeom prst="triangle">
            <a:avLst>
              <a:gd name="adj" fmla="val 31084"/>
            </a:avLst>
          </a:prstGeom>
          <a:solidFill>
            <a:srgbClr val="66FF66"/>
          </a:solidFill>
          <a:ln>
            <a:solidFill>
              <a:srgbClr val="66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3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2739953" y="23634"/>
            <a:ext cx="63690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Объем пирамиды - Объемы тел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035" y="1540042"/>
            <a:ext cx="7194885" cy="459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79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8D52AA-5445-4EA8-9FE7-E079EB618E29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2739953" y="23634"/>
            <a:ext cx="64011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033" y="1938343"/>
            <a:ext cx="5257799" cy="4471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араллелограмм 5"/>
          <p:cNvSpPr/>
          <p:nvPr/>
        </p:nvSpPr>
        <p:spPr>
          <a:xfrm rot="19838766">
            <a:off x="7588178" y="5296109"/>
            <a:ext cx="179725" cy="224213"/>
          </a:xfrm>
          <a:prstGeom prst="parallelogram">
            <a:avLst>
              <a:gd name="adj" fmla="val 1483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6820558" y="2756672"/>
            <a:ext cx="973417" cy="2724727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7387493" y="3738338"/>
                <a:ext cx="21480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7493" y="3738338"/>
                <a:ext cx="214802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4413402" y="2396217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3402" y="2396217"/>
                <a:ext cx="350481" cy="307777"/>
              </a:xfrm>
              <a:prstGeom prst="rect">
                <a:avLst/>
              </a:prstGeom>
              <a:blipFill>
                <a:blip r:embed="rId5"/>
                <a:stretch>
                  <a:fillRect l="-17544" r="-10526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5687021" y="1745588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021" y="1745588"/>
                <a:ext cx="366511" cy="307777"/>
              </a:xfrm>
              <a:prstGeom prst="rect">
                <a:avLst/>
              </a:prstGeom>
              <a:blipFill>
                <a:blip r:embed="rId6"/>
                <a:stretch>
                  <a:fillRect l="-16667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7337177" y="2193619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177" y="2193619"/>
                <a:ext cx="340863" cy="307777"/>
              </a:xfrm>
              <a:prstGeom prst="rect">
                <a:avLst/>
              </a:prstGeom>
              <a:blipFill>
                <a:blip r:embed="rId7"/>
                <a:stretch>
                  <a:fillRect l="-17857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/>
              <p:cNvSpPr txBox="1"/>
              <p:nvPr/>
            </p:nvSpPr>
            <p:spPr>
              <a:xfrm>
                <a:off x="5983972" y="3026542"/>
                <a:ext cx="37292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3972" y="3026542"/>
                <a:ext cx="372923" cy="307777"/>
              </a:xfrm>
              <a:prstGeom prst="rect">
                <a:avLst/>
              </a:prstGeom>
              <a:blipFill>
                <a:blip r:embed="rId8"/>
                <a:stretch>
                  <a:fillRect l="-16393" r="-8197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3282252" y="5272269"/>
                <a:ext cx="2276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252" y="5272269"/>
                <a:ext cx="227626" cy="307777"/>
              </a:xfrm>
              <a:prstGeom prst="rect">
                <a:avLst/>
              </a:prstGeom>
              <a:blipFill>
                <a:blip r:embed="rId9"/>
                <a:stretch>
                  <a:fillRect l="-23684" r="-26316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291402" y="3861448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1402" y="3861448"/>
                <a:ext cx="243656" cy="307777"/>
              </a:xfrm>
              <a:prstGeom prst="rect">
                <a:avLst/>
              </a:prstGeom>
              <a:blipFill>
                <a:blip r:embed="rId10"/>
                <a:stretch>
                  <a:fillRect l="-22500" r="-25000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8614533" y="4880508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4533" y="4880508"/>
                <a:ext cx="218008" cy="307777"/>
              </a:xfrm>
              <a:prstGeom prst="rect">
                <a:avLst/>
              </a:prstGeom>
              <a:blipFill>
                <a:blip r:embed="rId11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6482527" y="6285550"/>
                <a:ext cx="25006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2527" y="6285550"/>
                <a:ext cx="250068" cy="307777"/>
              </a:xfrm>
              <a:prstGeom prst="rect">
                <a:avLst/>
              </a:prstGeom>
              <a:blipFill>
                <a:blip r:embed="rId12"/>
                <a:stretch>
                  <a:fillRect l="-21951" r="-26829"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/>
              <p:cNvSpPr txBox="1"/>
              <p:nvPr/>
            </p:nvSpPr>
            <p:spPr>
              <a:xfrm>
                <a:off x="621886" y="884718"/>
                <a:ext cx="1070203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𝑨𝑩𝑪𝑫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muntazam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886" y="884718"/>
                <a:ext cx="10702032" cy="615553"/>
              </a:xfrm>
              <a:prstGeom prst="rect">
                <a:avLst/>
              </a:prstGeom>
              <a:blipFill>
                <a:blip r:embed="rId13"/>
                <a:stretch>
                  <a:fillRect l="-57" t="-24752" r="-1822" b="-49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Рамка 20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3" name="Прямая со стрелкой 22"/>
          <p:cNvCxnSpPr>
            <a:endCxn id="28" idx="3"/>
          </p:cNvCxnSpPr>
          <p:nvPr/>
        </p:nvCxnSpPr>
        <p:spPr>
          <a:xfrm flipH="1">
            <a:off x="2963030" y="2402034"/>
            <a:ext cx="3132971" cy="896770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2963030" y="3524360"/>
            <a:ext cx="2723991" cy="1742092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38731" y="2944861"/>
            <a:ext cx="21242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Прямая со стрелкой 30"/>
          <p:cNvCxnSpPr/>
          <p:nvPr/>
        </p:nvCxnSpPr>
        <p:spPr>
          <a:xfrm flipV="1">
            <a:off x="7624458" y="3098749"/>
            <a:ext cx="949393" cy="825473"/>
          </a:xfrm>
          <a:prstGeom prst="straightConnector1">
            <a:avLst/>
          </a:prstGeom>
          <a:ln w="38100">
            <a:solidFill>
              <a:srgbClr val="800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8702433" y="2569583"/>
            <a:ext cx="22942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apofema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/>
              <p:cNvSpPr txBox="1"/>
              <p:nvPr/>
            </p:nvSpPr>
            <p:spPr>
              <a:xfrm>
                <a:off x="6514410" y="2448895"/>
                <a:ext cx="34887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4410" y="2448895"/>
                <a:ext cx="348878" cy="307777"/>
              </a:xfrm>
              <a:prstGeom prst="rect">
                <a:avLst/>
              </a:prstGeom>
              <a:blipFill>
                <a:blip r:embed="rId14"/>
                <a:stretch>
                  <a:fillRect l="-17544" r="-8772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7770584" y="5522113"/>
                <a:ext cx="22602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584" y="5522113"/>
                <a:ext cx="226024" cy="307777"/>
              </a:xfrm>
              <a:prstGeom prst="rect">
                <a:avLst/>
              </a:prstGeom>
              <a:blipFill>
                <a:blip r:embed="rId15"/>
                <a:stretch>
                  <a:fillRect l="-27027" r="-27027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537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04" r="33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FA5667-E5C8-4C5D-B2A2-F752185F4ED9}"/>
              </a:ext>
            </a:extLst>
          </p:cNvPr>
          <p:cNvSpPr txBox="1"/>
          <p:nvPr/>
        </p:nvSpPr>
        <p:spPr>
          <a:xfrm>
            <a:off x="551426" y="612844"/>
            <a:ext cx="111192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perimetrlari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apofemasining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4896" y="-26348"/>
            <a:ext cx="23807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ru-RU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 descr="Усечённая пирамида — Википед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896" y="3475166"/>
            <a:ext cx="3816933" cy="274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с двумя скругленными противолежащими углами 3"/>
              <p:cNvSpPr/>
              <p:nvPr/>
            </p:nvSpPr>
            <p:spPr>
              <a:xfrm>
                <a:off x="757991" y="3982452"/>
                <a:ext cx="6292514" cy="1672390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gradFill>
                <a:gsLst>
                  <a:gs pos="0">
                    <a:srgbClr val="00B0F0"/>
                  </a:gs>
                  <a:gs pos="50000">
                    <a:schemeClr val="bg1"/>
                  </a:gs>
                  <a:gs pos="100000">
                    <a:srgbClr val="00B0F0"/>
                  </a:gs>
                </a:gsLst>
                <a:lin ang="5400000" scaled="1"/>
              </a:gradFill>
              <a:ln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48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4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4800" b="1" dirty="0"/>
              </a:p>
            </p:txBody>
          </p:sp>
        </mc:Choice>
        <mc:Fallback>
          <p:sp>
            <p:nvSpPr>
              <p:cNvPr id="4" name="Прямоугольник с двумя скругленными противолежащими углами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991" y="3982452"/>
                <a:ext cx="6292514" cy="1672390"/>
              </a:xfrm>
              <a:prstGeom prst="round2DiagRect">
                <a:avLst>
                  <a:gd name="adj1" fmla="val 50000"/>
                  <a:gd name="adj2" fmla="val 0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араллелограмм 5"/>
          <p:cNvSpPr/>
          <p:nvPr/>
        </p:nvSpPr>
        <p:spPr>
          <a:xfrm rot="19838766">
            <a:off x="10502400" y="5567327"/>
            <a:ext cx="138943" cy="146836"/>
          </a:xfrm>
          <a:prstGeom prst="parallelogram">
            <a:avLst>
              <a:gd name="adj" fmla="val 14837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0001523" y="3982452"/>
            <a:ext cx="666891" cy="1690761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367928" y="4564698"/>
                <a:ext cx="21480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7928" y="4564698"/>
                <a:ext cx="214802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68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авнобедренный треугольник 20"/>
          <p:cNvSpPr/>
          <p:nvPr/>
        </p:nvSpPr>
        <p:spPr>
          <a:xfrm rot="10800000">
            <a:off x="7744025" y="3963568"/>
            <a:ext cx="930853" cy="1680085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 rot="4227537">
            <a:off x="8232028" y="4725504"/>
            <a:ext cx="973232" cy="1813443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5344323">
            <a:off x="9165526" y="3131995"/>
            <a:ext cx="930853" cy="1992604"/>
          </a:xfrm>
          <a:prstGeom prst="triangle">
            <a:avLst>
              <a:gd name="adj" fmla="val 87837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21448350">
            <a:off x="9822298" y="4364218"/>
            <a:ext cx="962009" cy="1448678"/>
          </a:xfrm>
          <a:prstGeom prst="triangle">
            <a:avLst>
              <a:gd name="adj" fmla="val 8527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DE2AC85-7A2E-4AAF-8BFE-158D26D54C84}"/>
              </a:ext>
            </a:extLst>
          </p:cNvPr>
          <p:cNvSpPr/>
          <p:nvPr/>
        </p:nvSpPr>
        <p:spPr>
          <a:xfrm>
            <a:off x="0" y="0"/>
            <a:ext cx="12192000" cy="731520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C4F4B40-4EB5-4373-BDB6-E8D35110ED55}"/>
              </a:ext>
            </a:extLst>
          </p:cNvPr>
          <p:cNvSpPr txBox="1"/>
          <p:nvPr/>
        </p:nvSpPr>
        <p:spPr>
          <a:xfrm>
            <a:off x="4797083" y="0"/>
            <a:ext cx="238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EBF314-D613-4FE3-8A1E-80E587F27D73}"/>
                  </a:ext>
                </a:extLst>
              </p:cNvPr>
              <p:cNvSpPr txBox="1"/>
              <p:nvPr/>
            </p:nvSpPr>
            <p:spPr>
              <a:xfrm>
                <a:off x="294806" y="809954"/>
                <a:ext cx="11602387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To‘rtburchakli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muntazam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asoslarining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tomonlari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𝟏𝟒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diagonali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𝟏𝟖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6600CC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rgbClr val="6600C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Kesik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4EBF314-D613-4FE3-8A1E-80E587F27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806" y="809954"/>
                <a:ext cx="11602387" cy="3785652"/>
              </a:xfrm>
              <a:prstGeom prst="rect">
                <a:avLst/>
              </a:prstGeom>
              <a:blipFill>
                <a:blip r:embed="rId2"/>
                <a:stretch>
                  <a:fillRect l="-1838" r="-1838" b="-30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934" y="4618376"/>
            <a:ext cx="3249091" cy="2027697"/>
          </a:xfrm>
          <a:prstGeom prst="rect">
            <a:avLst/>
          </a:prstGeom>
        </p:spPr>
      </p:pic>
      <p:sp>
        <p:nvSpPr>
          <p:cNvPr id="11" name="Рамка 10"/>
          <p:cNvSpPr/>
          <p:nvPr/>
        </p:nvSpPr>
        <p:spPr>
          <a:xfrm>
            <a:off x="76200" y="800101"/>
            <a:ext cx="12049125" cy="5991224"/>
          </a:xfrm>
          <a:prstGeom prst="frame">
            <a:avLst>
              <a:gd name="adj1" fmla="val 79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78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2141</TotalTime>
  <Words>587</Words>
  <Application>Microsoft Office PowerPoint</Application>
  <PresentationFormat>Широкоэкранный</PresentationFormat>
  <Paragraphs>413</Paragraphs>
  <Slides>39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Cambria Math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229</cp:revision>
  <dcterms:created xsi:type="dcterms:W3CDTF">2020-11-18T06:49:46Z</dcterms:created>
  <dcterms:modified xsi:type="dcterms:W3CDTF">2020-12-19T10:04:26Z</dcterms:modified>
</cp:coreProperties>
</file>