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59" r:id="rId4"/>
    <p:sldId id="273" r:id="rId5"/>
    <p:sldId id="272" r:id="rId6"/>
    <p:sldId id="274" r:id="rId7"/>
    <p:sldId id="271" r:id="rId8"/>
    <p:sldId id="260" r:id="rId9"/>
    <p:sldId id="261" r:id="rId10"/>
    <p:sldId id="262" r:id="rId11"/>
    <p:sldId id="276" r:id="rId12"/>
    <p:sldId id="266" r:id="rId13"/>
    <p:sldId id="267" r:id="rId14"/>
    <p:sldId id="286" r:id="rId15"/>
    <p:sldId id="294" r:id="rId16"/>
    <p:sldId id="292" r:id="rId17"/>
    <p:sldId id="293" r:id="rId18"/>
    <p:sldId id="295" r:id="rId19"/>
    <p:sldId id="296" r:id="rId20"/>
    <p:sldId id="298" r:id="rId21"/>
    <p:sldId id="301" r:id="rId22"/>
    <p:sldId id="299" r:id="rId23"/>
    <p:sldId id="302" r:id="rId24"/>
    <p:sldId id="304" r:id="rId25"/>
    <p:sldId id="305" r:id="rId26"/>
    <p:sldId id="306" r:id="rId27"/>
    <p:sldId id="307" r:id="rId28"/>
    <p:sldId id="308" r:id="rId29"/>
    <p:sldId id="309" r:id="rId30"/>
    <p:sldId id="31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00CC"/>
    <a:srgbClr val="CC0099"/>
    <a:srgbClr val="800080"/>
    <a:srgbClr val="6600CC"/>
    <a:srgbClr val="66FFFF"/>
    <a:srgbClr val="00CCFF"/>
    <a:srgbClr val="000099"/>
    <a:srgbClr val="00823B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79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5ABC5-6A2B-4752-8006-A8DF74F2D8C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E17404-9580-46FA-AA99-FAAD08D45F21}">
      <dgm:prSet phldrT="[Текст]" custT="1"/>
      <dgm:spPr>
        <a:gradFill flip="none" rotWithShape="0">
          <a:gsLst>
            <a:gs pos="0">
              <a:srgbClr val="CCFF33">
                <a:tint val="66000"/>
                <a:satMod val="160000"/>
              </a:srgbClr>
            </a:gs>
            <a:gs pos="50000">
              <a:srgbClr val="CCFF33">
                <a:tint val="44500"/>
                <a:satMod val="160000"/>
              </a:srgbClr>
            </a:gs>
            <a:gs pos="100000">
              <a:srgbClr val="CCFF33">
                <a:tint val="23500"/>
                <a:satMod val="160000"/>
              </a:srgb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Piramida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tushunchalar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A5849-06CD-41DC-BF5F-CDD5CE08AA4F}" type="parTrans" cxnId="{A1A5188A-9E54-4AF0-AD2A-37955047E6A5}">
      <dgm:prSet/>
      <dgm:spPr/>
      <dgm:t>
        <a:bodyPr/>
        <a:lstStyle/>
        <a:p>
          <a:pPr>
            <a:lnSpc>
              <a:spcPct val="150000"/>
            </a:lnSpc>
          </a:pPr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564DAC-9F34-4C8F-A844-2E85B2AFD495}" type="sibTrans" cxnId="{A1A5188A-9E54-4AF0-AD2A-37955047E6A5}">
      <dgm:prSet/>
      <dgm:spPr/>
      <dgm:t>
        <a:bodyPr/>
        <a:lstStyle/>
        <a:p>
          <a:pPr>
            <a:lnSpc>
              <a:spcPct val="150000"/>
            </a:lnSpc>
          </a:pPr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EB885-1258-4A98-B8D4-3A6AE5B1799C}">
      <dgm:prSet phldrT="[Текст]" custT="1"/>
      <dgm:spPr>
        <a:gradFill flip="none" rotWithShape="0">
          <a:gsLst>
            <a:gs pos="0">
              <a:srgbClr val="FF66FF">
                <a:tint val="66000"/>
                <a:satMod val="160000"/>
              </a:srgbClr>
            </a:gs>
            <a:gs pos="50000">
              <a:srgbClr val="FF66FF">
                <a:tint val="44500"/>
                <a:satMod val="160000"/>
              </a:srgbClr>
            </a:gs>
            <a:gs pos="100000">
              <a:srgbClr val="FF66FF">
                <a:tint val="23500"/>
                <a:satMod val="160000"/>
              </a:srgb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Piramidaning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to‘la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1A00E-859C-4F74-8338-5A13241921AC}" type="parTrans" cxnId="{00105ABC-51FE-4287-AAB0-3B3948F36164}">
      <dgm:prSet/>
      <dgm:spPr/>
      <dgm:t>
        <a:bodyPr/>
        <a:lstStyle/>
        <a:p>
          <a:pPr>
            <a:lnSpc>
              <a:spcPct val="150000"/>
            </a:lnSpc>
          </a:pPr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D591B-CDAE-4863-8B7D-9C22926B1876}" type="sibTrans" cxnId="{00105ABC-51FE-4287-AAB0-3B3948F36164}">
      <dgm:prSet/>
      <dgm:spPr/>
      <dgm:t>
        <a:bodyPr/>
        <a:lstStyle/>
        <a:p>
          <a:pPr>
            <a:lnSpc>
              <a:spcPct val="150000"/>
            </a:lnSpc>
          </a:pPr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FA36A-7622-41E3-B3CB-2C766276E484}">
      <dgm:prSet phldrT="[Текст]"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ct val="150000"/>
            </a:lnSpc>
          </a:pP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doir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r>
            <a: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yechish</a:t>
          </a:r>
          <a:endParaRPr lang="ru-RU" sz="3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1EC6C-2E7B-4D2C-B452-6806A8C9FD04}" type="parTrans" cxnId="{861D79A2-990E-499F-8270-C760564348B6}">
      <dgm:prSet/>
      <dgm:spPr/>
      <dgm:t>
        <a:bodyPr/>
        <a:lstStyle/>
        <a:p>
          <a:pPr>
            <a:lnSpc>
              <a:spcPct val="150000"/>
            </a:lnSpc>
          </a:pPr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223051-FA27-4397-9C19-81392E8CF9D4}" type="sibTrans" cxnId="{861D79A2-990E-499F-8270-C760564348B6}">
      <dgm:prSet/>
      <dgm:spPr/>
      <dgm:t>
        <a:bodyPr/>
        <a:lstStyle/>
        <a:p>
          <a:pPr>
            <a:lnSpc>
              <a:spcPct val="150000"/>
            </a:lnSpc>
          </a:pPr>
          <a:endParaRPr lang="ru-RU" sz="3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36ACA-4C3A-478A-8D88-0F0C7A6C694D}" type="pres">
      <dgm:prSet presAssocID="{9BA5ABC5-6A2B-4752-8006-A8DF74F2D8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BA2DD-0C09-468A-BA9A-7348E0F603C9}" type="pres">
      <dgm:prSet presAssocID="{E6E17404-9580-46FA-AA99-FAAD08D45F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B0E6D-A314-4A8D-9BEC-AD47273BE2BB}" type="pres">
      <dgm:prSet presAssocID="{27564DAC-9F34-4C8F-A844-2E85B2AFD495}" presName="sibTrans" presStyleCnt="0"/>
      <dgm:spPr/>
    </dgm:pt>
    <dgm:pt modelId="{B49AFF1F-FE47-4BCA-969B-FE916A2B7534}" type="pres">
      <dgm:prSet presAssocID="{72DEB885-1258-4A98-B8D4-3A6AE5B179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D06BD-B25B-4D78-AABA-24B38B8D2E40}" type="pres">
      <dgm:prSet presAssocID="{DC9D591B-CDAE-4863-8B7D-9C22926B1876}" presName="sibTrans" presStyleCnt="0"/>
      <dgm:spPr/>
    </dgm:pt>
    <dgm:pt modelId="{61B70CA5-2487-421B-812D-2DAD926FE5D0}" type="pres">
      <dgm:prSet presAssocID="{773FA36A-7622-41E3-B3CB-2C766276E4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D79A2-990E-499F-8270-C760564348B6}" srcId="{9BA5ABC5-6A2B-4752-8006-A8DF74F2D8C7}" destId="{773FA36A-7622-41E3-B3CB-2C766276E484}" srcOrd="2" destOrd="0" parTransId="{C4E1EC6C-2E7B-4D2C-B452-6806A8C9FD04}" sibTransId="{1E223051-FA27-4397-9C19-81392E8CF9D4}"/>
    <dgm:cxn modelId="{0703291C-21E0-4E94-9BB0-A21A6FFFA3A2}" type="presOf" srcId="{72DEB885-1258-4A98-B8D4-3A6AE5B1799C}" destId="{B49AFF1F-FE47-4BCA-969B-FE916A2B7534}" srcOrd="0" destOrd="0" presId="urn:microsoft.com/office/officeart/2005/8/layout/hList6"/>
    <dgm:cxn modelId="{A7C8861F-345E-4D39-B7F8-E08165FD36B4}" type="presOf" srcId="{E6E17404-9580-46FA-AA99-FAAD08D45F21}" destId="{433BA2DD-0C09-468A-BA9A-7348E0F603C9}" srcOrd="0" destOrd="0" presId="urn:microsoft.com/office/officeart/2005/8/layout/hList6"/>
    <dgm:cxn modelId="{FEDDC365-4087-43AA-A9C4-6DDBFDD1630D}" type="presOf" srcId="{773FA36A-7622-41E3-B3CB-2C766276E484}" destId="{61B70CA5-2487-421B-812D-2DAD926FE5D0}" srcOrd="0" destOrd="0" presId="urn:microsoft.com/office/officeart/2005/8/layout/hList6"/>
    <dgm:cxn modelId="{37E6160A-139F-494A-91E3-C87AB0F622B2}" type="presOf" srcId="{9BA5ABC5-6A2B-4752-8006-A8DF74F2D8C7}" destId="{44236ACA-4C3A-478A-8D88-0F0C7A6C694D}" srcOrd="0" destOrd="0" presId="urn:microsoft.com/office/officeart/2005/8/layout/hList6"/>
    <dgm:cxn modelId="{00105ABC-51FE-4287-AAB0-3B3948F36164}" srcId="{9BA5ABC5-6A2B-4752-8006-A8DF74F2D8C7}" destId="{72DEB885-1258-4A98-B8D4-3A6AE5B1799C}" srcOrd="1" destOrd="0" parTransId="{20C1A00E-859C-4F74-8338-5A13241921AC}" sibTransId="{DC9D591B-CDAE-4863-8B7D-9C22926B1876}"/>
    <dgm:cxn modelId="{A1A5188A-9E54-4AF0-AD2A-37955047E6A5}" srcId="{9BA5ABC5-6A2B-4752-8006-A8DF74F2D8C7}" destId="{E6E17404-9580-46FA-AA99-FAAD08D45F21}" srcOrd="0" destOrd="0" parTransId="{722A5849-06CD-41DC-BF5F-CDD5CE08AA4F}" sibTransId="{27564DAC-9F34-4C8F-A844-2E85B2AFD495}"/>
    <dgm:cxn modelId="{9CE88F2E-94C0-45EF-87E3-7278C79148F3}" type="presParOf" srcId="{44236ACA-4C3A-478A-8D88-0F0C7A6C694D}" destId="{433BA2DD-0C09-468A-BA9A-7348E0F603C9}" srcOrd="0" destOrd="0" presId="urn:microsoft.com/office/officeart/2005/8/layout/hList6"/>
    <dgm:cxn modelId="{96239EEF-910A-4A03-AF29-FEE27506F6DF}" type="presParOf" srcId="{44236ACA-4C3A-478A-8D88-0F0C7A6C694D}" destId="{7B6B0E6D-A314-4A8D-9BEC-AD47273BE2BB}" srcOrd="1" destOrd="0" presId="urn:microsoft.com/office/officeart/2005/8/layout/hList6"/>
    <dgm:cxn modelId="{275F3B65-1E53-4BD3-B4B1-D52659764BEB}" type="presParOf" srcId="{44236ACA-4C3A-478A-8D88-0F0C7A6C694D}" destId="{B49AFF1F-FE47-4BCA-969B-FE916A2B7534}" srcOrd="2" destOrd="0" presId="urn:microsoft.com/office/officeart/2005/8/layout/hList6"/>
    <dgm:cxn modelId="{A38028E8-F57F-43DA-B251-ACEAFB789B22}" type="presParOf" srcId="{44236ACA-4C3A-478A-8D88-0F0C7A6C694D}" destId="{1FBD06BD-B25B-4D78-AABA-24B38B8D2E40}" srcOrd="3" destOrd="0" presId="urn:microsoft.com/office/officeart/2005/8/layout/hList6"/>
    <dgm:cxn modelId="{A877D071-D9D1-47AF-9BAF-870747DC78F8}" type="presParOf" srcId="{44236ACA-4C3A-478A-8D88-0F0C7A6C694D}" destId="{61B70CA5-2487-421B-812D-2DAD926FE5D0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839D2-AAC1-4383-B883-26810EBA00E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2E939A-7B78-4B8C-B4E2-883CAFACF2DE}">
      <dgm:prSet phldrT="[Текст]" custT="1"/>
      <dgm:sp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116-sahifa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A8029-BC9F-45C6-B3D2-EEA4F29E6D9C}" type="parTrans" cxnId="{D3931CD3-F90D-469E-B771-52718CF78A37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8AD177-0798-4282-85C7-A22F9DF634C3}" type="sibTrans" cxnId="{D3931CD3-F90D-469E-B771-52718CF78A37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55FBA-8E0B-43EC-8923-3ACD509DC28A}">
      <dgm:prSet phldrT="[Текст]" custT="1"/>
      <dgm:spPr>
        <a:gradFill rotWithShape="0">
          <a:gsLst>
            <a:gs pos="100000">
              <a:srgbClr val="00B0F0"/>
            </a:gs>
            <a:gs pos="0">
              <a:schemeClr val="bg1"/>
            </a:gs>
          </a:gsLst>
          <a:lin ang="5400000" scaled="1"/>
        </a:gra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362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9D3DE-3E03-40BB-A9A6-D3FA15EA6A3D}" type="parTrans" cxnId="{81CC501F-5F0F-432E-8DF7-7A976F7EBD9F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4F6B1-871B-4746-93D8-F6653A7C67FF}" type="sibTrans" cxnId="{81CC501F-5F0F-432E-8DF7-7A976F7EBD9F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BA22EA-58CE-4215-9246-365AA481A429}">
      <dgm:prSet phldrT="[Текст]" custT="1"/>
      <dgm:spPr>
        <a:gradFill rotWithShape="0">
          <a:gsLst>
            <a:gs pos="0">
              <a:srgbClr val="FF66CC"/>
            </a:gs>
            <a:gs pos="100000">
              <a:schemeClr val="bg1"/>
            </a:gs>
          </a:gsLst>
          <a:lin ang="5400000" scaled="1"/>
        </a:gra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116-sahifa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F712D-2E5B-4233-BBDC-3C8756E289E1}" type="parTrans" cxnId="{DE451AE7-D9E7-42D3-A0CB-769D3A443A21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73805D-9468-4B5B-B37A-985DA59137BD}" type="sibTrans" cxnId="{DE451AE7-D9E7-42D3-A0CB-769D3A443A21}">
      <dgm:prSet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1A21B1-B313-4F7E-AF5C-E0AC4475DA0E}">
      <dgm:prSet phldrT="[Текст]" custT="1"/>
      <dgm:spPr>
        <a:gradFill rotWithShape="0">
          <a:gsLst>
            <a:gs pos="100000">
              <a:srgbClr val="FF66CC"/>
            </a:gs>
            <a:gs pos="0">
              <a:schemeClr val="bg1"/>
            </a:gs>
          </a:gsLst>
          <a:lin ang="5400000" scaled="1"/>
        </a:gra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363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FD7957-9A14-405A-AE56-42CF3CE927B1}" type="parTrans" cxnId="{F6361040-86DB-450A-8EDE-B85769F5DE24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A8C63-7C37-42D5-A157-C901BFAA7608}" type="sibTrans" cxnId="{F6361040-86DB-450A-8EDE-B85769F5DE24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A8843-5539-4764-B918-B5C656AEB5D3}">
      <dgm:prSet phldrT="[Текст]" custT="1"/>
      <dgm:spPr>
        <a:gradFill rotWithShape="0">
          <a:gsLst>
            <a:gs pos="0">
              <a:srgbClr val="37E61A"/>
            </a:gs>
            <a:gs pos="100000">
              <a:schemeClr val="bg1"/>
            </a:gs>
          </a:gsLst>
          <a:lin ang="5400000" scaled="1"/>
        </a:gra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117-sahifa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82181-045E-422C-8F3C-D50E5617B621}" type="parTrans" cxnId="{4ADA5DF9-81D9-4732-B38D-04EDA58DCA69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32E84-DCDC-403C-871D-529D675498C6}" type="sibTrans" cxnId="{4ADA5DF9-81D9-4732-B38D-04EDA58DCA69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5852FE-F315-4790-98F5-7F5842CF85F9}">
      <dgm:prSet phldrT="[Текст]" custT="1"/>
      <dgm:spPr>
        <a:gradFill rotWithShape="0">
          <a:gsLst>
            <a:gs pos="100000">
              <a:srgbClr val="37E61A"/>
            </a:gs>
            <a:gs pos="0">
              <a:schemeClr val="bg1"/>
            </a:gs>
          </a:gsLst>
          <a:lin ang="5400000" scaled="1"/>
        </a:gra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370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E3CFC-41EC-4A1A-A789-79361AF3F6A1}" type="parTrans" cxnId="{0091AEBE-B75B-49B6-833E-C1A3AE11CFE4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EB6176-B8DA-4309-B20B-AD051455D207}" type="sibTrans" cxnId="{0091AEBE-B75B-49B6-833E-C1A3AE11CFE4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E8857-8A0A-4A48-A97F-32AA45C2662B}" type="pres">
      <dgm:prSet presAssocID="{0E9839D2-AAC1-4383-B883-26810EBA00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F0218-A629-4A65-8306-74F90796B8B8}" type="pres">
      <dgm:prSet presAssocID="{792E939A-7B78-4B8C-B4E2-883CAFACF2DE}" presName="composite" presStyleCnt="0"/>
      <dgm:spPr/>
    </dgm:pt>
    <dgm:pt modelId="{2F712DED-65EB-472B-AC7E-E82CE3515EC9}" type="pres">
      <dgm:prSet presAssocID="{792E939A-7B78-4B8C-B4E2-883CAFACF2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E1548-DC32-4C37-9F7F-B67C4816D5DA}" type="pres">
      <dgm:prSet presAssocID="{792E939A-7B78-4B8C-B4E2-883CAFACF2DE}" presName="parSh" presStyleLbl="node1" presStyleIdx="0" presStyleCnt="3" custScaleX="130005"/>
      <dgm:spPr/>
      <dgm:t>
        <a:bodyPr/>
        <a:lstStyle/>
        <a:p>
          <a:endParaRPr lang="ru-RU"/>
        </a:p>
      </dgm:t>
    </dgm:pt>
    <dgm:pt modelId="{7218E946-A75C-4763-A5C4-80224F7E2EE1}" type="pres">
      <dgm:prSet presAssocID="{792E939A-7B78-4B8C-B4E2-883CAFACF2DE}" presName="desTx" presStyleLbl="fgAcc1" presStyleIdx="0" presStyleCnt="3" custScaleY="77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95216-FEB7-4FB9-BB56-C3CA0DFF9B13}" type="pres">
      <dgm:prSet presAssocID="{AC8AD177-0798-4282-85C7-A22F9DF634C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12498F1-CD0D-479B-AAC5-2211CE3810AD}" type="pres">
      <dgm:prSet presAssocID="{AC8AD177-0798-4282-85C7-A22F9DF634C3}" presName="connTx" presStyleLbl="sibTrans2D1" presStyleIdx="0" presStyleCnt="2"/>
      <dgm:spPr/>
      <dgm:t>
        <a:bodyPr/>
        <a:lstStyle/>
        <a:p>
          <a:endParaRPr lang="ru-RU"/>
        </a:p>
      </dgm:t>
    </dgm:pt>
    <dgm:pt modelId="{69816B6A-3FA5-4782-8DDC-CE54EA86983C}" type="pres">
      <dgm:prSet presAssocID="{69BA22EA-58CE-4215-9246-365AA481A429}" presName="composite" presStyleCnt="0"/>
      <dgm:spPr/>
    </dgm:pt>
    <dgm:pt modelId="{412DA6F6-0D68-4FB2-9BDE-14311B168DBD}" type="pres">
      <dgm:prSet presAssocID="{69BA22EA-58CE-4215-9246-365AA481A42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9C5B5-FB2F-4883-93C7-C57B408B7742}" type="pres">
      <dgm:prSet presAssocID="{69BA22EA-58CE-4215-9246-365AA481A429}" presName="parSh" presStyleLbl="node1" presStyleIdx="1" presStyleCnt="3" custScaleX="138069" custLinFactNeighborX="-14767" custLinFactNeighborY="-2808"/>
      <dgm:spPr/>
      <dgm:t>
        <a:bodyPr/>
        <a:lstStyle/>
        <a:p>
          <a:endParaRPr lang="ru-RU"/>
        </a:p>
      </dgm:t>
    </dgm:pt>
    <dgm:pt modelId="{42AE4AB1-79AA-43DF-A801-B5729FA9EED0}" type="pres">
      <dgm:prSet presAssocID="{69BA22EA-58CE-4215-9246-365AA481A429}" presName="desTx" presStyleLbl="fgAcc1" presStyleIdx="1" presStyleCnt="3" custScaleY="78863" custLinFactNeighborX="-9975" custLinFactNeighborY="-2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B0393-D6AF-45B5-8710-E84253891227}" type="pres">
      <dgm:prSet presAssocID="{4273805D-9468-4B5B-B37A-985DA59137B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54E026-173A-4C1E-9F0E-51887144E07C}" type="pres">
      <dgm:prSet presAssocID="{4273805D-9468-4B5B-B37A-985DA59137BD}" presName="connTx" presStyleLbl="sibTrans2D1" presStyleIdx="1" presStyleCnt="2"/>
      <dgm:spPr/>
      <dgm:t>
        <a:bodyPr/>
        <a:lstStyle/>
        <a:p>
          <a:endParaRPr lang="ru-RU"/>
        </a:p>
      </dgm:t>
    </dgm:pt>
    <dgm:pt modelId="{E9089E22-AD4A-4E9C-9EA3-570CFC35C4A9}" type="pres">
      <dgm:prSet presAssocID="{F38A8843-5539-4764-B918-B5C656AEB5D3}" presName="composite" presStyleCnt="0"/>
      <dgm:spPr/>
    </dgm:pt>
    <dgm:pt modelId="{BC633384-22AD-4C10-BFE4-C07F83D6AC35}" type="pres">
      <dgm:prSet presAssocID="{F38A8843-5539-4764-B918-B5C656AEB5D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18F5D-79D3-4720-B830-EC09D46DFC66}" type="pres">
      <dgm:prSet presAssocID="{F38A8843-5539-4764-B918-B5C656AEB5D3}" presName="parSh" presStyleLbl="node1" presStyleIdx="2" presStyleCnt="3" custScaleX="123814" custLinFactNeighborX="-21765" custLinFactNeighborY="-2808"/>
      <dgm:spPr/>
      <dgm:t>
        <a:bodyPr/>
        <a:lstStyle/>
        <a:p>
          <a:endParaRPr lang="ru-RU"/>
        </a:p>
      </dgm:t>
    </dgm:pt>
    <dgm:pt modelId="{50A48D58-278C-43AA-A94E-77F2FD171ECC}" type="pres">
      <dgm:prSet presAssocID="{F38A8843-5539-4764-B918-B5C656AEB5D3}" presName="desTx" presStyleLbl="fgAcc1" presStyleIdx="2" presStyleCnt="3" custScaleY="79839" custLinFactNeighborX="-27206" custLinFactNeighborY="-4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61040-86DB-450A-8EDE-B85769F5DE24}" srcId="{69BA22EA-58CE-4215-9246-365AA481A429}" destId="{E01A21B1-B313-4F7E-AF5C-E0AC4475DA0E}" srcOrd="0" destOrd="0" parTransId="{B3FD7957-9A14-405A-AE56-42CF3CE927B1}" sibTransId="{F87A8C63-7C37-42D5-A157-C901BFAA7608}"/>
    <dgm:cxn modelId="{D3931CD3-F90D-469E-B771-52718CF78A37}" srcId="{0E9839D2-AAC1-4383-B883-26810EBA00EC}" destId="{792E939A-7B78-4B8C-B4E2-883CAFACF2DE}" srcOrd="0" destOrd="0" parTransId="{17FA8029-BC9F-45C6-B3D2-EEA4F29E6D9C}" sibTransId="{AC8AD177-0798-4282-85C7-A22F9DF634C3}"/>
    <dgm:cxn modelId="{E66D1C57-BD94-438A-87B3-B707A9F7E88D}" type="presOf" srcId="{20355FBA-8E0B-43EC-8923-3ACD509DC28A}" destId="{7218E946-A75C-4763-A5C4-80224F7E2EE1}" srcOrd="0" destOrd="0" presId="urn:microsoft.com/office/officeart/2005/8/layout/process3"/>
    <dgm:cxn modelId="{34B9640D-DA99-4EEF-ACF6-3991B1FADFC8}" type="presOf" srcId="{4273805D-9468-4B5B-B37A-985DA59137BD}" destId="{1C54E026-173A-4C1E-9F0E-51887144E07C}" srcOrd="1" destOrd="0" presId="urn:microsoft.com/office/officeart/2005/8/layout/process3"/>
    <dgm:cxn modelId="{346A3B79-6D63-41BE-91C5-779993FA6B36}" type="presOf" srcId="{4273805D-9468-4B5B-B37A-985DA59137BD}" destId="{378B0393-D6AF-45B5-8710-E84253891227}" srcOrd="0" destOrd="0" presId="urn:microsoft.com/office/officeart/2005/8/layout/process3"/>
    <dgm:cxn modelId="{DE451AE7-D9E7-42D3-A0CB-769D3A443A21}" srcId="{0E9839D2-AAC1-4383-B883-26810EBA00EC}" destId="{69BA22EA-58CE-4215-9246-365AA481A429}" srcOrd="1" destOrd="0" parTransId="{1EEF712D-2E5B-4233-BBDC-3C8756E289E1}" sibTransId="{4273805D-9468-4B5B-B37A-985DA59137BD}"/>
    <dgm:cxn modelId="{FA097844-C1F8-451C-A17C-9C17E9355F89}" type="presOf" srcId="{792E939A-7B78-4B8C-B4E2-883CAFACF2DE}" destId="{957E1548-DC32-4C37-9F7F-B67C4816D5DA}" srcOrd="1" destOrd="0" presId="urn:microsoft.com/office/officeart/2005/8/layout/process3"/>
    <dgm:cxn modelId="{12FDE77E-DE5D-42C7-9B74-675626A7F714}" type="presOf" srcId="{E01A21B1-B313-4F7E-AF5C-E0AC4475DA0E}" destId="{42AE4AB1-79AA-43DF-A801-B5729FA9EED0}" srcOrd="0" destOrd="0" presId="urn:microsoft.com/office/officeart/2005/8/layout/process3"/>
    <dgm:cxn modelId="{BB7472A0-BFBD-4B1C-B5E9-CE0024A118CF}" type="presOf" srcId="{792E939A-7B78-4B8C-B4E2-883CAFACF2DE}" destId="{2F712DED-65EB-472B-AC7E-E82CE3515EC9}" srcOrd="0" destOrd="0" presId="urn:microsoft.com/office/officeart/2005/8/layout/process3"/>
    <dgm:cxn modelId="{11437D61-5C9B-4E6C-8C29-356E4A60B387}" type="presOf" srcId="{F38A8843-5539-4764-B918-B5C656AEB5D3}" destId="{BE718F5D-79D3-4720-B830-EC09D46DFC66}" srcOrd="1" destOrd="0" presId="urn:microsoft.com/office/officeart/2005/8/layout/process3"/>
    <dgm:cxn modelId="{A5C9375D-A2B9-428D-9FAD-F447BDB8AB11}" type="presOf" srcId="{AE5852FE-F315-4790-98F5-7F5842CF85F9}" destId="{50A48D58-278C-43AA-A94E-77F2FD171ECC}" srcOrd="0" destOrd="0" presId="urn:microsoft.com/office/officeart/2005/8/layout/process3"/>
    <dgm:cxn modelId="{D6048D71-C969-4D14-8C92-08F0620889EC}" type="presOf" srcId="{AC8AD177-0798-4282-85C7-A22F9DF634C3}" destId="{02395216-FEB7-4FB9-BB56-C3CA0DFF9B13}" srcOrd="0" destOrd="0" presId="urn:microsoft.com/office/officeart/2005/8/layout/process3"/>
    <dgm:cxn modelId="{973F8834-40D3-4D06-B3E6-59F1E20A00AA}" type="presOf" srcId="{69BA22EA-58CE-4215-9246-365AA481A429}" destId="{412DA6F6-0D68-4FB2-9BDE-14311B168DBD}" srcOrd="0" destOrd="0" presId="urn:microsoft.com/office/officeart/2005/8/layout/process3"/>
    <dgm:cxn modelId="{91DAB67E-B368-4669-9542-31D1E088EE99}" type="presOf" srcId="{0E9839D2-AAC1-4383-B883-26810EBA00EC}" destId="{6D6E8857-8A0A-4A48-A97F-32AA45C2662B}" srcOrd="0" destOrd="0" presId="urn:microsoft.com/office/officeart/2005/8/layout/process3"/>
    <dgm:cxn modelId="{F2C23C99-DD29-4FC2-8197-4B2F37269714}" type="presOf" srcId="{AC8AD177-0798-4282-85C7-A22F9DF634C3}" destId="{712498F1-CD0D-479B-AAC5-2211CE3810AD}" srcOrd="1" destOrd="0" presId="urn:microsoft.com/office/officeart/2005/8/layout/process3"/>
    <dgm:cxn modelId="{0091AEBE-B75B-49B6-833E-C1A3AE11CFE4}" srcId="{F38A8843-5539-4764-B918-B5C656AEB5D3}" destId="{AE5852FE-F315-4790-98F5-7F5842CF85F9}" srcOrd="0" destOrd="0" parTransId="{A17E3CFC-41EC-4A1A-A789-79361AF3F6A1}" sibTransId="{03EB6176-B8DA-4309-B20B-AD051455D207}"/>
    <dgm:cxn modelId="{C62A7BC0-B7F4-4755-BA02-01C6332CA078}" type="presOf" srcId="{F38A8843-5539-4764-B918-B5C656AEB5D3}" destId="{BC633384-22AD-4C10-BFE4-C07F83D6AC35}" srcOrd="0" destOrd="0" presId="urn:microsoft.com/office/officeart/2005/8/layout/process3"/>
    <dgm:cxn modelId="{A5B81842-20DF-4BA3-85AA-F9DE259BEB1C}" type="presOf" srcId="{69BA22EA-58CE-4215-9246-365AA481A429}" destId="{D0F9C5B5-FB2F-4883-93C7-C57B408B7742}" srcOrd="1" destOrd="0" presId="urn:microsoft.com/office/officeart/2005/8/layout/process3"/>
    <dgm:cxn modelId="{81CC501F-5F0F-432E-8DF7-7A976F7EBD9F}" srcId="{792E939A-7B78-4B8C-B4E2-883CAFACF2DE}" destId="{20355FBA-8E0B-43EC-8923-3ACD509DC28A}" srcOrd="0" destOrd="0" parTransId="{FAC9D3DE-3E03-40BB-A9A6-D3FA15EA6A3D}" sibTransId="{8C04F6B1-871B-4746-93D8-F6653A7C67FF}"/>
    <dgm:cxn modelId="{4ADA5DF9-81D9-4732-B38D-04EDA58DCA69}" srcId="{0E9839D2-AAC1-4383-B883-26810EBA00EC}" destId="{F38A8843-5539-4764-B918-B5C656AEB5D3}" srcOrd="2" destOrd="0" parTransId="{4A782181-045E-422C-8F3C-D50E5617B621}" sibTransId="{36032E84-DCDC-403C-871D-529D675498C6}"/>
    <dgm:cxn modelId="{93F2E377-34A0-48DD-A03A-51115FF77D6D}" type="presParOf" srcId="{6D6E8857-8A0A-4A48-A97F-32AA45C2662B}" destId="{2D7F0218-A629-4A65-8306-74F90796B8B8}" srcOrd="0" destOrd="0" presId="urn:microsoft.com/office/officeart/2005/8/layout/process3"/>
    <dgm:cxn modelId="{CEF21AEC-749E-4DF3-A272-8711EC33E840}" type="presParOf" srcId="{2D7F0218-A629-4A65-8306-74F90796B8B8}" destId="{2F712DED-65EB-472B-AC7E-E82CE3515EC9}" srcOrd="0" destOrd="0" presId="urn:microsoft.com/office/officeart/2005/8/layout/process3"/>
    <dgm:cxn modelId="{C08D1AFA-99D1-4387-BBC7-522379CBEF8D}" type="presParOf" srcId="{2D7F0218-A629-4A65-8306-74F90796B8B8}" destId="{957E1548-DC32-4C37-9F7F-B67C4816D5DA}" srcOrd="1" destOrd="0" presId="urn:microsoft.com/office/officeart/2005/8/layout/process3"/>
    <dgm:cxn modelId="{6BADB232-1A26-4245-8F6D-8770C449F71A}" type="presParOf" srcId="{2D7F0218-A629-4A65-8306-74F90796B8B8}" destId="{7218E946-A75C-4763-A5C4-80224F7E2EE1}" srcOrd="2" destOrd="0" presId="urn:microsoft.com/office/officeart/2005/8/layout/process3"/>
    <dgm:cxn modelId="{834EBC92-5DF4-454D-B376-FD820D68059F}" type="presParOf" srcId="{6D6E8857-8A0A-4A48-A97F-32AA45C2662B}" destId="{02395216-FEB7-4FB9-BB56-C3CA0DFF9B13}" srcOrd="1" destOrd="0" presId="urn:microsoft.com/office/officeart/2005/8/layout/process3"/>
    <dgm:cxn modelId="{F35F6581-2C93-4499-8A58-3D16569EDBFA}" type="presParOf" srcId="{02395216-FEB7-4FB9-BB56-C3CA0DFF9B13}" destId="{712498F1-CD0D-479B-AAC5-2211CE3810AD}" srcOrd="0" destOrd="0" presId="urn:microsoft.com/office/officeart/2005/8/layout/process3"/>
    <dgm:cxn modelId="{F3C3A05F-BC13-4B50-94B7-C3CADDC4F523}" type="presParOf" srcId="{6D6E8857-8A0A-4A48-A97F-32AA45C2662B}" destId="{69816B6A-3FA5-4782-8DDC-CE54EA86983C}" srcOrd="2" destOrd="0" presId="urn:microsoft.com/office/officeart/2005/8/layout/process3"/>
    <dgm:cxn modelId="{673C4048-FA88-4915-B392-E6EC0913CE2E}" type="presParOf" srcId="{69816B6A-3FA5-4782-8DDC-CE54EA86983C}" destId="{412DA6F6-0D68-4FB2-9BDE-14311B168DBD}" srcOrd="0" destOrd="0" presId="urn:microsoft.com/office/officeart/2005/8/layout/process3"/>
    <dgm:cxn modelId="{B4C7F789-AD88-41A5-9A11-758762147EB4}" type="presParOf" srcId="{69816B6A-3FA5-4782-8DDC-CE54EA86983C}" destId="{D0F9C5B5-FB2F-4883-93C7-C57B408B7742}" srcOrd="1" destOrd="0" presId="urn:microsoft.com/office/officeart/2005/8/layout/process3"/>
    <dgm:cxn modelId="{22AC4983-FE24-4AE8-AD95-2D8A4F7659AC}" type="presParOf" srcId="{69816B6A-3FA5-4782-8DDC-CE54EA86983C}" destId="{42AE4AB1-79AA-43DF-A801-B5729FA9EED0}" srcOrd="2" destOrd="0" presId="urn:microsoft.com/office/officeart/2005/8/layout/process3"/>
    <dgm:cxn modelId="{8C28C7A5-EEE5-406C-A519-D9C4C3ED4F9D}" type="presParOf" srcId="{6D6E8857-8A0A-4A48-A97F-32AA45C2662B}" destId="{378B0393-D6AF-45B5-8710-E84253891227}" srcOrd="3" destOrd="0" presId="urn:microsoft.com/office/officeart/2005/8/layout/process3"/>
    <dgm:cxn modelId="{D2606E79-B6C8-4C0C-85CC-C27E7524BAB6}" type="presParOf" srcId="{378B0393-D6AF-45B5-8710-E84253891227}" destId="{1C54E026-173A-4C1E-9F0E-51887144E07C}" srcOrd="0" destOrd="0" presId="urn:microsoft.com/office/officeart/2005/8/layout/process3"/>
    <dgm:cxn modelId="{4D035569-ACB1-4AAE-B437-0C2C9C86D3B7}" type="presParOf" srcId="{6D6E8857-8A0A-4A48-A97F-32AA45C2662B}" destId="{E9089E22-AD4A-4E9C-9EA3-570CFC35C4A9}" srcOrd="4" destOrd="0" presId="urn:microsoft.com/office/officeart/2005/8/layout/process3"/>
    <dgm:cxn modelId="{04D3A511-4E22-456D-A5AE-CFF215FFC7C4}" type="presParOf" srcId="{E9089E22-AD4A-4E9C-9EA3-570CFC35C4A9}" destId="{BC633384-22AD-4C10-BFE4-C07F83D6AC35}" srcOrd="0" destOrd="0" presId="urn:microsoft.com/office/officeart/2005/8/layout/process3"/>
    <dgm:cxn modelId="{1F2C9298-E09F-4113-8ACD-953B04CDC0A1}" type="presParOf" srcId="{E9089E22-AD4A-4E9C-9EA3-570CFC35C4A9}" destId="{BE718F5D-79D3-4720-B830-EC09D46DFC66}" srcOrd="1" destOrd="0" presId="urn:microsoft.com/office/officeart/2005/8/layout/process3"/>
    <dgm:cxn modelId="{D1C24B02-96FF-4F07-9E21-7FA82960BB5A}" type="presParOf" srcId="{E9089E22-AD4A-4E9C-9EA3-570CFC35C4A9}" destId="{50A48D58-278C-43AA-A94E-77F2FD171EC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BA2DD-0C09-468A-BA9A-7348E0F603C9}">
      <dsp:nvSpPr>
        <dsp:cNvPr id="0" name=""/>
        <dsp:cNvSpPr/>
      </dsp:nvSpPr>
      <dsp:spPr>
        <a:xfrm rot="16200000">
          <a:off x="-587286" y="588634"/>
          <a:ext cx="4681008" cy="3503739"/>
        </a:xfrm>
        <a:prstGeom prst="flowChartManualOperation">
          <a:avLst/>
        </a:prstGeom>
        <a:gradFill flip="none" rotWithShape="0">
          <a:gsLst>
            <a:gs pos="0">
              <a:srgbClr val="CCFF33">
                <a:tint val="66000"/>
                <a:satMod val="160000"/>
              </a:srgbClr>
            </a:gs>
            <a:gs pos="50000">
              <a:srgbClr val="CCFF33">
                <a:tint val="44500"/>
                <a:satMod val="160000"/>
              </a:srgbClr>
            </a:gs>
            <a:gs pos="100000">
              <a:srgbClr val="CCFF33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Piramida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tushunchalar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349" y="936201"/>
        <a:ext cx="3503739" cy="2808604"/>
      </dsp:txXfrm>
    </dsp:sp>
    <dsp:sp modelId="{B49AFF1F-FE47-4BCA-969B-FE916A2B7534}">
      <dsp:nvSpPr>
        <dsp:cNvPr id="0" name=""/>
        <dsp:cNvSpPr/>
      </dsp:nvSpPr>
      <dsp:spPr>
        <a:xfrm rot="16200000">
          <a:off x="3179233" y="588634"/>
          <a:ext cx="4681008" cy="3503739"/>
        </a:xfrm>
        <a:prstGeom prst="flowChartManualOperation">
          <a:avLst/>
        </a:prstGeom>
        <a:gradFill flip="none" rotWithShape="0">
          <a:gsLst>
            <a:gs pos="0">
              <a:srgbClr val="FF66FF">
                <a:tint val="66000"/>
                <a:satMod val="160000"/>
              </a:srgbClr>
            </a:gs>
            <a:gs pos="50000">
              <a:srgbClr val="FF66FF">
                <a:tint val="44500"/>
                <a:satMod val="160000"/>
              </a:srgbClr>
            </a:gs>
            <a:gs pos="100000">
              <a:srgbClr val="FF66FF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Piramidaning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yon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to‘la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sirti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3767868" y="936201"/>
        <a:ext cx="3503739" cy="2808604"/>
      </dsp:txXfrm>
    </dsp:sp>
    <dsp:sp modelId="{61B70CA5-2487-421B-812D-2DAD926FE5D0}">
      <dsp:nvSpPr>
        <dsp:cNvPr id="0" name=""/>
        <dsp:cNvSpPr/>
      </dsp:nvSpPr>
      <dsp:spPr>
        <a:xfrm rot="16200000">
          <a:off x="6945752" y="588634"/>
          <a:ext cx="4681008" cy="3503739"/>
        </a:xfrm>
        <a:prstGeom prst="flowChartManualOperation">
          <a:avLst/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doir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r>
            <a:rPr lang="en-US" sz="3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yechish</a:t>
          </a:r>
          <a:endParaRPr lang="ru-RU" sz="3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7534387" y="936201"/>
        <a:ext cx="3503739" cy="2808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1548-DC32-4C37-9F7F-B67C4816D5DA}">
      <dsp:nvSpPr>
        <dsp:cNvPr id="0" name=""/>
        <dsp:cNvSpPr/>
      </dsp:nvSpPr>
      <dsp:spPr>
        <a:xfrm>
          <a:off x="5216" y="37395"/>
          <a:ext cx="3217504" cy="11232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116-sahifa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6" y="37395"/>
        <a:ext cx="3217504" cy="748800"/>
      </dsp:txXfrm>
    </dsp:sp>
    <dsp:sp modelId="{7218E946-A75C-4763-A5C4-80224F7E2EE1}">
      <dsp:nvSpPr>
        <dsp:cNvPr id="0" name=""/>
        <dsp:cNvSpPr/>
      </dsp:nvSpPr>
      <dsp:spPr>
        <a:xfrm>
          <a:off x="883423" y="952564"/>
          <a:ext cx="2474908" cy="1164863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0B0F0"/>
            </a:gs>
            <a:gs pos="0">
              <a:schemeClr val="bg1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362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7541" y="986682"/>
        <a:ext cx="2406672" cy="1096627"/>
      </dsp:txXfrm>
    </dsp:sp>
    <dsp:sp modelId="{02395216-FEB7-4FB9-BB56-C3CA0DFF9B13}">
      <dsp:nvSpPr>
        <dsp:cNvPr id="0" name=""/>
        <dsp:cNvSpPr/>
      </dsp:nvSpPr>
      <dsp:spPr>
        <a:xfrm rot="21570025">
          <a:off x="3413708" y="86247"/>
          <a:ext cx="404925" cy="61618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3710" y="210013"/>
        <a:ext cx="283448" cy="369708"/>
      </dsp:txXfrm>
    </dsp:sp>
    <dsp:sp modelId="{D0F9C5B5-FB2F-4883-93C7-C57B408B7742}">
      <dsp:nvSpPr>
        <dsp:cNvPr id="0" name=""/>
        <dsp:cNvSpPr/>
      </dsp:nvSpPr>
      <dsp:spPr>
        <a:xfrm>
          <a:off x="3986702" y="1808"/>
          <a:ext cx="3417081" cy="11232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66CC"/>
            </a:gs>
            <a:gs pos="100000">
              <a:schemeClr val="bg1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116-sahifa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6702" y="1808"/>
        <a:ext cx="3417081" cy="748800"/>
      </dsp:txXfrm>
    </dsp:sp>
    <dsp:sp modelId="{42AE4AB1-79AA-43DF-A801-B5729FA9EED0}">
      <dsp:nvSpPr>
        <dsp:cNvPr id="0" name=""/>
        <dsp:cNvSpPr/>
      </dsp:nvSpPr>
      <dsp:spPr>
        <a:xfrm>
          <a:off x="5083295" y="904554"/>
          <a:ext cx="2474908" cy="118105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FF66CC"/>
            </a:gs>
            <a:gs pos="0">
              <a:schemeClr val="bg1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363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7887" y="939146"/>
        <a:ext cx="2405724" cy="1111868"/>
      </dsp:txXfrm>
    </dsp:sp>
    <dsp:sp modelId="{378B0393-D6AF-45B5-8710-E84253891227}">
      <dsp:nvSpPr>
        <dsp:cNvPr id="0" name=""/>
        <dsp:cNvSpPr/>
      </dsp:nvSpPr>
      <dsp:spPr>
        <a:xfrm rot="21598482">
          <a:off x="7617900" y="67169"/>
          <a:ext cx="453928" cy="61618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17900" y="190435"/>
        <a:ext cx="317750" cy="369708"/>
      </dsp:txXfrm>
    </dsp:sp>
    <dsp:sp modelId="{BE718F5D-79D3-4720-B830-EC09D46DFC66}">
      <dsp:nvSpPr>
        <dsp:cNvPr id="0" name=""/>
        <dsp:cNvSpPr/>
      </dsp:nvSpPr>
      <dsp:spPr>
        <a:xfrm>
          <a:off x="8260251" y="0"/>
          <a:ext cx="3064283" cy="11232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7E61A"/>
            </a:gs>
            <a:gs pos="100000">
              <a:schemeClr val="bg1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117-sahifa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60251" y="0"/>
        <a:ext cx="3064283" cy="748800"/>
      </dsp:txXfrm>
    </dsp:sp>
    <dsp:sp modelId="{50A48D58-278C-43AA-A94E-77F2FD171ECC}">
      <dsp:nvSpPr>
        <dsp:cNvPr id="0" name=""/>
        <dsp:cNvSpPr/>
      </dsp:nvSpPr>
      <dsp:spPr>
        <a:xfrm>
          <a:off x="8927188" y="866800"/>
          <a:ext cx="2474908" cy="1195668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37E61A"/>
            </a:gs>
            <a:gs pos="0">
              <a:schemeClr val="bg1"/>
            </a:gs>
          </a:gsLst>
          <a:lin ang="5400000" scaled="1"/>
        </a:gra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370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62208" y="901820"/>
        <a:ext cx="2404868" cy="112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BFA0E-0BEC-470F-AFCC-D3AE2EAE0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3B7B31-B170-4F47-ABD2-301DE21E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62181-9EF3-4C19-A2B6-1571FB84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E1353-D456-444F-9B27-D6B71335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4F7BE-FB02-4DE2-B67B-135622BE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1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7C3ED-3BA9-4A80-91E7-93F3B363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1A92A2-127A-41B1-B2B5-90EE8735A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E1B25-A3DE-4889-817A-203A3515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685EE-768D-4094-906F-E90151CE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4B349-0560-4C65-9137-64F90E0E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3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66D024-F896-49F8-8566-ECD4FE235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7A62E6-FE88-4A82-B31E-9924183F8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78561-9449-4752-BDD3-C669CADE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16279-6F47-4BE4-8040-9F642091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82D9E-91B6-411E-A208-E22034BC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76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14839-2E48-4E2F-B7E2-2E5E69D1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4CE51-C25B-466F-9DFB-17A31EA6E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7672C-BA6A-4FD2-9993-81837C38B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1248B-BEF8-4FE4-A48C-B29E838A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D1F86-1DC3-4431-9090-835D1894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01970-5262-4699-A9BC-4A6664AC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326BE-82DF-4284-90E2-6FF2D3DEA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0878AF-06C2-4465-9BF9-A7EA8599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2A7859-EB05-43D2-B605-9482D399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1BECF-A9A1-4184-ADF3-A49A08E4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3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2093B-8CD4-49D6-8446-5F8F97C7C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466D7-E430-4D18-AA79-B4228798E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25905E-A1DF-4517-A7EA-2ED6685C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5F280-B59B-4754-B67C-9B052D72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400B6-B134-44E3-BBDC-FB17CF92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332D69-9C80-4F8E-A481-7BB90AC8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0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D1C74-E5CF-40CD-B686-8991E9F3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3BE8-D794-4C7C-93B1-2FF3EA1E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4C97D1-C1EB-4276-96A1-0E3487FDB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57AD28-14B2-4C60-95B0-ED352F4D8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F88DD2-F409-4A6F-BD94-75D16DD7C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B54341-AB07-4765-8A96-08ABE8D9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4C78B5-020D-4D91-9BB0-DF39E327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B10073-9183-4D18-AA5D-1C5C339B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1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D8F31-9594-433C-B134-57FD5F5B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7BD7B4-5540-4FBC-99AF-7E2A0DF2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4FC5A1-29DC-4AE7-9A44-59C93191D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81631-C645-4F13-B374-F340AE5A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C6FBFA-DA56-40CE-935A-E3A19B21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72CADF-E7F8-4B23-A130-080B6112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D66312-AF59-4FF6-8B8D-4D7BE7B6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F24A9-73B4-4AF1-BF28-19C6FAAC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6A5E0-462A-4AEE-B229-512AF436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B257CD-8908-43B7-BB51-3D218CAEC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B08B1-D8FE-4B37-9A09-B939949C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B2842A-2236-4FB4-929C-86B4A6B4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2660D8-FE0F-456D-A36C-02FC3811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6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84DC-639F-4849-AD9D-B1B769AD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54E35E-C7D5-400E-B310-4B7409431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AB8D26-3AED-433F-83D2-22C7C82CC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70F828-71FD-4673-BD56-01F1B1AB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4003EF-0172-4C54-901C-54A79F93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5F4884-0A12-43AC-99DF-6376E186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B25F0-898E-442D-AD32-BE1C7F9E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EF870-061A-4270-B7AD-AE19CCE5C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520CD-BA2C-4EFD-8BB8-FABD785E4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B137-3A4A-4531-BF57-071A7755DDD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AD0DE-0B9B-47D5-B419-57493AAEF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29583-EADE-414C-AEE1-4BBC5CD16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3A688-3607-4CAB-B5F5-A893F92A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6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4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6.png"/><Relationship Id="rId5" Type="http://schemas.openxmlformats.org/officeDocument/2006/relationships/image" Target="../media/image28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2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7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7.png"/><Relationship Id="rId5" Type="http://schemas.openxmlformats.org/officeDocument/2006/relationships/image" Target="../media/image3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9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0" Type="http://schemas.openxmlformats.org/officeDocument/2006/relationships/image" Target="../media/image74.png"/><Relationship Id="rId4" Type="http://schemas.openxmlformats.org/officeDocument/2006/relationships/image" Target="../media/image66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82.png"/><Relationship Id="rId4" Type="http://schemas.openxmlformats.org/officeDocument/2006/relationships/image" Target="../media/image66.png"/><Relationship Id="rId9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png"/><Relationship Id="rId3" Type="http://schemas.openxmlformats.org/officeDocument/2006/relationships/image" Target="../media/image65.png"/><Relationship Id="rId7" Type="http://schemas.openxmlformats.org/officeDocument/2006/relationships/image" Target="../media/image85.png"/><Relationship Id="rId12" Type="http://schemas.openxmlformats.org/officeDocument/2006/relationships/image" Target="../media/image89.png"/><Relationship Id="rId2" Type="http://schemas.openxmlformats.org/officeDocument/2006/relationships/image" Target="../media/image78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8.png"/><Relationship Id="rId5" Type="http://schemas.openxmlformats.org/officeDocument/2006/relationships/image" Target="../media/image83.png"/><Relationship Id="rId15" Type="http://schemas.openxmlformats.org/officeDocument/2006/relationships/image" Target="../media/image92.png"/><Relationship Id="rId10" Type="http://schemas.openxmlformats.org/officeDocument/2006/relationships/image" Target="../media/image870.png"/><Relationship Id="rId4" Type="http://schemas.openxmlformats.org/officeDocument/2006/relationships/image" Target="../media/image66.png"/><Relationship Id="rId9" Type="http://schemas.openxmlformats.org/officeDocument/2006/relationships/image" Target="../media/image87.png"/><Relationship Id="rId1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7.png"/><Relationship Id="rId5" Type="http://schemas.openxmlformats.org/officeDocument/2006/relationships/image" Target="../media/image98.png"/><Relationship Id="rId10" Type="http://schemas.openxmlformats.org/officeDocument/2006/relationships/image" Target="../media/image106.png"/><Relationship Id="rId4" Type="http://schemas.openxmlformats.org/officeDocument/2006/relationships/image" Target="../media/image97.png"/><Relationship Id="rId9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1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2.png"/><Relationship Id="rId5" Type="http://schemas.openxmlformats.org/officeDocument/2006/relationships/image" Target="../media/image98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97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2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20.png"/><Relationship Id="rId5" Type="http://schemas.openxmlformats.org/officeDocument/2006/relationships/image" Target="../media/image98.png"/><Relationship Id="rId10" Type="http://schemas.openxmlformats.org/officeDocument/2006/relationships/image" Target="../media/image119.png"/><Relationship Id="rId4" Type="http://schemas.openxmlformats.org/officeDocument/2006/relationships/image" Target="../media/image97.png"/><Relationship Id="rId9" Type="http://schemas.openxmlformats.org/officeDocument/2006/relationships/image" Target="../media/image1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27.png"/><Relationship Id="rId2" Type="http://schemas.openxmlformats.org/officeDocument/2006/relationships/image" Target="../media/image95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26.png"/><Relationship Id="rId5" Type="http://schemas.openxmlformats.org/officeDocument/2006/relationships/image" Target="../media/image98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97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9623" y="2473251"/>
            <a:ext cx="608859" cy="141268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49623" y="4620662"/>
            <a:ext cx="602089" cy="141268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958483" y="260921"/>
            <a:ext cx="1045130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185192" y="2427988"/>
            <a:ext cx="10622110" cy="76847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just">
              <a:spcBef>
                <a:spcPts val="233"/>
              </a:spcBef>
              <a:spcAft>
                <a:spcPts val="600"/>
              </a:spcAft>
            </a:pPr>
            <a:r>
              <a:rPr sz="4800" b="1" dirty="0" err="1">
                <a:latin typeface="Arial"/>
                <a:cs typeface="Arial"/>
              </a:rPr>
              <a:t>Mavzu</a:t>
            </a:r>
            <a:r>
              <a:rPr sz="4800" b="1" dirty="0">
                <a:latin typeface="Arial"/>
                <a:cs typeface="Arial"/>
              </a:rPr>
              <a:t>: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Пирамида. Виды пирамид - online pres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37407" r="4932" b="25165"/>
          <a:stretch/>
        </p:blipFill>
        <p:spPr bwMode="auto">
          <a:xfrm>
            <a:off x="2272684" y="3599484"/>
            <a:ext cx="8167456" cy="27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3112651" y="0"/>
            <a:ext cx="5966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араллелограмм 1"/>
          <p:cNvSpPr/>
          <p:nvPr/>
        </p:nvSpPr>
        <p:spPr>
          <a:xfrm>
            <a:off x="2024108" y="4678532"/>
            <a:ext cx="7648131" cy="1464816"/>
          </a:xfrm>
          <a:prstGeom prst="parallelogram">
            <a:avLst>
              <a:gd name="adj" fmla="val 157039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24108" y="6143348"/>
            <a:ext cx="5338452" cy="14449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90625" y="4925528"/>
            <a:ext cx="3768638" cy="1016197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986193">
            <a:off x="3717585" y="2876699"/>
            <a:ext cx="4503604" cy="1394946"/>
          </a:xfrm>
          <a:prstGeom prst="triangle">
            <a:avLst>
              <a:gd name="adj" fmla="val 76206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310051">
            <a:off x="6098518" y="1397997"/>
            <a:ext cx="2218650" cy="3652081"/>
          </a:xfrm>
          <a:prstGeom prst="triangle">
            <a:avLst>
              <a:gd name="adj" fmla="val 609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4800601" y="1280011"/>
            <a:ext cx="1543402" cy="463501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994599" y="1266462"/>
            <a:ext cx="352768" cy="3686053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72441" y="1278054"/>
            <a:ext cx="217083" cy="4644867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5994598" y="4935383"/>
            <a:ext cx="2319992" cy="219606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393583" y="4940899"/>
            <a:ext cx="1603973" cy="343385"/>
          </a:xfrm>
          <a:prstGeom prst="line">
            <a:avLst/>
          </a:prstGeom>
          <a:ln w="381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780679" y="5923380"/>
            <a:ext cx="1827517" cy="12269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257526" y="1241521"/>
            <a:ext cx="96740" cy="4017534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170086" y="5260197"/>
            <a:ext cx="190649" cy="17901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277862" y="1199195"/>
            <a:ext cx="142595" cy="12885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222205">
            <a:off x="4276524" y="4870233"/>
            <a:ext cx="488840" cy="298783"/>
          </a:xfrm>
          <a:prstGeom prst="triangle">
            <a:avLst>
              <a:gd name="adj" fmla="val 11305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249300" flipH="1">
            <a:off x="4220931" y="5418235"/>
            <a:ext cx="691860" cy="39972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412023">
            <a:off x="6975969" y="4755764"/>
            <a:ext cx="888655" cy="161503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384004" y="5304358"/>
            <a:ext cx="400615" cy="634186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590191" y="5146510"/>
            <a:ext cx="1715609" cy="789598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араллелограмм 51"/>
          <p:cNvSpPr/>
          <p:nvPr/>
        </p:nvSpPr>
        <p:spPr>
          <a:xfrm rot="19658855">
            <a:off x="7115947" y="5422220"/>
            <a:ext cx="2814862" cy="121935"/>
          </a:xfrm>
          <a:prstGeom prst="parallelogram">
            <a:avLst>
              <a:gd name="adj" fmla="val 65596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араллелограмм 52"/>
          <p:cNvSpPr/>
          <p:nvPr/>
        </p:nvSpPr>
        <p:spPr>
          <a:xfrm rot="19658855">
            <a:off x="7180057" y="5554974"/>
            <a:ext cx="2814862" cy="356371"/>
          </a:xfrm>
          <a:prstGeom prst="parallelogram">
            <a:avLst>
              <a:gd name="adj" fmla="val 229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4371553" y="1256150"/>
            <a:ext cx="1953381" cy="406501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Равнобедренный треугольник 79"/>
          <p:cNvSpPr/>
          <p:nvPr/>
        </p:nvSpPr>
        <p:spPr>
          <a:xfrm rot="12512509">
            <a:off x="7835055" y="4777961"/>
            <a:ext cx="488840" cy="298783"/>
          </a:xfrm>
          <a:prstGeom prst="triangle">
            <a:avLst>
              <a:gd name="adj" fmla="val 11305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6399574" y="1309180"/>
            <a:ext cx="1762580" cy="3862516"/>
          </a:xfrm>
          <a:prstGeom prst="line">
            <a:avLst/>
          </a:prstGeom>
          <a:ln w="38100">
            <a:solidFill>
              <a:srgbClr val="0000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9985" y="3266395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985" y="3266395"/>
                <a:ext cx="43922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545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2941129" y="0"/>
            <a:ext cx="5966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2470608" y="4010183"/>
            <a:ext cx="7568741" cy="1809951"/>
          </a:xfrm>
          <a:prstGeom prst="parallelogram">
            <a:avLst>
              <a:gd name="adj" fmla="val 6383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44082" y="4482775"/>
            <a:ext cx="3452205" cy="87060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201258" y="4443341"/>
            <a:ext cx="1178488" cy="327675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59855" y="5341172"/>
            <a:ext cx="1859279" cy="37686"/>
          </a:xfrm>
          <a:prstGeom prst="line">
            <a:avLst/>
          </a:prstGeom>
          <a:ln w="3810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519135" y="4771016"/>
            <a:ext cx="860611" cy="570156"/>
          </a:xfrm>
          <a:prstGeom prst="line">
            <a:avLst/>
          </a:prstGeom>
          <a:ln w="3810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92542" y="4833347"/>
            <a:ext cx="767313" cy="545511"/>
          </a:xfrm>
          <a:prstGeom prst="line">
            <a:avLst/>
          </a:prstGeom>
          <a:ln w="3810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562975" y="1451916"/>
            <a:ext cx="1666625" cy="3889256"/>
          </a:xfrm>
          <a:prstGeom prst="line">
            <a:avLst/>
          </a:prstGeom>
          <a:ln w="3810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396287" y="1414230"/>
            <a:ext cx="855233" cy="3356786"/>
          </a:xfrm>
          <a:prstGeom prst="line">
            <a:avLst/>
          </a:prstGeom>
          <a:ln w="3810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Равнобедренный треугольник 38"/>
          <p:cNvSpPr/>
          <p:nvPr/>
        </p:nvSpPr>
        <p:spPr>
          <a:xfrm rot="8534022">
            <a:off x="3522831" y="3147857"/>
            <a:ext cx="5191029" cy="352332"/>
          </a:xfrm>
          <a:prstGeom prst="triangle">
            <a:avLst>
              <a:gd name="adj" fmla="val 82065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3879689" y="4494284"/>
            <a:ext cx="1017216" cy="340066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892544" y="1414230"/>
            <a:ext cx="4358976" cy="3419117"/>
          </a:xfrm>
          <a:prstGeom prst="line">
            <a:avLst/>
          </a:prstGeom>
          <a:ln w="3810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Равнобедренный треугольник 44"/>
          <p:cNvSpPr/>
          <p:nvPr/>
        </p:nvSpPr>
        <p:spPr>
          <a:xfrm rot="961279">
            <a:off x="6546531" y="1253565"/>
            <a:ext cx="1328228" cy="3400193"/>
          </a:xfrm>
          <a:prstGeom prst="triangle">
            <a:avLst>
              <a:gd name="adj" fmla="val 9179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8251437">
            <a:off x="4656625" y="2920861"/>
            <a:ext cx="4286456" cy="879923"/>
          </a:xfrm>
          <a:prstGeom prst="triangle">
            <a:avLst>
              <a:gd name="adj" fmla="val 76959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4896905" y="4472385"/>
            <a:ext cx="1325249" cy="21899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896905" y="1410230"/>
            <a:ext cx="3373829" cy="3088054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6212541" y="1451961"/>
            <a:ext cx="2017059" cy="3030814"/>
          </a:xfrm>
          <a:prstGeom prst="line">
            <a:avLst/>
          </a:prstGeom>
          <a:ln w="38100">
            <a:solidFill>
              <a:srgbClr val="800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4665945" y="1451961"/>
            <a:ext cx="3563655" cy="3926897"/>
          </a:xfrm>
          <a:prstGeom prst="line">
            <a:avLst/>
          </a:prstGeom>
          <a:ln w="3810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5" idx="0"/>
          </p:cNvCxnSpPr>
          <p:nvPr/>
        </p:nvCxnSpPr>
        <p:spPr>
          <a:xfrm flipH="1">
            <a:off x="6583819" y="1472823"/>
            <a:ext cx="1629654" cy="3834592"/>
          </a:xfrm>
          <a:prstGeom prst="line">
            <a:avLst/>
          </a:prstGeom>
          <a:ln w="38100">
            <a:solidFill>
              <a:srgbClr val="800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259948" y="1410230"/>
            <a:ext cx="11283" cy="3508008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5400000" flipH="1">
            <a:off x="4043191" y="4757337"/>
            <a:ext cx="566341" cy="809640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200000">
            <a:off x="6706622" y="4580368"/>
            <a:ext cx="615578" cy="921502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 flipH="1">
            <a:off x="3918508" y="4472385"/>
            <a:ext cx="387910" cy="310480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70607" y="5831593"/>
            <a:ext cx="6437219" cy="234372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27"/>
          <p:cNvSpPr/>
          <p:nvPr/>
        </p:nvSpPr>
        <p:spPr>
          <a:xfrm rot="18155077">
            <a:off x="8320943" y="4975036"/>
            <a:ext cx="2320722" cy="133661"/>
          </a:xfrm>
          <a:prstGeom prst="parallelogram">
            <a:avLst>
              <a:gd name="adj" fmla="val 152749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89315" y="2953661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315" y="2953661"/>
                <a:ext cx="43922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>
            <a:off x="8183247" y="4789480"/>
            <a:ext cx="190649" cy="17901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74129" y="2916448"/>
            <a:ext cx="7224592" cy="1125903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074129" y="1317815"/>
            <a:ext cx="7224592" cy="1125903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2355232" y="0"/>
            <a:ext cx="7481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850802" y="3030014"/>
                <a:ext cx="5823646" cy="898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802" y="3030014"/>
                <a:ext cx="5823646" cy="8987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26529" y="1431381"/>
                <a:ext cx="7072192" cy="898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529" y="1431381"/>
                <a:ext cx="7072192" cy="898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69404" y="3050874"/>
            <a:ext cx="7224592" cy="1125903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2D050">
                  <a:lumMod val="70000"/>
                </a:srgbClr>
              </a:gs>
              <a:gs pos="50000">
                <a:schemeClr val="bg1"/>
              </a:gs>
              <a:gs pos="100000">
                <a:srgbClr val="92D050">
                  <a:lumMod val="83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744587" y="3231606"/>
                <a:ext cx="4702826" cy="764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𝝋</m:t>
                      </m:r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587" y="3231606"/>
                <a:ext cx="4702826" cy="764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FA5667-E5C8-4C5D-B2A2-F752185F4ED9}"/>
                  </a:ext>
                </a:extLst>
              </p:cNvPr>
              <p:cNvSpPr txBox="1"/>
              <p:nvPr/>
            </p:nvSpPr>
            <p:spPr>
              <a:xfrm>
                <a:off x="533400" y="230654"/>
                <a:ext cx="11125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Agar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asosidagi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𝝋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munosabat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FA5667-E5C8-4C5D-B2A2-F752185F4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0654"/>
                <a:ext cx="11125200" cy="1938992"/>
              </a:xfrm>
              <a:prstGeom prst="rect">
                <a:avLst/>
              </a:prstGeom>
              <a:blipFill>
                <a:blip r:embed="rId4"/>
                <a:stretch>
                  <a:fillRect l="-1973" t="-5660" r="-1918" b="-12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25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4904808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8021" y="901337"/>
                <a:ext cx="1148061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𝑫𝑨𝑩𝑪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yon 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tushirilgan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balandliklari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ga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𝟏𝟒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toping.</a:t>
                </a:r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1" y="901337"/>
                <a:ext cx="11480619" cy="4524315"/>
              </a:xfrm>
              <a:prstGeom prst="rect">
                <a:avLst/>
              </a:prstGeom>
              <a:blipFill>
                <a:blip r:embed="rId2"/>
                <a:stretch>
                  <a:fillRect b="-3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мка 1"/>
          <p:cNvSpPr/>
          <p:nvPr/>
        </p:nvSpPr>
        <p:spPr>
          <a:xfrm>
            <a:off x="91440" y="901337"/>
            <a:ext cx="12012930" cy="5865223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>
            <a:endCxn id="51" idx="2"/>
          </p:cNvCxnSpPr>
          <p:nvPr/>
        </p:nvCxnSpPr>
        <p:spPr>
          <a:xfrm flipH="1">
            <a:off x="7393523" y="1847633"/>
            <a:ext cx="2743231" cy="174128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/>
          <p:cNvSpPr/>
          <p:nvPr/>
        </p:nvSpPr>
        <p:spPr>
          <a:xfrm>
            <a:off x="7439526" y="1913271"/>
            <a:ext cx="3914830" cy="1675644"/>
          </a:xfrm>
          <a:prstGeom prst="triangle">
            <a:avLst>
              <a:gd name="adj" fmla="val 68373"/>
            </a:avLst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flipV="1">
            <a:off x="7393523" y="3588915"/>
            <a:ext cx="4043105" cy="1408305"/>
          </a:xfrm>
          <a:prstGeom prst="triangle">
            <a:avLst>
              <a:gd name="adj" fmla="val 74027"/>
            </a:avLst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10106422" y="1862047"/>
            <a:ext cx="285034" cy="310827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0113914" y="1867343"/>
            <a:ext cx="1308865" cy="177641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51" idx="0"/>
          </p:cNvCxnSpPr>
          <p:nvPr/>
        </p:nvCxnSpPr>
        <p:spPr>
          <a:xfrm flipH="1">
            <a:off x="10386512" y="3605734"/>
            <a:ext cx="1037514" cy="139148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987980" y="3367458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980" y="3367458"/>
                <a:ext cx="3681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907384" y="1414341"/>
                <a:ext cx="4110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384" y="1414341"/>
                <a:ext cx="4110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372305" y="3388966"/>
                <a:ext cx="5020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305" y="3388966"/>
                <a:ext cx="50202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360825" y="4995876"/>
                <a:ext cx="3658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825" y="4995876"/>
                <a:ext cx="3658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>
            <a:endCxn id="51" idx="2"/>
          </p:cNvCxnSpPr>
          <p:nvPr/>
        </p:nvCxnSpPr>
        <p:spPr>
          <a:xfrm flipH="1" flipV="1">
            <a:off x="7393523" y="3588915"/>
            <a:ext cx="4014011" cy="30991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9171498" y="4576426"/>
                <a:ext cx="3703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498" y="4576426"/>
                <a:ext cx="370395" cy="369332"/>
              </a:xfrm>
              <a:prstGeom prst="rect">
                <a:avLst/>
              </a:prstGeom>
              <a:blipFill>
                <a:blip r:embed="rId6"/>
                <a:stretch>
                  <a:fillRect l="-6667" r="-6667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>
            <a:endCxn id="51" idx="2"/>
          </p:cNvCxnSpPr>
          <p:nvPr/>
        </p:nvCxnSpPr>
        <p:spPr>
          <a:xfrm flipH="1" flipV="1">
            <a:off x="7393523" y="3588915"/>
            <a:ext cx="3000687" cy="138141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362694" y="3546469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1375059" y="3582902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0353433" y="4934147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1404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3734594" y="-14136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Рамка 34"/>
          <p:cNvSpPr/>
          <p:nvPr/>
        </p:nvSpPr>
        <p:spPr>
          <a:xfrm>
            <a:off x="89535" y="810867"/>
            <a:ext cx="12012930" cy="5974956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29294" y="1037915"/>
            <a:ext cx="2223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1329294" y="1674301"/>
                <a:ext cx="2285819" cy="2554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</m:oMath>
                  </m:oMathPara>
                </a14:m>
                <a:endParaRPr lang="en-US" sz="40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en-US" sz="4000" b="1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en-US" sz="4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294" y="1674301"/>
                <a:ext cx="2285819" cy="2554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284679" y="4211850"/>
            <a:ext cx="329615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329294" y="4997220"/>
                <a:ext cx="17294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294" y="4997220"/>
                <a:ext cx="172944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>
            <a:off x="9284328" y="4259169"/>
            <a:ext cx="180394" cy="800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9251413" y="4259169"/>
            <a:ext cx="60322" cy="1600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9433072" y="1862623"/>
            <a:ext cx="674228" cy="262423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9395870" y="4478994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0067902" y="1821017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10055820" y="1903708"/>
            <a:ext cx="43319" cy="22302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0015720" y="4085443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969732" y="4136317"/>
                <a:ext cx="3484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732" y="4136317"/>
                <a:ext cx="348471" cy="369332"/>
              </a:xfrm>
              <a:prstGeom prst="rect">
                <a:avLst/>
              </a:prstGeom>
              <a:blipFill>
                <a:blip r:embed="rId9"/>
                <a:stretch>
                  <a:fillRect l="-12069" r="-12069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7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1440" y="84221"/>
            <a:ext cx="12012930" cy="6682339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51" idx="2"/>
          </p:cNvCxnSpPr>
          <p:nvPr/>
        </p:nvCxnSpPr>
        <p:spPr>
          <a:xfrm flipH="1">
            <a:off x="7176955" y="800755"/>
            <a:ext cx="2743231" cy="174128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/>
          <p:cNvSpPr/>
          <p:nvPr/>
        </p:nvSpPr>
        <p:spPr>
          <a:xfrm>
            <a:off x="7222958" y="866393"/>
            <a:ext cx="3914830" cy="1675644"/>
          </a:xfrm>
          <a:prstGeom prst="triangle">
            <a:avLst>
              <a:gd name="adj" fmla="val 68373"/>
            </a:avLst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flipV="1">
            <a:off x="7176955" y="2542037"/>
            <a:ext cx="4043105" cy="1408305"/>
          </a:xfrm>
          <a:prstGeom prst="triangle">
            <a:avLst>
              <a:gd name="adj" fmla="val 74027"/>
            </a:avLst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9889854" y="815169"/>
            <a:ext cx="285034" cy="310827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897346" y="820465"/>
            <a:ext cx="1308865" cy="177641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51" idx="0"/>
          </p:cNvCxnSpPr>
          <p:nvPr/>
        </p:nvCxnSpPr>
        <p:spPr>
          <a:xfrm flipH="1">
            <a:off x="10169944" y="2558856"/>
            <a:ext cx="1037514" cy="139148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854683" y="777030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99787" y="2340041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87" y="2340041"/>
                <a:ext cx="3681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79400" y="372786"/>
                <a:ext cx="4110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400" y="372786"/>
                <a:ext cx="4110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237279" y="2357013"/>
                <a:ext cx="306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79" y="2357013"/>
                <a:ext cx="30618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034983" y="3944506"/>
                <a:ext cx="3658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983" y="3944506"/>
                <a:ext cx="3658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>
            <a:endCxn id="51" idx="2"/>
          </p:cNvCxnSpPr>
          <p:nvPr/>
        </p:nvCxnSpPr>
        <p:spPr>
          <a:xfrm flipH="1" flipV="1">
            <a:off x="7176955" y="2542037"/>
            <a:ext cx="4014011" cy="30991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51" idx="2"/>
          </p:cNvCxnSpPr>
          <p:nvPr/>
        </p:nvCxnSpPr>
        <p:spPr>
          <a:xfrm flipH="1" flipV="1">
            <a:off x="7176955" y="2542037"/>
            <a:ext cx="3000687" cy="138141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146126" y="2499591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1158491" y="2536024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0149072" y="3891004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09259" y="258367"/>
                <a:ext cx="13096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59" y="258367"/>
                <a:ext cx="130965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1084" y="1811299"/>
                <a:ext cx="2943113" cy="79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𝑩𝑪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/>
                  <a:t> 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4" y="1811299"/>
                <a:ext cx="2943113" cy="7975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30546" y="2939554"/>
                <a:ext cx="4852290" cy="805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3600" b="1" dirty="0" smtClean="0"/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46" y="2939554"/>
                <a:ext cx="4852290" cy="8058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89531" y="4306347"/>
                <a:ext cx="8818055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1" y="4306347"/>
                <a:ext cx="8818055" cy="6708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73361" y="5609985"/>
                <a:ext cx="9056967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d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61" y="5609985"/>
                <a:ext cx="9056967" cy="6708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679400" y="5726876"/>
                <a:ext cx="6556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400" y="5726876"/>
                <a:ext cx="655628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025618" y="258367"/>
                <a:ext cx="198811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18" y="258367"/>
                <a:ext cx="1988116" cy="553998"/>
              </a:xfrm>
              <a:prstGeom prst="rect">
                <a:avLst/>
              </a:prstGeom>
              <a:blipFill>
                <a:blip r:embed="rId12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936489" y="941746"/>
                <a:ext cx="207724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89" y="941746"/>
                <a:ext cx="2077245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444214" y="258367"/>
                <a:ext cx="207724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214" y="258367"/>
                <a:ext cx="2077245" cy="553998"/>
              </a:xfrm>
              <a:prstGeom prst="rect">
                <a:avLst/>
              </a:prstGeom>
              <a:blipFill>
                <a:blip r:embed="rId14"/>
                <a:stretch>
                  <a:fillRect l="-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368457" y="941746"/>
                <a:ext cx="20376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57" y="941746"/>
                <a:ext cx="2037674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4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1440" y="84221"/>
            <a:ext cx="12012930" cy="6682339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51" idx="2"/>
          </p:cNvCxnSpPr>
          <p:nvPr/>
        </p:nvCxnSpPr>
        <p:spPr>
          <a:xfrm flipH="1">
            <a:off x="7176955" y="800755"/>
            <a:ext cx="2743231" cy="174128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/>
          <p:cNvSpPr/>
          <p:nvPr/>
        </p:nvSpPr>
        <p:spPr>
          <a:xfrm>
            <a:off x="7222958" y="866393"/>
            <a:ext cx="3914830" cy="1675644"/>
          </a:xfrm>
          <a:prstGeom prst="triangle">
            <a:avLst>
              <a:gd name="adj" fmla="val 68373"/>
            </a:avLst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flipV="1">
            <a:off x="7176955" y="2542037"/>
            <a:ext cx="4043105" cy="1408305"/>
          </a:xfrm>
          <a:prstGeom prst="triangle">
            <a:avLst>
              <a:gd name="adj" fmla="val 74027"/>
            </a:avLst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9889854" y="815169"/>
            <a:ext cx="285034" cy="310827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9252241" y="3078946"/>
            <a:ext cx="570829" cy="354668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8959741" y="2595539"/>
            <a:ext cx="1753286" cy="9893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9897346" y="820465"/>
            <a:ext cx="1308865" cy="177641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51" idx="0"/>
          </p:cNvCxnSpPr>
          <p:nvPr/>
        </p:nvCxnSpPr>
        <p:spPr>
          <a:xfrm flipH="1">
            <a:off x="10169944" y="2558856"/>
            <a:ext cx="1037514" cy="139148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9854683" y="777030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9786247" y="303732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63408" y="2812369"/>
                <a:ext cx="4346125" cy="1166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𝑩𝑪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08" y="2812369"/>
                <a:ext cx="4346125" cy="1166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02018" y="4454418"/>
                <a:ext cx="4644092" cy="11667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018" y="4454418"/>
                <a:ext cx="4644092" cy="1166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99787" y="2340041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87" y="2340041"/>
                <a:ext cx="36813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79400" y="372786"/>
                <a:ext cx="4110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400" y="372786"/>
                <a:ext cx="4110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237279" y="2357013"/>
                <a:ext cx="306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79" y="2357013"/>
                <a:ext cx="30618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034983" y="3944506"/>
                <a:ext cx="3658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983" y="3944506"/>
                <a:ext cx="36588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>
            <a:endCxn id="51" idx="2"/>
          </p:cNvCxnSpPr>
          <p:nvPr/>
        </p:nvCxnSpPr>
        <p:spPr>
          <a:xfrm flipH="1" flipV="1">
            <a:off x="7176955" y="2542037"/>
            <a:ext cx="4014011" cy="30991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735743" y="3031881"/>
                <a:ext cx="3484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743" y="3031881"/>
                <a:ext cx="348471" cy="369332"/>
              </a:xfrm>
              <a:prstGeom prst="rect">
                <a:avLst/>
              </a:prstGeom>
              <a:blipFill>
                <a:blip r:embed="rId8"/>
                <a:stretch>
                  <a:fillRect l="-12281" r="-14035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900834" y="3434582"/>
                <a:ext cx="3703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34" y="3434582"/>
                <a:ext cx="370395" cy="369332"/>
              </a:xfrm>
              <a:prstGeom prst="rect">
                <a:avLst/>
              </a:prstGeom>
              <a:blipFill>
                <a:blip r:embed="rId9"/>
                <a:stretch>
                  <a:fillRect l="-4918" r="-655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>
            <a:endCxn id="51" idx="2"/>
          </p:cNvCxnSpPr>
          <p:nvPr/>
        </p:nvCxnSpPr>
        <p:spPr>
          <a:xfrm flipH="1" flipV="1">
            <a:off x="7176955" y="2542037"/>
            <a:ext cx="3000687" cy="138141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146126" y="2499591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1158491" y="2536024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186648" y="3397181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0149072" y="3891004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24207" y="4468717"/>
                <a:ext cx="4033155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𝟖𝟒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207" y="4468717"/>
                <a:ext cx="4033155" cy="11524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437259" y="3223686"/>
                <a:ext cx="3484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259" y="3223686"/>
                <a:ext cx="348471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28955" y="1673437"/>
                <a:ext cx="273735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𝑶𝑬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55" y="1673437"/>
                <a:ext cx="2737351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76244" y="372786"/>
                <a:ext cx="15180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44" y="372786"/>
                <a:ext cx="1518044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154853" y="372786"/>
                <a:ext cx="198811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53" y="372786"/>
                <a:ext cx="1988116" cy="553998"/>
              </a:xfrm>
              <a:prstGeom prst="rect">
                <a:avLst/>
              </a:prstGeom>
              <a:blipFill>
                <a:blip r:embed="rId14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5515" y="1026846"/>
                <a:ext cx="198811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15" y="1026846"/>
                <a:ext cx="1988116" cy="553998"/>
              </a:xfrm>
              <a:prstGeom prst="rect">
                <a:avLst/>
              </a:prstGeom>
              <a:blipFill>
                <a:blip r:embed="rId15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76244" y="1704215"/>
                <a:ext cx="207724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44" y="1704215"/>
                <a:ext cx="2077245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04111" y="1026846"/>
                <a:ext cx="207724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𝑨𝑪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11" y="1026846"/>
                <a:ext cx="2077245" cy="553998"/>
              </a:xfrm>
              <a:prstGeom prst="rect">
                <a:avLst/>
              </a:prstGeom>
              <a:blipFill>
                <a:blip r:embed="rId17"/>
                <a:stretch>
                  <a:fillRect l="-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91440" y="84221"/>
            <a:ext cx="12012930" cy="6682339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51" idx="2"/>
          </p:cNvCxnSpPr>
          <p:nvPr/>
        </p:nvCxnSpPr>
        <p:spPr>
          <a:xfrm flipH="1">
            <a:off x="7176955" y="800755"/>
            <a:ext cx="2743231" cy="174128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авнобедренный треугольник 49"/>
          <p:cNvSpPr/>
          <p:nvPr/>
        </p:nvSpPr>
        <p:spPr>
          <a:xfrm>
            <a:off x="7222958" y="866393"/>
            <a:ext cx="3914830" cy="1675644"/>
          </a:xfrm>
          <a:prstGeom prst="triangle">
            <a:avLst>
              <a:gd name="adj" fmla="val 68373"/>
            </a:avLst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flipV="1">
            <a:off x="7176955" y="2542037"/>
            <a:ext cx="4043105" cy="1408305"/>
          </a:xfrm>
          <a:prstGeom prst="triangle">
            <a:avLst>
              <a:gd name="adj" fmla="val 74027"/>
            </a:avLst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9889854" y="815169"/>
            <a:ext cx="285034" cy="310827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8959741" y="2595539"/>
            <a:ext cx="1753286" cy="9893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9897346" y="820465"/>
            <a:ext cx="1308865" cy="177641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51" idx="0"/>
          </p:cNvCxnSpPr>
          <p:nvPr/>
        </p:nvCxnSpPr>
        <p:spPr>
          <a:xfrm flipH="1">
            <a:off x="10169944" y="2558856"/>
            <a:ext cx="1037514" cy="139148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99787" y="2340041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87" y="2340041"/>
                <a:ext cx="3681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679400" y="372786"/>
                <a:ext cx="41102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400" y="372786"/>
                <a:ext cx="4110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237279" y="2357013"/>
                <a:ext cx="30618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79" y="2357013"/>
                <a:ext cx="30618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034983" y="3944506"/>
                <a:ext cx="36588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983" y="3944506"/>
                <a:ext cx="3658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Прямая соединительная линия 74"/>
          <p:cNvCxnSpPr>
            <a:endCxn id="51" idx="2"/>
          </p:cNvCxnSpPr>
          <p:nvPr/>
        </p:nvCxnSpPr>
        <p:spPr>
          <a:xfrm flipH="1" flipV="1">
            <a:off x="7176955" y="2542037"/>
            <a:ext cx="4014011" cy="30991"/>
          </a:xfrm>
          <a:prstGeom prst="line">
            <a:avLst/>
          </a:prstGeom>
          <a:ln w="571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900834" y="3434582"/>
                <a:ext cx="3703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834" y="3434582"/>
                <a:ext cx="370395" cy="369332"/>
              </a:xfrm>
              <a:prstGeom prst="rect">
                <a:avLst/>
              </a:prstGeom>
              <a:blipFill>
                <a:blip r:embed="rId6"/>
                <a:stretch>
                  <a:fillRect l="-4918" r="-655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>
            <a:endCxn id="51" idx="2"/>
          </p:cNvCxnSpPr>
          <p:nvPr/>
        </p:nvCxnSpPr>
        <p:spPr>
          <a:xfrm flipH="1" flipV="1">
            <a:off x="7176955" y="2542037"/>
            <a:ext cx="3000687" cy="138141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146126" y="2499591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1158491" y="2536024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0149072" y="3891004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6254142">
            <a:off x="8525949" y="1980998"/>
            <a:ext cx="2560334" cy="498132"/>
          </a:xfrm>
          <a:prstGeom prst="triangle">
            <a:avLst>
              <a:gd name="adj" fmla="val 81595"/>
            </a:avLst>
          </a:prstGeom>
          <a:solidFill>
            <a:srgbClr val="8CE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9826347" y="855593"/>
            <a:ext cx="43319" cy="22302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9255500" y="3078946"/>
            <a:ext cx="570829" cy="354668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786247" y="303732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740259" y="3088202"/>
                <a:ext cx="34847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259" y="3088202"/>
                <a:ext cx="348471" cy="369332"/>
              </a:xfrm>
              <a:prstGeom prst="rect">
                <a:avLst/>
              </a:prstGeom>
              <a:blipFill>
                <a:blip r:embed="rId7"/>
                <a:stretch>
                  <a:fillRect l="-14035" r="-12281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 flipH="1">
            <a:off x="9216504" y="815745"/>
            <a:ext cx="674228" cy="262423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9186648" y="3397181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854683" y="777030"/>
            <a:ext cx="68852" cy="7286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689429" y="2963124"/>
            <a:ext cx="124316" cy="479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9696291" y="2986519"/>
            <a:ext cx="25531" cy="12328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22162" y="1445790"/>
                <a:ext cx="432464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𝑶𝑬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62" y="1445790"/>
                <a:ext cx="4324645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22161" y="2363823"/>
                <a:ext cx="432464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𝑶𝑬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61" y="2363823"/>
                <a:ext cx="4324645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91326" y="3281856"/>
                <a:ext cx="447814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26" y="3281856"/>
                <a:ext cx="4478149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91326" y="4199889"/>
                <a:ext cx="209518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26" y="4199889"/>
                <a:ext cx="2095189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2161" y="5117922"/>
                <a:ext cx="228971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61" y="5117922"/>
                <a:ext cx="2289714" cy="615553"/>
              </a:xfrm>
              <a:prstGeom prst="rect">
                <a:avLst/>
              </a:prstGeom>
              <a:blipFill>
                <a:blip r:embed="rId12"/>
                <a:stretch>
                  <a:fillRect l="-13600" t="-27723" b="-46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23257" y="4199889"/>
                <a:ext cx="18494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57" y="4199889"/>
                <a:ext cx="1849481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022161" y="372436"/>
                <a:ext cx="199086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61" y="372436"/>
                <a:ext cx="1990866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3613028" y="366998"/>
                <a:ext cx="1981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𝑶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028" y="366998"/>
                <a:ext cx="1981248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281402" y="441342"/>
                <a:ext cx="17294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02" y="441342"/>
                <a:ext cx="1729448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4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4904808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5689" y="1090908"/>
                <a:ext cx="11480619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uchburchakdan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Piramidaning 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 bir qirrasi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9" y="1090908"/>
                <a:ext cx="11480619" cy="5632311"/>
              </a:xfrm>
              <a:prstGeom prst="rect">
                <a:avLst/>
              </a:prstGeom>
              <a:blipFill>
                <a:blip r:embed="rId2"/>
                <a:stretch>
                  <a:fillRect l="-2389" r="-2389"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мка 1"/>
          <p:cNvSpPr/>
          <p:nvPr/>
        </p:nvSpPr>
        <p:spPr>
          <a:xfrm>
            <a:off x="91440" y="901337"/>
            <a:ext cx="12012930" cy="5865223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51449771"/>
              </p:ext>
            </p:extLst>
          </p:nvPr>
        </p:nvGraphicFramePr>
        <p:xfrm>
          <a:off x="581026" y="1666876"/>
          <a:ext cx="11039474" cy="468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-1"/>
            <a:ext cx="12192000" cy="1085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4954268" y="-28845"/>
            <a:ext cx="1810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1404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3734594" y="-14136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89535" y="810867"/>
            <a:ext cx="12012930" cy="5974956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702999" y="3597865"/>
            <a:ext cx="3576926" cy="374574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333945" y="1297365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945" y="1297365"/>
                <a:ext cx="3681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285849" y="3762785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9" y="3762785"/>
                <a:ext cx="3681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50239" y="4311746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239" y="4311746"/>
                <a:ext cx="36813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Равнобедренный треугольник 39"/>
          <p:cNvSpPr/>
          <p:nvPr/>
        </p:nvSpPr>
        <p:spPr>
          <a:xfrm rot="376282">
            <a:off x="7846147" y="1750759"/>
            <a:ext cx="3551284" cy="2031805"/>
          </a:xfrm>
          <a:prstGeom prst="triangle">
            <a:avLst>
              <a:gd name="adj" fmla="val 43550"/>
            </a:avLst>
          </a:prstGeom>
          <a:solidFill>
            <a:srgbClr val="8CE04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360277" flipH="1" flipV="1">
            <a:off x="7716749" y="3804182"/>
            <a:ext cx="3242725" cy="635179"/>
          </a:xfrm>
          <a:prstGeom prst="triangle">
            <a:avLst>
              <a:gd name="adj" fmla="val 77278"/>
            </a:avLst>
          </a:prstGeom>
          <a:gradFill flip="none" rotWithShape="1">
            <a:gsLst>
              <a:gs pos="0">
                <a:srgbClr val="8CE040">
                  <a:tint val="66000"/>
                  <a:satMod val="160000"/>
                </a:srgbClr>
              </a:gs>
              <a:gs pos="50000">
                <a:srgbClr val="8CE040">
                  <a:tint val="44500"/>
                  <a:satMod val="160000"/>
                </a:srgbClr>
              </a:gs>
              <a:gs pos="100000">
                <a:srgbClr val="8CE04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9500594" y="1729245"/>
            <a:ext cx="3885" cy="205590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490075" y="1700141"/>
            <a:ext cx="1789850" cy="227229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702999" y="1700141"/>
            <a:ext cx="1815015" cy="18977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463394" y="372703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582618" y="989588"/>
            <a:ext cx="2223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302300" y="3247709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00" y="3247709"/>
                <a:ext cx="3681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 flipV="1">
            <a:off x="8309869" y="4159639"/>
            <a:ext cx="197516" cy="572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8518377" y="4159639"/>
            <a:ext cx="122430" cy="1699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8429482" y="1729246"/>
            <a:ext cx="1062414" cy="262917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9471146" y="1678260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8439090" y="3972439"/>
            <a:ext cx="2866000" cy="3744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11254197" y="3936006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7692422" y="3586461"/>
            <a:ext cx="737970" cy="771956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7666602" y="3562475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389804" y="4319722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9575" y="1715816"/>
                <a:ext cx="5851987" cy="1846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75" y="1715816"/>
                <a:ext cx="5851987" cy="1846659"/>
              </a:xfrm>
              <a:prstGeom prst="rect">
                <a:avLst/>
              </a:prstGeom>
              <a:blipFill>
                <a:blip r:embed="rId6"/>
                <a:stretch>
                  <a:fillRect l="-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513177" y="3619746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177" y="3619746"/>
                <a:ext cx="36813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568131" y="3679978"/>
            <a:ext cx="329615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12746" y="4465348"/>
                <a:ext cx="17294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6" y="4465348"/>
                <a:ext cx="172944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1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89535" y="76200"/>
            <a:ext cx="12012930" cy="6709623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702999" y="3597865"/>
            <a:ext cx="3576926" cy="374574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333945" y="1297365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945" y="1297365"/>
                <a:ext cx="3681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285849" y="3762785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9" y="3762785"/>
                <a:ext cx="3681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50239" y="4311746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239" y="4311746"/>
                <a:ext cx="36813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Равнобедренный треугольник 39"/>
          <p:cNvSpPr/>
          <p:nvPr/>
        </p:nvSpPr>
        <p:spPr>
          <a:xfrm rot="376282">
            <a:off x="7846147" y="1750759"/>
            <a:ext cx="3551284" cy="2031805"/>
          </a:xfrm>
          <a:prstGeom prst="triangle">
            <a:avLst>
              <a:gd name="adj" fmla="val 43550"/>
            </a:avLst>
          </a:prstGeom>
          <a:solidFill>
            <a:srgbClr val="8CE04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360277" flipH="1" flipV="1">
            <a:off x="7716749" y="3804182"/>
            <a:ext cx="3242725" cy="635179"/>
          </a:xfrm>
          <a:prstGeom prst="triangle">
            <a:avLst>
              <a:gd name="adj" fmla="val 77278"/>
            </a:avLst>
          </a:prstGeom>
          <a:gradFill flip="none" rotWithShape="1">
            <a:gsLst>
              <a:gs pos="0">
                <a:srgbClr val="8CE040">
                  <a:tint val="66000"/>
                  <a:satMod val="160000"/>
                </a:srgbClr>
              </a:gs>
              <a:gs pos="50000">
                <a:srgbClr val="8CE040">
                  <a:tint val="44500"/>
                  <a:satMod val="160000"/>
                </a:srgbClr>
              </a:gs>
              <a:gs pos="100000">
                <a:srgbClr val="8CE04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9500594" y="1729245"/>
            <a:ext cx="3885" cy="205590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490075" y="1700141"/>
            <a:ext cx="1789850" cy="227229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702999" y="1700141"/>
            <a:ext cx="1815015" cy="18977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9463394" y="372703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302300" y="3247709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300" y="3247709"/>
                <a:ext cx="3681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единительная линия 59"/>
          <p:cNvCxnSpPr/>
          <p:nvPr/>
        </p:nvCxnSpPr>
        <p:spPr>
          <a:xfrm flipV="1">
            <a:off x="8309869" y="4159639"/>
            <a:ext cx="197516" cy="572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8518377" y="4159639"/>
            <a:ext cx="122430" cy="1699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8429482" y="1729246"/>
            <a:ext cx="1062414" cy="262917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9471146" y="1678260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8439090" y="3972439"/>
            <a:ext cx="2866000" cy="3744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Овал 72"/>
          <p:cNvSpPr/>
          <p:nvPr/>
        </p:nvSpPr>
        <p:spPr>
          <a:xfrm>
            <a:off x="11254197" y="3936006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7692422" y="3586461"/>
            <a:ext cx="737970" cy="771956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7666602" y="3562475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389804" y="4319722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8131" y="374035"/>
                <a:ext cx="145392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1" y="374035"/>
                <a:ext cx="145392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513177" y="3619746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177" y="3619746"/>
                <a:ext cx="36813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216618" y="374034"/>
                <a:ext cx="163166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618" y="374034"/>
                <a:ext cx="163166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43526" y="374034"/>
                <a:ext cx="26477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526" y="374034"/>
                <a:ext cx="2647776" cy="615553"/>
              </a:xfrm>
              <a:prstGeom prst="rect">
                <a:avLst/>
              </a:prstGeom>
              <a:blipFill>
                <a:blip r:embed="rId9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46555" y="331389"/>
                <a:ext cx="281481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555" y="331389"/>
                <a:ext cx="281481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5335" y="1581924"/>
                <a:ext cx="419640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5" y="1581924"/>
                <a:ext cx="4196405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8131" y="2758189"/>
                <a:ext cx="4331635" cy="770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31" y="2758189"/>
                <a:ext cx="4331635" cy="7703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0906" y="4062666"/>
                <a:ext cx="6745244" cy="770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06" y="4062666"/>
                <a:ext cx="6745244" cy="7703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89535" y="100208"/>
            <a:ext cx="12012930" cy="6685615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550282" y="3166947"/>
            <a:ext cx="3835113" cy="1304692"/>
          </a:xfrm>
          <a:prstGeom prst="donut">
            <a:avLst>
              <a:gd name="adj" fmla="val 30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702999" y="3597865"/>
            <a:ext cx="3576926" cy="374574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10749" y="3296151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749" y="3296151"/>
                <a:ext cx="3681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285849" y="3762785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9" y="3762785"/>
                <a:ext cx="3681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50239" y="4311746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239" y="4311746"/>
                <a:ext cx="36813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Равнобедренный треугольник 39"/>
          <p:cNvSpPr/>
          <p:nvPr/>
        </p:nvSpPr>
        <p:spPr>
          <a:xfrm rot="376282">
            <a:off x="7846147" y="1750759"/>
            <a:ext cx="3551284" cy="2031805"/>
          </a:xfrm>
          <a:prstGeom prst="triangle">
            <a:avLst>
              <a:gd name="adj" fmla="val 44579"/>
            </a:avLst>
          </a:prstGeom>
          <a:solidFill>
            <a:srgbClr val="8CE04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360277" flipH="1" flipV="1">
            <a:off x="7716749" y="3804182"/>
            <a:ext cx="3242725" cy="635179"/>
          </a:xfrm>
          <a:prstGeom prst="triangle">
            <a:avLst>
              <a:gd name="adj" fmla="val 77278"/>
            </a:avLst>
          </a:prstGeom>
          <a:gradFill flip="none" rotWithShape="1">
            <a:gsLst>
              <a:gs pos="0">
                <a:srgbClr val="8CE040">
                  <a:tint val="66000"/>
                  <a:satMod val="160000"/>
                </a:srgbClr>
              </a:gs>
              <a:gs pos="50000">
                <a:srgbClr val="8CE040">
                  <a:tint val="44500"/>
                  <a:satMod val="160000"/>
                </a:srgbClr>
              </a:gs>
              <a:gs pos="100000">
                <a:srgbClr val="8CE04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9500594" y="1729245"/>
            <a:ext cx="3885" cy="205590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9490075" y="1700141"/>
            <a:ext cx="1789850" cy="227229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702999" y="1700141"/>
            <a:ext cx="1815015" cy="18977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11254197" y="3936006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9471146" y="1678260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8309869" y="4159639"/>
            <a:ext cx="197516" cy="5723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8518377" y="4159639"/>
            <a:ext cx="122430" cy="1699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33945" y="1297365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945" y="1297365"/>
                <a:ext cx="3681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13177" y="3619746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177" y="3619746"/>
                <a:ext cx="36813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H="1">
            <a:off x="8439090" y="3972439"/>
            <a:ext cx="2866000" cy="3744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429482" y="1729246"/>
            <a:ext cx="1062414" cy="262917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692422" y="3586461"/>
            <a:ext cx="737970" cy="771956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666602" y="3562475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6276" y="897255"/>
                <a:ext cx="29058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6" y="897255"/>
                <a:ext cx="290586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6276" y="2409237"/>
                <a:ext cx="27405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6" y="2409237"/>
                <a:ext cx="274055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041597" y="3938922"/>
                <a:ext cx="3484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597" y="3938922"/>
                <a:ext cx="348471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/>
          <p:nvPr/>
        </p:nvCxnSpPr>
        <p:spPr>
          <a:xfrm flipH="1">
            <a:off x="8445131" y="3780431"/>
            <a:ext cx="1068046" cy="57770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9463394" y="372703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8389804" y="4319722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56276" y="3903135"/>
                <a:ext cx="614155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76" y="3903135"/>
                <a:ext cx="6141553" cy="11524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7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89535" y="100208"/>
            <a:ext cx="12012930" cy="6685615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7550282" y="3166947"/>
            <a:ext cx="3835113" cy="1304692"/>
          </a:xfrm>
          <a:prstGeom prst="donut">
            <a:avLst>
              <a:gd name="adj" fmla="val 303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702999" y="3597865"/>
            <a:ext cx="3576926" cy="374574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10749" y="3296151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749" y="3296151"/>
                <a:ext cx="36813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285849" y="3762785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849" y="3762785"/>
                <a:ext cx="3681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50239" y="4311746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239" y="4311746"/>
                <a:ext cx="36813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Равнобедренный треугольник 39"/>
          <p:cNvSpPr/>
          <p:nvPr/>
        </p:nvSpPr>
        <p:spPr>
          <a:xfrm rot="376282">
            <a:off x="7846147" y="1750759"/>
            <a:ext cx="3551284" cy="2031805"/>
          </a:xfrm>
          <a:prstGeom prst="triangle">
            <a:avLst>
              <a:gd name="adj" fmla="val 44579"/>
            </a:avLst>
          </a:prstGeom>
          <a:solidFill>
            <a:srgbClr val="8CE04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360277" flipH="1" flipV="1">
            <a:off x="7716749" y="3804182"/>
            <a:ext cx="3242725" cy="635179"/>
          </a:xfrm>
          <a:prstGeom prst="triangle">
            <a:avLst>
              <a:gd name="adj" fmla="val 77278"/>
            </a:avLst>
          </a:prstGeom>
          <a:gradFill flip="none" rotWithShape="1">
            <a:gsLst>
              <a:gs pos="0">
                <a:srgbClr val="8CE040">
                  <a:tint val="66000"/>
                  <a:satMod val="160000"/>
                </a:srgbClr>
              </a:gs>
              <a:gs pos="50000">
                <a:srgbClr val="8CE040">
                  <a:tint val="44500"/>
                  <a:satMod val="160000"/>
                </a:srgbClr>
              </a:gs>
              <a:gs pos="100000">
                <a:srgbClr val="8CE04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9490075" y="1700141"/>
            <a:ext cx="1789850" cy="227229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702999" y="1700141"/>
            <a:ext cx="1815015" cy="18977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11254197" y="3936006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33945" y="1226914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945" y="1226914"/>
                <a:ext cx="36813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95181" y="3619791"/>
                <a:ext cx="36813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181" y="3619791"/>
                <a:ext cx="36813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 flipH="1">
            <a:off x="8439090" y="3972439"/>
            <a:ext cx="2866000" cy="3744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692422" y="3586461"/>
            <a:ext cx="737970" cy="771956"/>
          </a:xfrm>
          <a:prstGeom prst="line">
            <a:avLst/>
          </a:prstGeom>
          <a:ln w="57150">
            <a:solidFill>
              <a:srgbClr val="008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666602" y="3562475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1675" y="348982"/>
                <a:ext cx="299883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𝑫𝑩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5" y="348982"/>
                <a:ext cx="299883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27707" y="370864"/>
                <a:ext cx="26830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707" y="370864"/>
                <a:ext cx="268304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050902" y="3912133"/>
                <a:ext cx="3484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902" y="3912133"/>
                <a:ext cx="348471" cy="276999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Равнобедренный треугольник 45"/>
          <p:cNvSpPr/>
          <p:nvPr/>
        </p:nvSpPr>
        <p:spPr>
          <a:xfrm rot="6743036">
            <a:off x="7948763" y="2807544"/>
            <a:ext cx="2759354" cy="800206"/>
          </a:xfrm>
          <a:prstGeom prst="triangle">
            <a:avLst>
              <a:gd name="adj" fmla="val 66817"/>
            </a:avLst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8429482" y="1729246"/>
            <a:ext cx="1062414" cy="262917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500594" y="1729245"/>
            <a:ext cx="3885" cy="2055907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8433997" y="3778454"/>
            <a:ext cx="1068046" cy="57770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8389804" y="4319722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463394" y="372703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9471146" y="1678260"/>
            <a:ext cx="68852" cy="7286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9299891" y="3641252"/>
            <a:ext cx="197852" cy="2110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9324482" y="3652970"/>
            <a:ext cx="4214" cy="1946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514019" y="386586"/>
                <a:ext cx="17294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019" y="386586"/>
                <a:ext cx="1729448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47265" y="1343067"/>
                <a:ext cx="439197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5" y="1343067"/>
                <a:ext cx="4391972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83186" y="3086228"/>
                <a:ext cx="539667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6" y="3086228"/>
                <a:ext cx="5396670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83186" y="3959067"/>
                <a:ext cx="270753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6" y="3959067"/>
                <a:ext cx="2707536" cy="6294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387870" y="3991674"/>
                <a:ext cx="21556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870" y="3991674"/>
                <a:ext cx="2155655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01675" y="4890250"/>
                <a:ext cx="271929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5" y="4890250"/>
                <a:ext cx="2719291" cy="615553"/>
              </a:xfrm>
              <a:prstGeom prst="rect">
                <a:avLst/>
              </a:prstGeom>
              <a:blipFill>
                <a:blip r:embed="rId15"/>
                <a:stretch>
                  <a:fillRect l="-11435" t="-26733" b="-47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46511" y="2160971"/>
                <a:ext cx="439678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11" y="2160971"/>
                <a:ext cx="4396781" cy="62946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8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4904808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3" y="1389302"/>
                <a:ext cx="10985671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solidFill>
                      <a:schemeClr val="tx1"/>
                    </a:solidFill>
                  </a:rPr>
                  <a:t>	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diagonallaridan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parallelogrammdan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diagonallarining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kesishish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nuqtasidan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Piramidaning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40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qirralarini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3" y="1389302"/>
                <a:ext cx="10985671" cy="4401205"/>
              </a:xfrm>
              <a:prstGeom prst="rect">
                <a:avLst/>
              </a:prstGeom>
              <a:blipFill>
                <a:blip r:embed="rId2"/>
                <a:stretch>
                  <a:fillRect l="-1998" t="-2770" r="-1942" b="-4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Рамка 1"/>
          <p:cNvSpPr/>
          <p:nvPr/>
        </p:nvSpPr>
        <p:spPr>
          <a:xfrm>
            <a:off x="91440" y="901337"/>
            <a:ext cx="12012930" cy="5865223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6695636" y="1316559"/>
            <a:ext cx="5999012" cy="3664687"/>
          </a:xfrm>
          <a:prstGeom prst="parallelogram">
            <a:avLst>
              <a:gd name="adj" fmla="val 63598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044515" y="1337252"/>
            <a:ext cx="2380072" cy="205090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371316" y="3384808"/>
            <a:ext cx="1294314" cy="1602892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725943" y="3401392"/>
            <a:ext cx="4641141" cy="1566946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025829" y="1303324"/>
            <a:ext cx="25144" cy="285429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725943" y="3374941"/>
            <a:ext cx="1636716" cy="159985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695636" y="4974792"/>
            <a:ext cx="2987243" cy="2516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8362661" y="3374941"/>
            <a:ext cx="3053760" cy="25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46513" y="1337252"/>
            <a:ext cx="625775" cy="365722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8363151" y="1326420"/>
            <a:ext cx="698176" cy="205298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695200" y="1337252"/>
            <a:ext cx="2354026" cy="364399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6682570" y="4928377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337367" y="3336962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986689" y="416030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Прямоугольник 7170"/>
          <p:cNvSpPr/>
          <p:nvPr/>
        </p:nvSpPr>
        <p:spPr>
          <a:xfrm rot="18641676">
            <a:off x="9837329" y="-93250"/>
            <a:ext cx="2362094" cy="306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9018262" y="1306098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мка 76"/>
          <p:cNvSpPr/>
          <p:nvPr/>
        </p:nvSpPr>
        <p:spPr>
          <a:xfrm>
            <a:off x="89535" y="810867"/>
            <a:ext cx="12012930" cy="5974956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1404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3734594" y="-14136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Равнобедренный треугольник 7172"/>
          <p:cNvSpPr/>
          <p:nvPr/>
        </p:nvSpPr>
        <p:spPr>
          <a:xfrm rot="2113031">
            <a:off x="10273775" y="3224351"/>
            <a:ext cx="619651" cy="2140872"/>
          </a:xfrm>
          <a:prstGeom prst="triangle">
            <a:avLst>
              <a:gd name="adj" fmla="val 751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9674286" y="3376190"/>
            <a:ext cx="1742135" cy="163195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9642335" y="4952391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1371416" y="3335613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7173"/>
              <p:cNvSpPr txBox="1"/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174" name="TextBox 7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blipFill>
                <a:blip r:embed="rId2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blipFill>
                <a:blip r:embed="rId5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blipFill>
                <a:blip r:embed="rId6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78" name="Прямая соединительная линия 7177"/>
          <p:cNvCxnSpPr/>
          <p:nvPr/>
        </p:nvCxnSpPr>
        <p:spPr>
          <a:xfrm>
            <a:off x="8057303" y="4457926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0401225" y="3677521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8650776" y="3735764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8668095" y="3753102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9264886" y="4516169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9282205" y="4533507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465256" y="987131"/>
            <a:ext cx="222336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452213" y="1713359"/>
                <a:ext cx="2692660" cy="2462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213" y="1713359"/>
                <a:ext cx="2692660" cy="2462213"/>
              </a:xfrm>
              <a:prstGeom prst="rect">
                <a:avLst/>
              </a:prstGeom>
              <a:blipFill>
                <a:blip r:embed="rId8"/>
                <a:stretch>
                  <a:fillRect l="-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1400733" y="4225730"/>
            <a:ext cx="329615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445348" y="5011100"/>
                <a:ext cx="158357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348" y="5011100"/>
                <a:ext cx="1583575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14" name="Прямоугольник 7213"/>
              <p:cNvSpPr/>
              <p:nvPr/>
            </p:nvSpPr>
            <p:spPr>
              <a:xfrm>
                <a:off x="1321756" y="5704596"/>
                <a:ext cx="18307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214" name="Прямоугольник 72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756" y="5704596"/>
                <a:ext cx="183075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7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6695636" y="1316559"/>
            <a:ext cx="5999012" cy="3664687"/>
          </a:xfrm>
          <a:prstGeom prst="parallelogram">
            <a:avLst>
              <a:gd name="adj" fmla="val 6359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044515" y="1337252"/>
            <a:ext cx="2380072" cy="2050905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371316" y="3384808"/>
            <a:ext cx="1294314" cy="1602892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725943" y="3401392"/>
            <a:ext cx="4641141" cy="1566946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025829" y="1303324"/>
            <a:ext cx="25144" cy="285429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725943" y="3374941"/>
            <a:ext cx="1636716" cy="159985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695636" y="4974792"/>
            <a:ext cx="2987243" cy="2516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8362661" y="3374941"/>
            <a:ext cx="3053760" cy="25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46513" y="1337252"/>
            <a:ext cx="625775" cy="3657229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8363151" y="1326420"/>
            <a:ext cx="698176" cy="205298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695200" y="1337252"/>
            <a:ext cx="2354026" cy="3643994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6682570" y="4928377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337367" y="3336962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986689" y="416030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Прямоугольник 7170"/>
          <p:cNvSpPr/>
          <p:nvPr/>
        </p:nvSpPr>
        <p:spPr>
          <a:xfrm rot="18641676">
            <a:off x="9837329" y="-93250"/>
            <a:ext cx="2362094" cy="306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9018262" y="1306098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мка 76"/>
          <p:cNvSpPr/>
          <p:nvPr/>
        </p:nvSpPr>
        <p:spPr>
          <a:xfrm>
            <a:off x="89535" y="88900"/>
            <a:ext cx="12012930" cy="6696923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73" name="Равнобедренный треугольник 7172"/>
          <p:cNvSpPr/>
          <p:nvPr/>
        </p:nvSpPr>
        <p:spPr>
          <a:xfrm rot="2113031">
            <a:off x="10273775" y="3224351"/>
            <a:ext cx="619651" cy="2140872"/>
          </a:xfrm>
          <a:prstGeom prst="triangle">
            <a:avLst>
              <a:gd name="adj" fmla="val 751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9674286" y="3376190"/>
            <a:ext cx="1742135" cy="163195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9642335" y="4952391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1371416" y="3335613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7173"/>
              <p:cNvSpPr txBox="1"/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174" name="TextBox 7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blipFill>
                <a:blip r:embed="rId2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blipFill>
                <a:blip r:embed="rId5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blipFill>
                <a:blip r:embed="rId6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78" name="Прямая соединительная линия 7177"/>
          <p:cNvCxnSpPr/>
          <p:nvPr/>
        </p:nvCxnSpPr>
        <p:spPr>
          <a:xfrm>
            <a:off x="8057303" y="4457926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0401225" y="3677521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8650776" y="3735764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8668095" y="3753102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9264886" y="4516169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9282205" y="4533507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95492" y="1138680"/>
                <a:ext cx="50422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92" y="1138680"/>
                <a:ext cx="504227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0396" y="2036647"/>
                <a:ext cx="351500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𝑨𝑶𝑺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𝑪𝑶𝑺</m:t>
                      </m:r>
                    </m:oMath>
                  </m:oMathPara>
                </a14:m>
                <a:endParaRPr lang="en-US" sz="40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𝑩𝑶𝑺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96" y="2036647"/>
                <a:ext cx="3515001" cy="12311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5492" y="3559313"/>
                <a:ext cx="47088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𝑪𝑺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92" y="3559313"/>
                <a:ext cx="470885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43193" y="4904097"/>
                <a:ext cx="5603714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93" y="4904097"/>
                <a:ext cx="5603714" cy="11524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95492" y="371314"/>
                <a:ext cx="26926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92" y="371314"/>
                <a:ext cx="269266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4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6695636" y="1316559"/>
            <a:ext cx="5999012" cy="3664687"/>
          </a:xfrm>
          <a:prstGeom prst="parallelogram">
            <a:avLst>
              <a:gd name="adj" fmla="val 6359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044515" y="1337252"/>
            <a:ext cx="2380072" cy="2050905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371316" y="3384808"/>
            <a:ext cx="1294314" cy="1602892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725943" y="3401392"/>
            <a:ext cx="4641141" cy="1566946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025829" y="1303324"/>
            <a:ext cx="25144" cy="285429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725943" y="3374941"/>
            <a:ext cx="1636716" cy="159985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695636" y="4974792"/>
            <a:ext cx="2987243" cy="2516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8362661" y="3374941"/>
            <a:ext cx="3053760" cy="25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46513" y="1337252"/>
            <a:ext cx="625775" cy="3657229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8363151" y="1326420"/>
            <a:ext cx="698176" cy="205298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695200" y="1337252"/>
            <a:ext cx="2354026" cy="3643994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6682570" y="4928377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337367" y="3336962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986689" y="416030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Прямоугольник 7170"/>
          <p:cNvSpPr/>
          <p:nvPr/>
        </p:nvSpPr>
        <p:spPr>
          <a:xfrm rot="18641676">
            <a:off x="9837329" y="-93250"/>
            <a:ext cx="2362094" cy="306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9018262" y="1306098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мка 76"/>
          <p:cNvSpPr/>
          <p:nvPr/>
        </p:nvSpPr>
        <p:spPr>
          <a:xfrm>
            <a:off x="89535" y="88900"/>
            <a:ext cx="12012930" cy="6696923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73" name="Равнобедренный треугольник 7172"/>
          <p:cNvSpPr/>
          <p:nvPr/>
        </p:nvSpPr>
        <p:spPr>
          <a:xfrm rot="2113031">
            <a:off x="10273775" y="3224351"/>
            <a:ext cx="619651" cy="2140872"/>
          </a:xfrm>
          <a:prstGeom prst="triangle">
            <a:avLst>
              <a:gd name="adj" fmla="val 751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9674286" y="3376190"/>
            <a:ext cx="1742135" cy="163195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9642335" y="4952391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1371416" y="3335613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7173"/>
              <p:cNvSpPr txBox="1"/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174" name="TextBox 7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blipFill>
                <a:blip r:embed="rId2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blipFill>
                <a:blip r:embed="rId5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blipFill>
                <a:blip r:embed="rId6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78" name="Прямая соединительная линия 7177"/>
          <p:cNvCxnSpPr/>
          <p:nvPr/>
        </p:nvCxnSpPr>
        <p:spPr>
          <a:xfrm>
            <a:off x="8057303" y="4457926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0401225" y="3677521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8650776" y="3735764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8668095" y="3753102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9264886" y="4516169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9282205" y="4533507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936085" y="1872139"/>
                <a:ext cx="423487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𝑫𝑺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85" y="1872139"/>
                <a:ext cx="4234877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36085" y="1104773"/>
                <a:ext cx="14731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𝑫𝑶𝑺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85" y="1104773"/>
                <a:ext cx="147316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36085" y="2653420"/>
                <a:ext cx="470096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𝑫𝑺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85" y="2653420"/>
                <a:ext cx="4700967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34810" y="3395721"/>
                <a:ext cx="231800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𝑫𝑺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0" y="3395721"/>
                <a:ext cx="2318007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34810" y="4192550"/>
                <a:ext cx="17661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0" y="4192550"/>
                <a:ext cx="1766125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86560" y="5044901"/>
                <a:ext cx="30962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60" y="5044901"/>
                <a:ext cx="3096232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34810" y="325839"/>
                <a:ext cx="269747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𝑶𝑫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0" y="325839"/>
                <a:ext cx="2697470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084392" y="279672"/>
                <a:ext cx="27891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92" y="279672"/>
                <a:ext cx="2789161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0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6695636" y="1316559"/>
            <a:ext cx="5999012" cy="3664687"/>
          </a:xfrm>
          <a:prstGeom prst="parallelogram">
            <a:avLst>
              <a:gd name="adj" fmla="val 6359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044515" y="1337252"/>
            <a:ext cx="2380072" cy="2050905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371316" y="3384808"/>
            <a:ext cx="1294314" cy="1602892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725943" y="3401392"/>
            <a:ext cx="4641141" cy="1566946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025829" y="1303324"/>
            <a:ext cx="25144" cy="285429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725943" y="3374941"/>
            <a:ext cx="1636716" cy="159985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695636" y="4974792"/>
            <a:ext cx="2987243" cy="2516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8362661" y="3374941"/>
            <a:ext cx="3053760" cy="25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46513" y="1337252"/>
            <a:ext cx="625775" cy="3657229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8363151" y="1326420"/>
            <a:ext cx="698176" cy="205298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695200" y="1337252"/>
            <a:ext cx="2354026" cy="3643994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6682570" y="4928377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337367" y="3336962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986689" y="416030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Прямоугольник 7170"/>
          <p:cNvSpPr/>
          <p:nvPr/>
        </p:nvSpPr>
        <p:spPr>
          <a:xfrm rot="18641676">
            <a:off x="9837329" y="-93250"/>
            <a:ext cx="2362094" cy="306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9018262" y="1306098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мка 76"/>
          <p:cNvSpPr/>
          <p:nvPr/>
        </p:nvSpPr>
        <p:spPr>
          <a:xfrm>
            <a:off x="89535" y="88900"/>
            <a:ext cx="12012930" cy="6696923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73" name="Равнобедренный треугольник 7172"/>
          <p:cNvSpPr/>
          <p:nvPr/>
        </p:nvSpPr>
        <p:spPr>
          <a:xfrm rot="2113031">
            <a:off x="10273775" y="3224351"/>
            <a:ext cx="619651" cy="2140872"/>
          </a:xfrm>
          <a:prstGeom prst="triangle">
            <a:avLst>
              <a:gd name="adj" fmla="val 751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9674286" y="3376190"/>
            <a:ext cx="1742135" cy="163195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9642335" y="4952391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1371416" y="3335613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7173"/>
              <p:cNvSpPr txBox="1"/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174" name="TextBox 7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blipFill>
                <a:blip r:embed="rId2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blipFill>
                <a:blip r:embed="rId5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blipFill>
                <a:blip r:embed="rId6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78" name="Прямая соединительная линия 7177"/>
          <p:cNvCxnSpPr/>
          <p:nvPr/>
        </p:nvCxnSpPr>
        <p:spPr>
          <a:xfrm>
            <a:off x="8057303" y="4457926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0401225" y="3677521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8650776" y="3735764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8668095" y="3753102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9264886" y="4516169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9282205" y="4533507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1268" y="1325593"/>
                <a:ext cx="6283067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𝑨𝑫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𝑩𝑫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68" y="1325593"/>
                <a:ext cx="6283067" cy="625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1400" y="292898"/>
                <a:ext cx="1140297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𝑩𝑫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" y="292898"/>
                <a:ext cx="11402975" cy="553998"/>
              </a:xfrm>
              <a:prstGeom prst="rect">
                <a:avLst/>
              </a:prstGeom>
              <a:blipFill>
                <a:blip r:embed="rId9"/>
                <a:stretch>
                  <a:fillRect l="-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6790" y="2431088"/>
                <a:ext cx="5138523" cy="625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90" y="2431088"/>
                <a:ext cx="5138523" cy="6253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615" y="3498900"/>
                <a:ext cx="2074222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𝑨𝑪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5" y="3498900"/>
                <a:ext cx="2074222" cy="566565"/>
              </a:xfrm>
              <a:prstGeom prst="rect">
                <a:avLst/>
              </a:prstGeom>
              <a:blipFill>
                <a:blip r:embed="rId11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7615" y="4259021"/>
                <a:ext cx="3612079" cy="630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𝟖𝟎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5" y="4259021"/>
                <a:ext cx="3612079" cy="630622"/>
              </a:xfrm>
              <a:prstGeom prst="rect">
                <a:avLst/>
              </a:prstGeom>
              <a:blipFill>
                <a:blip r:embed="rId12"/>
                <a:stretch>
                  <a:fillRect l="-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1250" y="5259492"/>
                <a:ext cx="6267806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50" y="5259492"/>
                <a:ext cx="6267806" cy="1037143"/>
              </a:xfrm>
              <a:prstGeom prst="rect">
                <a:avLst/>
              </a:prstGeom>
              <a:blipFill>
                <a:blip r:embed="rId13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араллелограмм 4"/>
          <p:cNvSpPr/>
          <p:nvPr/>
        </p:nvSpPr>
        <p:spPr>
          <a:xfrm>
            <a:off x="6695636" y="1316559"/>
            <a:ext cx="5999012" cy="3664687"/>
          </a:xfrm>
          <a:prstGeom prst="parallelogram">
            <a:avLst>
              <a:gd name="adj" fmla="val 6359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8371316" y="3384808"/>
            <a:ext cx="1294314" cy="1602892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6725943" y="3401392"/>
            <a:ext cx="4641141" cy="1566946"/>
          </a:xfrm>
          <a:prstGeom prst="line">
            <a:avLst/>
          </a:prstGeom>
          <a:ln w="38100">
            <a:solidFill>
              <a:srgbClr val="00823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9025829" y="1303324"/>
            <a:ext cx="25144" cy="285429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725943" y="3374941"/>
            <a:ext cx="1636716" cy="159985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695636" y="4974792"/>
            <a:ext cx="2987243" cy="2516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8362661" y="3374941"/>
            <a:ext cx="3053760" cy="25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46513" y="1337252"/>
            <a:ext cx="625775" cy="3657229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8363151" y="1326420"/>
            <a:ext cx="698176" cy="205298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695200" y="1337252"/>
            <a:ext cx="2354026" cy="3643994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6682570" y="4928377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337367" y="3336962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986689" y="4160308"/>
            <a:ext cx="68852" cy="7286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Прямоугольник 7170"/>
          <p:cNvSpPr/>
          <p:nvPr/>
        </p:nvSpPr>
        <p:spPr>
          <a:xfrm rot="18641676">
            <a:off x="9838833" y="-90330"/>
            <a:ext cx="2362094" cy="3063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мка 76"/>
          <p:cNvSpPr/>
          <p:nvPr/>
        </p:nvSpPr>
        <p:spPr>
          <a:xfrm>
            <a:off x="89535" y="88900"/>
            <a:ext cx="12012930" cy="6696923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73" name="Равнобедренный треугольник 7172"/>
          <p:cNvSpPr/>
          <p:nvPr/>
        </p:nvSpPr>
        <p:spPr>
          <a:xfrm rot="2113031">
            <a:off x="10273775" y="3224351"/>
            <a:ext cx="619651" cy="2140872"/>
          </a:xfrm>
          <a:prstGeom prst="triangle">
            <a:avLst>
              <a:gd name="adj" fmla="val 751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9674286" y="3376190"/>
            <a:ext cx="1742135" cy="163195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Овал 81"/>
          <p:cNvSpPr/>
          <p:nvPr/>
        </p:nvSpPr>
        <p:spPr>
          <a:xfrm>
            <a:off x="9642335" y="4952391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1371416" y="3335613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Box 7173"/>
              <p:cNvSpPr txBox="1"/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174" name="TextBox 7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55" y="4905300"/>
                <a:ext cx="227626" cy="307777"/>
              </a:xfrm>
              <a:prstGeom prst="rect">
                <a:avLst/>
              </a:prstGeom>
              <a:blipFill>
                <a:blip r:embed="rId2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96" y="3137842"/>
                <a:ext cx="243656" cy="307777"/>
              </a:xfrm>
              <a:prstGeom prst="rect">
                <a:avLst/>
              </a:prstGeom>
              <a:blipFill>
                <a:blip r:embed="rId3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743" y="3181724"/>
                <a:ext cx="218008" cy="307777"/>
              </a:xfrm>
              <a:prstGeom prst="rect">
                <a:avLst/>
              </a:prstGeom>
              <a:blipFill>
                <a:blip r:embed="rId4"/>
                <a:stretch>
                  <a:fillRect l="-28571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691" y="4999894"/>
                <a:ext cx="250068" cy="307777"/>
              </a:xfrm>
              <a:prstGeom prst="rect">
                <a:avLst/>
              </a:prstGeom>
              <a:blipFill>
                <a:blip r:embed="rId5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22" y="1002001"/>
                <a:ext cx="203581" cy="307777"/>
              </a:xfrm>
              <a:prstGeom prst="rect">
                <a:avLst/>
              </a:prstGeom>
              <a:blipFill>
                <a:blip r:embed="rId6"/>
                <a:stretch>
                  <a:fillRect l="-26471" r="-29412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843" y="4196741"/>
                <a:ext cx="245260" cy="307777"/>
              </a:xfrm>
              <a:prstGeom prst="rect">
                <a:avLst/>
              </a:prstGeom>
              <a:blipFill>
                <a:blip r:embed="rId7"/>
                <a:stretch>
                  <a:fillRect l="-250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78" name="Прямая соединительная линия 7177"/>
          <p:cNvCxnSpPr/>
          <p:nvPr/>
        </p:nvCxnSpPr>
        <p:spPr>
          <a:xfrm>
            <a:off x="8057303" y="4457926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0401225" y="3677521"/>
            <a:ext cx="26976" cy="1046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8650776" y="3735764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8668095" y="3753102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9264886" y="4516169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9282205" y="4533507"/>
            <a:ext cx="63200" cy="58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934810" y="1731682"/>
                <a:ext cx="414510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𝑨𝑶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0" y="1731682"/>
                <a:ext cx="4145109" cy="629468"/>
              </a:xfrm>
              <a:prstGeom prst="rect">
                <a:avLst/>
              </a:prstGeom>
              <a:blipFill>
                <a:blip r:embed="rId8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36085" y="1104773"/>
                <a:ext cx="14731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𝑨𝑶𝑺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85" y="1104773"/>
                <a:ext cx="147316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32812" y="2265522"/>
                <a:ext cx="5804922" cy="887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12" y="2265522"/>
                <a:ext cx="5804922" cy="887294"/>
              </a:xfrm>
              <a:prstGeom prst="rect">
                <a:avLst/>
              </a:prstGeom>
              <a:blipFill>
                <a:blip r:embed="rId10"/>
                <a:stretch>
                  <a:fillRect l="-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32812" y="3230674"/>
                <a:ext cx="231800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12" y="3230674"/>
                <a:ext cx="2318007" cy="629468"/>
              </a:xfrm>
              <a:prstGeom prst="rect">
                <a:avLst/>
              </a:prstGeom>
              <a:blipFill>
                <a:blip r:embed="rId11"/>
                <a:stretch>
                  <a:fillRect l="-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35273" y="3244589"/>
                <a:ext cx="17661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73" y="3244589"/>
                <a:ext cx="1766125" cy="615553"/>
              </a:xfrm>
              <a:prstGeom prst="rect">
                <a:avLst/>
              </a:prstGeom>
              <a:blipFill>
                <a:blip r:embed="rId12"/>
                <a:stretch>
                  <a:fillRect l="-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731" y="3922412"/>
                <a:ext cx="3851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31" y="3922412"/>
                <a:ext cx="3851247" cy="615553"/>
              </a:xfrm>
              <a:prstGeom prst="rect">
                <a:avLst/>
              </a:prstGeom>
              <a:blipFill>
                <a:blip r:embed="rId13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34810" y="325839"/>
                <a:ext cx="3295646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810" y="325839"/>
                <a:ext cx="3295646" cy="700641"/>
              </a:xfrm>
              <a:prstGeom prst="rect">
                <a:avLst/>
              </a:prstGeom>
              <a:blipFill>
                <a:blip r:embed="rId14"/>
                <a:stretch>
                  <a:fillRect l="-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656641" y="357079"/>
                <a:ext cx="27891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641" y="357079"/>
                <a:ext cx="2789161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>
            <a:endCxn id="83" idx="1"/>
          </p:cNvCxnSpPr>
          <p:nvPr/>
        </p:nvCxnSpPr>
        <p:spPr>
          <a:xfrm>
            <a:off x="9062605" y="1342531"/>
            <a:ext cx="2318894" cy="2003753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9018262" y="1306098"/>
            <a:ext cx="68852" cy="72866"/>
          </a:xfrm>
          <a:prstGeom prst="ellipse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29582" y="4846005"/>
                <a:ext cx="444765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82" y="4846005"/>
                <a:ext cx="4447650" cy="615553"/>
              </a:xfrm>
              <a:prstGeom prst="rect">
                <a:avLst/>
              </a:prstGeom>
              <a:blipFill>
                <a:blip r:embed="rId16"/>
                <a:stretch>
                  <a:fillRect l="-6849" t="-27723" b="-46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1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4954268" y="-28845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7338476">
            <a:off x="3068722" y="2948821"/>
            <a:ext cx="4580328" cy="1042199"/>
          </a:xfrm>
          <a:prstGeom prst="triangle">
            <a:avLst>
              <a:gd name="adj" fmla="val 67961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7338476">
            <a:off x="2857254" y="3055866"/>
            <a:ext cx="4925297" cy="1162261"/>
          </a:xfrm>
          <a:prstGeom prst="triangle">
            <a:avLst>
              <a:gd name="adj" fmla="val 100000"/>
            </a:avLst>
          </a:prstGeom>
          <a:solidFill>
            <a:srgbClr val="00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321968">
            <a:off x="5505819" y="1320567"/>
            <a:ext cx="2442163" cy="3256723"/>
          </a:xfrm>
          <a:prstGeom prst="triangle">
            <a:avLst>
              <a:gd name="adj" fmla="val 20920"/>
            </a:avLst>
          </a:prstGeom>
          <a:solidFill>
            <a:srgbClr val="FFC000">
              <a:alpha val="5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321968">
            <a:off x="4695052" y="1279796"/>
            <a:ext cx="2403282" cy="4876979"/>
          </a:xfrm>
          <a:prstGeom prst="triangle">
            <a:avLst>
              <a:gd name="adj" fmla="val 52019"/>
            </a:avLst>
          </a:prstGeom>
          <a:solidFill>
            <a:srgbClr val="FF66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486934" flipH="1">
            <a:off x="4799867" y="3344945"/>
            <a:ext cx="4897191" cy="236248"/>
          </a:xfrm>
          <a:prstGeom prst="triangle">
            <a:avLst>
              <a:gd name="adj" fmla="val 7694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595876">
            <a:off x="3584448" y="5129486"/>
            <a:ext cx="670076" cy="1156771"/>
          </a:xfrm>
          <a:prstGeom prst="triangle">
            <a:avLst>
              <a:gd name="adj" fmla="val 424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20200699">
            <a:off x="5814618" y="1208627"/>
            <a:ext cx="1816726" cy="4876979"/>
          </a:xfrm>
          <a:prstGeom prst="triangle">
            <a:avLst>
              <a:gd name="adj" fmla="val 74859"/>
            </a:avLst>
          </a:prstGeom>
          <a:solidFill>
            <a:srgbClr val="CCFF33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0"/>
          </p:cNvCxnSpPr>
          <p:nvPr/>
        </p:nvCxnSpPr>
        <p:spPr>
          <a:xfrm flipH="1">
            <a:off x="3694435" y="1229067"/>
            <a:ext cx="2477886" cy="386455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0" idx="2"/>
          </p:cNvCxnSpPr>
          <p:nvPr/>
        </p:nvCxnSpPr>
        <p:spPr>
          <a:xfrm flipH="1">
            <a:off x="4472271" y="1213508"/>
            <a:ext cx="1700052" cy="48202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352653" y="1213073"/>
            <a:ext cx="819669" cy="323521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0"/>
          </p:cNvCxnSpPr>
          <p:nvPr/>
        </p:nvCxnSpPr>
        <p:spPr>
          <a:xfrm>
            <a:off x="6172321" y="1229067"/>
            <a:ext cx="675586" cy="502939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72322" y="1216590"/>
            <a:ext cx="1599976" cy="34676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2" idx="4"/>
          </p:cNvCxnSpPr>
          <p:nvPr/>
        </p:nvCxnSpPr>
        <p:spPr>
          <a:xfrm>
            <a:off x="6162863" y="1207433"/>
            <a:ext cx="2359646" cy="435000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307" y="4444774"/>
            <a:ext cx="2419646" cy="2429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89705" y="4444775"/>
            <a:ext cx="1662947" cy="67769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0" idx="2"/>
          </p:cNvCxnSpPr>
          <p:nvPr/>
        </p:nvCxnSpPr>
        <p:spPr>
          <a:xfrm>
            <a:off x="3680936" y="5093623"/>
            <a:ext cx="791335" cy="9400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63502" y="6037289"/>
            <a:ext cx="2384406" cy="22161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847909" y="5536495"/>
            <a:ext cx="1683672" cy="72240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2" idx="4"/>
          </p:cNvCxnSpPr>
          <p:nvPr/>
        </p:nvCxnSpPr>
        <p:spPr>
          <a:xfrm>
            <a:off x="7772298" y="4684193"/>
            <a:ext cx="750211" cy="87324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5F0DA8D5-100E-47D5-9C9E-D5E2B3D2568B}"/>
              </a:ext>
            </a:extLst>
          </p:cNvPr>
          <p:cNvSpPr/>
          <p:nvPr/>
        </p:nvSpPr>
        <p:spPr>
          <a:xfrm>
            <a:off x="6068379" y="1192521"/>
            <a:ext cx="199256" cy="174640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>
            <a:off x="496198" y="3805237"/>
            <a:ext cx="3327725" cy="305276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44279714"/>
              </p:ext>
            </p:extLst>
          </p:nvPr>
        </p:nvGraphicFramePr>
        <p:xfrm>
          <a:off x="411204" y="1507882"/>
          <a:ext cx="12080637" cy="2154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5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0"/>
          </p:cNvCxnSpPr>
          <p:nvPr/>
        </p:nvCxnSpPr>
        <p:spPr>
          <a:xfrm flipH="1">
            <a:off x="3694435" y="1229067"/>
            <a:ext cx="2477886" cy="386455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352653" y="1213073"/>
            <a:ext cx="819669" cy="323521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72322" y="1216590"/>
            <a:ext cx="1599976" cy="34676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307" y="4444774"/>
            <a:ext cx="2419646" cy="2429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89705" y="4444775"/>
            <a:ext cx="1662947" cy="67769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3652863" y="0"/>
            <a:ext cx="4886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 rot="331533">
            <a:off x="3212804" y="4549523"/>
            <a:ext cx="6390916" cy="2103588"/>
          </a:xfrm>
          <a:prstGeom prst="hexagon">
            <a:avLst>
              <a:gd name="adj" fmla="val 94004"/>
              <a:gd name="vf" fmla="val 115470"/>
            </a:avLst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7338476">
            <a:off x="3068722" y="2948821"/>
            <a:ext cx="4580328" cy="1042199"/>
          </a:xfrm>
          <a:prstGeom prst="triangle">
            <a:avLst>
              <a:gd name="adj" fmla="val 67961"/>
            </a:avLst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321968">
            <a:off x="5499586" y="1310420"/>
            <a:ext cx="2442163" cy="3256723"/>
          </a:xfrm>
          <a:prstGeom prst="triangle">
            <a:avLst>
              <a:gd name="adj" fmla="val 20920"/>
            </a:avLst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4486934" flipH="1">
            <a:off x="4826209" y="3385369"/>
            <a:ext cx="4897191" cy="236248"/>
          </a:xfrm>
          <a:prstGeom prst="triangle">
            <a:avLst>
              <a:gd name="adj" fmla="val 76947"/>
            </a:avLst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4472271" y="1213508"/>
            <a:ext cx="1700052" cy="48202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72321" y="1229067"/>
            <a:ext cx="675586" cy="502939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Равнобедренный треугольник 35"/>
          <p:cNvSpPr/>
          <p:nvPr/>
        </p:nvSpPr>
        <p:spPr>
          <a:xfrm rot="7675363">
            <a:off x="3078289" y="4514673"/>
            <a:ext cx="1288387" cy="2412687"/>
          </a:xfrm>
          <a:prstGeom prst="triangle">
            <a:avLst>
              <a:gd name="adj" fmla="val 4125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680936" y="5093623"/>
            <a:ext cx="791335" cy="9400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463502" y="6037289"/>
            <a:ext cx="2384406" cy="22161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829604" y="5545772"/>
            <a:ext cx="1683672" cy="72240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772298" y="4684193"/>
            <a:ext cx="750211" cy="87324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162863" y="1207433"/>
            <a:ext cx="2359646" cy="435000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164527" y="1228424"/>
            <a:ext cx="1619426" cy="346564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5352650" y="1234064"/>
            <a:ext cx="819669" cy="323521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3675785" y="1239214"/>
            <a:ext cx="2477886" cy="386455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29" idx="2"/>
          </p:cNvCxnSpPr>
          <p:nvPr/>
        </p:nvCxnSpPr>
        <p:spPr>
          <a:xfrm flipV="1">
            <a:off x="3694429" y="4445811"/>
            <a:ext cx="1658224" cy="66730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араллелограмм 59"/>
          <p:cNvSpPr/>
          <p:nvPr/>
        </p:nvSpPr>
        <p:spPr>
          <a:xfrm rot="1117196">
            <a:off x="6639284" y="5197051"/>
            <a:ext cx="3393424" cy="1851993"/>
          </a:xfrm>
          <a:prstGeom prst="parallelogram">
            <a:avLst>
              <a:gd name="adj" fmla="val 1125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endCxn id="29" idx="4"/>
          </p:cNvCxnSpPr>
          <p:nvPr/>
        </p:nvCxnSpPr>
        <p:spPr>
          <a:xfrm>
            <a:off x="5344721" y="4458000"/>
            <a:ext cx="2439392" cy="21620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араллелограмм 64"/>
          <p:cNvSpPr/>
          <p:nvPr/>
        </p:nvSpPr>
        <p:spPr>
          <a:xfrm rot="2822271">
            <a:off x="4561163" y="5572134"/>
            <a:ext cx="2628951" cy="1708412"/>
          </a:xfrm>
          <a:prstGeom prst="parallelogram">
            <a:avLst>
              <a:gd name="adj" fmla="val 1125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араллелограмм 65"/>
          <p:cNvSpPr/>
          <p:nvPr/>
        </p:nvSpPr>
        <p:spPr>
          <a:xfrm rot="3709424">
            <a:off x="8078616" y="5138979"/>
            <a:ext cx="1148506" cy="401711"/>
          </a:xfrm>
          <a:prstGeom prst="parallelogram">
            <a:avLst>
              <a:gd name="adj" fmla="val 11250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F0DA8D5-100E-47D5-9C9E-D5E2B3D2568B}"/>
              </a:ext>
            </a:extLst>
          </p:cNvPr>
          <p:cNvSpPr/>
          <p:nvPr/>
        </p:nvSpPr>
        <p:spPr>
          <a:xfrm>
            <a:off x="6094644" y="1201819"/>
            <a:ext cx="155354" cy="171332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 rot="7338476">
            <a:off x="3068722" y="2948821"/>
            <a:ext cx="4580328" cy="1042199"/>
          </a:xfrm>
          <a:prstGeom prst="triangle">
            <a:avLst>
              <a:gd name="adj" fmla="val 67961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7338476">
            <a:off x="2849550" y="3060110"/>
            <a:ext cx="4925297" cy="1144029"/>
          </a:xfrm>
          <a:prstGeom prst="triangle">
            <a:avLst>
              <a:gd name="adj" fmla="val 100000"/>
            </a:avLst>
          </a:prstGeom>
          <a:solidFill>
            <a:srgbClr val="00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321968">
            <a:off x="5505819" y="1320567"/>
            <a:ext cx="2442163" cy="3256723"/>
          </a:xfrm>
          <a:prstGeom prst="triangle">
            <a:avLst>
              <a:gd name="adj" fmla="val 20920"/>
            </a:avLst>
          </a:prstGeom>
          <a:solidFill>
            <a:srgbClr val="FFC000">
              <a:alpha val="5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321968">
            <a:off x="4695052" y="1279796"/>
            <a:ext cx="2403282" cy="4876979"/>
          </a:xfrm>
          <a:prstGeom prst="triangle">
            <a:avLst>
              <a:gd name="adj" fmla="val 52019"/>
            </a:avLst>
          </a:prstGeom>
          <a:solidFill>
            <a:srgbClr val="FF66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486934" flipH="1">
            <a:off x="4799867" y="3344945"/>
            <a:ext cx="4897191" cy="236248"/>
          </a:xfrm>
          <a:prstGeom prst="triangle">
            <a:avLst>
              <a:gd name="adj" fmla="val 7694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595876">
            <a:off x="3584448" y="5129486"/>
            <a:ext cx="670076" cy="1156771"/>
          </a:xfrm>
          <a:prstGeom prst="triangle">
            <a:avLst>
              <a:gd name="adj" fmla="val 424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20200699">
            <a:off x="5814618" y="1208627"/>
            <a:ext cx="1816726" cy="4876979"/>
          </a:xfrm>
          <a:prstGeom prst="triangle">
            <a:avLst>
              <a:gd name="adj" fmla="val 74859"/>
            </a:avLst>
          </a:prstGeom>
          <a:solidFill>
            <a:srgbClr val="CCFF33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0"/>
          </p:cNvCxnSpPr>
          <p:nvPr/>
        </p:nvCxnSpPr>
        <p:spPr>
          <a:xfrm flipH="1">
            <a:off x="3694435" y="1229067"/>
            <a:ext cx="2477886" cy="386455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0" idx="2"/>
          </p:cNvCxnSpPr>
          <p:nvPr/>
        </p:nvCxnSpPr>
        <p:spPr>
          <a:xfrm flipH="1">
            <a:off x="4472271" y="1213508"/>
            <a:ext cx="1700052" cy="48202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352653" y="1213073"/>
            <a:ext cx="819669" cy="323521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0"/>
          </p:cNvCxnSpPr>
          <p:nvPr/>
        </p:nvCxnSpPr>
        <p:spPr>
          <a:xfrm>
            <a:off x="6172321" y="1229067"/>
            <a:ext cx="675586" cy="502939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72322" y="1216590"/>
            <a:ext cx="1599976" cy="34676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2" idx="4"/>
          </p:cNvCxnSpPr>
          <p:nvPr/>
        </p:nvCxnSpPr>
        <p:spPr>
          <a:xfrm>
            <a:off x="6162863" y="1207433"/>
            <a:ext cx="2359646" cy="435000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307" y="4444774"/>
            <a:ext cx="2419646" cy="2429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89705" y="4444775"/>
            <a:ext cx="1662947" cy="67769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0" idx="2"/>
          </p:cNvCxnSpPr>
          <p:nvPr/>
        </p:nvCxnSpPr>
        <p:spPr>
          <a:xfrm>
            <a:off x="3680936" y="5093623"/>
            <a:ext cx="791335" cy="9400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63502" y="6037289"/>
            <a:ext cx="2384406" cy="22161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847909" y="5536495"/>
            <a:ext cx="1683672" cy="72240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2" idx="4"/>
          </p:cNvCxnSpPr>
          <p:nvPr/>
        </p:nvCxnSpPr>
        <p:spPr>
          <a:xfrm>
            <a:off x="7772298" y="4684193"/>
            <a:ext cx="750211" cy="87324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5F0DA8D5-100E-47D5-9C9E-D5E2B3D2568B}"/>
              </a:ext>
            </a:extLst>
          </p:cNvPr>
          <p:cNvSpPr/>
          <p:nvPr/>
        </p:nvSpPr>
        <p:spPr>
          <a:xfrm>
            <a:off x="6094644" y="1201819"/>
            <a:ext cx="155354" cy="171332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2941129" y="0"/>
            <a:ext cx="6309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74747" y="4936149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47" y="4936149"/>
                <a:ext cx="272510" cy="369332"/>
              </a:xfrm>
              <a:prstGeom prst="rect">
                <a:avLst/>
              </a:prstGeom>
              <a:blipFill>
                <a:blip r:embed="rId2"/>
                <a:stretch>
                  <a:fillRect l="-27273" r="-2727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17088" y="4107364"/>
                <a:ext cx="2917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88" y="4107364"/>
                <a:ext cx="291747" cy="369332"/>
              </a:xfrm>
              <a:prstGeom prst="rect">
                <a:avLst/>
              </a:prstGeom>
              <a:blipFill>
                <a:blip r:embed="rId3"/>
                <a:stretch>
                  <a:fillRect l="-22917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394210" y="4334988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210" y="4334988"/>
                <a:ext cx="261289" cy="369332"/>
              </a:xfrm>
              <a:prstGeom prst="rect">
                <a:avLst/>
              </a:prstGeom>
              <a:blipFill>
                <a:blip r:embed="rId4"/>
                <a:stretch>
                  <a:fillRect l="-27907" r="-2558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74702" y="5351829"/>
                <a:ext cx="2997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702" y="5351829"/>
                <a:ext cx="299761" cy="369332"/>
              </a:xfrm>
              <a:prstGeom prst="rect">
                <a:avLst/>
              </a:prstGeom>
              <a:blipFill>
                <a:blip r:embed="rId5"/>
                <a:stretch>
                  <a:fillRect l="-24490" r="-2449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99367" y="6212540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67" y="6212540"/>
                <a:ext cx="272510" cy="369332"/>
              </a:xfrm>
              <a:prstGeom prst="rect">
                <a:avLst/>
              </a:prstGeom>
              <a:blipFill>
                <a:blip r:embed="rId6"/>
                <a:stretch>
                  <a:fillRect l="-24444" r="-2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65383" y="6011545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83" y="6011545"/>
                <a:ext cx="272510" cy="369332"/>
              </a:xfrm>
              <a:prstGeom prst="rect">
                <a:avLst/>
              </a:prstGeom>
              <a:blipFill>
                <a:blip r:embed="rId7"/>
                <a:stretch>
                  <a:fillRect l="-27273" r="-25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94644" y="832486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644" y="832486"/>
                <a:ext cx="294953" cy="369332"/>
              </a:xfrm>
              <a:prstGeom prst="rect">
                <a:avLst/>
              </a:prstGeom>
              <a:blipFill>
                <a:blip r:embed="rId8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279247" y="1219647"/>
                <a:ext cx="15068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𝑨𝑶𝑩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247" y="1219647"/>
                <a:ext cx="150682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58795" y="1960383"/>
                <a:ext cx="14891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𝑩𝑶𝑪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95" y="1960383"/>
                <a:ext cx="1489190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88212" y="2723700"/>
                <a:ext cx="15036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𝑪𝑶𝑫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12" y="2723700"/>
                <a:ext cx="1503617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352223" y="1201818"/>
                <a:ext cx="15180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𝑫𝑶𝑬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223" y="1201818"/>
                <a:ext cx="151804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334325" y="1967080"/>
                <a:ext cx="14603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𝑬𝑶𝑭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325" y="1967080"/>
                <a:ext cx="1460336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327845" y="2777651"/>
                <a:ext cx="14635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𝑨𝑶𝑭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845" y="2777651"/>
                <a:ext cx="1463542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3255387" y="-21550"/>
            <a:ext cx="5487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7338476">
            <a:off x="3068722" y="2948821"/>
            <a:ext cx="4580328" cy="1042199"/>
          </a:xfrm>
          <a:prstGeom prst="triangle">
            <a:avLst>
              <a:gd name="adj" fmla="val 67961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7338476">
            <a:off x="2857254" y="3055866"/>
            <a:ext cx="4925297" cy="1162261"/>
          </a:xfrm>
          <a:prstGeom prst="triangle">
            <a:avLst>
              <a:gd name="adj" fmla="val 100000"/>
            </a:avLst>
          </a:prstGeom>
          <a:solidFill>
            <a:srgbClr val="00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321968">
            <a:off x="5505819" y="1320567"/>
            <a:ext cx="2442163" cy="3256723"/>
          </a:xfrm>
          <a:prstGeom prst="triangle">
            <a:avLst>
              <a:gd name="adj" fmla="val 20920"/>
            </a:avLst>
          </a:prstGeom>
          <a:solidFill>
            <a:srgbClr val="FFC000">
              <a:alpha val="5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321968">
            <a:off x="4695052" y="1279796"/>
            <a:ext cx="2403282" cy="4876979"/>
          </a:xfrm>
          <a:prstGeom prst="triangle">
            <a:avLst>
              <a:gd name="adj" fmla="val 52019"/>
            </a:avLst>
          </a:prstGeom>
          <a:solidFill>
            <a:srgbClr val="FF66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486934" flipH="1">
            <a:off x="4799867" y="3344945"/>
            <a:ext cx="4897191" cy="236248"/>
          </a:xfrm>
          <a:prstGeom prst="triangle">
            <a:avLst>
              <a:gd name="adj" fmla="val 7694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595876">
            <a:off x="3584448" y="5129486"/>
            <a:ext cx="670076" cy="1156771"/>
          </a:xfrm>
          <a:prstGeom prst="triangle">
            <a:avLst>
              <a:gd name="adj" fmla="val 424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20200699">
            <a:off x="5814618" y="1208627"/>
            <a:ext cx="1816726" cy="4876979"/>
          </a:xfrm>
          <a:prstGeom prst="triangle">
            <a:avLst>
              <a:gd name="adj" fmla="val 74859"/>
            </a:avLst>
          </a:prstGeom>
          <a:solidFill>
            <a:srgbClr val="CCFF33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0"/>
          </p:cNvCxnSpPr>
          <p:nvPr/>
        </p:nvCxnSpPr>
        <p:spPr>
          <a:xfrm flipH="1">
            <a:off x="3694435" y="1229067"/>
            <a:ext cx="2477886" cy="386455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0" idx="2"/>
          </p:cNvCxnSpPr>
          <p:nvPr/>
        </p:nvCxnSpPr>
        <p:spPr>
          <a:xfrm flipH="1">
            <a:off x="4472271" y="1213508"/>
            <a:ext cx="1700052" cy="48202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352653" y="1213073"/>
            <a:ext cx="819669" cy="323521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0"/>
          </p:cNvCxnSpPr>
          <p:nvPr/>
        </p:nvCxnSpPr>
        <p:spPr>
          <a:xfrm>
            <a:off x="6172321" y="1229067"/>
            <a:ext cx="675586" cy="502939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72322" y="1216590"/>
            <a:ext cx="1599976" cy="34676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2" idx="4"/>
          </p:cNvCxnSpPr>
          <p:nvPr/>
        </p:nvCxnSpPr>
        <p:spPr>
          <a:xfrm>
            <a:off x="6162863" y="1207433"/>
            <a:ext cx="2359646" cy="435000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307" y="4444774"/>
            <a:ext cx="2419646" cy="2429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89705" y="4444775"/>
            <a:ext cx="1662947" cy="67769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0" idx="2"/>
          </p:cNvCxnSpPr>
          <p:nvPr/>
        </p:nvCxnSpPr>
        <p:spPr>
          <a:xfrm>
            <a:off x="3680936" y="5093623"/>
            <a:ext cx="791335" cy="9400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63502" y="6037289"/>
            <a:ext cx="2384406" cy="22161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847909" y="5536495"/>
            <a:ext cx="1683672" cy="72240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2" idx="4"/>
          </p:cNvCxnSpPr>
          <p:nvPr/>
        </p:nvCxnSpPr>
        <p:spPr>
          <a:xfrm>
            <a:off x="7772298" y="4684193"/>
            <a:ext cx="750211" cy="87324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" idx="4"/>
          </p:cNvCxnSpPr>
          <p:nvPr/>
        </p:nvCxnSpPr>
        <p:spPr>
          <a:xfrm flipH="1">
            <a:off x="3694437" y="1317340"/>
            <a:ext cx="2419491" cy="38096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364306" y="1312997"/>
            <a:ext cx="787017" cy="3138868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4" idx="2"/>
          </p:cNvCxnSpPr>
          <p:nvPr/>
        </p:nvCxnSpPr>
        <p:spPr>
          <a:xfrm>
            <a:off x="6179567" y="1305973"/>
            <a:ext cx="674648" cy="4940015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227247" y="1348060"/>
            <a:ext cx="1531847" cy="3314458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229753" y="1292153"/>
            <a:ext cx="2297292" cy="4293693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2" idx="4"/>
          </p:cNvCxnSpPr>
          <p:nvPr/>
        </p:nvCxnSpPr>
        <p:spPr>
          <a:xfrm flipH="1">
            <a:off x="6847907" y="5557437"/>
            <a:ext cx="1674602" cy="699339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0" idx="4"/>
            <a:endCxn id="10" idx="2"/>
          </p:cNvCxnSpPr>
          <p:nvPr/>
        </p:nvCxnSpPr>
        <p:spPr>
          <a:xfrm flipH="1" flipV="1">
            <a:off x="4472271" y="6033711"/>
            <a:ext cx="2392750" cy="224754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5357037" y="4436562"/>
            <a:ext cx="2415260" cy="250713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3708597" y="5104414"/>
            <a:ext cx="782371" cy="944805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3743833" y="4432084"/>
            <a:ext cx="1634144" cy="671895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7759094" y="4666096"/>
            <a:ext cx="758133" cy="892600"/>
          </a:xfrm>
          <a:prstGeom prst="line">
            <a:avLst/>
          </a:prstGeom>
          <a:ln w="571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4483723" y="1348060"/>
            <a:ext cx="1633672" cy="468586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5F0DA8D5-100E-47D5-9C9E-D5E2B3D2568B}"/>
              </a:ext>
            </a:extLst>
          </p:cNvPr>
          <p:cNvSpPr/>
          <p:nvPr/>
        </p:nvSpPr>
        <p:spPr>
          <a:xfrm>
            <a:off x="6085768" y="1192345"/>
            <a:ext cx="155354" cy="171332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3610980" y="0"/>
            <a:ext cx="4628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7338476">
            <a:off x="3068722" y="2948821"/>
            <a:ext cx="4580328" cy="1042199"/>
          </a:xfrm>
          <a:prstGeom prst="triangle">
            <a:avLst>
              <a:gd name="adj" fmla="val 67961"/>
            </a:avLst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7338476">
            <a:off x="2859756" y="3054489"/>
            <a:ext cx="4925297" cy="1168180"/>
          </a:xfrm>
          <a:prstGeom prst="triangle">
            <a:avLst>
              <a:gd name="adj" fmla="val 100000"/>
            </a:avLst>
          </a:prstGeom>
          <a:solidFill>
            <a:srgbClr val="00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321968">
            <a:off x="5505819" y="1320567"/>
            <a:ext cx="2442163" cy="3256723"/>
          </a:xfrm>
          <a:prstGeom prst="triangle">
            <a:avLst>
              <a:gd name="adj" fmla="val 20920"/>
            </a:avLst>
          </a:prstGeom>
          <a:solidFill>
            <a:srgbClr val="FFC000">
              <a:alpha val="5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321968">
            <a:off x="4695052" y="1279796"/>
            <a:ext cx="2403282" cy="4876979"/>
          </a:xfrm>
          <a:prstGeom prst="triangle">
            <a:avLst>
              <a:gd name="adj" fmla="val 52019"/>
            </a:avLst>
          </a:prstGeom>
          <a:solidFill>
            <a:srgbClr val="FF66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486934" flipH="1">
            <a:off x="4799867" y="3344945"/>
            <a:ext cx="4897191" cy="236248"/>
          </a:xfrm>
          <a:prstGeom prst="triangle">
            <a:avLst>
              <a:gd name="adj" fmla="val 7694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7595876">
            <a:off x="3584448" y="5129486"/>
            <a:ext cx="670076" cy="1156771"/>
          </a:xfrm>
          <a:prstGeom prst="triangle">
            <a:avLst>
              <a:gd name="adj" fmla="val 4242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20200699">
            <a:off x="5814618" y="1208627"/>
            <a:ext cx="1816726" cy="4876979"/>
          </a:xfrm>
          <a:prstGeom prst="triangle">
            <a:avLst>
              <a:gd name="adj" fmla="val 74859"/>
            </a:avLst>
          </a:prstGeom>
          <a:solidFill>
            <a:srgbClr val="CCFF33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0"/>
          </p:cNvCxnSpPr>
          <p:nvPr/>
        </p:nvCxnSpPr>
        <p:spPr>
          <a:xfrm flipH="1">
            <a:off x="3694435" y="1229067"/>
            <a:ext cx="2477886" cy="386455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0" idx="2"/>
          </p:cNvCxnSpPr>
          <p:nvPr/>
        </p:nvCxnSpPr>
        <p:spPr>
          <a:xfrm flipH="1">
            <a:off x="4472271" y="1213508"/>
            <a:ext cx="1700052" cy="48202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352653" y="1213073"/>
            <a:ext cx="819669" cy="323521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4" idx="0"/>
          </p:cNvCxnSpPr>
          <p:nvPr/>
        </p:nvCxnSpPr>
        <p:spPr>
          <a:xfrm>
            <a:off x="6172321" y="1229067"/>
            <a:ext cx="675586" cy="502939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72322" y="1216590"/>
            <a:ext cx="1599976" cy="346760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2" idx="4"/>
          </p:cNvCxnSpPr>
          <p:nvPr/>
        </p:nvCxnSpPr>
        <p:spPr>
          <a:xfrm>
            <a:off x="6162863" y="1207433"/>
            <a:ext cx="2359646" cy="435000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64307" y="4444774"/>
            <a:ext cx="2419646" cy="24293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689705" y="4444775"/>
            <a:ext cx="1662947" cy="67769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0" idx="2"/>
          </p:cNvCxnSpPr>
          <p:nvPr/>
        </p:nvCxnSpPr>
        <p:spPr>
          <a:xfrm>
            <a:off x="3680936" y="5093623"/>
            <a:ext cx="791335" cy="9400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63502" y="6037289"/>
            <a:ext cx="2384406" cy="221611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6847909" y="5536495"/>
            <a:ext cx="1683672" cy="72240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2" idx="4"/>
          </p:cNvCxnSpPr>
          <p:nvPr/>
        </p:nvCxnSpPr>
        <p:spPr>
          <a:xfrm>
            <a:off x="7772298" y="4684193"/>
            <a:ext cx="750211" cy="87324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5F0DA8D5-100E-47D5-9C9E-D5E2B3D2568B}"/>
              </a:ext>
            </a:extLst>
          </p:cNvPr>
          <p:cNvSpPr/>
          <p:nvPr/>
        </p:nvSpPr>
        <p:spPr>
          <a:xfrm>
            <a:off x="6094644" y="1201819"/>
            <a:ext cx="155354" cy="171332"/>
          </a:xfrm>
          <a:prstGeom prst="ellipse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72319" y="724718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19" y="724718"/>
                <a:ext cx="49051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9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1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4487419" y="-10622"/>
            <a:ext cx="2980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Piramidalar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087792">
            <a:off x="955514" y="3218364"/>
            <a:ext cx="2185322" cy="991028"/>
          </a:xfrm>
          <a:prstGeom prst="triangle">
            <a:avLst>
              <a:gd name="adj" fmla="val 93785"/>
            </a:avLst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1172534">
            <a:off x="716576" y="1180445"/>
            <a:ext cx="2248027" cy="2530560"/>
          </a:xfrm>
          <a:prstGeom prst="triangle">
            <a:avLst>
              <a:gd name="adj" fmla="val 7895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875103" y="1081721"/>
            <a:ext cx="1460071" cy="2768453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48418" y="1081721"/>
            <a:ext cx="748524" cy="248113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879515" y="3562857"/>
            <a:ext cx="2230671" cy="27881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60628" y="3832087"/>
            <a:ext cx="2071771" cy="68454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2" idx="4"/>
          </p:cNvCxnSpPr>
          <p:nvPr/>
        </p:nvCxnSpPr>
        <p:spPr>
          <a:xfrm flipH="1">
            <a:off x="2932399" y="3562857"/>
            <a:ext cx="158093" cy="96194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335174" y="1081721"/>
            <a:ext cx="575375" cy="343141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4458" y="4864285"/>
            <a:ext cx="35750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21237256">
            <a:off x="4526068" y="3712993"/>
            <a:ext cx="2542334" cy="86816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21228219">
            <a:off x="4361118" y="1342823"/>
            <a:ext cx="2241562" cy="2394362"/>
          </a:xfrm>
          <a:prstGeom prst="triangle">
            <a:avLst>
              <a:gd name="adj" fmla="val 64462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4492619" y="1307257"/>
            <a:ext cx="1162531" cy="2554654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664182" y="1315873"/>
            <a:ext cx="572103" cy="233979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Равнобедренный треугольник 95"/>
          <p:cNvSpPr/>
          <p:nvPr/>
        </p:nvSpPr>
        <p:spPr>
          <a:xfrm>
            <a:off x="4220741" y="3861911"/>
            <a:ext cx="642659" cy="914400"/>
          </a:xfrm>
          <a:prstGeom prst="triangle">
            <a:avLst>
              <a:gd name="adj" fmla="val 3999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Равнобедренный треугольник 100"/>
          <p:cNvSpPr/>
          <p:nvPr/>
        </p:nvSpPr>
        <p:spPr>
          <a:xfrm rot="16431151">
            <a:off x="5560779" y="3540256"/>
            <a:ext cx="833877" cy="2333908"/>
          </a:xfrm>
          <a:prstGeom prst="triangle">
            <a:avLst>
              <a:gd name="adj" fmla="val 4054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Равнобедренный треугольник 101"/>
          <p:cNvSpPr/>
          <p:nvPr/>
        </p:nvSpPr>
        <p:spPr>
          <a:xfrm rot="19155474">
            <a:off x="6662499" y="3195317"/>
            <a:ext cx="719351" cy="1094320"/>
          </a:xfrm>
          <a:prstGeom prst="triangle">
            <a:avLst>
              <a:gd name="adj" fmla="val 441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Равнобедренный треугольник 112"/>
          <p:cNvSpPr/>
          <p:nvPr/>
        </p:nvSpPr>
        <p:spPr>
          <a:xfrm rot="2399054">
            <a:off x="6214955" y="3696386"/>
            <a:ext cx="1072656" cy="336854"/>
          </a:xfrm>
          <a:prstGeom prst="triangle">
            <a:avLst>
              <a:gd name="adj" fmla="val 3212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единительная линия 114"/>
          <p:cNvCxnSpPr>
            <a:endCxn id="113" idx="2"/>
          </p:cNvCxnSpPr>
          <p:nvPr/>
        </p:nvCxnSpPr>
        <p:spPr>
          <a:xfrm flipV="1">
            <a:off x="4496794" y="3649233"/>
            <a:ext cx="1735316" cy="216527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660350" y="1288879"/>
            <a:ext cx="1416522" cy="3083704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6241485" y="3637807"/>
            <a:ext cx="824980" cy="72415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4845851" y="1295520"/>
            <a:ext cx="814562" cy="339249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4845851" y="4361962"/>
            <a:ext cx="2220614" cy="312267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4494219" y="3848312"/>
            <a:ext cx="351088" cy="82591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001635" y="4856578"/>
            <a:ext cx="3708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 rot="341356">
            <a:off x="8701849" y="3157239"/>
            <a:ext cx="2647554" cy="1427189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Равнобедренный треугольник 137"/>
          <p:cNvSpPr/>
          <p:nvPr/>
        </p:nvSpPr>
        <p:spPr>
          <a:xfrm rot="20708468">
            <a:off x="8544936" y="1428859"/>
            <a:ext cx="1700797" cy="189522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/>
          <p:nvPr/>
        </p:nvSpPr>
        <p:spPr>
          <a:xfrm rot="14464449">
            <a:off x="8856467" y="2381950"/>
            <a:ext cx="2931550" cy="754177"/>
          </a:xfrm>
          <a:prstGeom prst="triangle">
            <a:avLst>
              <a:gd name="adj" fmla="val 41178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8" name="Прямая соединительная линия 147"/>
          <p:cNvCxnSpPr/>
          <p:nvPr/>
        </p:nvCxnSpPr>
        <p:spPr>
          <a:xfrm flipH="1">
            <a:off x="10615081" y="3830519"/>
            <a:ext cx="757224" cy="82507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stCxn id="139" idx="4"/>
          </p:cNvCxnSpPr>
          <p:nvPr/>
        </p:nvCxnSpPr>
        <p:spPr>
          <a:xfrm flipH="1">
            <a:off x="8773438" y="1293735"/>
            <a:ext cx="1169887" cy="228146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 flipV="1">
            <a:off x="9017766" y="4472199"/>
            <a:ext cx="1602044" cy="183395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9942465" y="1364609"/>
            <a:ext cx="167553" cy="180208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>
            <a:off x="9950085" y="1321906"/>
            <a:ext cx="670545" cy="333972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>
            <a:off x="10110018" y="3150023"/>
            <a:ext cx="1256620" cy="71479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 flipV="1">
            <a:off x="8797753" y="3157875"/>
            <a:ext cx="1302148" cy="36993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8785776" y="3556759"/>
            <a:ext cx="245373" cy="921987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H="1">
            <a:off x="9035284" y="1325221"/>
            <a:ext cx="900774" cy="3146978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Равнобедренный треугольник 223"/>
          <p:cNvSpPr/>
          <p:nvPr/>
        </p:nvSpPr>
        <p:spPr>
          <a:xfrm rot="2856265">
            <a:off x="8568885" y="2363434"/>
            <a:ext cx="719351" cy="1094320"/>
          </a:xfrm>
          <a:prstGeom prst="triangle">
            <a:avLst>
              <a:gd name="adj" fmla="val 418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Равнобедренный треугольник 224"/>
          <p:cNvSpPr/>
          <p:nvPr/>
        </p:nvSpPr>
        <p:spPr>
          <a:xfrm rot="201370">
            <a:off x="8066830" y="3000040"/>
            <a:ext cx="1104335" cy="1825779"/>
          </a:xfrm>
          <a:prstGeom prst="triangle">
            <a:avLst>
              <a:gd name="adj" fmla="val 445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Равнобедренный треугольник 225"/>
          <p:cNvSpPr/>
          <p:nvPr/>
        </p:nvSpPr>
        <p:spPr>
          <a:xfrm rot="1571575">
            <a:off x="10801357" y="3787119"/>
            <a:ext cx="793901" cy="1172731"/>
          </a:xfrm>
          <a:prstGeom prst="triangle">
            <a:avLst>
              <a:gd name="adj" fmla="val 437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Равнобедренный треугольник 226"/>
          <p:cNvSpPr/>
          <p:nvPr/>
        </p:nvSpPr>
        <p:spPr>
          <a:xfrm rot="18107664">
            <a:off x="10745683" y="2701606"/>
            <a:ext cx="1261194" cy="965706"/>
          </a:xfrm>
          <a:prstGeom prst="triangle">
            <a:avLst>
              <a:gd name="adj" fmla="val 418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TextBox 227"/>
          <p:cNvSpPr txBox="1"/>
          <p:nvPr/>
        </p:nvSpPr>
        <p:spPr>
          <a:xfrm>
            <a:off x="8261654" y="4881738"/>
            <a:ext cx="3860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Beshburchakli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9943678" y="1278615"/>
            <a:ext cx="1433942" cy="2565709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8D52AA-5445-4EA8-9FE7-E079EB618E29}"/>
              </a:ext>
            </a:extLst>
          </p:cNvPr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A5667-E5C8-4C5D-B2A2-F752185F4ED9}"/>
              </a:ext>
            </a:extLst>
          </p:cNvPr>
          <p:cNvSpPr txBox="1"/>
          <p:nvPr/>
        </p:nvSpPr>
        <p:spPr>
          <a:xfrm>
            <a:off x="4924653" y="0"/>
            <a:ext cx="2342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Tetraedr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File:Petrial tetrahedron.gif - Wikimedia Common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1" y="731520"/>
            <a:ext cx="7038975" cy="58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Высота пирамиды: определение, формулы, расчеты — Klevo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Широкоэкранный</PresentationFormat>
  <Paragraphs>235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150</cp:revision>
  <dcterms:created xsi:type="dcterms:W3CDTF">2020-11-18T06:49:46Z</dcterms:created>
  <dcterms:modified xsi:type="dcterms:W3CDTF">2020-11-25T15:01:39Z</dcterms:modified>
</cp:coreProperties>
</file>