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9" r:id="rId4"/>
    <p:sldId id="258" r:id="rId5"/>
    <p:sldId id="290" r:id="rId6"/>
    <p:sldId id="259" r:id="rId7"/>
    <p:sldId id="292" r:id="rId8"/>
    <p:sldId id="261" r:id="rId9"/>
    <p:sldId id="279" r:id="rId10"/>
    <p:sldId id="262" r:id="rId11"/>
    <p:sldId id="271" r:id="rId12"/>
    <p:sldId id="263" r:id="rId13"/>
    <p:sldId id="273" r:id="rId14"/>
    <p:sldId id="264" r:id="rId15"/>
    <p:sldId id="274" r:id="rId16"/>
    <p:sldId id="265" r:id="rId17"/>
    <p:sldId id="275" r:id="rId18"/>
    <p:sldId id="266" r:id="rId19"/>
    <p:sldId id="280" r:id="rId20"/>
    <p:sldId id="281" r:id="rId21"/>
    <p:sldId id="267" r:id="rId22"/>
    <p:sldId id="277" r:id="rId23"/>
    <p:sldId id="282" r:id="rId24"/>
    <p:sldId id="26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FF99"/>
    <a:srgbClr val="990099"/>
    <a:srgbClr val="FF33CC"/>
    <a:srgbClr val="00CC00"/>
    <a:srgbClr val="0000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796B9-E0E6-459E-9B86-5161F2E5672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E01E33-A558-40D2-9AB1-87FB2DDCC092}">
      <dgm:prSet phldrT="[Текст]"/>
      <dgm:spPr>
        <a:gradFill rotWithShape="0">
          <a:gsLst>
            <a:gs pos="0">
              <a:srgbClr val="00B0F0"/>
            </a:gs>
            <a:gs pos="100000">
              <a:srgbClr val="81D8F8"/>
            </a:gs>
            <a:gs pos="51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344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99E2E-70E2-4976-9098-728321B62AE9}" type="parTrans" cxnId="{4547F8EE-F91D-4964-B4D3-A387B98259B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66957-9EA6-4429-AF8D-3D80AEF23784}" type="sibTrans" cxnId="{4547F8EE-F91D-4964-B4D3-A387B98259B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095BA-0E2B-4907-8DA4-E0D5134B2D28}">
      <dgm:prSet phldrT="[Текст]"/>
      <dgm:spPr>
        <a:gradFill rotWithShape="0">
          <a:gsLst>
            <a:gs pos="0">
              <a:srgbClr val="00B0F0"/>
            </a:gs>
            <a:gs pos="96350">
              <a:srgbClr val="00B0F0"/>
            </a:gs>
            <a:gs pos="5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346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9C9BB-39CE-4408-BA78-03EE825E8156}" type="parTrans" cxnId="{6CB23B49-7C03-436F-92C4-89949FB785D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F35FD-50F3-4FAF-8811-FEB6C5168FEF}" type="sibTrans" cxnId="{6CB23B49-7C03-436F-92C4-89949FB785D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98566-191B-4FFE-BC3F-DE9027CFACE9}">
      <dgm:prSet phldrT="[Текст]"/>
      <dgm:spPr>
        <a:gradFill rotWithShape="0">
          <a:gsLst>
            <a:gs pos="0">
              <a:srgbClr val="00B0F0"/>
            </a:gs>
            <a:gs pos="100000">
              <a:srgbClr val="81D8F8"/>
            </a:gs>
            <a:gs pos="51000">
              <a:schemeClr val="bg1"/>
            </a:gs>
          </a:gsLst>
          <a:lin ang="16200000" scaled="1"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347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8A7BA-ED9B-4176-BDBD-A637A235CDF4}" type="parTrans" cxnId="{990D79F5-01FE-4BC4-83D6-0767A47FF463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023CE7-B4AE-401C-BE39-678BC8F0D656}" type="sibTrans" cxnId="{990D79F5-01FE-4BC4-83D6-0767A47FF463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1D621B-4BF6-4CD8-A911-5474420C6BF5}">
      <dgm:prSet phldrT="[Текст]"/>
      <dgm:spPr>
        <a:gradFill flip="none" rotWithShape="1">
          <a:gsLst>
            <a:gs pos="0">
              <a:srgbClr val="00B0F0"/>
            </a:gs>
            <a:gs pos="100000">
              <a:srgbClr val="81D8F8"/>
            </a:gs>
            <a:gs pos="51000">
              <a:schemeClr val="bg1"/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348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08CDD1-4354-4571-AC80-5213A55F91F7}" type="parTrans" cxnId="{E042F539-CCA8-42C6-818B-F178B332C308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33D5C-B0B8-4490-8579-52BB10D78E92}" type="sibTrans" cxnId="{E042F539-CCA8-42C6-818B-F178B332C308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3965E-643E-40EF-A864-4003CFC12836}" type="pres">
      <dgm:prSet presAssocID="{0FB796B9-E0E6-459E-9B86-5161F2E5672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F5CC4-BE69-445E-99A4-304F8E1D9AC5}" type="pres">
      <dgm:prSet presAssocID="{0FB796B9-E0E6-459E-9B86-5161F2E56726}" presName="diamond" presStyleLbl="bgShp" presStyleIdx="0" presStyleCnt="1"/>
      <dgm:spPr>
        <a:noFill/>
      </dgm:spPr>
    </dgm:pt>
    <dgm:pt modelId="{177D63E8-AF1F-46A8-9DE3-21A28E06EB57}" type="pres">
      <dgm:prSet presAssocID="{0FB796B9-E0E6-459E-9B86-5161F2E56726}" presName="quad1" presStyleLbl="node1" presStyleIdx="0" presStyleCnt="4" custScaleX="167683" custScaleY="98204" custLinFactNeighborX="-34264" custLinFactNeighborY="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1A1FC-A580-466E-9197-049596B188D0}" type="pres">
      <dgm:prSet presAssocID="{0FB796B9-E0E6-459E-9B86-5161F2E56726}" presName="quad2" presStyleLbl="node1" presStyleIdx="1" presStyleCnt="4" custScaleX="171717" custLinFactNeighborX="36440" custLinFactNeighborY="1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05F51-F98E-40E6-8FA1-F7D9839DB0B9}" type="pres">
      <dgm:prSet presAssocID="{0FB796B9-E0E6-459E-9B86-5161F2E56726}" presName="quad3" presStyleLbl="node1" presStyleIdx="2" presStyleCnt="4" custScaleX="169538" custLinFactNeighborX="-34809" custLinFactNeighborY="-10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46BC6-1D35-4645-90B8-752726C21510}" type="pres">
      <dgm:prSet presAssocID="{0FB796B9-E0E6-459E-9B86-5161F2E56726}" presName="quad4" presStyleLbl="node1" presStyleIdx="3" presStyleCnt="4" custScaleX="170617" custLinFactNeighborX="36984" custLinFactNeighborY="-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3C971A-148C-4604-8F5E-9852CBCBE1AC}" type="presOf" srcId="{98E01E33-A558-40D2-9AB1-87FB2DDCC092}" destId="{177D63E8-AF1F-46A8-9DE3-21A28E06EB57}" srcOrd="0" destOrd="0" presId="urn:microsoft.com/office/officeart/2005/8/layout/matrix3"/>
    <dgm:cxn modelId="{E042F539-CCA8-42C6-818B-F178B332C308}" srcId="{0FB796B9-E0E6-459E-9B86-5161F2E56726}" destId="{711D621B-4BF6-4CD8-A911-5474420C6BF5}" srcOrd="3" destOrd="0" parTransId="{3A08CDD1-4354-4571-AC80-5213A55F91F7}" sibTransId="{07F33D5C-B0B8-4490-8579-52BB10D78E92}"/>
    <dgm:cxn modelId="{6CB23B49-7C03-436F-92C4-89949FB785D9}" srcId="{0FB796B9-E0E6-459E-9B86-5161F2E56726}" destId="{1B3095BA-0E2B-4907-8DA4-E0D5134B2D28}" srcOrd="1" destOrd="0" parTransId="{F269C9BB-39CE-4408-BA78-03EE825E8156}" sibTransId="{E91F35FD-50F3-4FAF-8811-FEB6C5168FEF}"/>
    <dgm:cxn modelId="{C914D2AD-BEFC-49DD-9017-3D47BB7A8029}" type="presOf" srcId="{55598566-191B-4FFE-BC3F-DE9027CFACE9}" destId="{E0D05F51-F98E-40E6-8FA1-F7D9839DB0B9}" srcOrd="0" destOrd="0" presId="urn:microsoft.com/office/officeart/2005/8/layout/matrix3"/>
    <dgm:cxn modelId="{4547F8EE-F91D-4964-B4D3-A387B98259BC}" srcId="{0FB796B9-E0E6-459E-9B86-5161F2E56726}" destId="{98E01E33-A558-40D2-9AB1-87FB2DDCC092}" srcOrd="0" destOrd="0" parTransId="{62E99E2E-70E2-4976-9098-728321B62AE9}" sibTransId="{6AA66957-9EA6-4429-AF8D-3D80AEF23784}"/>
    <dgm:cxn modelId="{B5E0C099-1834-41E8-BABF-E0C23A82463B}" type="presOf" srcId="{1B3095BA-0E2B-4907-8DA4-E0D5134B2D28}" destId="{4531A1FC-A580-466E-9197-049596B188D0}" srcOrd="0" destOrd="0" presId="urn:microsoft.com/office/officeart/2005/8/layout/matrix3"/>
    <dgm:cxn modelId="{990D79F5-01FE-4BC4-83D6-0767A47FF463}" srcId="{0FB796B9-E0E6-459E-9B86-5161F2E56726}" destId="{55598566-191B-4FFE-BC3F-DE9027CFACE9}" srcOrd="2" destOrd="0" parTransId="{EA88A7BA-ED9B-4176-BDBD-A637A235CDF4}" sibTransId="{2A023CE7-B4AE-401C-BE39-678BC8F0D656}"/>
    <dgm:cxn modelId="{EE71F351-7510-405A-B5B8-17191C75BBCC}" type="presOf" srcId="{711D621B-4BF6-4CD8-A911-5474420C6BF5}" destId="{3A346BC6-1D35-4645-90B8-752726C21510}" srcOrd="0" destOrd="0" presId="urn:microsoft.com/office/officeart/2005/8/layout/matrix3"/>
    <dgm:cxn modelId="{21FEA17C-56EA-4A21-AA6C-1567A6F5B75D}" type="presOf" srcId="{0FB796B9-E0E6-459E-9B86-5161F2E56726}" destId="{2223965E-643E-40EF-A864-4003CFC12836}" srcOrd="0" destOrd="0" presId="urn:microsoft.com/office/officeart/2005/8/layout/matrix3"/>
    <dgm:cxn modelId="{7A033D1C-92B3-4D29-83D6-E1434AF9FDBE}" type="presParOf" srcId="{2223965E-643E-40EF-A864-4003CFC12836}" destId="{74CF5CC4-BE69-445E-99A4-304F8E1D9AC5}" srcOrd="0" destOrd="0" presId="urn:microsoft.com/office/officeart/2005/8/layout/matrix3"/>
    <dgm:cxn modelId="{600781D4-FB9F-4E66-805C-E1614E9EE98A}" type="presParOf" srcId="{2223965E-643E-40EF-A864-4003CFC12836}" destId="{177D63E8-AF1F-46A8-9DE3-21A28E06EB57}" srcOrd="1" destOrd="0" presId="urn:microsoft.com/office/officeart/2005/8/layout/matrix3"/>
    <dgm:cxn modelId="{6B24C88A-7EEE-4C96-BFC7-C947B804BE7A}" type="presParOf" srcId="{2223965E-643E-40EF-A864-4003CFC12836}" destId="{4531A1FC-A580-466E-9197-049596B188D0}" srcOrd="2" destOrd="0" presId="urn:microsoft.com/office/officeart/2005/8/layout/matrix3"/>
    <dgm:cxn modelId="{9EC27CF8-453D-49C7-8CA0-F059FAD1BE62}" type="presParOf" srcId="{2223965E-643E-40EF-A864-4003CFC12836}" destId="{E0D05F51-F98E-40E6-8FA1-F7D9839DB0B9}" srcOrd="3" destOrd="0" presId="urn:microsoft.com/office/officeart/2005/8/layout/matrix3"/>
    <dgm:cxn modelId="{4ADB2890-6FBA-4534-93D1-109C1F7346DB}" type="presParOf" srcId="{2223965E-643E-40EF-A864-4003CFC12836}" destId="{3A346BC6-1D35-4645-90B8-752726C2151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F5CC4-BE69-445E-99A4-304F8E1D9AC5}">
      <dsp:nvSpPr>
        <dsp:cNvPr id="0" name=""/>
        <dsp:cNvSpPr/>
      </dsp:nvSpPr>
      <dsp:spPr>
        <a:xfrm>
          <a:off x="1809205" y="0"/>
          <a:ext cx="4490508" cy="4490508"/>
        </a:xfrm>
        <a:prstGeom prst="diamond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D63E8-AF1F-46A8-9DE3-21A28E06EB57}">
      <dsp:nvSpPr>
        <dsp:cNvPr id="0" name=""/>
        <dsp:cNvSpPr/>
      </dsp:nvSpPr>
      <dsp:spPr>
        <a:xfrm>
          <a:off x="1043073" y="451851"/>
          <a:ext cx="2936629" cy="1719844"/>
        </a:xfrm>
        <a:prstGeom prst="roundRect">
          <a:avLst/>
        </a:prstGeom>
        <a:gradFill rotWithShape="0">
          <a:gsLst>
            <a:gs pos="0">
              <a:srgbClr val="00B0F0"/>
            </a:gs>
            <a:gs pos="100000">
              <a:srgbClr val="81D8F8"/>
            </a:gs>
            <a:gs pos="51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344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7029" y="535807"/>
        <a:ext cx="2768717" cy="1551932"/>
      </dsp:txXfrm>
    </dsp:sp>
    <dsp:sp modelId="{4531A1FC-A580-466E-9197-049596B188D0}">
      <dsp:nvSpPr>
        <dsp:cNvPr id="0" name=""/>
        <dsp:cNvSpPr/>
      </dsp:nvSpPr>
      <dsp:spPr>
        <a:xfrm>
          <a:off x="4132001" y="455179"/>
          <a:ext cx="3007276" cy="1751298"/>
        </a:xfrm>
        <a:prstGeom prst="roundRect">
          <a:avLst/>
        </a:prstGeom>
        <a:gradFill rotWithShape="0">
          <a:gsLst>
            <a:gs pos="0">
              <a:srgbClr val="00B0F0"/>
            </a:gs>
            <a:gs pos="96350">
              <a:srgbClr val="00B0F0"/>
            </a:gs>
            <a:gs pos="5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346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7492" y="540670"/>
        <a:ext cx="2836294" cy="1580316"/>
      </dsp:txXfrm>
    </dsp:sp>
    <dsp:sp modelId="{E0D05F51-F98E-40E6-8FA1-F7D9839DB0B9}">
      <dsp:nvSpPr>
        <dsp:cNvPr id="0" name=""/>
        <dsp:cNvSpPr/>
      </dsp:nvSpPr>
      <dsp:spPr>
        <a:xfrm>
          <a:off x="1017285" y="2293575"/>
          <a:ext cx="2969115" cy="1751298"/>
        </a:xfrm>
        <a:prstGeom prst="roundRect">
          <a:avLst/>
        </a:prstGeom>
        <a:gradFill rotWithShape="0">
          <a:gsLst>
            <a:gs pos="0">
              <a:srgbClr val="00B0F0"/>
            </a:gs>
            <a:gs pos="100000">
              <a:srgbClr val="81D8F8"/>
            </a:gs>
            <a:gs pos="51000">
              <a:schemeClr val="bg1"/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347</a:t>
          </a:r>
          <a:endParaRPr lang="ru-RU" sz="5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2776" y="2379066"/>
        <a:ext cx="2798133" cy="1580316"/>
      </dsp:txXfrm>
    </dsp:sp>
    <dsp:sp modelId="{3A346BC6-1D35-4645-90B8-752726C21510}">
      <dsp:nvSpPr>
        <dsp:cNvPr id="0" name=""/>
        <dsp:cNvSpPr/>
      </dsp:nvSpPr>
      <dsp:spPr>
        <a:xfrm>
          <a:off x="4151160" y="2303084"/>
          <a:ext cx="2988012" cy="1751298"/>
        </a:xfrm>
        <a:prstGeom prst="roundRect">
          <a:avLst/>
        </a:prstGeom>
        <a:gradFill flip="none" rotWithShape="1">
          <a:gsLst>
            <a:gs pos="0">
              <a:srgbClr val="00B0F0"/>
            </a:gs>
            <a:gs pos="100000">
              <a:srgbClr val="81D8F8"/>
            </a:gs>
            <a:gs pos="51000">
              <a:schemeClr val="bg1"/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348</a:t>
          </a:r>
          <a:endParaRPr lang="ru-RU" sz="5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6651" y="2388575"/>
        <a:ext cx="2817030" cy="1580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4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6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7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3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1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6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2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6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F3AB2-B7A3-454E-9838-D616D7C4F7B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D1E9-F89C-48D6-8E7D-4156453C6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7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7.png"/><Relationship Id="rId4" Type="http://schemas.openxmlformats.org/officeDocument/2006/relationships/image" Target="../media/image16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83.png"/><Relationship Id="rId18" Type="http://schemas.openxmlformats.org/officeDocument/2006/relationships/image" Target="../media/image271.png"/><Relationship Id="rId21" Type="http://schemas.openxmlformats.org/officeDocument/2006/relationships/image" Target="../media/image301.png"/><Relationship Id="rId7" Type="http://schemas.openxmlformats.org/officeDocument/2006/relationships/image" Target="../media/image180.png"/><Relationship Id="rId12" Type="http://schemas.openxmlformats.org/officeDocument/2006/relationships/image" Target="../media/image82.png"/><Relationship Id="rId17" Type="http://schemas.openxmlformats.org/officeDocument/2006/relationships/image" Target="../media/image261.png"/><Relationship Id="rId16" Type="http://schemas.openxmlformats.org/officeDocument/2006/relationships/image" Target="../media/image250.png"/><Relationship Id="rId20" Type="http://schemas.openxmlformats.org/officeDocument/2006/relationships/image" Target="../media/image2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0.png"/><Relationship Id="rId11" Type="http://schemas.openxmlformats.org/officeDocument/2006/relationships/image" Target="../media/image1110.png"/><Relationship Id="rId15" Type="http://schemas.openxmlformats.org/officeDocument/2006/relationships/image" Target="../media/image240.png"/><Relationship Id="rId10" Type="http://schemas.openxmlformats.org/officeDocument/2006/relationships/image" Target="../media/image211.png"/><Relationship Id="rId19" Type="http://schemas.openxmlformats.org/officeDocument/2006/relationships/image" Target="../media/image281.png"/><Relationship Id="rId9" Type="http://schemas.openxmlformats.org/officeDocument/2006/relationships/image" Target="../media/image200.pn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11" Type="http://schemas.openxmlformats.org/officeDocument/2006/relationships/image" Target="../media/image450.png"/><Relationship Id="rId5" Type="http://schemas.openxmlformats.org/officeDocument/2006/relationships/image" Target="../media/image380.png"/><Relationship Id="rId10" Type="http://schemas.openxmlformats.org/officeDocument/2006/relationships/image" Target="../media/image440.png"/><Relationship Id="rId4" Type="http://schemas.openxmlformats.org/officeDocument/2006/relationships/image" Target="../media/image370.png"/><Relationship Id="rId9" Type="http://schemas.openxmlformats.org/officeDocument/2006/relationships/image" Target="../media/image4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40.png"/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12" Type="http://schemas.openxmlformats.org/officeDocument/2006/relationships/image" Target="../media/image630.png"/><Relationship Id="rId2" Type="http://schemas.openxmlformats.org/officeDocument/2006/relationships/image" Target="../media/image520.png"/><Relationship Id="rId16" Type="http://schemas.openxmlformats.org/officeDocument/2006/relationships/image" Target="../media/image6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0.png"/><Relationship Id="rId11" Type="http://schemas.openxmlformats.org/officeDocument/2006/relationships/image" Target="../media/image620.png"/><Relationship Id="rId5" Type="http://schemas.openxmlformats.org/officeDocument/2006/relationships/image" Target="../media/image550.png"/><Relationship Id="rId15" Type="http://schemas.openxmlformats.org/officeDocument/2006/relationships/image" Target="../media/image660.png"/><Relationship Id="rId10" Type="http://schemas.openxmlformats.org/officeDocument/2006/relationships/image" Target="../media/image61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0.png"/><Relationship Id="rId18" Type="http://schemas.openxmlformats.org/officeDocument/2006/relationships/image" Target="../media/image840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12" Type="http://schemas.openxmlformats.org/officeDocument/2006/relationships/image" Target="../media/image780.png"/><Relationship Id="rId17" Type="http://schemas.openxmlformats.org/officeDocument/2006/relationships/image" Target="../media/image830.png"/><Relationship Id="rId2" Type="http://schemas.openxmlformats.org/officeDocument/2006/relationships/image" Target="../media/image680.png"/><Relationship Id="rId16" Type="http://schemas.openxmlformats.org/officeDocument/2006/relationships/image" Target="../media/image8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5" Type="http://schemas.openxmlformats.org/officeDocument/2006/relationships/image" Target="../media/image711.png"/><Relationship Id="rId15" Type="http://schemas.openxmlformats.org/officeDocument/2006/relationships/image" Target="../media/image812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Relationship Id="rId14" Type="http://schemas.openxmlformats.org/officeDocument/2006/relationships/image" Target="../media/image8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310.png"/><Relationship Id="rId18" Type="http://schemas.openxmlformats.org/officeDocument/2006/relationships/image" Target="../media/image96.png"/><Relationship Id="rId7" Type="http://schemas.openxmlformats.org/officeDocument/2006/relationships/image" Target="../media/image89.png"/><Relationship Id="rId12" Type="http://schemas.openxmlformats.org/officeDocument/2006/relationships/image" Target="../media/image1210.png"/><Relationship Id="rId17" Type="http://schemas.openxmlformats.org/officeDocument/2006/relationships/image" Target="../media/image95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0.png"/><Relationship Id="rId11" Type="http://schemas.openxmlformats.org/officeDocument/2006/relationships/image" Target="../media/image1110.png"/><Relationship Id="rId15" Type="http://schemas.openxmlformats.org/officeDocument/2006/relationships/image" Target="../media/image93.png"/><Relationship Id="rId9" Type="http://schemas.openxmlformats.org/officeDocument/2006/relationships/image" Target="../media/image91.png"/><Relationship Id="rId1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0.png"/><Relationship Id="rId11" Type="http://schemas.openxmlformats.org/officeDocument/2006/relationships/image" Target="../media/image1110.png"/><Relationship Id="rId15" Type="http://schemas.openxmlformats.org/officeDocument/2006/relationships/image" Target="../media/image100.png"/><Relationship Id="rId19" Type="http://schemas.openxmlformats.org/officeDocument/2006/relationships/image" Target="../media/image104.png"/><Relationship Id="rId1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23.png"/><Relationship Id="rId7" Type="http://schemas.openxmlformats.org/officeDocument/2006/relationships/image" Target="../media/image10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10.png"/><Relationship Id="rId4" Type="http://schemas.openxmlformats.org/officeDocument/2006/relationships/image" Target="../media/image124.png"/><Relationship Id="rId9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4.png"/><Relationship Id="rId21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12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24" Type="http://schemas.openxmlformats.org/officeDocument/2006/relationships/image" Target="../media/image26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23" Type="http://schemas.openxmlformats.org/officeDocument/2006/relationships/image" Target="../media/image25.png"/><Relationship Id="rId10" Type="http://schemas.openxmlformats.org/officeDocument/2006/relationships/image" Target="../media/image6.png"/><Relationship Id="rId19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1.png"/><Relationship Id="rId21" Type="http://schemas.openxmlformats.org/officeDocument/2006/relationships/image" Target="../media/image52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0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3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0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59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72.png"/><Relationship Id="rId5" Type="http://schemas.openxmlformats.org/officeDocument/2006/relationships/image" Target="../media/image62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1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1.png"/><Relationship Id="rId4" Type="http://schemas.openxmlformats.org/officeDocument/2006/relationships/image" Target="../media/image10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310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12" Type="http://schemas.openxmlformats.org/officeDocument/2006/relationships/image" Target="../media/image12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0.png"/><Relationship Id="rId11" Type="http://schemas.openxmlformats.org/officeDocument/2006/relationships/image" Target="../media/image1110.png"/><Relationship Id="rId5" Type="http://schemas.openxmlformats.org/officeDocument/2006/relationships/image" Target="../media/image500.png"/><Relationship Id="rId10" Type="http://schemas.openxmlformats.org/officeDocument/2006/relationships/image" Target="../media/image1311.png"/><Relationship Id="rId4" Type="http://schemas.openxmlformats.org/officeDocument/2006/relationships/image" Target="../media/image420.png"/><Relationship Id="rId9" Type="http://schemas.openxmlformats.org/officeDocument/2006/relationships/image" Target="../media/image1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8613" y="2473251"/>
            <a:ext cx="629869" cy="159810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28613" y="4544939"/>
            <a:ext cx="629869" cy="159810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xmlns="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xmlns="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xmlns="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3205113" y="260921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xmlns="" id="{4A8F95AD-6C6B-4BAD-BCA4-7A90954DE64F}"/>
              </a:ext>
            </a:extLst>
          </p:cNvPr>
          <p:cNvSpPr/>
          <p:nvPr/>
        </p:nvSpPr>
        <p:spPr>
          <a:xfrm>
            <a:off x="1362834" y="260921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xmlns="" id="{14392D96-CF1D-4433-B4AC-FEF43CEB7C4B}"/>
              </a:ext>
            </a:extLst>
          </p:cNvPr>
          <p:cNvSpPr txBox="1"/>
          <p:nvPr/>
        </p:nvSpPr>
        <p:spPr>
          <a:xfrm>
            <a:off x="1362834" y="2379549"/>
            <a:ext cx="9705664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  <a:spcAft>
                <a:spcPts val="600"/>
              </a:spcAft>
            </a:pPr>
            <a:r>
              <a:rPr sz="5400" dirty="0" err="1" smtClean="0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5400" dirty="0" smtClean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lang="en-US" sz="540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5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sz="5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5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Чертежные приборы - шаблон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9"/>
          <a:stretch/>
        </p:blipFill>
        <p:spPr bwMode="auto">
          <a:xfrm>
            <a:off x="3205113" y="4270341"/>
            <a:ext cx="6218068" cy="240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1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4085097" y="-16646"/>
            <a:ext cx="4176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2-test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" y="890930"/>
            <a:ext cx="11763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yon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yoyilmasining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619891" y="4795950"/>
                <a:ext cx="2007910" cy="77662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91" y="4795950"/>
                <a:ext cx="2007910" cy="77662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3611723" y="4794616"/>
                <a:ext cx="2007910" cy="776622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723" y="4794616"/>
                <a:ext cx="2007910" cy="77662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6603555" y="4795948"/>
                <a:ext cx="2007910" cy="773959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55" y="4795948"/>
                <a:ext cx="2007910" cy="77395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555867" y="4794616"/>
                <a:ext cx="2007910" cy="77529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867" y="4794616"/>
                <a:ext cx="2007910" cy="7752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9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214051" y="0"/>
            <a:ext cx="4335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22174" y="1582613"/>
            <a:ext cx="1805354" cy="2039816"/>
          </a:xfrm>
          <a:prstGeom prst="rect">
            <a:avLst/>
          </a:prstGeom>
          <a:gradFill>
            <a:gsLst>
              <a:gs pos="100000">
                <a:srgbClr val="00CC00"/>
              </a:gs>
              <a:gs pos="1000">
                <a:schemeClr val="bg1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1456481" y="1541583"/>
            <a:ext cx="0" cy="2121878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456481" y="2387078"/>
                <a:ext cx="3093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481" y="2387078"/>
                <a:ext cx="3093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 flipV="1">
            <a:off x="10467546" y="3965593"/>
            <a:ext cx="818355" cy="11721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424851" y="3894991"/>
            <a:ext cx="0" cy="12748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326914" y="3611555"/>
            <a:ext cx="614" cy="40005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511832" y="881763"/>
                <a:ext cx="37022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32" y="881763"/>
                <a:ext cx="370221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4380034" y="885499"/>
                <a:ext cx="2157254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?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034" y="885499"/>
                <a:ext cx="2157254" cy="6971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511832" y="1559961"/>
                <a:ext cx="4066274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32" y="1559961"/>
                <a:ext cx="4066274" cy="6588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538807" y="4306772"/>
                <a:ext cx="5842857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07" y="4306772"/>
                <a:ext cx="5842857" cy="6971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14687" y="4011606"/>
                <a:ext cx="2741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687" y="4011606"/>
                <a:ext cx="27411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9522216" y="1588477"/>
            <a:ext cx="1792319" cy="2039816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8903415" y="1640601"/>
            <a:ext cx="0" cy="2039816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903415" y="2404034"/>
                <a:ext cx="3093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415" y="2404034"/>
                <a:ext cx="30938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/>
          <p:nvPr/>
        </p:nvCxnSpPr>
        <p:spPr>
          <a:xfrm flipH="1">
            <a:off x="6164030" y="3744546"/>
            <a:ext cx="2584695" cy="8950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187798" y="3771072"/>
                <a:ext cx="7357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98" y="3771072"/>
                <a:ext cx="735779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9522174" y="3622429"/>
            <a:ext cx="18053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164029" y="1627065"/>
            <a:ext cx="2609819" cy="2039816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522174" y="3349868"/>
            <a:ext cx="1805354" cy="545123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521560" y="1310052"/>
            <a:ext cx="1805354" cy="545123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9522174" y="1588477"/>
            <a:ext cx="1805354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534594" y="3622429"/>
            <a:ext cx="1805354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10394091" y="3584569"/>
            <a:ext cx="86361" cy="75722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94091" y="1551343"/>
            <a:ext cx="86361" cy="75722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243103" y="2155189"/>
                <a:ext cx="3125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103" y="2155189"/>
                <a:ext cx="31258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Равнобедренный треугольник 12"/>
          <p:cNvSpPr/>
          <p:nvPr/>
        </p:nvSpPr>
        <p:spPr>
          <a:xfrm>
            <a:off x="6193744" y="1647209"/>
            <a:ext cx="2580104" cy="201970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6174730" y="1647208"/>
            <a:ext cx="2573995" cy="2019689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306967" y="2252295"/>
                <a:ext cx="456791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67" y="2252295"/>
                <a:ext cx="4567913" cy="6588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413353" y="2890442"/>
                <a:ext cx="3085716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3" y="2890442"/>
                <a:ext cx="3085716" cy="6588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640709" y="3582776"/>
                <a:ext cx="19007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09" y="3582776"/>
                <a:ext cx="1900785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667285" y="5533229"/>
                <a:ext cx="2007910" cy="77662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Скругленный 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5" y="5533229"/>
                <a:ext cx="2007910" cy="776621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3659117" y="5531895"/>
                <a:ext cx="2007910" cy="776622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Скругленный 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17" y="5531895"/>
                <a:ext cx="2007910" cy="776622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6650949" y="5533227"/>
                <a:ext cx="2007910" cy="773959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Скругленный 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949" y="5533227"/>
                <a:ext cx="2007910" cy="773959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9603261" y="5531895"/>
                <a:ext cx="2007910" cy="77529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Скругленный 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61" y="5531895"/>
                <a:ext cx="2007910" cy="775291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0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4085097" y="-16646"/>
            <a:ext cx="4176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3-test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468" y="935209"/>
            <a:ext cx="11672047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orttirilsa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637261" y="4675487"/>
                <a:ext cx="2007910" cy="77662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61" y="4675487"/>
                <a:ext cx="2007910" cy="77662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3629093" y="4674153"/>
                <a:ext cx="2007910" cy="776622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93" y="4674153"/>
                <a:ext cx="2007910" cy="77662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6620925" y="4675485"/>
                <a:ext cx="2007910" cy="773959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925" y="4675485"/>
                <a:ext cx="2007910" cy="77395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573237" y="4674153"/>
                <a:ext cx="2007910" cy="77529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237" y="4674153"/>
                <a:ext cx="2007910" cy="7752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7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214051" y="0"/>
            <a:ext cx="4335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06474" y="1222745"/>
                <a:ext cx="305776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474" y="1222745"/>
                <a:ext cx="3057760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7335" y="1229703"/>
                <a:ext cx="3911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35" y="1229703"/>
                <a:ext cx="39113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8947" y="1243619"/>
                <a:ext cx="4392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47" y="1243619"/>
                <a:ext cx="43922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7335" y="2053215"/>
                <a:ext cx="6973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35" y="2053215"/>
                <a:ext cx="69730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08947" y="2041175"/>
                <a:ext cx="4392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47" y="2041175"/>
                <a:ext cx="43922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06474" y="2023312"/>
                <a:ext cx="732277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474" y="2023312"/>
                <a:ext cx="7322774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47837" y="3342057"/>
                <a:ext cx="2007910" cy="77662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7" y="3342057"/>
                <a:ext cx="2007910" cy="77662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639669" y="3340723"/>
                <a:ext cx="2007910" cy="776622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669" y="3340723"/>
                <a:ext cx="2007910" cy="77662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6631501" y="3342055"/>
                <a:ext cx="2007910" cy="773959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Скругленный 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01" y="3342055"/>
                <a:ext cx="2007910" cy="77395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9583813" y="3340723"/>
                <a:ext cx="2007910" cy="77529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Скругленный 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813" y="3340723"/>
                <a:ext cx="2007910" cy="77529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5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4085097" y="-16646"/>
            <a:ext cx="4176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4-test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7577" y="959090"/>
                <a:ext cx="1119118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yon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7" y="959090"/>
                <a:ext cx="11191181" cy="3416320"/>
              </a:xfrm>
              <a:prstGeom prst="rect">
                <a:avLst/>
              </a:prstGeom>
              <a:blipFill>
                <a:blip r:embed="rId2"/>
                <a:stretch>
                  <a:fillRect l="-2505" r="-2451" b="-4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623813" y="4863746"/>
                <a:ext cx="2007910" cy="77662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13" y="4863746"/>
                <a:ext cx="2007910" cy="776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3615645" y="4862412"/>
                <a:ext cx="2007910" cy="776622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645" y="4862412"/>
                <a:ext cx="2007910" cy="77662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6607477" y="4863744"/>
                <a:ext cx="2007910" cy="773959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77" y="4863744"/>
                <a:ext cx="2007910" cy="77395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559789" y="4862412"/>
                <a:ext cx="2007910" cy="77529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789" y="4862412"/>
                <a:ext cx="2007910" cy="7752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8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214051" y="0"/>
            <a:ext cx="4335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2011" y="949851"/>
                <a:ext cx="23864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011" y="949851"/>
                <a:ext cx="238648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4597" y="949851"/>
                <a:ext cx="2742802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597" y="949851"/>
                <a:ext cx="2742802" cy="672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97152" y="942893"/>
                <a:ext cx="12453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152" y="942893"/>
                <a:ext cx="124534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63235" y="2027954"/>
                <a:ext cx="305776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235" y="2027954"/>
                <a:ext cx="3057760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96040" y="2608858"/>
                <a:ext cx="3960654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040" y="2608858"/>
                <a:ext cx="3960654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1465" y="2041401"/>
                <a:ext cx="3036152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𝒓𝒉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65" y="2041401"/>
                <a:ext cx="3036152" cy="672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03311" y="3042268"/>
                <a:ext cx="303615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𝒓𝒉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11" y="3042268"/>
                <a:ext cx="303615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5585" y="3860709"/>
                <a:ext cx="215825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585" y="3860709"/>
                <a:ext cx="215825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H="1">
            <a:off x="1649622" y="3042268"/>
            <a:ext cx="336178" cy="615553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53620" y="3042267"/>
            <a:ext cx="336178" cy="615553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90345" y="3296475"/>
                <a:ext cx="316838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345" y="3296475"/>
                <a:ext cx="3168385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H="1">
            <a:off x="7091031" y="2644890"/>
            <a:ext cx="336178" cy="615553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074959" y="2644890"/>
            <a:ext cx="336178" cy="615553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47926" y="3925943"/>
                <a:ext cx="316838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926" y="3925943"/>
                <a:ext cx="3168385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28651" y="4565259"/>
                <a:ext cx="1514397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651" y="4565259"/>
                <a:ext cx="1514397" cy="629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1354592" y="1727702"/>
            <a:ext cx="9275422" cy="0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44987" y="5511339"/>
                <a:ext cx="2007910" cy="77662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Скругленный 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7" y="5511339"/>
                <a:ext cx="2007910" cy="77662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736819" y="5510005"/>
                <a:ext cx="2007910" cy="776622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Скругленный 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819" y="5510005"/>
                <a:ext cx="2007910" cy="776622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728651" y="5511337"/>
                <a:ext cx="2007910" cy="773959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Скругленный 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651" y="5511337"/>
                <a:ext cx="2007910" cy="773959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9680963" y="5510005"/>
                <a:ext cx="2007910" cy="77529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Скругленный 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963" y="5510005"/>
                <a:ext cx="2007910" cy="775291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8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4085097" y="-16646"/>
            <a:ext cx="4176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5-test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5373" y="1034005"/>
                <a:ext cx="11155618" cy="2025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3" y="1034005"/>
                <a:ext cx="11155618" cy="2025555"/>
              </a:xfrm>
              <a:prstGeom prst="rect">
                <a:avLst/>
              </a:prstGeom>
              <a:blipFill>
                <a:blip r:embed="rId2"/>
                <a:stretch>
                  <a:fillRect l="-1967" t="-5422" b="-10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595373" y="3573388"/>
                <a:ext cx="2007910" cy="77662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3" y="3573388"/>
                <a:ext cx="2007910" cy="776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3587205" y="3572054"/>
                <a:ext cx="2007910" cy="776622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205" y="3572054"/>
                <a:ext cx="2007910" cy="77662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6579037" y="3573386"/>
                <a:ext cx="2007910" cy="773959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037" y="3573386"/>
                <a:ext cx="2007910" cy="77395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531349" y="3572054"/>
                <a:ext cx="2007910" cy="77529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349" y="3572054"/>
                <a:ext cx="2007910" cy="7752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9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7646" y="978127"/>
                <a:ext cx="14134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46" y="978127"/>
                <a:ext cx="141346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51817" y="881049"/>
                <a:ext cx="6120586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817" y="881049"/>
                <a:ext cx="6120586" cy="688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40582" y="978127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582" y="978127"/>
                <a:ext cx="130304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214051" y="0"/>
            <a:ext cx="4335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82311" y="2297025"/>
            <a:ext cx="1805354" cy="1669056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050435" y="2297025"/>
            <a:ext cx="1467726" cy="1307728"/>
          </a:xfrm>
          <a:prstGeom prst="triangle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41117" y="3093692"/>
            <a:ext cx="86361" cy="75722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4" idx="2"/>
            <a:endCxn id="15" idx="3"/>
          </p:cNvCxnSpPr>
          <p:nvPr/>
        </p:nvCxnSpPr>
        <p:spPr>
          <a:xfrm flipV="1">
            <a:off x="7050435" y="3158325"/>
            <a:ext cx="703329" cy="44642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427450" y="3234047"/>
                <a:ext cx="413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450" y="3234047"/>
                <a:ext cx="4131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051069" y="2672109"/>
                <a:ext cx="413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069" y="2672109"/>
                <a:ext cx="41310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111241" y="2672109"/>
                <a:ext cx="413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241" y="2672109"/>
                <a:ext cx="4131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620923" y="3536971"/>
                <a:ext cx="413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923" y="3536971"/>
                <a:ext cx="41310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697502" y="3550074"/>
                <a:ext cx="413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502" y="3550074"/>
                <a:ext cx="41310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620922" y="1935697"/>
                <a:ext cx="413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922" y="1935697"/>
                <a:ext cx="41310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400110" y="3560981"/>
                <a:ext cx="413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10" y="3560981"/>
                <a:ext cx="41310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70434" y="1689476"/>
                <a:ext cx="5709896" cy="1295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34" y="1689476"/>
                <a:ext cx="5709896" cy="12950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70434" y="3246247"/>
                <a:ext cx="313951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34" y="3246247"/>
                <a:ext cx="3139513" cy="6294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70434" y="4137451"/>
                <a:ext cx="470205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34" y="4137451"/>
                <a:ext cx="4702056" cy="6294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670434" y="5437300"/>
                <a:ext cx="2007910" cy="77662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Скругленный 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34" y="5437300"/>
                <a:ext cx="2007910" cy="77662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3662266" y="5435966"/>
                <a:ext cx="2007910" cy="776622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Скругленный 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66" y="5435966"/>
                <a:ext cx="2007910" cy="776622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6654098" y="5437298"/>
                <a:ext cx="2007910" cy="773959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Скругленный 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98" y="5437298"/>
                <a:ext cx="2007910" cy="773959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9606410" y="5435966"/>
                <a:ext cx="2007910" cy="77529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Скругленный 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410" y="5435966"/>
                <a:ext cx="2007910" cy="775291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2" name="Цилиндр 2061"/>
          <p:cNvSpPr/>
          <p:nvPr/>
        </p:nvSpPr>
        <p:spPr>
          <a:xfrm>
            <a:off x="9614549" y="2090568"/>
            <a:ext cx="1817262" cy="2581941"/>
          </a:xfrm>
          <a:prstGeom prst="can">
            <a:avLst>
              <a:gd name="adj" fmla="val 41622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9977164" y="3919406"/>
            <a:ext cx="1095958" cy="668495"/>
          </a:xfrm>
          <a:prstGeom prst="triangle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41" idx="3"/>
            <a:endCxn id="31" idx="2"/>
          </p:cNvCxnSpPr>
          <p:nvPr/>
        </p:nvCxnSpPr>
        <p:spPr>
          <a:xfrm flipH="1">
            <a:off x="9977164" y="4304785"/>
            <a:ext cx="518357" cy="28311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10523756" y="2532629"/>
            <a:ext cx="4598" cy="175904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9626457" y="3910832"/>
            <a:ext cx="1805354" cy="761677"/>
          </a:xfrm>
          <a:prstGeom prst="ellipse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474698" y="2470564"/>
            <a:ext cx="86361" cy="75722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482874" y="4240152"/>
            <a:ext cx="86361" cy="75722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4085097" y="-16646"/>
            <a:ext cx="4176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6-test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977" y="1034005"/>
            <a:ext cx="11458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kvadratdan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327977" y="5002740"/>
                <a:ext cx="2522799" cy="1008096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𝟏𝟎𝟖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77" y="5002740"/>
                <a:ext cx="2522799" cy="10080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3319809" y="5001406"/>
                <a:ext cx="2522799" cy="1008096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𝟓𝟒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09" y="5001406"/>
                <a:ext cx="2522799" cy="10080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6311641" y="5002907"/>
                <a:ext cx="2522799" cy="1004640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641" y="5002907"/>
                <a:ext cx="2522799" cy="100464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263953" y="5001489"/>
                <a:ext cx="2522799" cy="100637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𝟐𝟏𝟔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953" y="5001489"/>
                <a:ext cx="2522799" cy="100637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2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214051" y="0"/>
            <a:ext cx="4335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12827" y="1620475"/>
            <a:ext cx="2114394" cy="203981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1456481" y="1541583"/>
            <a:ext cx="0" cy="2121878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456481" y="2387078"/>
                <a:ext cx="3093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481" y="2387078"/>
                <a:ext cx="3093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 flipV="1">
            <a:off x="10467546" y="3965593"/>
            <a:ext cx="818355" cy="11721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424851" y="3894991"/>
            <a:ext cx="0" cy="12748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326914" y="3611555"/>
            <a:ext cx="614" cy="40005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526929" y="831825"/>
                <a:ext cx="21572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9" y="831825"/>
                <a:ext cx="215725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3548269" y="832579"/>
                <a:ext cx="14901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269" y="832579"/>
                <a:ext cx="149013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506222" y="1539711"/>
                <a:ext cx="20712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2" y="1539711"/>
                <a:ext cx="207121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14687" y="4011606"/>
                <a:ext cx="2741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687" y="4011606"/>
                <a:ext cx="27411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 стрелкой 38"/>
          <p:cNvCxnSpPr/>
          <p:nvPr/>
        </p:nvCxnSpPr>
        <p:spPr>
          <a:xfrm>
            <a:off x="8085301" y="1627065"/>
            <a:ext cx="0" cy="2039816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85301" y="2310166"/>
                <a:ext cx="3093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301" y="2310166"/>
                <a:ext cx="30938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/>
          <p:nvPr/>
        </p:nvCxnSpPr>
        <p:spPr>
          <a:xfrm flipH="1">
            <a:off x="5875676" y="3835890"/>
            <a:ext cx="2124977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38165" y="3835890"/>
                <a:ext cx="4889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165" y="3835890"/>
                <a:ext cx="48891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9522174" y="3622429"/>
            <a:ext cx="18053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831371" y="1627065"/>
            <a:ext cx="2124978" cy="203981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212367" y="3376854"/>
            <a:ext cx="2115008" cy="54512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212520" y="1310052"/>
            <a:ext cx="2114394" cy="54512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endCxn id="43" idx="6"/>
          </p:cNvCxnSpPr>
          <p:nvPr/>
        </p:nvCxnSpPr>
        <p:spPr>
          <a:xfrm flipV="1">
            <a:off x="9212520" y="1582614"/>
            <a:ext cx="2114394" cy="2262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6" idx="2"/>
            <a:endCxn id="36" idx="6"/>
          </p:cNvCxnSpPr>
          <p:nvPr/>
        </p:nvCxnSpPr>
        <p:spPr>
          <a:xfrm>
            <a:off x="9212367" y="3649416"/>
            <a:ext cx="211500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10297719" y="3629383"/>
            <a:ext cx="86361" cy="75722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269717" y="1551343"/>
            <a:ext cx="86361" cy="75722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5831064" y="1666451"/>
            <a:ext cx="2114348" cy="198117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5832658" y="1627064"/>
            <a:ext cx="2112754" cy="2048967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416685" y="2381474"/>
                <a:ext cx="395360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85" y="2381474"/>
                <a:ext cx="3953609" cy="6588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416685" y="3152682"/>
                <a:ext cx="354541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85" y="3152682"/>
                <a:ext cx="3545411" cy="6588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660597" y="3977314"/>
                <a:ext cx="246716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𝟏𝟒𝟒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97" y="3977314"/>
                <a:ext cx="2467162" cy="6588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825982" y="4801946"/>
                <a:ext cx="213639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82" y="4801946"/>
                <a:ext cx="2136391" cy="6588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825982" y="5626578"/>
                <a:ext cx="3651890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𝟕𝟐</m:t>
                          </m:r>
                        </m:e>
                      </m:rad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82" y="5626578"/>
                <a:ext cx="3651890" cy="7116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7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3340379" y="22362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314-masala (181-sahifa)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29" y="808265"/>
            <a:ext cx="11934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parallelepiped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Parallelepiped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1216" y="335962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25484" y="4005957"/>
                <a:ext cx="12295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84" y="4005957"/>
                <a:ext cx="12295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5484" y="4652288"/>
                <a:ext cx="15565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84" y="4652288"/>
                <a:ext cx="155651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V="1">
            <a:off x="263951" y="3233394"/>
            <a:ext cx="11698663" cy="942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2763" y="5212770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25484" y="5874630"/>
                <a:ext cx="11653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84" y="5874630"/>
                <a:ext cx="116538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7777113" y="4070959"/>
            <a:ext cx="2224726" cy="1915062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>
            <a:off x="8067492" y="4146987"/>
            <a:ext cx="1738145" cy="1760361"/>
          </a:xfrm>
          <a:prstGeom prst="can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7773500" y="4072379"/>
            <a:ext cx="600033" cy="45436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534567" y="4186767"/>
            <a:ext cx="467272" cy="46552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773500" y="4515587"/>
            <a:ext cx="1798067" cy="12554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336533" y="4085128"/>
            <a:ext cx="1665306" cy="1143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797419" y="5401369"/>
            <a:ext cx="599681" cy="44320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558134" y="5515756"/>
            <a:ext cx="467272" cy="46552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771175" y="5844576"/>
            <a:ext cx="1798067" cy="12554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360100" y="5414117"/>
            <a:ext cx="1665306" cy="1143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7787442" y="4515587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9548157" y="4651560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8385316" y="4092092"/>
            <a:ext cx="1" cy="1328989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10007777" y="4182024"/>
            <a:ext cx="1" cy="1328989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012767" y="5725726"/>
            <a:ext cx="755436" cy="22791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Равнобедренный треугольник 42"/>
          <p:cNvSpPr/>
          <p:nvPr/>
        </p:nvSpPr>
        <p:spPr>
          <a:xfrm rot="4246756">
            <a:off x="7763551" y="3679544"/>
            <a:ext cx="560406" cy="914400"/>
          </a:xfrm>
          <a:prstGeom prst="triangle">
            <a:avLst>
              <a:gd name="adj" fmla="val 484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5863302">
            <a:off x="8982598" y="3180665"/>
            <a:ext cx="560406" cy="1598631"/>
          </a:xfrm>
          <a:prstGeom prst="triangle">
            <a:avLst>
              <a:gd name="adj" fmla="val 484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15974140">
            <a:off x="9501380" y="5471629"/>
            <a:ext cx="560406" cy="64744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6963506">
            <a:off x="7936273" y="5132764"/>
            <a:ext cx="650298" cy="1906339"/>
          </a:xfrm>
          <a:prstGeom prst="triangle">
            <a:avLst>
              <a:gd name="adj" fmla="val 5676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9192150" y="5432580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50" y="5432580"/>
                <a:ext cx="3609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507418" y="5788377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418" y="5788377"/>
                <a:ext cx="272510" cy="369332"/>
              </a:xfrm>
              <a:prstGeom prst="rect">
                <a:avLst/>
              </a:prstGeom>
              <a:blipFill>
                <a:blip r:embed="rId6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080674" y="5137446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674" y="5137446"/>
                <a:ext cx="299761" cy="369332"/>
              </a:xfrm>
              <a:prstGeom prst="rect">
                <a:avLst/>
              </a:prstGeom>
              <a:blipFill>
                <a:blip r:embed="rId7"/>
                <a:stretch>
                  <a:fillRect l="-24490" r="-2449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042805" y="5268968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805" y="5268968"/>
                <a:ext cx="261289" cy="369332"/>
              </a:xfrm>
              <a:prstGeom prst="rect">
                <a:avLst/>
              </a:prstGeom>
              <a:blipFill>
                <a:blip r:embed="rId8"/>
                <a:stretch>
                  <a:fillRect l="-25581" r="-2790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409039" y="5967058"/>
                <a:ext cx="4284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039" y="5967058"/>
                <a:ext cx="428486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331837" y="4199882"/>
                <a:ext cx="4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837" y="4199882"/>
                <a:ext cx="419922" cy="369332"/>
              </a:xfrm>
              <a:prstGeom prst="rect">
                <a:avLst/>
              </a:prstGeom>
              <a:blipFill>
                <a:blip r:embed="rId10"/>
                <a:stretch>
                  <a:fillRect l="-17391" r="-7246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183155" y="3693491"/>
                <a:ext cx="447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155" y="3693491"/>
                <a:ext cx="447174" cy="369332"/>
              </a:xfrm>
              <a:prstGeom prst="rect">
                <a:avLst/>
              </a:prstGeom>
              <a:blipFill>
                <a:blip r:embed="rId11"/>
                <a:stretch>
                  <a:fillRect l="-14865" r="-6757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945556" y="3832556"/>
                <a:ext cx="408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556" y="3832556"/>
                <a:ext cx="408702" cy="369332"/>
              </a:xfrm>
              <a:prstGeom prst="rect">
                <a:avLst/>
              </a:prstGeom>
              <a:blipFill>
                <a:blip r:embed="rId12"/>
                <a:stretch>
                  <a:fillRect l="-16176" r="-5882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588470" y="4518722"/>
                <a:ext cx="447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470" y="4518722"/>
                <a:ext cx="447174" cy="369332"/>
              </a:xfrm>
              <a:prstGeom prst="rect">
                <a:avLst/>
              </a:prstGeom>
              <a:blipFill>
                <a:blip r:embed="rId13"/>
                <a:stretch>
                  <a:fillRect l="-15068" r="-6849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1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214051" y="0"/>
            <a:ext cx="4335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12827" y="1620475"/>
            <a:ext cx="2114394" cy="203981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1456481" y="1541583"/>
            <a:ext cx="0" cy="2121878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456481" y="2387078"/>
                <a:ext cx="3093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481" y="2387078"/>
                <a:ext cx="3093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 flipV="1">
            <a:off x="10467546" y="3965593"/>
            <a:ext cx="818355" cy="11721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424851" y="3894991"/>
            <a:ext cx="0" cy="12748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326914" y="3611555"/>
            <a:ext cx="614" cy="40005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14687" y="4011606"/>
                <a:ext cx="2741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687" y="4011606"/>
                <a:ext cx="27411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9522174" y="3622429"/>
            <a:ext cx="18053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9212367" y="3376854"/>
            <a:ext cx="2115008" cy="54512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212520" y="1310052"/>
            <a:ext cx="2114394" cy="54512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endCxn id="43" idx="6"/>
          </p:cNvCxnSpPr>
          <p:nvPr/>
        </p:nvCxnSpPr>
        <p:spPr>
          <a:xfrm flipV="1">
            <a:off x="9212520" y="1582614"/>
            <a:ext cx="2114394" cy="2262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200576" y="3670027"/>
            <a:ext cx="211500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10297719" y="3629383"/>
            <a:ext cx="86361" cy="75722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269717" y="1551343"/>
            <a:ext cx="86361" cy="75722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0104" y="4212833"/>
                <a:ext cx="10007227" cy="87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𝟏𝟎𝟖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04" y="4212833"/>
                <a:ext cx="10007227" cy="8747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812535" y="1015320"/>
                <a:ext cx="3651890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𝟕𝟐</m:t>
                          </m:r>
                        </m:e>
                      </m:rad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35" y="1015320"/>
                <a:ext cx="3651890" cy="7116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812228" y="1657194"/>
                <a:ext cx="20712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28" y="1657194"/>
                <a:ext cx="2071211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871448" y="2271083"/>
                <a:ext cx="2455254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48" y="2271083"/>
                <a:ext cx="2455254" cy="7804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812228" y="3006954"/>
                <a:ext cx="2388019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28" y="3006954"/>
                <a:ext cx="2388019" cy="7804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360640" y="5487033"/>
                <a:ext cx="2522799" cy="1008096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𝟏𝟎𝟖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Скругленный 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0" y="5487033"/>
                <a:ext cx="2522799" cy="100809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3352472" y="5485699"/>
                <a:ext cx="2522799" cy="1008096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𝟓𝟒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Скругленный 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472" y="5485699"/>
                <a:ext cx="2522799" cy="100809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6344304" y="5487200"/>
                <a:ext cx="2522799" cy="1004640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Скругленный 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304" y="5487200"/>
                <a:ext cx="2522799" cy="1004640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9296616" y="5485782"/>
                <a:ext cx="2522799" cy="100637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𝟐𝟏𝟔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Скругленный 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616" y="5485782"/>
                <a:ext cx="2522799" cy="1006371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7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4085097" y="-16646"/>
            <a:ext cx="4176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7-test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8631" y="1034005"/>
                <a:ext cx="1123774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yon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48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Shu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1" y="1034005"/>
                <a:ext cx="11237740" cy="3416320"/>
              </a:xfrm>
              <a:prstGeom prst="rect">
                <a:avLst/>
              </a:prstGeom>
              <a:blipFill>
                <a:blip r:embed="rId2"/>
                <a:stretch>
                  <a:fillRect l="-2496" r="-2442" b="-4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498631" y="4826542"/>
                <a:ext cx="2301764" cy="89400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1" y="4826542"/>
                <a:ext cx="2301764" cy="89400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3490463" y="4825208"/>
                <a:ext cx="2301764" cy="89400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63" y="4825208"/>
                <a:ext cx="2301764" cy="89400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482295" y="4826710"/>
                <a:ext cx="2301764" cy="890938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295" y="4826710"/>
                <a:ext cx="2301764" cy="89093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9434607" y="4825292"/>
                <a:ext cx="2301764" cy="89247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07" y="4825292"/>
                <a:ext cx="2301764" cy="8924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2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214051" y="0"/>
            <a:ext cx="4335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1377820" y="1062545"/>
                <a:ext cx="288867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20" y="1062545"/>
                <a:ext cx="2888676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11190" y="1034267"/>
                <a:ext cx="243662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90" y="1034267"/>
                <a:ext cx="2436628" cy="672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9303610" y="1034267"/>
                <a:ext cx="14901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610" y="1034267"/>
                <a:ext cx="149013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679023" y="2363901"/>
                <a:ext cx="5347746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23" y="2363901"/>
                <a:ext cx="5347746" cy="672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V="1">
            <a:off x="1041643" y="1944490"/>
            <a:ext cx="9850474" cy="6478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679021" y="3323125"/>
                <a:ext cx="50053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21" y="3323125"/>
                <a:ext cx="500534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679022" y="4225795"/>
                <a:ext cx="443086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22" y="4225795"/>
                <a:ext cx="443086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1553081" y="5128465"/>
                <a:ext cx="296890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081" y="5128465"/>
                <a:ext cx="296890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7819155" y="2321295"/>
                <a:ext cx="2968909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55" y="2321295"/>
                <a:ext cx="2968909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8089011" y="3267300"/>
                <a:ext cx="2238989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011" y="3267300"/>
                <a:ext cx="2238989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8197895" y="4211880"/>
                <a:ext cx="186247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895" y="4211880"/>
                <a:ext cx="1862472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8150830" y="5114550"/>
                <a:ext cx="195660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830" y="5114550"/>
                <a:ext cx="1956602" cy="629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6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214051" y="0"/>
            <a:ext cx="4335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1982" y="3769810"/>
                <a:ext cx="700480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2" y="3769810"/>
                <a:ext cx="7004802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1982" y="1064729"/>
                <a:ext cx="3036152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𝒓𝒉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2" y="1064729"/>
                <a:ext cx="3036152" cy="672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1265" y="1064729"/>
                <a:ext cx="34724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65" y="1064729"/>
                <a:ext cx="347248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1871" y="2622159"/>
                <a:ext cx="14134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871" y="2622159"/>
                <a:ext cx="141346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H="1">
            <a:off x="4931264" y="1837284"/>
            <a:ext cx="703054" cy="715357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14" idx="2"/>
          </p:cNvCxnSpPr>
          <p:nvPr/>
        </p:nvCxnSpPr>
        <p:spPr>
          <a:xfrm flipH="1">
            <a:off x="6328282" y="1877920"/>
            <a:ext cx="583507" cy="615553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1264" y="1877920"/>
                <a:ext cx="27940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64" y="1877920"/>
                <a:ext cx="279403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98631" y="4826542"/>
                <a:ext cx="2301764" cy="89400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1" y="4826542"/>
                <a:ext cx="2301764" cy="89400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490463" y="4825208"/>
                <a:ext cx="2301764" cy="89400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Скругленный 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63" y="4825208"/>
                <a:ext cx="2301764" cy="89400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6482295" y="4826710"/>
                <a:ext cx="2301764" cy="890938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Скругленный 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295" y="4826710"/>
                <a:ext cx="2301764" cy="89093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9434607" y="4825292"/>
                <a:ext cx="2301764" cy="89247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Скругленный 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07" y="4825292"/>
                <a:ext cx="2301764" cy="89247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9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8571328" y="3588262"/>
            <a:ext cx="3327725" cy="3052763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744440336"/>
              </p:ext>
            </p:extLst>
          </p:nvPr>
        </p:nvGraphicFramePr>
        <p:xfrm>
          <a:off x="298449" y="1096653"/>
          <a:ext cx="8128000" cy="449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Ромб 14"/>
          <p:cNvSpPr/>
          <p:nvPr/>
        </p:nvSpPr>
        <p:spPr>
          <a:xfrm>
            <a:off x="1423986" y="2706940"/>
            <a:ext cx="5876925" cy="1269934"/>
          </a:xfrm>
          <a:prstGeom prst="diamond">
            <a:avLst/>
          </a:prstGeom>
          <a:gradFill>
            <a:gsLst>
              <a:gs pos="0">
                <a:srgbClr val="00CC00"/>
              </a:gs>
              <a:gs pos="95620">
                <a:srgbClr val="00CC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187-sahifa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3340379" y="22362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4813" y="981486"/>
                <a:ext cx="5347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3" y="981486"/>
                <a:ext cx="5347618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7777113" y="4070959"/>
            <a:ext cx="2224726" cy="1915062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>
            <a:off x="8067492" y="4146987"/>
            <a:ext cx="1738145" cy="1760361"/>
          </a:xfrm>
          <a:prstGeom prst="can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7773500" y="4072379"/>
            <a:ext cx="600033" cy="45436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534567" y="4186767"/>
            <a:ext cx="467272" cy="46552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773500" y="4515587"/>
            <a:ext cx="1798067" cy="12554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336533" y="4085128"/>
            <a:ext cx="1665306" cy="1143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797419" y="5401369"/>
            <a:ext cx="599681" cy="44320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558134" y="5515756"/>
            <a:ext cx="467272" cy="46552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771175" y="5844576"/>
            <a:ext cx="1798067" cy="12554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360100" y="5414117"/>
            <a:ext cx="1665306" cy="1143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7787442" y="4515587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9548157" y="4651560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8385316" y="4092092"/>
            <a:ext cx="1" cy="1328989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10007777" y="4182024"/>
            <a:ext cx="1" cy="1328989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012767" y="5725726"/>
            <a:ext cx="755436" cy="22791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Равнобедренный треугольник 42"/>
          <p:cNvSpPr/>
          <p:nvPr/>
        </p:nvSpPr>
        <p:spPr>
          <a:xfrm rot="4246756">
            <a:off x="7763551" y="3679544"/>
            <a:ext cx="560406" cy="914400"/>
          </a:xfrm>
          <a:prstGeom prst="triangle">
            <a:avLst>
              <a:gd name="adj" fmla="val 484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5863302">
            <a:off x="8982598" y="3180665"/>
            <a:ext cx="560406" cy="1598631"/>
          </a:xfrm>
          <a:prstGeom prst="triangle">
            <a:avLst>
              <a:gd name="adj" fmla="val 484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15974140">
            <a:off x="9501380" y="5471629"/>
            <a:ext cx="560406" cy="64744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6963506">
            <a:off x="7936273" y="5132764"/>
            <a:ext cx="650298" cy="1906339"/>
          </a:xfrm>
          <a:prstGeom prst="triangle">
            <a:avLst>
              <a:gd name="adj" fmla="val 5676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9192150" y="5432580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50" y="5432580"/>
                <a:ext cx="3609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7797419" y="1421027"/>
            <a:ext cx="1771823" cy="1569308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797419" y="1421027"/>
            <a:ext cx="1750738" cy="1558997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8793001" y="2200525"/>
            <a:ext cx="789338" cy="1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8965869" y="1879444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69" y="1879444"/>
                <a:ext cx="3609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08562" y="1989796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562" y="1989796"/>
                <a:ext cx="259686" cy="369332"/>
              </a:xfrm>
              <a:prstGeom prst="rect">
                <a:avLst/>
              </a:prstGeom>
              <a:blipFill>
                <a:blip r:embed="rId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/>
          <p:cNvSpPr/>
          <p:nvPr/>
        </p:nvSpPr>
        <p:spPr>
          <a:xfrm>
            <a:off x="8683330" y="2125978"/>
            <a:ext cx="100421" cy="1080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446284" y="2010780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284" y="2010780"/>
                <a:ext cx="259686" cy="369332"/>
              </a:xfrm>
              <a:prstGeom prst="rect">
                <a:avLst/>
              </a:prstGeom>
              <a:blipFill>
                <a:blip r:embed="rId6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585400" y="1040538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00" y="1040538"/>
                <a:ext cx="259686" cy="369332"/>
              </a:xfrm>
              <a:prstGeom prst="rect">
                <a:avLst/>
              </a:prstGeom>
              <a:blipFill>
                <a:blip r:embed="rId7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604053" y="2969545"/>
                <a:ext cx="2297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053" y="2969545"/>
                <a:ext cx="229700" cy="369332"/>
              </a:xfrm>
              <a:prstGeom prst="rect">
                <a:avLst/>
              </a:prstGeom>
              <a:blipFill>
                <a:blip r:embed="rId8"/>
                <a:stretch>
                  <a:fillRect l="-26316" r="-2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07418" y="5788377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418" y="5788377"/>
                <a:ext cx="272510" cy="369332"/>
              </a:xfrm>
              <a:prstGeom prst="rect">
                <a:avLst/>
              </a:prstGeom>
              <a:blipFill>
                <a:blip r:embed="rId9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80674" y="5137446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674" y="5137446"/>
                <a:ext cx="299761" cy="369332"/>
              </a:xfrm>
              <a:prstGeom prst="rect">
                <a:avLst/>
              </a:prstGeom>
              <a:blipFill>
                <a:blip r:embed="rId10"/>
                <a:stretch>
                  <a:fillRect l="-24490" r="-2449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042805" y="5268968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805" y="5268968"/>
                <a:ext cx="261289" cy="369332"/>
              </a:xfrm>
              <a:prstGeom prst="rect">
                <a:avLst/>
              </a:prstGeom>
              <a:blipFill>
                <a:blip r:embed="rId11"/>
                <a:stretch>
                  <a:fillRect l="-25581" r="-2790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409039" y="5967058"/>
                <a:ext cx="4284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039" y="5967058"/>
                <a:ext cx="428486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331837" y="4199882"/>
                <a:ext cx="4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837" y="4199882"/>
                <a:ext cx="419922" cy="369332"/>
              </a:xfrm>
              <a:prstGeom prst="rect">
                <a:avLst/>
              </a:prstGeom>
              <a:blipFill>
                <a:blip r:embed="rId13"/>
                <a:stretch>
                  <a:fillRect l="-17391" r="-7246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183155" y="3693491"/>
                <a:ext cx="447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155" y="3693491"/>
                <a:ext cx="447174" cy="369332"/>
              </a:xfrm>
              <a:prstGeom prst="rect">
                <a:avLst/>
              </a:prstGeom>
              <a:blipFill>
                <a:blip r:embed="rId14"/>
                <a:stretch>
                  <a:fillRect l="-14865" r="-6757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945556" y="3832556"/>
                <a:ext cx="408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556" y="3832556"/>
                <a:ext cx="408702" cy="369332"/>
              </a:xfrm>
              <a:prstGeom prst="rect">
                <a:avLst/>
              </a:prstGeom>
              <a:blipFill>
                <a:blip r:embed="rId15"/>
                <a:stretch>
                  <a:fillRect l="-16176" r="-5882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588470" y="4518722"/>
                <a:ext cx="447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470" y="4518722"/>
                <a:ext cx="447174" cy="369332"/>
              </a:xfrm>
              <a:prstGeom prst="rect">
                <a:avLst/>
              </a:prstGeom>
              <a:blipFill>
                <a:blip r:embed="rId16"/>
                <a:stretch>
                  <a:fillRect l="-15068" r="-6849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479249" y="2827290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249" y="2827290"/>
                <a:ext cx="272510" cy="369332"/>
              </a:xfrm>
              <a:prstGeom prst="rect">
                <a:avLst/>
              </a:prstGeom>
              <a:blipFill>
                <a:blip r:embed="rId17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586974" y="1038593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74" y="1038593"/>
                <a:ext cx="299761" cy="369332"/>
              </a:xfrm>
              <a:prstGeom prst="rect">
                <a:avLst/>
              </a:prstGeom>
              <a:blipFill>
                <a:blip r:embed="rId18"/>
                <a:stretch>
                  <a:fillRect l="-24490" r="-2449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558134" y="1073819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134" y="1073819"/>
                <a:ext cx="261289" cy="369332"/>
              </a:xfrm>
              <a:prstGeom prst="rect">
                <a:avLst/>
              </a:prstGeom>
              <a:blipFill>
                <a:blip r:embed="rId19"/>
                <a:stretch>
                  <a:fillRect l="-27907" r="-2558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567340" y="2820950"/>
                <a:ext cx="4284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340" y="2820950"/>
                <a:ext cx="428486" cy="369332"/>
              </a:xfrm>
              <a:prstGeom prst="rect">
                <a:avLst/>
              </a:prstGeom>
              <a:blipFill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74813" y="1758385"/>
                <a:ext cx="38263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3" y="1758385"/>
                <a:ext cx="3826304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93471" y="2476580"/>
                <a:ext cx="1240724" cy="953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71" y="2476580"/>
                <a:ext cx="1240724" cy="95308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897931" y="2687494"/>
                <a:ext cx="38808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931" y="2687494"/>
                <a:ext cx="3880871" cy="5539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94334" y="3601158"/>
                <a:ext cx="5347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34" y="3601158"/>
                <a:ext cx="5347618" cy="5539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46810" y="4292215"/>
                <a:ext cx="33662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0" y="4292215"/>
                <a:ext cx="3366243" cy="5539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76151" y="4974507"/>
                <a:ext cx="25919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51" y="4974507"/>
                <a:ext cx="2591992" cy="55399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46810" y="5748517"/>
                <a:ext cx="27991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0" y="5748517"/>
                <a:ext cx="2799164" cy="646331"/>
              </a:xfrm>
              <a:prstGeom prst="rect">
                <a:avLst/>
              </a:prstGeom>
              <a:blipFill>
                <a:blip r:embed="rId27"/>
                <a:stretch>
                  <a:fillRect l="-6754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8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3340379" y="22362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316-masala (181-sahifa)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808265"/>
            <a:ext cx="1211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yon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6402" y="3505468"/>
            <a:ext cx="11769164" cy="76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Цилиндр 1"/>
          <p:cNvSpPr/>
          <p:nvPr/>
        </p:nvSpPr>
        <p:spPr>
          <a:xfrm>
            <a:off x="8545746" y="4269436"/>
            <a:ext cx="2154679" cy="1958958"/>
          </a:xfrm>
          <a:prstGeom prst="can">
            <a:avLst>
              <a:gd name="adj" fmla="val 28132"/>
            </a:avLst>
          </a:prstGeom>
          <a:solidFill>
            <a:srgbClr val="FFC000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араллелограмм 30"/>
          <p:cNvSpPr/>
          <p:nvPr/>
        </p:nvSpPr>
        <p:spPr>
          <a:xfrm rot="19510083">
            <a:off x="9471934" y="4778836"/>
            <a:ext cx="1497949" cy="1066314"/>
          </a:xfrm>
          <a:prstGeom prst="parallelogram">
            <a:avLst>
              <a:gd name="adj" fmla="val 70647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араллелограмм 31"/>
          <p:cNvSpPr/>
          <p:nvPr/>
        </p:nvSpPr>
        <p:spPr>
          <a:xfrm rot="397801">
            <a:off x="8743050" y="4320240"/>
            <a:ext cx="1769025" cy="573454"/>
          </a:xfrm>
          <a:prstGeom prst="parallelogram">
            <a:avLst>
              <a:gd name="adj" fmla="val 109729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араллелограмм 32"/>
          <p:cNvSpPr/>
          <p:nvPr/>
        </p:nvSpPr>
        <p:spPr>
          <a:xfrm rot="383859" flipH="1">
            <a:off x="8685843" y="4853668"/>
            <a:ext cx="1295560" cy="1276896"/>
          </a:xfrm>
          <a:prstGeom prst="parallelogram">
            <a:avLst>
              <a:gd name="adj" fmla="val 10684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8740752" y="4280356"/>
            <a:ext cx="656693" cy="46869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895103" y="4402380"/>
            <a:ext cx="636709" cy="49702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9375550" y="4296215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375550" y="4290324"/>
            <a:ext cx="1156262" cy="1253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735428" y="4754606"/>
            <a:ext cx="1165000" cy="13535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8740752" y="4749051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9907878" y="4899404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735428" y="6093036"/>
            <a:ext cx="1165000" cy="13535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365643" y="5598424"/>
            <a:ext cx="1165000" cy="13535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748204" y="5601567"/>
            <a:ext cx="656693" cy="46869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9902556" y="5732363"/>
            <a:ext cx="636709" cy="49702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10531812" y="4402380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466319" y="5994990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319" y="5994990"/>
                <a:ext cx="272510" cy="369332"/>
              </a:xfrm>
              <a:prstGeom prst="rect">
                <a:avLst/>
              </a:prstGeom>
              <a:blipFill>
                <a:blip r:embed="rId2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39575" y="5344059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575" y="5344059"/>
                <a:ext cx="299761" cy="369332"/>
              </a:xfrm>
              <a:prstGeom prst="rect">
                <a:avLst/>
              </a:prstGeom>
              <a:blipFill>
                <a:blip r:embed="rId3"/>
                <a:stretch>
                  <a:fillRect l="-24490" r="-2449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573506" y="5522303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506" y="5522303"/>
                <a:ext cx="261289" cy="369332"/>
              </a:xfrm>
              <a:prstGeom prst="rect">
                <a:avLst/>
              </a:prstGeom>
              <a:blipFill>
                <a:blip r:embed="rId4"/>
                <a:stretch>
                  <a:fillRect l="-25581" r="-2790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798538" y="6193732"/>
                <a:ext cx="4284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538" y="6193732"/>
                <a:ext cx="428486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330395" y="4523073"/>
                <a:ext cx="4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395" y="4523073"/>
                <a:ext cx="419922" cy="369332"/>
              </a:xfrm>
              <a:prstGeom prst="rect">
                <a:avLst/>
              </a:prstGeom>
              <a:blipFill>
                <a:blip r:embed="rId6"/>
                <a:stretch>
                  <a:fillRect l="-17647" r="-8824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142056" y="3900104"/>
                <a:ext cx="447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056" y="3900104"/>
                <a:ext cx="447174" cy="369332"/>
              </a:xfrm>
              <a:prstGeom prst="rect">
                <a:avLst/>
              </a:prstGeom>
              <a:blipFill>
                <a:blip r:embed="rId7"/>
                <a:stretch>
                  <a:fillRect l="-16438" r="-8219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546315" y="4125974"/>
                <a:ext cx="408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315" y="4125974"/>
                <a:ext cx="408702" cy="369332"/>
              </a:xfrm>
              <a:prstGeom prst="rect">
                <a:avLst/>
              </a:prstGeom>
              <a:blipFill>
                <a:blip r:embed="rId8"/>
                <a:stretch>
                  <a:fillRect l="-16418" r="-746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958363" y="4745564"/>
                <a:ext cx="447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363" y="4745564"/>
                <a:ext cx="447174" cy="369332"/>
              </a:xfrm>
              <a:prstGeom prst="rect">
                <a:avLst/>
              </a:prstGeom>
              <a:blipFill>
                <a:blip r:embed="rId9"/>
                <a:stretch>
                  <a:fillRect l="-15068" r="-6849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131216" y="353901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25484" y="4185350"/>
                <a:ext cx="622446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84" y="4185350"/>
                <a:ext cx="6224461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25484" y="4850266"/>
                <a:ext cx="62209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𝑪𝑪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𝑫𝑫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84" y="4850266"/>
                <a:ext cx="6220998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1122763" y="5392163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225484" y="6054023"/>
                <a:ext cx="11653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84" y="6054023"/>
                <a:ext cx="1165383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5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8268512" y="1108151"/>
            <a:ext cx="2534042" cy="2308425"/>
          </a:xfrm>
          <a:prstGeom prst="ellipse">
            <a:avLst/>
          </a:prstGeom>
          <a:solidFill>
            <a:srgbClr val="FFC000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3340379" y="22362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Цилиндр 1"/>
          <p:cNvSpPr/>
          <p:nvPr/>
        </p:nvSpPr>
        <p:spPr>
          <a:xfrm>
            <a:off x="8545746" y="4269436"/>
            <a:ext cx="2154679" cy="1958958"/>
          </a:xfrm>
          <a:prstGeom prst="can">
            <a:avLst>
              <a:gd name="adj" fmla="val 28132"/>
            </a:avLst>
          </a:prstGeom>
          <a:solidFill>
            <a:srgbClr val="FFC000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араллелограмм 30"/>
          <p:cNvSpPr/>
          <p:nvPr/>
        </p:nvSpPr>
        <p:spPr>
          <a:xfrm rot="19510083">
            <a:off x="9471934" y="4778836"/>
            <a:ext cx="1497949" cy="1066314"/>
          </a:xfrm>
          <a:prstGeom prst="parallelogram">
            <a:avLst>
              <a:gd name="adj" fmla="val 70647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араллелограмм 31"/>
          <p:cNvSpPr/>
          <p:nvPr/>
        </p:nvSpPr>
        <p:spPr>
          <a:xfrm rot="397801">
            <a:off x="8743050" y="4320240"/>
            <a:ext cx="1769025" cy="573454"/>
          </a:xfrm>
          <a:prstGeom prst="parallelogram">
            <a:avLst>
              <a:gd name="adj" fmla="val 109729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араллелограмм 32"/>
          <p:cNvSpPr/>
          <p:nvPr/>
        </p:nvSpPr>
        <p:spPr>
          <a:xfrm rot="383859" flipH="1">
            <a:off x="8685843" y="4853668"/>
            <a:ext cx="1295560" cy="1276896"/>
          </a:xfrm>
          <a:prstGeom prst="parallelogram">
            <a:avLst>
              <a:gd name="adj" fmla="val 10684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8740752" y="4280356"/>
            <a:ext cx="656693" cy="46869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895103" y="4402380"/>
            <a:ext cx="636709" cy="49702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9375550" y="4296215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375550" y="4290324"/>
            <a:ext cx="1156262" cy="1253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735428" y="4754606"/>
            <a:ext cx="1165000" cy="13535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8740752" y="4749051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9907878" y="4899404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735428" y="6093036"/>
            <a:ext cx="1165000" cy="13535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365643" y="5598424"/>
            <a:ext cx="1165000" cy="13535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748204" y="5601567"/>
            <a:ext cx="656693" cy="46869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9902556" y="5732363"/>
            <a:ext cx="636709" cy="49702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10531812" y="4402380"/>
            <a:ext cx="1" cy="132898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466319" y="5994990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319" y="5994990"/>
                <a:ext cx="272510" cy="369332"/>
              </a:xfrm>
              <a:prstGeom prst="rect">
                <a:avLst/>
              </a:prstGeom>
              <a:blipFill>
                <a:blip r:embed="rId2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39575" y="5344059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575" y="5344059"/>
                <a:ext cx="299761" cy="369332"/>
              </a:xfrm>
              <a:prstGeom prst="rect">
                <a:avLst/>
              </a:prstGeom>
              <a:blipFill>
                <a:blip r:embed="rId3"/>
                <a:stretch>
                  <a:fillRect l="-24490" r="-2449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573506" y="5522303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506" y="5522303"/>
                <a:ext cx="261289" cy="369332"/>
              </a:xfrm>
              <a:prstGeom prst="rect">
                <a:avLst/>
              </a:prstGeom>
              <a:blipFill>
                <a:blip r:embed="rId4"/>
                <a:stretch>
                  <a:fillRect l="-25581" r="-2790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798538" y="6193732"/>
                <a:ext cx="4284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538" y="6193732"/>
                <a:ext cx="428486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330395" y="4523073"/>
                <a:ext cx="4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395" y="4523073"/>
                <a:ext cx="419922" cy="369332"/>
              </a:xfrm>
              <a:prstGeom prst="rect">
                <a:avLst/>
              </a:prstGeom>
              <a:blipFill>
                <a:blip r:embed="rId6"/>
                <a:stretch>
                  <a:fillRect l="-17647" r="-8824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142056" y="3900104"/>
                <a:ext cx="447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056" y="3900104"/>
                <a:ext cx="447174" cy="369332"/>
              </a:xfrm>
              <a:prstGeom prst="rect">
                <a:avLst/>
              </a:prstGeom>
              <a:blipFill>
                <a:blip r:embed="rId7"/>
                <a:stretch>
                  <a:fillRect l="-16438" r="-8219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546315" y="4125974"/>
                <a:ext cx="408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315" y="4125974"/>
                <a:ext cx="408702" cy="369332"/>
              </a:xfrm>
              <a:prstGeom prst="rect">
                <a:avLst/>
              </a:prstGeom>
              <a:blipFill>
                <a:blip r:embed="rId8"/>
                <a:stretch>
                  <a:fillRect l="-16418" r="-746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958363" y="4745564"/>
                <a:ext cx="447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363" y="4745564"/>
                <a:ext cx="447174" cy="369332"/>
              </a:xfrm>
              <a:prstGeom prst="rect">
                <a:avLst/>
              </a:prstGeom>
              <a:blipFill>
                <a:blip r:embed="rId9"/>
                <a:stretch>
                  <a:fillRect l="-15068" r="-6849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8654799" y="1479252"/>
            <a:ext cx="1771823" cy="1569308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8646975" y="1497005"/>
            <a:ext cx="1754671" cy="1551554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9820954" y="1897671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954" y="1897671"/>
                <a:ext cx="39786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565942" y="2048021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942" y="2048021"/>
                <a:ext cx="259686" cy="369332"/>
              </a:xfrm>
              <a:prstGeom prst="rect">
                <a:avLst/>
              </a:prstGeom>
              <a:blipFill>
                <a:blip r:embed="rId11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Овал 63"/>
          <p:cNvSpPr/>
          <p:nvPr/>
        </p:nvSpPr>
        <p:spPr>
          <a:xfrm>
            <a:off x="9512340" y="2171530"/>
            <a:ext cx="100421" cy="1080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332002" y="2067045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02" y="2067045"/>
                <a:ext cx="259686" cy="369332"/>
              </a:xfrm>
              <a:prstGeom prst="rect">
                <a:avLst/>
              </a:prstGeom>
              <a:blipFill>
                <a:blip r:embed="rId12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444126" y="111095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126" y="1110954"/>
                <a:ext cx="259686" cy="369332"/>
              </a:xfrm>
              <a:prstGeom prst="rect">
                <a:avLst/>
              </a:prstGeom>
              <a:blipFill>
                <a:blip r:embed="rId13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459387" y="3007356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87" y="3007356"/>
                <a:ext cx="259686" cy="369332"/>
              </a:xfrm>
              <a:prstGeom prst="rect">
                <a:avLst/>
              </a:prstGeom>
              <a:blipFill>
                <a:blip r:embed="rId14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336629" y="2885515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629" y="2885515"/>
                <a:ext cx="272510" cy="369332"/>
              </a:xfrm>
              <a:prstGeom prst="rect">
                <a:avLst/>
              </a:prstGeom>
              <a:blipFill>
                <a:blip r:embed="rId15"/>
                <a:stretch>
                  <a:fillRect l="-27273" r="-2727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444354" y="1096818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54" y="1096818"/>
                <a:ext cx="299761" cy="369332"/>
              </a:xfrm>
              <a:prstGeom prst="rect">
                <a:avLst/>
              </a:prstGeom>
              <a:blipFill>
                <a:blip r:embed="rId16"/>
                <a:stretch>
                  <a:fillRect l="-22449" r="-26531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0415514" y="1132044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514" y="1132044"/>
                <a:ext cx="261289" cy="369332"/>
              </a:xfrm>
              <a:prstGeom prst="rect">
                <a:avLst/>
              </a:prstGeom>
              <a:blipFill>
                <a:blip r:embed="rId17"/>
                <a:stretch>
                  <a:fillRect l="-28571" r="-285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424720" y="2879175"/>
                <a:ext cx="4284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720" y="2879175"/>
                <a:ext cx="428486" cy="369332"/>
              </a:xfrm>
              <a:prstGeom prst="rect">
                <a:avLst/>
              </a:prstGeom>
              <a:blipFill>
                <a:blip r:embed="rId18"/>
                <a:stretch>
                  <a:fillRect r="-142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74813" y="981486"/>
                <a:ext cx="3623300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3" y="981486"/>
                <a:ext cx="3623300" cy="61933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74813" y="2529987"/>
                <a:ext cx="4259691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3" y="2529987"/>
                <a:ext cx="4259691" cy="1163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9046260" y="2529683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260" y="2529683"/>
                <a:ext cx="39786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607207" y="2198262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207" y="2198262"/>
                <a:ext cx="294953" cy="369332"/>
              </a:xfrm>
              <a:prstGeom prst="rect">
                <a:avLst/>
              </a:prstGeom>
              <a:blipFill>
                <a:blip r:embed="rId22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74813" y="1771022"/>
                <a:ext cx="29014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𝑨𝑶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𝑶𝑪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3" y="1771022"/>
                <a:ext cx="2901435" cy="5539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74812" y="3898606"/>
                <a:ext cx="3744487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𝑨𝑶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2" y="3898606"/>
                <a:ext cx="3744487" cy="5665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74812" y="4584738"/>
                <a:ext cx="4674100" cy="787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2" y="4584738"/>
                <a:ext cx="4674100" cy="78726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74812" y="5817335"/>
                <a:ext cx="2392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2" y="5817335"/>
                <a:ext cx="2392001" cy="646331"/>
              </a:xfrm>
              <a:prstGeom prst="rect">
                <a:avLst/>
              </a:prstGeom>
              <a:blipFill>
                <a:blip r:embed="rId26"/>
                <a:stretch>
                  <a:fillRect l="-7908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3340379" y="22362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319-masala (181-sahifa)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7174" y="808265"/>
                <a:ext cx="11744325" cy="2612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4" y="808265"/>
                <a:ext cx="11744325" cy="2612575"/>
              </a:xfrm>
              <a:prstGeom prst="rect">
                <a:avLst/>
              </a:prstGeom>
              <a:blipFill>
                <a:blip r:embed="rId2"/>
                <a:stretch>
                  <a:fillRect l="-1816" t="-4206" r="-1816" b="-91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176402" y="3505468"/>
            <a:ext cx="11769164" cy="76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Равнобедренный треугольник 1"/>
          <p:cNvSpPr/>
          <p:nvPr/>
        </p:nvSpPr>
        <p:spPr>
          <a:xfrm rot="20716370">
            <a:off x="8627471" y="3786698"/>
            <a:ext cx="1866923" cy="124494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31216" y="353901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01282" y="6488668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282" y="6488668"/>
                <a:ext cx="272510" cy="369332"/>
              </a:xfrm>
              <a:prstGeom prst="rect">
                <a:avLst/>
              </a:prstGeom>
              <a:blipFill>
                <a:blip r:embed="rId3"/>
                <a:stretch>
                  <a:fillRect l="-27273" r="-2727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648587" y="6012480"/>
                <a:ext cx="4284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587" y="6012480"/>
                <a:ext cx="428486" cy="369332"/>
              </a:xfrm>
              <a:prstGeom prst="rect">
                <a:avLst/>
              </a:prstGeom>
              <a:blipFill>
                <a:blip r:embed="rId4"/>
                <a:stretch>
                  <a:fillRect l="-142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01332" y="4926065"/>
                <a:ext cx="4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332" y="4926065"/>
                <a:ext cx="419922" cy="369332"/>
              </a:xfrm>
              <a:prstGeom prst="rect">
                <a:avLst/>
              </a:prstGeom>
              <a:blipFill>
                <a:blip r:embed="rId5"/>
                <a:stretch>
                  <a:fillRect l="-15942" r="-7246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418732" y="3527745"/>
                <a:ext cx="40870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732" y="3527745"/>
                <a:ext cx="408702" cy="369332"/>
              </a:xfrm>
              <a:prstGeom prst="rect">
                <a:avLst/>
              </a:prstGeom>
              <a:blipFill>
                <a:blip r:embed="rId6"/>
                <a:stretch>
                  <a:fillRect l="-16418" r="-746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66902" y="4478742"/>
                <a:ext cx="447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902" y="4478742"/>
                <a:ext cx="447174" cy="369332"/>
              </a:xfrm>
              <a:prstGeom prst="rect">
                <a:avLst/>
              </a:prstGeom>
              <a:blipFill>
                <a:blip r:embed="rId7"/>
                <a:stretch>
                  <a:fillRect l="-15068" r="-6849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065525" y="4044449"/>
                <a:ext cx="1886927" cy="780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25" y="4044449"/>
                <a:ext cx="1886927" cy="780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122763" y="4670316"/>
                <a:ext cx="159813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63" y="4670316"/>
                <a:ext cx="159813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31216" y="5820997"/>
                <a:ext cx="196553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216" y="5820997"/>
                <a:ext cx="1965538" cy="672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122763" y="5242651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араллелограмм 52"/>
          <p:cNvSpPr/>
          <p:nvPr/>
        </p:nvSpPr>
        <p:spPr>
          <a:xfrm rot="20704701">
            <a:off x="8629002" y="5030430"/>
            <a:ext cx="2223626" cy="1413450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20676913">
            <a:off x="8648684" y="5260512"/>
            <a:ext cx="1869107" cy="1229822"/>
          </a:xfrm>
          <a:prstGeom prst="triangle">
            <a:avLst>
              <a:gd name="adj" fmla="val 46958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Цилиндр 54"/>
          <p:cNvSpPr/>
          <p:nvPr/>
        </p:nvSpPr>
        <p:spPr>
          <a:xfrm>
            <a:off x="9103999" y="4218731"/>
            <a:ext cx="1093246" cy="2227894"/>
          </a:xfrm>
          <a:prstGeom prst="can">
            <a:avLst>
              <a:gd name="adj" fmla="val 68832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8831443" y="5233578"/>
            <a:ext cx="574391" cy="146664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8818554" y="4758073"/>
            <a:ext cx="1789190" cy="49039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8846220" y="6224246"/>
            <a:ext cx="1789190" cy="49039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4" idx="4"/>
          </p:cNvCxnSpPr>
          <p:nvPr/>
        </p:nvCxnSpPr>
        <p:spPr>
          <a:xfrm flipH="1" flipV="1">
            <a:off x="9416394" y="5253981"/>
            <a:ext cx="1231044" cy="966381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9398041" y="3802393"/>
            <a:ext cx="1231044" cy="966381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2" idx="2"/>
          </p:cNvCxnSpPr>
          <p:nvPr/>
        </p:nvCxnSpPr>
        <p:spPr>
          <a:xfrm flipV="1">
            <a:off x="8816381" y="3796642"/>
            <a:ext cx="587280" cy="1451856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54" idx="4"/>
          </p:cNvCxnSpPr>
          <p:nvPr/>
        </p:nvCxnSpPr>
        <p:spPr>
          <a:xfrm flipH="1" flipV="1">
            <a:off x="10626880" y="4758073"/>
            <a:ext cx="20558" cy="146228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8830825" y="5244049"/>
            <a:ext cx="20558" cy="146228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9404505" y="3819769"/>
            <a:ext cx="6917" cy="45460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9118235" y="5672166"/>
            <a:ext cx="1079010" cy="76841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9411422" y="4951735"/>
            <a:ext cx="7796" cy="30409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457474" y="5024259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474" y="5024259"/>
                <a:ext cx="261289" cy="369332"/>
              </a:xfrm>
              <a:prstGeom prst="rect">
                <a:avLst/>
              </a:prstGeom>
              <a:blipFill>
                <a:blip r:embed="rId11"/>
                <a:stretch>
                  <a:fillRect l="-25581" r="-2790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1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3340379" y="22362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20716370">
            <a:off x="8627471" y="3786698"/>
            <a:ext cx="1866923" cy="124494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01282" y="6488668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282" y="6488668"/>
                <a:ext cx="272510" cy="369332"/>
              </a:xfrm>
              <a:prstGeom prst="rect">
                <a:avLst/>
              </a:prstGeom>
              <a:blipFill>
                <a:blip r:embed="rId2"/>
                <a:stretch>
                  <a:fillRect l="-27273" r="-2727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648587" y="6012480"/>
                <a:ext cx="4284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587" y="6012480"/>
                <a:ext cx="428486" cy="369332"/>
              </a:xfrm>
              <a:prstGeom prst="rect">
                <a:avLst/>
              </a:prstGeom>
              <a:blipFill>
                <a:blip r:embed="rId3"/>
                <a:stretch>
                  <a:fillRect l="-142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01332" y="4926065"/>
                <a:ext cx="4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332" y="4926065"/>
                <a:ext cx="419922" cy="369332"/>
              </a:xfrm>
              <a:prstGeom prst="rect">
                <a:avLst/>
              </a:prstGeom>
              <a:blipFill>
                <a:blip r:embed="rId4"/>
                <a:stretch>
                  <a:fillRect l="-15942" r="-7246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418732" y="3527745"/>
                <a:ext cx="40870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732" y="3527745"/>
                <a:ext cx="408702" cy="369332"/>
              </a:xfrm>
              <a:prstGeom prst="rect">
                <a:avLst/>
              </a:prstGeom>
              <a:blipFill>
                <a:blip r:embed="rId5"/>
                <a:stretch>
                  <a:fillRect l="-16418" r="-746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66902" y="4478742"/>
                <a:ext cx="447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902" y="4478742"/>
                <a:ext cx="447174" cy="369332"/>
              </a:xfrm>
              <a:prstGeom prst="rect">
                <a:avLst/>
              </a:prstGeom>
              <a:blipFill>
                <a:blip r:embed="rId6"/>
                <a:stretch>
                  <a:fillRect l="-15068" r="-6849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араллелограмм 52"/>
          <p:cNvSpPr/>
          <p:nvPr/>
        </p:nvSpPr>
        <p:spPr>
          <a:xfrm rot="20704701">
            <a:off x="8629002" y="5030430"/>
            <a:ext cx="2223626" cy="1413450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20676913">
            <a:off x="8648684" y="5260512"/>
            <a:ext cx="1869107" cy="1229822"/>
          </a:xfrm>
          <a:prstGeom prst="triangle">
            <a:avLst>
              <a:gd name="adj" fmla="val 46958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Цилиндр 54"/>
          <p:cNvSpPr/>
          <p:nvPr/>
        </p:nvSpPr>
        <p:spPr>
          <a:xfrm>
            <a:off x="9103999" y="4218731"/>
            <a:ext cx="1093246" cy="2227894"/>
          </a:xfrm>
          <a:prstGeom prst="can">
            <a:avLst>
              <a:gd name="adj" fmla="val 68832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8829891" y="5255827"/>
            <a:ext cx="574391" cy="146664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8818554" y="4758073"/>
            <a:ext cx="1789190" cy="49039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8846220" y="6224246"/>
            <a:ext cx="1789190" cy="49039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4" idx="4"/>
          </p:cNvCxnSpPr>
          <p:nvPr/>
        </p:nvCxnSpPr>
        <p:spPr>
          <a:xfrm flipH="1" flipV="1">
            <a:off x="9416394" y="5253981"/>
            <a:ext cx="1231044" cy="966381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9398041" y="3802393"/>
            <a:ext cx="1231044" cy="966381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2" idx="2"/>
          </p:cNvCxnSpPr>
          <p:nvPr/>
        </p:nvCxnSpPr>
        <p:spPr>
          <a:xfrm flipV="1">
            <a:off x="8816381" y="3796642"/>
            <a:ext cx="587280" cy="1451856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54" idx="4"/>
          </p:cNvCxnSpPr>
          <p:nvPr/>
        </p:nvCxnSpPr>
        <p:spPr>
          <a:xfrm flipH="1" flipV="1">
            <a:off x="10626880" y="4758073"/>
            <a:ext cx="20558" cy="146228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8830825" y="5244049"/>
            <a:ext cx="20558" cy="146228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9404505" y="3819769"/>
            <a:ext cx="6917" cy="45460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9118235" y="5654790"/>
            <a:ext cx="1079010" cy="78579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9411422" y="4951735"/>
            <a:ext cx="7796" cy="30409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203005" y="1820879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005" y="1820879"/>
                <a:ext cx="259686" cy="369332"/>
              </a:xfrm>
              <a:prstGeom prst="rect">
                <a:avLst/>
              </a:prstGeom>
              <a:blipFill>
                <a:blip r:embed="rId7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625269" y="1809519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269" y="1809519"/>
                <a:ext cx="259686" cy="369332"/>
              </a:xfrm>
              <a:prstGeom prst="rect">
                <a:avLst/>
              </a:prstGeom>
              <a:blipFill>
                <a:blip r:embed="rId8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446160" y="2873145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160" y="2873145"/>
                <a:ext cx="259686" cy="369332"/>
              </a:xfrm>
              <a:prstGeom prst="rect">
                <a:avLst/>
              </a:prstGeom>
              <a:blipFill>
                <a:blip r:embed="rId9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95427" y="2836401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427" y="2836401"/>
                <a:ext cx="272510" cy="369332"/>
              </a:xfrm>
              <a:prstGeom prst="rect">
                <a:avLst/>
              </a:prstGeom>
              <a:blipFill>
                <a:blip r:embed="rId10"/>
                <a:stretch>
                  <a:fillRect l="-24444" r="-2666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538831" y="810214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831" y="810214"/>
                <a:ext cx="261289" cy="369332"/>
              </a:xfrm>
              <a:prstGeom prst="rect">
                <a:avLst/>
              </a:prstGeom>
              <a:blipFill>
                <a:blip r:embed="rId11"/>
                <a:stretch>
                  <a:fillRect l="-27907" r="-2558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552415" y="2811392"/>
                <a:ext cx="4284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415" y="2811392"/>
                <a:ext cx="428486" cy="369332"/>
              </a:xfrm>
              <a:prstGeom prst="rect">
                <a:avLst/>
              </a:prstGeom>
              <a:blipFill>
                <a:blip r:embed="rId12"/>
                <a:stretch>
                  <a:fillRect r="-142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Равнобедренный треугольник 41"/>
          <p:cNvSpPr/>
          <p:nvPr/>
        </p:nvSpPr>
        <p:spPr>
          <a:xfrm>
            <a:off x="8458200" y="1122639"/>
            <a:ext cx="2157507" cy="174309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954045" y="1695218"/>
            <a:ext cx="1180061" cy="114167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9644529" y="2147965"/>
                <a:ext cx="4443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29" y="2147965"/>
                <a:ext cx="44438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>
            <a:stCxn id="48" idx="4"/>
            <a:endCxn id="31" idx="5"/>
          </p:cNvCxnSpPr>
          <p:nvPr/>
        </p:nvCxnSpPr>
        <p:spPr>
          <a:xfrm>
            <a:off x="9575709" y="2296567"/>
            <a:ext cx="385581" cy="373133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9525498" y="2188489"/>
            <a:ext cx="100421" cy="1080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456404" y="5001321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404" y="5001321"/>
                <a:ext cx="261289" cy="369332"/>
              </a:xfrm>
              <a:prstGeom prst="rect">
                <a:avLst/>
              </a:prstGeom>
              <a:blipFill>
                <a:blip r:embed="rId14"/>
                <a:stretch>
                  <a:fillRect l="-25581" r="-2790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321288" y="808265"/>
                <a:ext cx="46879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8" y="808265"/>
                <a:ext cx="4687950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321288" y="1822504"/>
                <a:ext cx="1946623" cy="1082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8" y="1822504"/>
                <a:ext cx="1946623" cy="10825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2997608" y="1820879"/>
                <a:ext cx="4282070" cy="1110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608" y="1820879"/>
                <a:ext cx="4282070" cy="11106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4126" y="3376357"/>
                <a:ext cx="4817473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26" y="3376357"/>
                <a:ext cx="4817473" cy="6721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84126" y="4336763"/>
                <a:ext cx="4722896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26" y="4336763"/>
                <a:ext cx="4722896" cy="6721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0861" y="5328862"/>
                <a:ext cx="2351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61" y="5328862"/>
                <a:ext cx="2351926" cy="646331"/>
              </a:xfrm>
              <a:prstGeom prst="rect">
                <a:avLst/>
              </a:prstGeom>
              <a:blipFill>
                <a:blip r:embed="rId20"/>
                <a:stretch>
                  <a:fillRect l="-8031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3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4085097" y="-16646"/>
            <a:ext cx="4176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-test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6" y="1060899"/>
            <a:ext cx="11389118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kesimining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Желтый Вопрос Блок Супер Марио Активс 3D Модель $29 - .obj .fbx .c4d -  Free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Желтый Вопрос Блок Супер Марио Активс 3D Модель $29 - .obj .fbx .c4d -  Free3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Yellow Question Block Super Mario Assets 3D Model $29 - .obj .fbx .c4d -  Free3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Yellow Question Block Super Mario Assets 3D Model $29 - .obj .fbx .c4d -  Free3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612775" y="4880600"/>
                <a:ext cx="2007910" cy="77662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4880600"/>
                <a:ext cx="2007910" cy="77662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604607" y="4879266"/>
                <a:ext cx="2007910" cy="776622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607" y="4879266"/>
                <a:ext cx="2007910" cy="77662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6596439" y="4880598"/>
                <a:ext cx="2007910" cy="773959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439" y="4880598"/>
                <a:ext cx="2007910" cy="77395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9548751" y="4879266"/>
                <a:ext cx="2007910" cy="77529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Скругленный 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751" y="4879266"/>
                <a:ext cx="2007910" cy="7752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3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667285" y="5557504"/>
                <a:ext cx="2007910" cy="77662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5" y="5557504"/>
                <a:ext cx="2007910" cy="77662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3659117" y="5556170"/>
                <a:ext cx="2007910" cy="776622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17" y="5556170"/>
                <a:ext cx="2007910" cy="77662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6650949" y="5557502"/>
                <a:ext cx="2007910" cy="773959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949" y="5557502"/>
                <a:ext cx="2007910" cy="77395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9603261" y="5556170"/>
                <a:ext cx="2007910" cy="77529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F0"/>
                  </a:gs>
                  <a:gs pos="1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61" y="5556170"/>
                <a:ext cx="2007910" cy="7752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214051" y="0"/>
            <a:ext cx="4335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22174" y="1582613"/>
            <a:ext cx="1805354" cy="2039816"/>
          </a:xfrm>
          <a:prstGeom prst="rect">
            <a:avLst/>
          </a:prstGeom>
          <a:gradFill>
            <a:gsLst>
              <a:gs pos="100000">
                <a:srgbClr val="00CC00"/>
              </a:gs>
              <a:gs pos="1000">
                <a:schemeClr val="bg1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1456481" y="1541583"/>
            <a:ext cx="0" cy="2121878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456481" y="2387078"/>
                <a:ext cx="3093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481" y="2387078"/>
                <a:ext cx="3093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 flipV="1">
            <a:off x="10467546" y="3965593"/>
            <a:ext cx="818355" cy="11721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424851" y="3894991"/>
            <a:ext cx="0" cy="12748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326914" y="3611555"/>
            <a:ext cx="614" cy="40005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526929" y="1258957"/>
                <a:ext cx="3868183" cy="76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𝒌𝒆𝒔𝒊𝒎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9" y="1258957"/>
                <a:ext cx="3868183" cy="763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526929" y="2167240"/>
                <a:ext cx="2157254" cy="76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9" y="2167240"/>
                <a:ext cx="2157254" cy="7632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416495" y="3349653"/>
                <a:ext cx="27794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𝒓𝒉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5" y="3349653"/>
                <a:ext cx="277947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526929" y="4349982"/>
                <a:ext cx="9022940" cy="76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𝒓𝒉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9" y="4349982"/>
                <a:ext cx="9022940" cy="7644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14687" y="4011606"/>
                <a:ext cx="2741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687" y="4011606"/>
                <a:ext cx="27411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9522216" y="1588477"/>
            <a:ext cx="1792319" cy="203981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8085301" y="1546733"/>
            <a:ext cx="0" cy="2039816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85301" y="2310166"/>
                <a:ext cx="3093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301" y="2310166"/>
                <a:ext cx="30938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/>
          <p:nvPr/>
        </p:nvCxnSpPr>
        <p:spPr>
          <a:xfrm flipH="1">
            <a:off x="6193744" y="3809068"/>
            <a:ext cx="1805355" cy="5024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38165" y="3835890"/>
                <a:ext cx="4889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165" y="3835890"/>
                <a:ext cx="48891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9522174" y="3622429"/>
            <a:ext cx="18053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164029" y="1627065"/>
            <a:ext cx="1792319" cy="203981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522174" y="3349868"/>
            <a:ext cx="1805354" cy="545123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521560" y="1310052"/>
            <a:ext cx="1805354" cy="545123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9522174" y="1588477"/>
            <a:ext cx="1805354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534594" y="3622429"/>
            <a:ext cx="1805354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10394091" y="3584569"/>
            <a:ext cx="86361" cy="75722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94091" y="1551343"/>
            <a:ext cx="86361" cy="75722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466</Words>
  <Application>Microsoft Office PowerPoint</Application>
  <PresentationFormat>Широкоэкранный</PresentationFormat>
  <Paragraphs>321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Учетная запись Майкрософт</cp:lastModifiedBy>
  <cp:revision>68</cp:revision>
  <dcterms:created xsi:type="dcterms:W3CDTF">2020-11-16T18:11:12Z</dcterms:created>
  <dcterms:modified xsi:type="dcterms:W3CDTF">2020-11-23T04:20:59Z</dcterms:modified>
</cp:coreProperties>
</file>