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58" r:id="rId8"/>
    <p:sldId id="259" r:id="rId9"/>
    <p:sldId id="268" r:id="rId10"/>
    <p:sldId id="271" r:id="rId11"/>
    <p:sldId id="272" r:id="rId12"/>
    <p:sldId id="273" r:id="rId13"/>
    <p:sldId id="269" r:id="rId14"/>
    <p:sldId id="274" r:id="rId15"/>
    <p:sldId id="275" r:id="rId16"/>
    <p:sldId id="276" r:id="rId17"/>
    <p:sldId id="279" r:id="rId18"/>
    <p:sldId id="278" r:id="rId19"/>
    <p:sldId id="282" r:id="rId20"/>
    <p:sldId id="283" r:id="rId21"/>
    <p:sldId id="277" r:id="rId22"/>
    <p:sldId id="285" r:id="rId23"/>
    <p:sldId id="289" r:id="rId24"/>
    <p:sldId id="284" r:id="rId25"/>
    <p:sldId id="286" r:id="rId26"/>
    <p:sldId id="287" r:id="rId27"/>
    <p:sldId id="28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CC"/>
    <a:srgbClr val="00FF00"/>
    <a:srgbClr val="0000CC"/>
    <a:srgbClr val="0033CC"/>
    <a:srgbClr val="000099"/>
    <a:srgbClr val="FF3399"/>
    <a:srgbClr val="FF0066"/>
    <a:srgbClr val="CC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99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image" Target="../media/image163.png"/><Relationship Id="rId4" Type="http://schemas.openxmlformats.org/officeDocument/2006/relationships/image" Target="../media/image16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6E281B-4077-4E40-96EF-A8A7F9CF124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33EE5A46-11FE-45C5-9841-8A50E23CE83D}">
          <dgm:prSet phldrT="[Текст]" custT="1"/>
          <dgm:spPr>
            <a:scene3d>
              <a:camera prst="orthographicFront"/>
              <a:lightRig rig="threePt" dir="t"/>
            </a:scene3d>
            <a:sp3d>
              <a:bevelT w="114300" prst="hardEdge"/>
            </a:sp3d>
          </dgm:spPr>
          <dgm:t>
            <a:bodyPr/>
            <a:lstStyle/>
            <a:p>
              <a14:m>
                <m:oMath xmlns:m="http://schemas.openxmlformats.org/officeDocument/2006/math">
                  <m:r>
                    <a:rPr lang="en-US" sz="4800" b="1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𝟏𝟖𝟏</m:t>
                  </m:r>
                </m:oMath>
              </a14:m>
              <a:r>
                <a:rPr lang="en-US" sz="4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-sahifa</a:t>
              </a:r>
              <a:endPara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33EE5A46-11FE-45C5-9841-8A50E23CE83D}">
          <dgm:prSet phldrT="[Текст]" custT="1"/>
          <dgm:spPr>
            <a:scene3d>
              <a:camera prst="orthographicFront"/>
              <a:lightRig rig="threePt" dir="t"/>
            </a:scene3d>
            <a:sp3d>
              <a:bevelT w="114300" prst="hardEdge"/>
            </a:sp3d>
          </dgm:spPr>
          <dgm:t>
            <a:bodyPr/>
            <a:lstStyle/>
            <a:p>
              <a:r>
                <a:rPr lang="en-US" sz="4800" b="1" i="0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a:t>𝟏𝟖𝟏</a:t>
              </a:r>
              <a:r>
                <a:rPr lang="en-US" sz="4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-sahifa</a:t>
              </a:r>
              <a:endPara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CD4E25B4-745D-4A53-BAA0-4809C36EAA42}" type="parTrans" cxnId="{1535C303-1458-47AD-BCC9-446A6F039E2C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D1B031-530B-4883-B56A-5A02B521BC39}" type="sibTrans" cxnId="{1535C303-1458-47AD-BCC9-446A6F039E2C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3B71EE62-758E-4E12-B130-2ACDBB9271A6}">
          <dgm:prSet phldrT="[Текст]" custT="1"/>
          <dgm:spPr>
            <a:gradFill flip="none" rotWithShape="1">
              <a:gsLst>
                <a:gs pos="100000">
                  <a:srgbClr val="FFB2E5"/>
                </a:gs>
                <a:gs pos="0">
                  <a:srgbClr val="FF66CC"/>
                </a:gs>
                <a:gs pos="46000">
                  <a:schemeClr val="bg1"/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 w="114300" prst="artDeco"/>
            </a:sp3d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𝟑𝟏𝟒</m:t>
                    </m:r>
                  </m:oMath>
                </m:oMathPara>
              </a14:m>
              <a:endPara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3B71EE62-758E-4E12-B130-2ACDBB9271A6}">
          <dgm:prSet phldrT="[Текст]" custT="1"/>
          <dgm:spPr>
            <a:gradFill flip="none" rotWithShape="1">
              <a:gsLst>
                <a:gs pos="100000">
                  <a:srgbClr val="FFB2E5"/>
                </a:gs>
                <a:gs pos="0">
                  <a:srgbClr val="FF66CC"/>
                </a:gs>
                <a:gs pos="46000">
                  <a:schemeClr val="bg1"/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 w="114300" prst="artDeco"/>
            </a:sp3d>
          </dgm:spPr>
          <dgm:t>
            <a:bodyPr/>
            <a:lstStyle/>
            <a:p>
              <a:r>
                <a:rPr lang="en-US" sz="4800" b="1" i="0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a:t>𝟑𝟏𝟒</a:t>
              </a:r>
              <a:endPara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A8BD6185-66A7-4194-84B5-8EEADF209EDD}" type="parTrans" cxnId="{ADE3A308-23F6-4BC3-93D9-DF5EC492AA1B}">
      <dgm:prSet/>
      <dgm:spPr>
        <a:solidFill>
          <a:srgbClr val="FF3399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9612D9-B914-4B4B-A224-375954F6AF75}" type="sibTrans" cxnId="{ADE3A308-23F6-4BC3-93D9-DF5EC492AA1B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A91EE04C-C326-49AD-8F33-8AACAEE155B2}">
          <dgm:prSet phldrT="[Текст]" custT="1"/>
          <dgm:spPr>
            <a:gradFill rotWithShape="0">
              <a:gsLst>
                <a:gs pos="100000">
                  <a:srgbClr val="00B050"/>
                </a:gs>
                <a:gs pos="0">
                  <a:srgbClr val="00B050"/>
                </a:gs>
                <a:gs pos="46000">
                  <a:schemeClr val="bg1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114300" prst="artDeco"/>
            </a:sp3d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𝟑𝟏𝟔</m:t>
                    </m:r>
                  </m:oMath>
                </m:oMathPara>
              </a14:m>
              <a:endPara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A91EE04C-C326-49AD-8F33-8AACAEE155B2}">
          <dgm:prSet phldrT="[Текст]" custT="1"/>
          <dgm:spPr>
            <a:gradFill rotWithShape="0">
              <a:gsLst>
                <a:gs pos="100000">
                  <a:srgbClr val="00B050"/>
                </a:gs>
                <a:gs pos="0">
                  <a:srgbClr val="00B050"/>
                </a:gs>
                <a:gs pos="46000">
                  <a:schemeClr val="bg1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114300" prst="artDeco"/>
            </a:sp3d>
          </dgm:spPr>
          <dgm:t>
            <a:bodyPr/>
            <a:lstStyle/>
            <a:p>
              <a:r>
                <a:rPr lang="en-US" sz="4800" b="1" i="0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a:t>𝟑𝟏𝟔</a:t>
              </a:r>
              <a:endPara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4869AC08-AEB4-4431-99D4-B2DBCF544F07}" type="parTrans" cxnId="{D28D46D3-3BCC-4FB9-8798-699006756831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1873AB-E302-4DE6-902B-7651B1C413BE}" type="sibTrans" cxnId="{D28D46D3-3BCC-4FB9-8798-699006756831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DF1B6739-95F9-407E-A28F-80D7AD4DFBA7}">
          <dgm:prSet phldrT="[Текст]" custT="1"/>
          <dgm:spPr>
            <a:gradFill rotWithShape="0">
              <a:gsLst>
                <a:gs pos="100000">
                  <a:srgbClr val="00B0F0"/>
                </a:gs>
                <a:gs pos="0">
                  <a:srgbClr val="00B0F0"/>
                </a:gs>
                <a:gs pos="52000">
                  <a:schemeClr val="bg1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114300" prst="artDeco"/>
            </a:sp3d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𝟑𝟏𝟗</m:t>
                    </m:r>
                  </m:oMath>
                </m:oMathPara>
              </a14:m>
              <a:endPara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DF1B6739-95F9-407E-A28F-80D7AD4DFBA7}">
          <dgm:prSet phldrT="[Текст]" custT="1"/>
          <dgm:spPr>
            <a:gradFill rotWithShape="0">
              <a:gsLst>
                <a:gs pos="100000">
                  <a:srgbClr val="00B0F0"/>
                </a:gs>
                <a:gs pos="0">
                  <a:srgbClr val="00B0F0"/>
                </a:gs>
                <a:gs pos="52000">
                  <a:schemeClr val="bg1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114300" prst="artDeco"/>
            </a:sp3d>
          </dgm:spPr>
          <dgm:t>
            <a:bodyPr/>
            <a:lstStyle/>
            <a:p>
              <a:r>
                <a:rPr lang="en-US" sz="4800" b="1" i="0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a:t>𝟑𝟏𝟗</a:t>
              </a:r>
              <a:endPara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4B4AAD6B-2EE4-4A13-A511-C932AF319883}" type="parTrans" cxnId="{1A0FB31E-58A8-484B-A2CE-34190A0E914C}">
      <dgm:prSet/>
      <dgm:spPr>
        <a:solidFill>
          <a:srgbClr val="00B0F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7007CB-7CFC-4941-8E38-2ECF5826C99C}" type="sibTrans" cxnId="{1A0FB31E-58A8-484B-A2CE-34190A0E914C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EBDEAE-D39D-460E-85B1-D53232AE6B67}" type="pres">
      <dgm:prSet presAssocID="{4C6E281B-4077-4E40-96EF-A8A7F9CF12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C2F969-1986-4FE3-B19D-6B3BED545FAA}" type="pres">
      <dgm:prSet presAssocID="{33EE5A46-11FE-45C5-9841-8A50E23CE83D}" presName="centerShape" presStyleLbl="node0" presStyleIdx="0" presStyleCnt="1" custScaleX="254259" custScaleY="68363" custLinFactNeighborX="-367" custLinFactNeighborY="2940"/>
      <dgm:spPr/>
      <dgm:t>
        <a:bodyPr/>
        <a:lstStyle/>
        <a:p>
          <a:endParaRPr lang="ru-RU"/>
        </a:p>
      </dgm:t>
    </dgm:pt>
    <dgm:pt modelId="{8E61C17A-54C9-4E49-9B02-CEEB8A0ABA71}" type="pres">
      <dgm:prSet presAssocID="{A8BD6185-66A7-4194-84B5-8EEADF209EDD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F5A62EB7-3364-49E8-B1F8-86DFE3AF3C29}" type="pres">
      <dgm:prSet presAssocID="{3B71EE62-758E-4E12-B130-2ACDBB9271A6}" presName="node" presStyleLbl="node1" presStyleIdx="0" presStyleCnt="3" custRadScaleRad="129623" custRadScaleInc="3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4E74D-C1F4-4CDD-8BF0-F681CE1ADA11}" type="pres">
      <dgm:prSet presAssocID="{4869AC08-AEB4-4431-99D4-B2DBCF544F07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FE03F250-3386-4A6D-AF88-D6C96AA7FAE0}" type="pres">
      <dgm:prSet presAssocID="{A91EE04C-C326-49AD-8F33-8AACAEE155B2}" presName="node" presStyleLbl="node1" presStyleIdx="1" presStyleCnt="3" custRadScaleRad="109846" custRadScaleInc="1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11A9F-CCA3-407A-8A52-908B99F8C50C}" type="pres">
      <dgm:prSet presAssocID="{4B4AAD6B-2EE4-4A13-A511-C932AF319883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6C7DA9E1-83B8-482A-91C0-B0C23568322A}" type="pres">
      <dgm:prSet presAssocID="{DF1B6739-95F9-407E-A28F-80D7AD4DFBA7}" presName="node" presStyleLbl="node1" presStyleIdx="2" presStyleCnt="3" custRadScaleRad="134818" custRadScaleInc="-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35C303-1458-47AD-BCC9-446A6F039E2C}" srcId="{4C6E281B-4077-4E40-96EF-A8A7F9CF1243}" destId="{33EE5A46-11FE-45C5-9841-8A50E23CE83D}" srcOrd="0" destOrd="0" parTransId="{CD4E25B4-745D-4A53-BAA0-4809C36EAA42}" sibTransId="{A2D1B031-530B-4883-B56A-5A02B521BC39}"/>
    <dgm:cxn modelId="{56126081-6FD1-4465-AC07-9FA3B41AA376}" type="presOf" srcId="{33EE5A46-11FE-45C5-9841-8A50E23CE83D}" destId="{F4C2F969-1986-4FE3-B19D-6B3BED545FAA}" srcOrd="0" destOrd="0" presId="urn:microsoft.com/office/officeart/2005/8/layout/radial4"/>
    <dgm:cxn modelId="{10375BE6-2B66-4A3B-86FA-CBFE6DAB8C10}" type="presOf" srcId="{4C6E281B-4077-4E40-96EF-A8A7F9CF1243}" destId="{75EBDEAE-D39D-460E-85B1-D53232AE6B67}" srcOrd="0" destOrd="0" presId="urn:microsoft.com/office/officeart/2005/8/layout/radial4"/>
    <dgm:cxn modelId="{3E3D1257-21B5-4917-952C-45BC7FC6702A}" type="presOf" srcId="{A8BD6185-66A7-4194-84B5-8EEADF209EDD}" destId="{8E61C17A-54C9-4E49-9B02-CEEB8A0ABA71}" srcOrd="0" destOrd="0" presId="urn:microsoft.com/office/officeart/2005/8/layout/radial4"/>
    <dgm:cxn modelId="{8E1BFCD7-6DEB-40B7-A82A-DFA95A3A2878}" type="presOf" srcId="{4869AC08-AEB4-4431-99D4-B2DBCF544F07}" destId="{A644E74D-C1F4-4CDD-8BF0-F681CE1ADA11}" srcOrd="0" destOrd="0" presId="urn:microsoft.com/office/officeart/2005/8/layout/radial4"/>
    <dgm:cxn modelId="{C25F87AC-07D3-4480-92D4-85F45E0B477B}" type="presOf" srcId="{4B4AAD6B-2EE4-4A13-A511-C932AF319883}" destId="{1B811A9F-CCA3-407A-8A52-908B99F8C50C}" srcOrd="0" destOrd="0" presId="urn:microsoft.com/office/officeart/2005/8/layout/radial4"/>
    <dgm:cxn modelId="{ADE3A308-23F6-4BC3-93D9-DF5EC492AA1B}" srcId="{33EE5A46-11FE-45C5-9841-8A50E23CE83D}" destId="{3B71EE62-758E-4E12-B130-2ACDBB9271A6}" srcOrd="0" destOrd="0" parTransId="{A8BD6185-66A7-4194-84B5-8EEADF209EDD}" sibTransId="{F79612D9-B914-4B4B-A224-375954F6AF75}"/>
    <dgm:cxn modelId="{4A836D62-8D89-4C4C-83C3-D82F5C5A0CEF}" type="presOf" srcId="{DF1B6739-95F9-407E-A28F-80D7AD4DFBA7}" destId="{6C7DA9E1-83B8-482A-91C0-B0C23568322A}" srcOrd="0" destOrd="0" presId="urn:microsoft.com/office/officeart/2005/8/layout/radial4"/>
    <dgm:cxn modelId="{D28D46D3-3BCC-4FB9-8798-699006756831}" srcId="{33EE5A46-11FE-45C5-9841-8A50E23CE83D}" destId="{A91EE04C-C326-49AD-8F33-8AACAEE155B2}" srcOrd="1" destOrd="0" parTransId="{4869AC08-AEB4-4431-99D4-B2DBCF544F07}" sibTransId="{961873AB-E302-4DE6-902B-7651B1C413BE}"/>
    <dgm:cxn modelId="{9EDEDAF2-C4C5-4CA0-9397-0D25D894B90C}" type="presOf" srcId="{A91EE04C-C326-49AD-8F33-8AACAEE155B2}" destId="{FE03F250-3386-4A6D-AF88-D6C96AA7FAE0}" srcOrd="0" destOrd="0" presId="urn:microsoft.com/office/officeart/2005/8/layout/radial4"/>
    <dgm:cxn modelId="{A044BF2E-ED22-4E6C-BDED-AB6AAE8EF5E4}" type="presOf" srcId="{3B71EE62-758E-4E12-B130-2ACDBB9271A6}" destId="{F5A62EB7-3364-49E8-B1F8-86DFE3AF3C29}" srcOrd="0" destOrd="0" presId="urn:microsoft.com/office/officeart/2005/8/layout/radial4"/>
    <dgm:cxn modelId="{1A0FB31E-58A8-484B-A2CE-34190A0E914C}" srcId="{33EE5A46-11FE-45C5-9841-8A50E23CE83D}" destId="{DF1B6739-95F9-407E-A28F-80D7AD4DFBA7}" srcOrd="2" destOrd="0" parTransId="{4B4AAD6B-2EE4-4A13-A511-C932AF319883}" sibTransId="{E67007CB-7CFC-4941-8E38-2ECF5826C99C}"/>
    <dgm:cxn modelId="{D237D6E7-6A2D-47DA-86DE-76AE0B72D836}" type="presParOf" srcId="{75EBDEAE-D39D-460E-85B1-D53232AE6B67}" destId="{F4C2F969-1986-4FE3-B19D-6B3BED545FAA}" srcOrd="0" destOrd="0" presId="urn:microsoft.com/office/officeart/2005/8/layout/radial4"/>
    <dgm:cxn modelId="{67607800-913E-424B-9F07-E680FD5C8A9E}" type="presParOf" srcId="{75EBDEAE-D39D-460E-85B1-D53232AE6B67}" destId="{8E61C17A-54C9-4E49-9B02-CEEB8A0ABA71}" srcOrd="1" destOrd="0" presId="urn:microsoft.com/office/officeart/2005/8/layout/radial4"/>
    <dgm:cxn modelId="{474129FB-9760-461D-9763-0CBAD2CF0E5A}" type="presParOf" srcId="{75EBDEAE-D39D-460E-85B1-D53232AE6B67}" destId="{F5A62EB7-3364-49E8-B1F8-86DFE3AF3C29}" srcOrd="2" destOrd="0" presId="urn:microsoft.com/office/officeart/2005/8/layout/radial4"/>
    <dgm:cxn modelId="{15D60058-7056-43BE-B2A4-B1D9397BF437}" type="presParOf" srcId="{75EBDEAE-D39D-460E-85B1-D53232AE6B67}" destId="{A644E74D-C1F4-4CDD-8BF0-F681CE1ADA11}" srcOrd="3" destOrd="0" presId="urn:microsoft.com/office/officeart/2005/8/layout/radial4"/>
    <dgm:cxn modelId="{FBDDD53E-6F82-4F03-ABD7-E9B46FC2C3E6}" type="presParOf" srcId="{75EBDEAE-D39D-460E-85B1-D53232AE6B67}" destId="{FE03F250-3386-4A6D-AF88-D6C96AA7FAE0}" srcOrd="4" destOrd="0" presId="urn:microsoft.com/office/officeart/2005/8/layout/radial4"/>
    <dgm:cxn modelId="{67CBDB06-2715-44F5-8DFB-2839B4AD48D2}" type="presParOf" srcId="{75EBDEAE-D39D-460E-85B1-D53232AE6B67}" destId="{1B811A9F-CCA3-407A-8A52-908B99F8C50C}" srcOrd="5" destOrd="0" presId="urn:microsoft.com/office/officeart/2005/8/layout/radial4"/>
    <dgm:cxn modelId="{62423CAA-70C4-4242-8714-F40F88AC108C}" type="presParOf" srcId="{75EBDEAE-D39D-460E-85B1-D53232AE6B67}" destId="{6C7DA9E1-83B8-482A-91C0-B0C23568322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6E281B-4077-4E40-96EF-A8A7F9CF124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EE5A46-11FE-45C5-9841-8A50E23CE83D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CD4E25B4-745D-4A53-BAA0-4809C36EAA42}" type="parTrans" cxnId="{1535C303-1458-47AD-BCC9-446A6F039E2C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D1B031-530B-4883-B56A-5A02B521BC39}" type="sibTrans" cxnId="{1535C303-1458-47AD-BCC9-446A6F039E2C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71EE62-758E-4E12-B130-2ACDBB9271A6}">
      <dgm:prSet phldrT="[Текст]" custT="1"/>
      <dgm:spPr>
        <a:blipFill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A8BD6185-66A7-4194-84B5-8EEADF209EDD}" type="parTrans" cxnId="{ADE3A308-23F6-4BC3-93D9-DF5EC492AA1B}">
      <dgm:prSet/>
      <dgm:spPr>
        <a:solidFill>
          <a:srgbClr val="FF3399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9612D9-B914-4B4B-A224-375954F6AF75}" type="sibTrans" cxnId="{ADE3A308-23F6-4BC3-93D9-DF5EC492AA1B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EE04C-C326-49AD-8F33-8AACAEE155B2}">
      <dgm:prSet phldrT="[Текст]" custT="1"/>
      <dgm:spPr>
        <a:blipFill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4869AC08-AEB4-4431-99D4-B2DBCF544F07}" type="parTrans" cxnId="{D28D46D3-3BCC-4FB9-8798-699006756831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1873AB-E302-4DE6-902B-7651B1C413BE}" type="sibTrans" cxnId="{D28D46D3-3BCC-4FB9-8798-699006756831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1B6739-95F9-407E-A28F-80D7AD4DFBA7}">
      <dgm:prSet phldrT="[Текст]" custT="1"/>
      <dgm:spPr>
        <a:blipFill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4B4AAD6B-2EE4-4A13-A511-C932AF319883}" type="parTrans" cxnId="{1A0FB31E-58A8-484B-A2CE-34190A0E914C}">
      <dgm:prSet/>
      <dgm:spPr>
        <a:solidFill>
          <a:srgbClr val="00B0F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7007CB-7CFC-4941-8E38-2ECF5826C99C}" type="sibTrans" cxnId="{1A0FB31E-58A8-484B-A2CE-34190A0E914C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EBDEAE-D39D-460E-85B1-D53232AE6B67}" type="pres">
      <dgm:prSet presAssocID="{4C6E281B-4077-4E40-96EF-A8A7F9CF124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4C2F969-1986-4FE3-B19D-6B3BED545FAA}" type="pres">
      <dgm:prSet presAssocID="{33EE5A46-11FE-45C5-9841-8A50E23CE83D}" presName="centerShape" presStyleLbl="node0" presStyleIdx="0" presStyleCnt="1" custScaleX="254259" custScaleY="68363" custLinFactNeighborX="-367" custLinFactNeighborY="2940"/>
      <dgm:spPr/>
    </dgm:pt>
    <dgm:pt modelId="{8E61C17A-54C9-4E49-9B02-CEEB8A0ABA71}" type="pres">
      <dgm:prSet presAssocID="{A8BD6185-66A7-4194-84B5-8EEADF209EDD}" presName="parTrans" presStyleLbl="bgSibTrans2D1" presStyleIdx="0" presStyleCnt="3"/>
      <dgm:spPr/>
    </dgm:pt>
    <dgm:pt modelId="{F5A62EB7-3364-49E8-B1F8-86DFE3AF3C29}" type="pres">
      <dgm:prSet presAssocID="{3B71EE62-758E-4E12-B130-2ACDBB9271A6}" presName="node" presStyleLbl="node1" presStyleIdx="0" presStyleCnt="3" custRadScaleRad="129623" custRadScaleInc="3070">
        <dgm:presLayoutVars>
          <dgm:bulletEnabled val="1"/>
        </dgm:presLayoutVars>
      </dgm:prSet>
      <dgm:spPr/>
    </dgm:pt>
    <dgm:pt modelId="{A644E74D-C1F4-4CDD-8BF0-F681CE1ADA11}" type="pres">
      <dgm:prSet presAssocID="{4869AC08-AEB4-4431-99D4-B2DBCF544F07}" presName="parTrans" presStyleLbl="bgSibTrans2D1" presStyleIdx="1" presStyleCnt="3"/>
      <dgm:spPr/>
    </dgm:pt>
    <dgm:pt modelId="{FE03F250-3386-4A6D-AF88-D6C96AA7FAE0}" type="pres">
      <dgm:prSet presAssocID="{A91EE04C-C326-49AD-8F33-8AACAEE155B2}" presName="node" presStyleLbl="node1" presStyleIdx="1" presStyleCnt="3" custRadScaleRad="109846" custRadScaleInc="1265">
        <dgm:presLayoutVars>
          <dgm:bulletEnabled val="1"/>
        </dgm:presLayoutVars>
      </dgm:prSet>
      <dgm:spPr/>
    </dgm:pt>
    <dgm:pt modelId="{1B811A9F-CCA3-407A-8A52-908B99F8C50C}" type="pres">
      <dgm:prSet presAssocID="{4B4AAD6B-2EE4-4A13-A511-C932AF319883}" presName="parTrans" presStyleLbl="bgSibTrans2D1" presStyleIdx="2" presStyleCnt="3"/>
      <dgm:spPr/>
    </dgm:pt>
    <dgm:pt modelId="{6C7DA9E1-83B8-482A-91C0-B0C23568322A}" type="pres">
      <dgm:prSet presAssocID="{DF1B6739-95F9-407E-A28F-80D7AD4DFBA7}" presName="node" presStyleLbl="node1" presStyleIdx="2" presStyleCnt="3" custRadScaleRad="134818" custRadScaleInc="-343">
        <dgm:presLayoutVars>
          <dgm:bulletEnabled val="1"/>
        </dgm:presLayoutVars>
      </dgm:prSet>
      <dgm:spPr/>
    </dgm:pt>
  </dgm:ptLst>
  <dgm:cxnLst>
    <dgm:cxn modelId="{1535C303-1458-47AD-BCC9-446A6F039E2C}" srcId="{4C6E281B-4077-4E40-96EF-A8A7F9CF1243}" destId="{33EE5A46-11FE-45C5-9841-8A50E23CE83D}" srcOrd="0" destOrd="0" parTransId="{CD4E25B4-745D-4A53-BAA0-4809C36EAA42}" sibTransId="{A2D1B031-530B-4883-B56A-5A02B521BC39}"/>
    <dgm:cxn modelId="{56126081-6FD1-4465-AC07-9FA3B41AA376}" type="presOf" srcId="{33EE5A46-11FE-45C5-9841-8A50E23CE83D}" destId="{F4C2F969-1986-4FE3-B19D-6B3BED545FAA}" srcOrd="0" destOrd="0" presId="urn:microsoft.com/office/officeart/2005/8/layout/radial4"/>
    <dgm:cxn modelId="{10375BE6-2B66-4A3B-86FA-CBFE6DAB8C10}" type="presOf" srcId="{4C6E281B-4077-4E40-96EF-A8A7F9CF1243}" destId="{75EBDEAE-D39D-460E-85B1-D53232AE6B67}" srcOrd="0" destOrd="0" presId="urn:microsoft.com/office/officeart/2005/8/layout/radial4"/>
    <dgm:cxn modelId="{3E3D1257-21B5-4917-952C-45BC7FC6702A}" type="presOf" srcId="{A8BD6185-66A7-4194-84B5-8EEADF209EDD}" destId="{8E61C17A-54C9-4E49-9B02-CEEB8A0ABA71}" srcOrd="0" destOrd="0" presId="urn:microsoft.com/office/officeart/2005/8/layout/radial4"/>
    <dgm:cxn modelId="{8E1BFCD7-6DEB-40B7-A82A-DFA95A3A2878}" type="presOf" srcId="{4869AC08-AEB4-4431-99D4-B2DBCF544F07}" destId="{A644E74D-C1F4-4CDD-8BF0-F681CE1ADA11}" srcOrd="0" destOrd="0" presId="urn:microsoft.com/office/officeart/2005/8/layout/radial4"/>
    <dgm:cxn modelId="{C25F87AC-07D3-4480-92D4-85F45E0B477B}" type="presOf" srcId="{4B4AAD6B-2EE4-4A13-A511-C932AF319883}" destId="{1B811A9F-CCA3-407A-8A52-908B99F8C50C}" srcOrd="0" destOrd="0" presId="urn:microsoft.com/office/officeart/2005/8/layout/radial4"/>
    <dgm:cxn modelId="{ADE3A308-23F6-4BC3-93D9-DF5EC492AA1B}" srcId="{33EE5A46-11FE-45C5-9841-8A50E23CE83D}" destId="{3B71EE62-758E-4E12-B130-2ACDBB9271A6}" srcOrd="0" destOrd="0" parTransId="{A8BD6185-66A7-4194-84B5-8EEADF209EDD}" sibTransId="{F79612D9-B914-4B4B-A224-375954F6AF75}"/>
    <dgm:cxn modelId="{4A836D62-8D89-4C4C-83C3-D82F5C5A0CEF}" type="presOf" srcId="{DF1B6739-95F9-407E-A28F-80D7AD4DFBA7}" destId="{6C7DA9E1-83B8-482A-91C0-B0C23568322A}" srcOrd="0" destOrd="0" presId="urn:microsoft.com/office/officeart/2005/8/layout/radial4"/>
    <dgm:cxn modelId="{D28D46D3-3BCC-4FB9-8798-699006756831}" srcId="{33EE5A46-11FE-45C5-9841-8A50E23CE83D}" destId="{A91EE04C-C326-49AD-8F33-8AACAEE155B2}" srcOrd="1" destOrd="0" parTransId="{4869AC08-AEB4-4431-99D4-B2DBCF544F07}" sibTransId="{961873AB-E302-4DE6-902B-7651B1C413BE}"/>
    <dgm:cxn modelId="{A044BF2E-ED22-4E6C-BDED-AB6AAE8EF5E4}" type="presOf" srcId="{3B71EE62-758E-4E12-B130-2ACDBB9271A6}" destId="{F5A62EB7-3364-49E8-B1F8-86DFE3AF3C29}" srcOrd="0" destOrd="0" presId="urn:microsoft.com/office/officeart/2005/8/layout/radial4"/>
    <dgm:cxn modelId="{9EDEDAF2-C4C5-4CA0-9397-0D25D894B90C}" type="presOf" srcId="{A91EE04C-C326-49AD-8F33-8AACAEE155B2}" destId="{FE03F250-3386-4A6D-AF88-D6C96AA7FAE0}" srcOrd="0" destOrd="0" presId="urn:microsoft.com/office/officeart/2005/8/layout/radial4"/>
    <dgm:cxn modelId="{1A0FB31E-58A8-484B-A2CE-34190A0E914C}" srcId="{33EE5A46-11FE-45C5-9841-8A50E23CE83D}" destId="{DF1B6739-95F9-407E-A28F-80D7AD4DFBA7}" srcOrd="2" destOrd="0" parTransId="{4B4AAD6B-2EE4-4A13-A511-C932AF319883}" sibTransId="{E67007CB-7CFC-4941-8E38-2ECF5826C99C}"/>
    <dgm:cxn modelId="{D237D6E7-6A2D-47DA-86DE-76AE0B72D836}" type="presParOf" srcId="{75EBDEAE-D39D-460E-85B1-D53232AE6B67}" destId="{F4C2F969-1986-4FE3-B19D-6B3BED545FAA}" srcOrd="0" destOrd="0" presId="urn:microsoft.com/office/officeart/2005/8/layout/radial4"/>
    <dgm:cxn modelId="{67607800-913E-424B-9F07-E680FD5C8A9E}" type="presParOf" srcId="{75EBDEAE-D39D-460E-85B1-D53232AE6B67}" destId="{8E61C17A-54C9-4E49-9B02-CEEB8A0ABA71}" srcOrd="1" destOrd="0" presId="urn:microsoft.com/office/officeart/2005/8/layout/radial4"/>
    <dgm:cxn modelId="{474129FB-9760-461D-9763-0CBAD2CF0E5A}" type="presParOf" srcId="{75EBDEAE-D39D-460E-85B1-D53232AE6B67}" destId="{F5A62EB7-3364-49E8-B1F8-86DFE3AF3C29}" srcOrd="2" destOrd="0" presId="urn:microsoft.com/office/officeart/2005/8/layout/radial4"/>
    <dgm:cxn modelId="{15D60058-7056-43BE-B2A4-B1D9397BF437}" type="presParOf" srcId="{75EBDEAE-D39D-460E-85B1-D53232AE6B67}" destId="{A644E74D-C1F4-4CDD-8BF0-F681CE1ADA11}" srcOrd="3" destOrd="0" presId="urn:microsoft.com/office/officeart/2005/8/layout/radial4"/>
    <dgm:cxn modelId="{FBDDD53E-6F82-4F03-ABD7-E9B46FC2C3E6}" type="presParOf" srcId="{75EBDEAE-D39D-460E-85B1-D53232AE6B67}" destId="{FE03F250-3386-4A6D-AF88-D6C96AA7FAE0}" srcOrd="4" destOrd="0" presId="urn:microsoft.com/office/officeart/2005/8/layout/radial4"/>
    <dgm:cxn modelId="{67CBDB06-2715-44F5-8DFB-2839B4AD48D2}" type="presParOf" srcId="{75EBDEAE-D39D-460E-85B1-D53232AE6B67}" destId="{1B811A9F-CCA3-407A-8A52-908B99F8C50C}" srcOrd="5" destOrd="0" presId="urn:microsoft.com/office/officeart/2005/8/layout/radial4"/>
    <dgm:cxn modelId="{62423CAA-70C4-4242-8714-F40F88AC108C}" type="presParOf" srcId="{75EBDEAE-D39D-460E-85B1-D53232AE6B67}" destId="{6C7DA9E1-83B8-482A-91C0-B0C23568322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2F969-1986-4FE3-B19D-6B3BED545FAA}">
      <dsp:nvSpPr>
        <dsp:cNvPr id="0" name=""/>
        <dsp:cNvSpPr/>
      </dsp:nvSpPr>
      <dsp:spPr>
        <a:xfrm>
          <a:off x="1951178" y="2976497"/>
          <a:ext cx="5024483" cy="13509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4800" b="1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m:t>𝟏𝟖𝟏</m:t>
              </m:r>
            </m:oMath>
          </a14:m>
          <a:r>
            <a:rPr lang="en-US" sz="4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-sahifa</a:t>
          </a:r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6996" y="3174338"/>
        <a:ext cx="3552847" cy="955258"/>
      </dsp:txXfrm>
    </dsp:sp>
    <dsp:sp modelId="{8E61C17A-54C9-4E49-9B02-CEEB8A0ABA71}">
      <dsp:nvSpPr>
        <dsp:cNvPr id="0" name=""/>
        <dsp:cNvSpPr/>
      </dsp:nvSpPr>
      <dsp:spPr>
        <a:xfrm rot="13143901">
          <a:off x="1537800" y="1924292"/>
          <a:ext cx="2288002" cy="563196"/>
        </a:xfrm>
        <a:prstGeom prst="leftArrow">
          <a:avLst>
            <a:gd name="adj1" fmla="val 60000"/>
            <a:gd name="adj2" fmla="val 50000"/>
          </a:avLst>
        </a:prstGeom>
        <a:solidFill>
          <a:srgbClr val="FF3399"/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62EB7-3364-49E8-B1F8-86DFE3AF3C29}">
      <dsp:nvSpPr>
        <dsp:cNvPr id="0" name=""/>
        <dsp:cNvSpPr/>
      </dsp:nvSpPr>
      <dsp:spPr>
        <a:xfrm>
          <a:off x="854902" y="734010"/>
          <a:ext cx="1877321" cy="1501857"/>
        </a:xfrm>
        <a:prstGeom prst="roundRect">
          <a:avLst>
            <a:gd name="adj" fmla="val 10000"/>
          </a:avLst>
        </a:prstGeom>
        <a:gradFill flip="none" rotWithShape="1">
          <a:gsLst>
            <a:gs pos="100000">
              <a:srgbClr val="FFB2E5"/>
            </a:gs>
            <a:gs pos="0">
              <a:srgbClr val="FF66CC"/>
            </a:gs>
            <a:gs pos="46000">
              <a:schemeClr val="bg1"/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4800" b="1" i="1" kern="12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m:t>𝟑𝟏𝟒</m:t>
                </m:r>
              </m:oMath>
            </m:oMathPara>
          </a14:m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8890" y="777998"/>
        <a:ext cx="1789345" cy="1413881"/>
      </dsp:txXfrm>
    </dsp:sp>
    <dsp:sp modelId="{A644E74D-C1F4-4CDD-8BF0-F681CE1ADA11}">
      <dsp:nvSpPr>
        <dsp:cNvPr id="0" name=""/>
        <dsp:cNvSpPr/>
      </dsp:nvSpPr>
      <dsp:spPr>
        <a:xfrm rot="16267231">
          <a:off x="3447807" y="1520916"/>
          <a:ext cx="2103573" cy="56319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3F250-3386-4A6D-AF88-D6C96AA7FAE0}">
      <dsp:nvSpPr>
        <dsp:cNvPr id="0" name=""/>
        <dsp:cNvSpPr/>
      </dsp:nvSpPr>
      <dsp:spPr>
        <a:xfrm>
          <a:off x="3581501" y="0"/>
          <a:ext cx="1877321" cy="1501857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00B050"/>
            </a:gs>
            <a:gs pos="0">
              <a:srgbClr val="00B050"/>
            </a:gs>
            <a:gs pos="46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4800" b="1" i="1" kern="12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m:t>𝟑𝟏𝟔</m:t>
                </m:r>
              </m:oMath>
            </m:oMathPara>
          </a14:m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25489" y="43988"/>
        <a:ext cx="1789345" cy="1413881"/>
      </dsp:txXfrm>
    </dsp:sp>
    <dsp:sp modelId="{1B811A9F-CCA3-407A-8A52-908B99F8C50C}">
      <dsp:nvSpPr>
        <dsp:cNvPr id="0" name=""/>
        <dsp:cNvSpPr/>
      </dsp:nvSpPr>
      <dsp:spPr>
        <a:xfrm rot="19379179">
          <a:off x="5176856" y="1926628"/>
          <a:ext cx="2403040" cy="563196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DA9E1-83B8-482A-91C0-B0C23568322A}">
      <dsp:nvSpPr>
        <dsp:cNvPr id="0" name=""/>
        <dsp:cNvSpPr/>
      </dsp:nvSpPr>
      <dsp:spPr>
        <a:xfrm>
          <a:off x="6399120" y="733976"/>
          <a:ext cx="1877321" cy="1501857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00B0F0"/>
            </a:gs>
            <a:gs pos="0">
              <a:srgbClr val="00B0F0"/>
            </a:gs>
            <a:gs pos="52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4800" b="1" i="1" kern="12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m:t>𝟑𝟏𝟗</m:t>
                </m:r>
              </m:oMath>
            </m:oMathPara>
          </a14:m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43108" y="777964"/>
        <a:ext cx="1789345" cy="1413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975-80BF-4FEF-A519-2581162018C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3-DDDD-41A1-BCFA-A0533ECA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1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975-80BF-4FEF-A519-2581162018C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3-DDDD-41A1-BCFA-A0533ECA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6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975-80BF-4FEF-A519-2581162018C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3-DDDD-41A1-BCFA-A0533ECA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1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975-80BF-4FEF-A519-2581162018C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3-DDDD-41A1-BCFA-A0533ECA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975-80BF-4FEF-A519-2581162018C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3-DDDD-41A1-BCFA-A0533ECA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3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975-80BF-4FEF-A519-2581162018C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3-DDDD-41A1-BCFA-A0533ECA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2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975-80BF-4FEF-A519-2581162018C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3-DDDD-41A1-BCFA-A0533ECA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5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975-80BF-4FEF-A519-2581162018C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3-DDDD-41A1-BCFA-A0533ECA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7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975-80BF-4FEF-A519-2581162018C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3-DDDD-41A1-BCFA-A0533ECA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46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975-80BF-4FEF-A519-2581162018C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3-DDDD-41A1-BCFA-A0533ECA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6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975-80BF-4FEF-A519-2581162018C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6B3-DDDD-41A1-BCFA-A0533ECA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5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A2975-80BF-4FEF-A519-2581162018C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6C6B3-DDDD-41A1-BCFA-A0533ECA9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2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9.png"/><Relationship Id="rId4" Type="http://schemas.openxmlformats.org/officeDocument/2006/relationships/image" Target="../media/image40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7.png"/><Relationship Id="rId7" Type="http://schemas.openxmlformats.org/officeDocument/2006/relationships/image" Target="../media/image8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85.png"/><Relationship Id="rId4" Type="http://schemas.openxmlformats.org/officeDocument/2006/relationships/image" Target="../media/image68.png"/><Relationship Id="rId9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7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98.pn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97.pn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5.png"/><Relationship Id="rId5" Type="http://schemas.openxmlformats.org/officeDocument/2006/relationships/image" Target="../media/image100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9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96.png"/><Relationship Id="rId10" Type="http://schemas.openxmlformats.org/officeDocument/2006/relationships/image" Target="../media/image121.png"/><Relationship Id="rId4" Type="http://schemas.openxmlformats.org/officeDocument/2006/relationships/image" Target="../media/image116.png"/><Relationship Id="rId9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image" Target="../media/image132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4.png"/><Relationship Id="rId10" Type="http://schemas.openxmlformats.org/officeDocument/2006/relationships/image" Target="../media/image143.png"/><Relationship Id="rId9" Type="http://schemas.openxmlformats.org/officeDocument/2006/relationships/image" Target="../media/image1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0.png"/><Relationship Id="rId4" Type="http://schemas.openxmlformats.org/officeDocument/2006/relationships/image" Target="../media/image14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0.png"/><Relationship Id="rId3" Type="http://schemas.openxmlformats.org/officeDocument/2006/relationships/image" Target="../media/image149.png"/><Relationship Id="rId7" Type="http://schemas.openxmlformats.org/officeDocument/2006/relationships/image" Target="../media/image1490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0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1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81519" y="2473251"/>
            <a:ext cx="476963" cy="1126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81519" y="3885932"/>
            <a:ext cx="476963" cy="1126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7551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1362834" y="260921"/>
            <a:ext cx="770139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1157964" y="2311280"/>
            <a:ext cx="10562241" cy="27998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  <a:spcAft>
                <a:spcPts val="600"/>
              </a:spcAft>
            </a:pPr>
            <a:r>
              <a:rPr sz="6000" dirty="0" err="1">
                <a:solidFill>
                  <a:srgbClr val="000066"/>
                </a:solidFill>
                <a:latin typeface="Arial"/>
                <a:cs typeface="Arial"/>
              </a:rPr>
              <a:t>Mavzu</a:t>
            </a:r>
            <a:r>
              <a:rPr sz="6000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r>
              <a:rPr lang="en-US" sz="60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6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6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6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hisoblashga</a:t>
            </a:r>
            <a:r>
              <a:rPr lang="en-US" sz="6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6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60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6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06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4967" y="-16646"/>
            <a:ext cx="252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4366" y="1029536"/>
            <a:ext cx="2812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8571122" y="1389922"/>
            <a:ext cx="2666082" cy="3553553"/>
          </a:xfrm>
          <a:prstGeom prst="can">
            <a:avLst>
              <a:gd name="adj" fmla="val 54050"/>
            </a:avLst>
          </a:prstGeom>
          <a:gradFill>
            <a:gsLst>
              <a:gs pos="100000">
                <a:srgbClr val="00FF99"/>
              </a:gs>
              <a:gs pos="54000">
                <a:schemeClr val="bg1"/>
              </a:gs>
              <a:gs pos="6000">
                <a:srgbClr val="00FF99"/>
              </a:gs>
            </a:gsLst>
            <a:lin ang="5400000" scaled="1"/>
          </a:gra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571122" y="3481367"/>
            <a:ext cx="2666082" cy="146210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FF99"/>
              </a:gs>
            </a:gsLst>
            <a:lin ang="13500000" scaled="1"/>
            <a:tileRect/>
          </a:gra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9948230" y="4242684"/>
            <a:ext cx="1288974" cy="0"/>
          </a:xfrm>
          <a:prstGeom prst="line">
            <a:avLst/>
          </a:prstGeom>
          <a:ln w="57150"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9917893" y="2121957"/>
            <a:ext cx="1283" cy="2137797"/>
          </a:xfrm>
          <a:prstGeom prst="line">
            <a:avLst/>
          </a:prstGeom>
          <a:ln w="57150"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514639" y="4173979"/>
                <a:ext cx="344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639" y="4173979"/>
                <a:ext cx="34464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387547" y="1651647"/>
                <a:ext cx="516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547" y="1651647"/>
                <a:ext cx="51661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414094" y="3819447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94" y="3819447"/>
                <a:ext cx="2965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1296081" y="2932871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6081" y="2932871"/>
                <a:ext cx="29655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24056" y="2932870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056" y="2932870"/>
                <a:ext cx="29655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004366" y="1704932"/>
                <a:ext cx="159813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66" y="1704932"/>
                <a:ext cx="159813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015385" y="2403675"/>
                <a:ext cx="159813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85" y="2403675"/>
                <a:ext cx="159813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004366" y="3111561"/>
            <a:ext cx="3480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004366" y="3932136"/>
                <a:ext cx="173342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66" y="3932136"/>
                <a:ext cx="1733423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930416" y="4943475"/>
                <a:ext cx="7108997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16" y="4943475"/>
                <a:ext cx="7108997" cy="7218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9869904" y="2035855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9874244" y="4192721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36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8573658" y="2119106"/>
            <a:ext cx="0" cy="71609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Хорда 11"/>
          <p:cNvSpPr/>
          <p:nvPr/>
        </p:nvSpPr>
        <p:spPr>
          <a:xfrm rot="5400000">
            <a:off x="9138297" y="860699"/>
            <a:ext cx="1464275" cy="2598626"/>
          </a:xfrm>
          <a:prstGeom prst="chord">
            <a:avLst>
              <a:gd name="adj1" fmla="val 3653117"/>
              <a:gd name="adj2" fmla="val 14485381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00FF99"/>
              </a:gs>
            </a:gsLst>
            <a:lin ang="2700000" scaled="1"/>
            <a:tileRect/>
          </a:gra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879124">
            <a:off x="8706629" y="2214688"/>
            <a:ext cx="2389709" cy="482604"/>
          </a:xfrm>
          <a:prstGeom prst="parallelogram">
            <a:avLst>
              <a:gd name="adj" fmla="val 52529"/>
            </a:avLst>
          </a:prstGeom>
          <a:gradFill flip="none" rotWithShape="1">
            <a:gsLst>
              <a:gs pos="19000">
                <a:srgbClr val="00FF99"/>
              </a:gs>
              <a:gs pos="100000">
                <a:schemeClr val="bg1"/>
              </a:gs>
            </a:gsLst>
            <a:lin ang="8100000" scaled="1"/>
            <a:tileRect/>
          </a:gra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8571121" y="2824886"/>
            <a:ext cx="384193" cy="394121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53695" y="1895794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695" y="1895794"/>
                <a:ext cx="211596" cy="307777"/>
              </a:xfrm>
              <a:prstGeom prst="rect">
                <a:avLst/>
              </a:prstGeom>
              <a:blipFill>
                <a:blip r:embed="rId2"/>
                <a:stretch>
                  <a:fillRect l="-25714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841940" y="1716244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1940" y="1716244"/>
                <a:ext cx="253274" cy="369332"/>
              </a:xfrm>
              <a:prstGeom prst="rect">
                <a:avLst/>
              </a:prstGeom>
              <a:blipFill>
                <a:blip r:embed="rId3"/>
                <a:stretch>
                  <a:fillRect l="-29268" r="-2926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H="1">
            <a:off x="9921751" y="1654871"/>
            <a:ext cx="899252" cy="49207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9479439" y="1632775"/>
                <a:ext cx="516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9439" y="1632775"/>
                <a:ext cx="51661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/>
          <p:cNvSpPr/>
          <p:nvPr/>
        </p:nvSpPr>
        <p:spPr>
          <a:xfrm>
            <a:off x="9821197" y="2120283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17847" y="2271324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847" y="2271324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6190" r="-2857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102050" y="433790"/>
            <a:ext cx="2812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Прямоугольник 36"/>
              <p:cNvSpPr/>
              <p:nvPr/>
            </p:nvSpPr>
            <p:spPr>
              <a:xfrm>
                <a:off x="1102050" y="1109186"/>
                <a:ext cx="159813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50" y="1109186"/>
                <a:ext cx="159813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1113069" y="1807929"/>
                <a:ext cx="159813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069" y="1807929"/>
                <a:ext cx="159813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102050" y="2515815"/>
            <a:ext cx="3480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102050" y="3336390"/>
                <a:ext cx="173342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50" y="3336390"/>
                <a:ext cx="1733423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Прямоугольник 40"/>
              <p:cNvSpPr/>
              <p:nvPr/>
            </p:nvSpPr>
            <p:spPr>
              <a:xfrm>
                <a:off x="1102050" y="4156965"/>
                <a:ext cx="7194470" cy="1339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50" y="4156965"/>
                <a:ext cx="7194470" cy="13392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5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4967" y="-16646"/>
            <a:ext cx="252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8571122" y="1997702"/>
            <a:ext cx="2666082" cy="3553553"/>
          </a:xfrm>
          <a:prstGeom prst="can">
            <a:avLst>
              <a:gd name="adj" fmla="val 54314"/>
            </a:avLst>
          </a:prstGeom>
          <a:gradFill>
            <a:gsLst>
              <a:gs pos="92000">
                <a:srgbClr val="00FF99"/>
              </a:gs>
              <a:gs pos="48000">
                <a:schemeClr val="bg1"/>
              </a:gs>
              <a:gs pos="10000">
                <a:srgbClr val="00FF99"/>
              </a:gs>
            </a:gsLst>
            <a:lin ang="5400000" scaled="1"/>
          </a:gra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573658" y="2119106"/>
            <a:ext cx="0" cy="71609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Хорда 11"/>
          <p:cNvSpPr/>
          <p:nvPr/>
        </p:nvSpPr>
        <p:spPr>
          <a:xfrm rot="5400000">
            <a:off x="9104562" y="841030"/>
            <a:ext cx="1517677" cy="2584558"/>
          </a:xfrm>
          <a:prstGeom prst="chord">
            <a:avLst>
              <a:gd name="adj1" fmla="val 3653117"/>
              <a:gd name="adj2" fmla="val 14485381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00FF99"/>
              </a:gs>
            </a:gsLst>
            <a:lin ang="2700000" scaled="1"/>
            <a:tileRect/>
          </a:gra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571121" y="4120594"/>
            <a:ext cx="2666083" cy="1462108"/>
          </a:xfrm>
          <a:prstGeom prst="ellipse">
            <a:avLst/>
          </a:prstGeom>
          <a:gradFill flip="none" rotWithShape="1">
            <a:gsLst>
              <a:gs pos="100000">
                <a:srgbClr val="00FF99"/>
              </a:gs>
              <a:gs pos="0">
                <a:schemeClr val="bg1"/>
              </a:gs>
            </a:gsLst>
            <a:lin ang="13500000" scaled="1"/>
            <a:tileRect/>
          </a:gra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879124">
            <a:off x="8689675" y="2184097"/>
            <a:ext cx="2408735" cy="482604"/>
          </a:xfrm>
          <a:prstGeom prst="parallelogram">
            <a:avLst>
              <a:gd name="adj" fmla="val 52529"/>
            </a:avLst>
          </a:prstGeom>
          <a:gradFill flip="none" rotWithShape="1">
            <a:gsLst>
              <a:gs pos="0">
                <a:schemeClr val="bg1"/>
              </a:gs>
              <a:gs pos="95000">
                <a:srgbClr val="00FF99"/>
              </a:gs>
            </a:gsLst>
            <a:lin ang="8100000" scaled="1"/>
            <a:tileRect/>
          </a:gra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9937395" y="4862691"/>
            <a:ext cx="128897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1" idx="1"/>
            <a:endCxn id="40" idx="4"/>
          </p:cNvCxnSpPr>
          <p:nvPr/>
        </p:nvCxnSpPr>
        <p:spPr>
          <a:xfrm>
            <a:off x="9889434" y="2152870"/>
            <a:ext cx="23203" cy="27388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714269" y="4920648"/>
                <a:ext cx="344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269" y="4920648"/>
                <a:ext cx="34464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464434" y="1607833"/>
                <a:ext cx="516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434" y="1607833"/>
                <a:ext cx="51661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0435590" y="4493359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590" y="4493359"/>
                <a:ext cx="253274" cy="369332"/>
              </a:xfrm>
              <a:prstGeom prst="rect">
                <a:avLst/>
              </a:prstGeom>
              <a:blipFill>
                <a:blip r:embed="rId4"/>
                <a:stretch>
                  <a:fillRect l="-29268" r="-29268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1385183" y="3498930"/>
                <a:ext cx="3648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183" y="3498930"/>
                <a:ext cx="364876" cy="369332"/>
              </a:xfrm>
              <a:prstGeom prst="rect">
                <a:avLst/>
              </a:prstGeom>
              <a:blipFill>
                <a:blip r:embed="rId5"/>
                <a:stretch>
                  <a:fillRect l="-5000" r="-3333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8094395" y="3204683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395" y="3204683"/>
                <a:ext cx="253274" cy="369332"/>
              </a:xfrm>
              <a:prstGeom prst="rect">
                <a:avLst/>
              </a:prstGeom>
              <a:blipFill>
                <a:blip r:embed="rId6"/>
                <a:stretch>
                  <a:fillRect l="-29268" r="-2926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 flipH="1">
            <a:off x="9927157" y="1618070"/>
            <a:ext cx="908738" cy="50103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329792" y="1878736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792" y="1878736"/>
                <a:ext cx="211596" cy="307777"/>
              </a:xfrm>
              <a:prstGeom prst="rect">
                <a:avLst/>
              </a:prstGeom>
              <a:blipFill>
                <a:blip r:embed="rId7"/>
                <a:stretch>
                  <a:fillRect l="-29412" r="-29412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Овал 38"/>
          <p:cNvSpPr/>
          <p:nvPr/>
        </p:nvSpPr>
        <p:spPr>
          <a:xfrm>
            <a:off x="9843439" y="2077213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9863400" y="4798312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3902" y="1607833"/>
                <a:ext cx="641611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02" y="1607833"/>
                <a:ext cx="6416115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43902" y="2892148"/>
                <a:ext cx="308610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02" y="2892148"/>
                <a:ext cx="3086101" cy="707886"/>
              </a:xfrm>
              <a:prstGeom prst="rect">
                <a:avLst/>
              </a:prstGeom>
              <a:blipFill>
                <a:blip r:embed="rId9"/>
                <a:stretch>
                  <a:fillRect l="-7115" t="-1709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/>
          <p:nvPr/>
        </p:nvCxnSpPr>
        <p:spPr>
          <a:xfrm flipH="1">
            <a:off x="8408709" y="2077213"/>
            <a:ext cx="14434" cy="284343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1392910" y="2563773"/>
            <a:ext cx="16618" cy="22989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37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834967" y="-16646"/>
            <a:ext cx="252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828" y="1310044"/>
            <a:ext cx="7628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bo‘lagining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Хорда 15"/>
          <p:cNvSpPr/>
          <p:nvPr/>
        </p:nvSpPr>
        <p:spPr>
          <a:xfrm rot="16200000">
            <a:off x="7492673" y="1739908"/>
            <a:ext cx="3088723" cy="5010247"/>
          </a:xfrm>
          <a:prstGeom prst="chord">
            <a:avLst>
              <a:gd name="adj1" fmla="val 16536880"/>
              <a:gd name="adj2" fmla="val 16200000"/>
            </a:avLst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8100000" scaled="1"/>
          </a:gra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Хорда 16"/>
          <p:cNvSpPr/>
          <p:nvPr/>
        </p:nvSpPr>
        <p:spPr>
          <a:xfrm rot="16200000">
            <a:off x="7505205" y="1163240"/>
            <a:ext cx="3088723" cy="5010247"/>
          </a:xfrm>
          <a:prstGeom prst="chord">
            <a:avLst>
              <a:gd name="adj1" fmla="val 16536880"/>
              <a:gd name="adj2" fmla="val 16200000"/>
            </a:avLst>
          </a:prstGeom>
          <a:solidFill>
            <a:srgbClr val="FFC000">
              <a:alpha val="36863"/>
            </a:srgb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544444" y="3712379"/>
            <a:ext cx="0" cy="71609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991050" y="3634153"/>
            <a:ext cx="0" cy="597877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8918639" y="4255298"/>
            <a:ext cx="1465384" cy="720151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8991050" y="3059687"/>
            <a:ext cx="2367125" cy="607749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1373337" y="2694704"/>
            <a:ext cx="445523" cy="2531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0998139" y="3845985"/>
            <a:ext cx="445523" cy="2531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6509586">
            <a:off x="10079672" y="3368037"/>
            <a:ext cx="1177325" cy="166103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8984784" y="3642751"/>
            <a:ext cx="1991247" cy="100850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9834178" y="3707203"/>
            <a:ext cx="1511582" cy="390014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1345760" y="3036737"/>
            <a:ext cx="0" cy="64189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1440585" y="3212625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0585" y="3212625"/>
                <a:ext cx="253274" cy="369332"/>
              </a:xfrm>
              <a:prstGeom prst="rect">
                <a:avLst/>
              </a:prstGeom>
              <a:blipFill>
                <a:blip r:embed="rId2"/>
                <a:stretch>
                  <a:fillRect l="-31707" r="-31707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801004" y="2989702"/>
                <a:ext cx="4376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004" y="2989702"/>
                <a:ext cx="437620" cy="369332"/>
              </a:xfrm>
              <a:prstGeom prst="rect">
                <a:avLst/>
              </a:prstGeom>
              <a:blipFill>
                <a:blip r:embed="rId3"/>
                <a:stretch>
                  <a:fillRect l="-18056" r="-16667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494454" y="3552195"/>
                <a:ext cx="585032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454" y="3552195"/>
                <a:ext cx="585032" cy="377667"/>
              </a:xfrm>
              <a:prstGeom prst="rect">
                <a:avLst/>
              </a:prstGeom>
              <a:blipFill>
                <a:blip r:embed="rId4"/>
                <a:stretch>
                  <a:fillRect l="-11458" t="-1613" r="-5208" b="-64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587915" y="4242807"/>
                <a:ext cx="344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915" y="4242807"/>
                <a:ext cx="34464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601866" y="3141398"/>
                <a:ext cx="516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866" y="3141398"/>
                <a:ext cx="51661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я соединительная линия 59"/>
          <p:cNvCxnSpPr/>
          <p:nvPr/>
        </p:nvCxnSpPr>
        <p:spPr>
          <a:xfrm>
            <a:off x="10976031" y="4628517"/>
            <a:ext cx="0" cy="597877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8996856" y="4108165"/>
            <a:ext cx="790114" cy="215672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4967" y="-16646"/>
            <a:ext cx="252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Хорда 16"/>
          <p:cNvSpPr/>
          <p:nvPr/>
        </p:nvSpPr>
        <p:spPr>
          <a:xfrm rot="16200000">
            <a:off x="8449297" y="968465"/>
            <a:ext cx="3088723" cy="3384222"/>
          </a:xfrm>
          <a:prstGeom prst="chord">
            <a:avLst>
              <a:gd name="adj1" fmla="val 16536880"/>
              <a:gd name="adj2" fmla="val 16200000"/>
            </a:avLst>
          </a:prstGeom>
          <a:solidFill>
            <a:srgbClr val="FFC000">
              <a:alpha val="36863"/>
            </a:srgb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10705171" y="1915191"/>
                <a:ext cx="39005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171" y="1915191"/>
                <a:ext cx="390059" cy="369332"/>
              </a:xfrm>
              <a:prstGeom prst="rect">
                <a:avLst/>
              </a:prstGeom>
              <a:blipFill>
                <a:blip r:embed="rId2"/>
                <a:stretch>
                  <a:fillRect l="-25000" r="-26563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9533188" y="2304075"/>
                <a:ext cx="46047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88" y="2304075"/>
                <a:ext cx="46047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Прямоугольник 27"/>
              <p:cNvSpPr/>
              <p:nvPr/>
            </p:nvSpPr>
            <p:spPr>
              <a:xfrm>
                <a:off x="1264208" y="978220"/>
                <a:ext cx="2170851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208" y="978220"/>
                <a:ext cx="2170851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Прямоугольник 28"/>
              <p:cNvSpPr/>
              <p:nvPr/>
            </p:nvSpPr>
            <p:spPr>
              <a:xfrm>
                <a:off x="1264208" y="1700021"/>
                <a:ext cx="18562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208" y="1700021"/>
                <a:ext cx="185621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Прямоугольник 30"/>
              <p:cNvSpPr/>
              <p:nvPr/>
            </p:nvSpPr>
            <p:spPr>
              <a:xfrm>
                <a:off x="1264208" y="2503177"/>
                <a:ext cx="4995983" cy="1343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𝒔𝒆𝒌𝒕𝒐𝒓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𝟑𝟔𝟎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208" y="2503177"/>
                <a:ext cx="4995983" cy="13432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Прямоугольник 31"/>
              <p:cNvSpPr/>
              <p:nvPr/>
            </p:nvSpPr>
            <p:spPr>
              <a:xfrm>
                <a:off x="584091" y="4709828"/>
                <a:ext cx="11026801" cy="1343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𝒔𝒆𝒌𝒕𝒐𝒓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𝟑𝟔𝟎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𝟏𝟓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𝟐𝟐𝟓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91" y="4709828"/>
                <a:ext cx="11026801" cy="13432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Дуга 8"/>
          <p:cNvSpPr/>
          <p:nvPr/>
        </p:nvSpPr>
        <p:spPr>
          <a:xfrm rot="2534642">
            <a:off x="8523232" y="1062406"/>
            <a:ext cx="3140916" cy="3130037"/>
          </a:xfrm>
          <a:prstGeom prst="arc">
            <a:avLst>
              <a:gd name="adj1" fmla="val 18087732"/>
              <a:gd name="adj2" fmla="val 21187347"/>
            </a:avLst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10052654" y="2165231"/>
            <a:ext cx="1553196" cy="44565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10052654" y="2634872"/>
            <a:ext cx="1343059" cy="947314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0378750" y="2512604"/>
                <a:ext cx="521451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750" y="2512604"/>
                <a:ext cx="521451" cy="377667"/>
              </a:xfrm>
              <a:prstGeom prst="rect">
                <a:avLst/>
              </a:prstGeom>
              <a:blipFill>
                <a:blip r:embed="rId8"/>
                <a:stretch>
                  <a:fillRect l="-20000" t="-1613" r="-12941" b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Овал 29"/>
          <p:cNvSpPr/>
          <p:nvPr/>
        </p:nvSpPr>
        <p:spPr>
          <a:xfrm>
            <a:off x="10003417" y="2573264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4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4967" y="-16646"/>
            <a:ext cx="252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Хорда 16"/>
          <p:cNvSpPr/>
          <p:nvPr/>
        </p:nvSpPr>
        <p:spPr>
          <a:xfrm rot="16200000">
            <a:off x="8427600" y="529082"/>
            <a:ext cx="3088723" cy="3220881"/>
          </a:xfrm>
          <a:prstGeom prst="chord">
            <a:avLst>
              <a:gd name="adj1" fmla="val 16536880"/>
              <a:gd name="adj2" fmla="val 16200000"/>
            </a:avLst>
          </a:prstGeom>
          <a:solidFill>
            <a:srgbClr val="FFC000">
              <a:alpha val="36863"/>
            </a:srgb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10067151" y="1649090"/>
            <a:ext cx="1410693" cy="490432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300615" y="1508067"/>
                <a:ext cx="4376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0615" y="1508067"/>
                <a:ext cx="437620" cy="369332"/>
              </a:xfrm>
              <a:prstGeom prst="rect">
                <a:avLst/>
              </a:prstGeom>
              <a:blipFill>
                <a:blip r:embed="rId2"/>
                <a:stretch>
                  <a:fillRect l="-18056" r="-16667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468653" y="1877399"/>
                <a:ext cx="516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653" y="1877399"/>
                <a:ext cx="51661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Прямоугольник 28"/>
              <p:cNvSpPr/>
              <p:nvPr/>
            </p:nvSpPr>
            <p:spPr>
              <a:xfrm>
                <a:off x="428852" y="870350"/>
                <a:ext cx="18562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52" y="870350"/>
                <a:ext cx="1856214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Прямоугольник 30"/>
              <p:cNvSpPr/>
              <p:nvPr/>
            </p:nvSpPr>
            <p:spPr>
              <a:xfrm>
                <a:off x="428852" y="1947385"/>
                <a:ext cx="3708387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𝒅𝒐𝒊𝒓𝒂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52" y="1947385"/>
                <a:ext cx="3708387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Прямоугольник 31"/>
              <p:cNvSpPr/>
              <p:nvPr/>
            </p:nvSpPr>
            <p:spPr>
              <a:xfrm>
                <a:off x="4052398" y="1947385"/>
                <a:ext cx="3819122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𝟐𝟐𝟓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98" y="1947385"/>
                <a:ext cx="3819122" cy="721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Овал 17"/>
          <p:cNvSpPr/>
          <p:nvPr/>
        </p:nvSpPr>
        <p:spPr>
          <a:xfrm>
            <a:off x="9968676" y="2092843"/>
            <a:ext cx="133497" cy="120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4967" y="-16646"/>
            <a:ext cx="252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Хорда 15"/>
          <p:cNvSpPr/>
          <p:nvPr/>
        </p:nvSpPr>
        <p:spPr>
          <a:xfrm rot="16200000">
            <a:off x="7492673" y="1739908"/>
            <a:ext cx="3088723" cy="5010247"/>
          </a:xfrm>
          <a:prstGeom prst="chord">
            <a:avLst>
              <a:gd name="adj1" fmla="val 16536880"/>
              <a:gd name="adj2" fmla="val 16200000"/>
            </a:avLst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8100000" scaled="1"/>
          </a:gra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Хорда 16"/>
          <p:cNvSpPr/>
          <p:nvPr/>
        </p:nvSpPr>
        <p:spPr>
          <a:xfrm rot="16200000">
            <a:off x="7505205" y="1163240"/>
            <a:ext cx="3088723" cy="5010247"/>
          </a:xfrm>
          <a:prstGeom prst="chord">
            <a:avLst>
              <a:gd name="adj1" fmla="val 16536880"/>
              <a:gd name="adj2" fmla="val 16200000"/>
            </a:avLst>
          </a:prstGeom>
          <a:solidFill>
            <a:srgbClr val="FFC000">
              <a:alpha val="36863"/>
            </a:srgb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544444" y="3712379"/>
            <a:ext cx="0" cy="71609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991050" y="3634153"/>
            <a:ext cx="0" cy="597877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8918639" y="4255298"/>
            <a:ext cx="1465384" cy="720151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8991050" y="3059687"/>
            <a:ext cx="2367125" cy="607749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1373337" y="2694704"/>
            <a:ext cx="445523" cy="2531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0998139" y="3845985"/>
            <a:ext cx="445523" cy="2531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6509586">
            <a:off x="10079672" y="3368037"/>
            <a:ext cx="1177325" cy="166103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8984784" y="3642751"/>
            <a:ext cx="1991247" cy="100850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9834179" y="3679927"/>
            <a:ext cx="1511582" cy="390014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1345760" y="3036737"/>
            <a:ext cx="0" cy="64189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1440585" y="3212625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0585" y="3212625"/>
                <a:ext cx="253274" cy="369332"/>
              </a:xfrm>
              <a:prstGeom prst="rect">
                <a:avLst/>
              </a:prstGeom>
              <a:blipFill>
                <a:blip r:embed="rId2"/>
                <a:stretch>
                  <a:fillRect l="-31707" r="-31707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801004" y="2989702"/>
                <a:ext cx="4376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004" y="2989702"/>
                <a:ext cx="437620" cy="369332"/>
              </a:xfrm>
              <a:prstGeom prst="rect">
                <a:avLst/>
              </a:prstGeom>
              <a:blipFill>
                <a:blip r:embed="rId3"/>
                <a:stretch>
                  <a:fillRect l="-18056" r="-16667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494454" y="3552195"/>
                <a:ext cx="585032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454" y="3552195"/>
                <a:ext cx="585032" cy="377667"/>
              </a:xfrm>
              <a:prstGeom prst="rect">
                <a:avLst/>
              </a:prstGeom>
              <a:blipFill>
                <a:blip r:embed="rId4"/>
                <a:stretch>
                  <a:fillRect l="-11458" t="-1613" r="-5208" b="-64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587915" y="4242807"/>
                <a:ext cx="344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915" y="4242807"/>
                <a:ext cx="34464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601866" y="3141398"/>
                <a:ext cx="516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866" y="3141398"/>
                <a:ext cx="51661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я соединительная линия 59"/>
          <p:cNvCxnSpPr/>
          <p:nvPr/>
        </p:nvCxnSpPr>
        <p:spPr>
          <a:xfrm>
            <a:off x="10976031" y="4628517"/>
            <a:ext cx="0" cy="597877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8996856" y="4108165"/>
            <a:ext cx="790114" cy="215672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40211" y="302075"/>
                <a:ext cx="11514562" cy="1257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𝒅𝒐𝒊𝒓𝒂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𝒔𝒆𝒌𝒕𝒐𝒓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𝟐𝟐𝟓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𝟏𝟖𝟕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4000" b="1" dirty="0" smtClean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11" y="302075"/>
                <a:ext cx="11514562" cy="1257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40211" y="1972903"/>
                <a:ext cx="324685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11" y="1972903"/>
                <a:ext cx="3246851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327432" y="3070137"/>
                <a:ext cx="618214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𝟏𝟖𝟕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𝟗𝟑𝟕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32" y="3070137"/>
                <a:ext cx="6182142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0585" y="4297308"/>
                <a:ext cx="37470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𝟗𝟑𝟕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85" y="4297308"/>
                <a:ext cx="3747051" cy="707886"/>
              </a:xfrm>
              <a:prstGeom prst="rect">
                <a:avLst/>
              </a:prstGeom>
              <a:blipFill>
                <a:blip r:embed="rId10"/>
                <a:stretch>
                  <a:fillRect l="-5854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79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7" name="TextBox 6"/>
          <p:cNvSpPr txBox="1"/>
          <p:nvPr/>
        </p:nvSpPr>
        <p:spPr>
          <a:xfrm>
            <a:off x="5090386" y="32321"/>
            <a:ext cx="252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араллелограмм 17"/>
          <p:cNvSpPr/>
          <p:nvPr/>
        </p:nvSpPr>
        <p:spPr>
          <a:xfrm rot="20560532">
            <a:off x="6840875" y="2140549"/>
            <a:ext cx="3761079" cy="2596547"/>
          </a:xfrm>
          <a:prstGeom prst="parallelogram">
            <a:avLst>
              <a:gd name="adj" fmla="val 31134"/>
            </a:avLst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/>
          <p:cNvSpPr/>
          <p:nvPr/>
        </p:nvSpPr>
        <p:spPr>
          <a:xfrm rot="1995531" flipH="1">
            <a:off x="9253280" y="2278720"/>
            <a:ext cx="3169790" cy="2304325"/>
          </a:xfrm>
          <a:prstGeom prst="parallelogram">
            <a:avLst>
              <a:gd name="adj" fmla="val 64906"/>
            </a:avLst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7325727" y="1581325"/>
            <a:ext cx="4231348" cy="924519"/>
          </a:xfrm>
          <a:prstGeom prst="triangle">
            <a:avLst>
              <a:gd name="adj" fmla="val 66996"/>
            </a:avLst>
          </a:prstGeom>
          <a:gradFill flip="none" rotWithShape="1">
            <a:gsLst>
              <a:gs pos="9000">
                <a:srgbClr val="00FF00">
                  <a:tint val="66000"/>
                  <a:satMod val="16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stCxn id="21" idx="0"/>
          </p:cNvCxnSpPr>
          <p:nvPr/>
        </p:nvCxnSpPr>
        <p:spPr>
          <a:xfrm flipH="1">
            <a:off x="7267827" y="1581325"/>
            <a:ext cx="2892734" cy="934489"/>
          </a:xfrm>
          <a:prstGeom prst="line">
            <a:avLst/>
          </a:prstGeom>
          <a:ln w="5715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7292051" y="2501466"/>
            <a:ext cx="4352" cy="2746484"/>
          </a:xfrm>
          <a:prstGeom prst="line">
            <a:avLst/>
          </a:prstGeom>
          <a:ln w="5715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1539795" y="2453399"/>
            <a:ext cx="17280" cy="2810116"/>
          </a:xfrm>
          <a:prstGeom prst="line">
            <a:avLst/>
          </a:prstGeom>
          <a:ln w="5715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1" idx="4"/>
          </p:cNvCxnSpPr>
          <p:nvPr/>
        </p:nvCxnSpPr>
        <p:spPr>
          <a:xfrm flipH="1" flipV="1">
            <a:off x="7300625" y="2505670"/>
            <a:ext cx="4256450" cy="174"/>
          </a:xfrm>
          <a:prstGeom prst="line">
            <a:avLst/>
          </a:prstGeom>
          <a:ln w="5715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37" idx="0"/>
          </p:cNvCxnSpPr>
          <p:nvPr/>
        </p:nvCxnSpPr>
        <p:spPr>
          <a:xfrm flipH="1">
            <a:off x="10081921" y="1584034"/>
            <a:ext cx="33211" cy="2767729"/>
          </a:xfrm>
          <a:prstGeom prst="line">
            <a:avLst/>
          </a:prstGeom>
          <a:ln w="571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Равнобедренный треугольник 36"/>
          <p:cNvSpPr/>
          <p:nvPr/>
        </p:nvSpPr>
        <p:spPr>
          <a:xfrm>
            <a:off x="7263905" y="4351763"/>
            <a:ext cx="4206245" cy="874863"/>
          </a:xfrm>
          <a:prstGeom prst="triangle">
            <a:avLst>
              <a:gd name="adj" fmla="val 66996"/>
            </a:avLst>
          </a:prstGeom>
          <a:gradFill flip="none" rotWithShape="1">
            <a:gsLst>
              <a:gs pos="9000">
                <a:srgbClr val="00FF00">
                  <a:tint val="66000"/>
                  <a:satMod val="16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7268544" y="5232008"/>
            <a:ext cx="4271251" cy="19942"/>
          </a:xfrm>
          <a:prstGeom prst="line">
            <a:avLst/>
          </a:prstGeom>
          <a:ln w="571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араллелограмм 27"/>
          <p:cNvSpPr/>
          <p:nvPr/>
        </p:nvSpPr>
        <p:spPr>
          <a:xfrm rot="1989990">
            <a:off x="9898494" y="4363147"/>
            <a:ext cx="329448" cy="195985"/>
          </a:xfrm>
          <a:prstGeom prst="parallelogram">
            <a:avLst>
              <a:gd name="adj" fmla="val 815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7285743" y="4352476"/>
            <a:ext cx="2798872" cy="874863"/>
          </a:xfrm>
          <a:prstGeom prst="line">
            <a:avLst/>
          </a:prstGeom>
          <a:ln w="571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0114556" y="4353079"/>
            <a:ext cx="1417417" cy="890494"/>
          </a:xfrm>
          <a:prstGeom prst="line">
            <a:avLst/>
          </a:prstGeom>
          <a:ln w="571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араллелограмм 49"/>
          <p:cNvSpPr/>
          <p:nvPr/>
        </p:nvSpPr>
        <p:spPr>
          <a:xfrm rot="1989990">
            <a:off x="9939035" y="1615173"/>
            <a:ext cx="329448" cy="195985"/>
          </a:xfrm>
          <a:prstGeom prst="parallelogram">
            <a:avLst>
              <a:gd name="adj" fmla="val 815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0127396" y="1593863"/>
            <a:ext cx="1442519" cy="886158"/>
          </a:xfrm>
          <a:prstGeom prst="line">
            <a:avLst/>
          </a:prstGeom>
          <a:ln w="5715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326788" y="1254968"/>
                <a:ext cx="6121697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prizmaning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katetlari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uchburchakdan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yon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qirralari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	Bu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prizmaga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88" y="1254968"/>
                <a:ext cx="6121697" cy="5016758"/>
              </a:xfrm>
              <a:prstGeom prst="rect">
                <a:avLst/>
              </a:prstGeom>
              <a:blipFill>
                <a:blip r:embed="rId2"/>
                <a:stretch>
                  <a:fillRect l="-3586" t="-2187" r="-498" b="-42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8422055" y="1640651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055" y="1640651"/>
                <a:ext cx="4379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10742175" y="1654477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175" y="1654477"/>
                <a:ext cx="4379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11530467" y="3601433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0467" y="3601433"/>
                <a:ext cx="4379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9652751" y="3004787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751" y="3004787"/>
                <a:ext cx="4379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7263905" y="3610770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905" y="3610770"/>
                <a:ext cx="43794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4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Цилиндр 3"/>
          <p:cNvSpPr/>
          <p:nvPr/>
        </p:nvSpPr>
        <p:spPr>
          <a:xfrm>
            <a:off x="7317826" y="1353996"/>
            <a:ext cx="4273539" cy="4575977"/>
          </a:xfrm>
          <a:prstGeom prst="can">
            <a:avLst>
              <a:gd name="adj" fmla="val 43876"/>
            </a:avLst>
          </a:prstGeom>
          <a:gradFill>
            <a:gsLst>
              <a:gs pos="96350">
                <a:schemeClr val="bg1"/>
              </a:gs>
              <a:gs pos="51000">
                <a:srgbClr val="00B0F0"/>
              </a:gs>
              <a:gs pos="0">
                <a:schemeClr val="bg1"/>
              </a:gs>
            </a:gsLst>
            <a:path path="circle">
              <a:fillToRect r="100000" b="100000"/>
            </a:path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44356" y="1133607"/>
                <a:ext cx="6121697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prizmaning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katetlari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uchburchakdan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yon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qirralari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	Bu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prizmaga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56" y="1133607"/>
                <a:ext cx="6121697" cy="5016758"/>
              </a:xfrm>
              <a:prstGeom prst="rect">
                <a:avLst/>
              </a:prstGeom>
              <a:blipFill>
                <a:blip r:embed="rId2"/>
                <a:stretch>
                  <a:fillRect l="-3586" t="-2187" r="-498" b="-42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7" name="TextBox 6"/>
          <p:cNvSpPr txBox="1"/>
          <p:nvPr/>
        </p:nvSpPr>
        <p:spPr>
          <a:xfrm>
            <a:off x="4834967" y="-16646"/>
            <a:ext cx="252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араллелограмм 17"/>
          <p:cNvSpPr/>
          <p:nvPr/>
        </p:nvSpPr>
        <p:spPr>
          <a:xfrm rot="20560532">
            <a:off x="6875165" y="1961045"/>
            <a:ext cx="3761079" cy="2596547"/>
          </a:xfrm>
          <a:prstGeom prst="parallelogram">
            <a:avLst>
              <a:gd name="adj" fmla="val 31134"/>
            </a:avLst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/>
          <p:cNvSpPr/>
          <p:nvPr/>
        </p:nvSpPr>
        <p:spPr>
          <a:xfrm rot="1995531" flipH="1">
            <a:off x="9287570" y="2099216"/>
            <a:ext cx="3169790" cy="2304325"/>
          </a:xfrm>
          <a:prstGeom prst="parallelogram">
            <a:avLst>
              <a:gd name="adj" fmla="val 64906"/>
            </a:avLst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7360017" y="1401821"/>
            <a:ext cx="4231348" cy="924519"/>
          </a:xfrm>
          <a:prstGeom prst="triangle">
            <a:avLst>
              <a:gd name="adj" fmla="val 66996"/>
            </a:avLst>
          </a:prstGeom>
          <a:gradFill flip="none" rotWithShape="1">
            <a:gsLst>
              <a:gs pos="9000">
                <a:srgbClr val="00FF00">
                  <a:tint val="66000"/>
                  <a:satMod val="16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stCxn id="21" idx="0"/>
          </p:cNvCxnSpPr>
          <p:nvPr/>
        </p:nvCxnSpPr>
        <p:spPr>
          <a:xfrm flipH="1">
            <a:off x="7334915" y="1401821"/>
            <a:ext cx="2859936" cy="924345"/>
          </a:xfrm>
          <a:prstGeom prst="line">
            <a:avLst/>
          </a:prstGeom>
          <a:ln w="5715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21" idx="4"/>
          </p:cNvCxnSpPr>
          <p:nvPr/>
        </p:nvCxnSpPr>
        <p:spPr>
          <a:xfrm>
            <a:off x="10153568" y="1401820"/>
            <a:ext cx="1437797" cy="924520"/>
          </a:xfrm>
          <a:prstGeom prst="line">
            <a:avLst/>
          </a:prstGeom>
          <a:ln w="5715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7326341" y="2321962"/>
            <a:ext cx="4352" cy="2746484"/>
          </a:xfrm>
          <a:prstGeom prst="line">
            <a:avLst/>
          </a:prstGeom>
          <a:ln w="5715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44" idx="6"/>
          </p:cNvCxnSpPr>
          <p:nvPr/>
        </p:nvCxnSpPr>
        <p:spPr>
          <a:xfrm flipH="1">
            <a:off x="11574085" y="2273895"/>
            <a:ext cx="17280" cy="2810116"/>
          </a:xfrm>
          <a:prstGeom prst="line">
            <a:avLst/>
          </a:prstGeom>
          <a:ln w="5715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Кольцо 43"/>
          <p:cNvSpPr/>
          <p:nvPr/>
        </p:nvSpPr>
        <p:spPr>
          <a:xfrm>
            <a:off x="7321155" y="1340727"/>
            <a:ext cx="4270210" cy="1866335"/>
          </a:xfrm>
          <a:prstGeom prst="donut">
            <a:avLst>
              <a:gd name="adj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Хорда 1"/>
          <p:cNvSpPr/>
          <p:nvPr/>
        </p:nvSpPr>
        <p:spPr>
          <a:xfrm rot="10800000">
            <a:off x="7336797" y="1594255"/>
            <a:ext cx="4207094" cy="1622405"/>
          </a:xfrm>
          <a:prstGeom prst="chord">
            <a:avLst>
              <a:gd name="adj1" fmla="val 10688489"/>
              <a:gd name="adj2" fmla="val 98372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7334915" y="2326166"/>
            <a:ext cx="4231348" cy="0"/>
          </a:xfrm>
          <a:prstGeom prst="line">
            <a:avLst/>
          </a:prstGeom>
          <a:ln w="5715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Хорда 25"/>
          <p:cNvSpPr/>
          <p:nvPr/>
        </p:nvSpPr>
        <p:spPr>
          <a:xfrm>
            <a:off x="7317826" y="4114482"/>
            <a:ext cx="4254535" cy="1798522"/>
          </a:xfrm>
          <a:prstGeom prst="chord">
            <a:avLst>
              <a:gd name="adj1" fmla="val 10688489"/>
              <a:gd name="adj2" fmla="val 98372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7320033" y="4182912"/>
            <a:ext cx="4206245" cy="874863"/>
          </a:xfrm>
          <a:prstGeom prst="triangle">
            <a:avLst>
              <a:gd name="adj" fmla="val 66996"/>
            </a:avLst>
          </a:prstGeom>
          <a:gradFill flip="none" rotWithShape="1">
            <a:gsLst>
              <a:gs pos="9000">
                <a:srgbClr val="00FF00">
                  <a:tint val="66000"/>
                  <a:satMod val="16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7334915" y="5064069"/>
            <a:ext cx="4231348" cy="0"/>
          </a:xfrm>
          <a:prstGeom prst="line">
            <a:avLst/>
          </a:prstGeom>
          <a:ln w="571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9542490" y="2326340"/>
            <a:ext cx="275" cy="2701624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37" idx="2"/>
          </p:cNvCxnSpPr>
          <p:nvPr/>
        </p:nvCxnSpPr>
        <p:spPr>
          <a:xfrm flipH="1">
            <a:off x="7320033" y="4182912"/>
            <a:ext cx="2798872" cy="874863"/>
          </a:xfrm>
          <a:prstGeom prst="line">
            <a:avLst/>
          </a:prstGeom>
          <a:ln w="571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0148846" y="4173575"/>
            <a:ext cx="1417417" cy="890494"/>
          </a:xfrm>
          <a:prstGeom prst="line">
            <a:avLst/>
          </a:prstGeom>
          <a:ln w="571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204054" y="5068446"/>
                <a:ext cx="344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054" y="5068446"/>
                <a:ext cx="34464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106418" y="1802398"/>
                <a:ext cx="516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418" y="1802398"/>
                <a:ext cx="51661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Овал 45"/>
          <p:cNvSpPr/>
          <p:nvPr/>
        </p:nvSpPr>
        <p:spPr>
          <a:xfrm>
            <a:off x="9502157" y="2258380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9502157" y="5012007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араллелограмм 51"/>
          <p:cNvSpPr/>
          <p:nvPr/>
        </p:nvSpPr>
        <p:spPr>
          <a:xfrm rot="1989990">
            <a:off x="9939919" y="4196998"/>
            <a:ext cx="329448" cy="195985"/>
          </a:xfrm>
          <a:prstGeom prst="parallelogram">
            <a:avLst>
              <a:gd name="adj" fmla="val 815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H="1">
            <a:off x="10140880" y="1500102"/>
            <a:ext cx="275" cy="2701624"/>
          </a:xfrm>
          <a:prstGeom prst="line">
            <a:avLst/>
          </a:prstGeom>
          <a:ln w="571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араллелограмм 54"/>
          <p:cNvSpPr/>
          <p:nvPr/>
        </p:nvSpPr>
        <p:spPr>
          <a:xfrm rot="1989990">
            <a:off x="9950311" y="1438639"/>
            <a:ext cx="329448" cy="195985"/>
          </a:xfrm>
          <a:prstGeom prst="parallelogram">
            <a:avLst>
              <a:gd name="adj" fmla="val 815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8441716" y="1486307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716" y="1486307"/>
                <a:ext cx="4379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10761836" y="1500133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1836" y="1500133"/>
                <a:ext cx="4379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11550128" y="3447089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128" y="3447089"/>
                <a:ext cx="43794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1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Цилиндр 3"/>
          <p:cNvSpPr/>
          <p:nvPr/>
        </p:nvSpPr>
        <p:spPr>
          <a:xfrm>
            <a:off x="7317826" y="1353996"/>
            <a:ext cx="4273539" cy="4575977"/>
          </a:xfrm>
          <a:prstGeom prst="can">
            <a:avLst>
              <a:gd name="adj" fmla="val 43876"/>
            </a:avLst>
          </a:prstGeom>
          <a:gradFill>
            <a:gsLst>
              <a:gs pos="96350">
                <a:schemeClr val="bg1"/>
              </a:gs>
              <a:gs pos="51000">
                <a:srgbClr val="00B0F0"/>
              </a:gs>
              <a:gs pos="0">
                <a:schemeClr val="bg1"/>
              </a:gs>
            </a:gsLst>
            <a:path path="circle">
              <a:fillToRect r="100000" b="100000"/>
            </a:path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 rot="20560532">
            <a:off x="6875165" y="1961045"/>
            <a:ext cx="3761079" cy="2596547"/>
          </a:xfrm>
          <a:prstGeom prst="parallelogram">
            <a:avLst>
              <a:gd name="adj" fmla="val 31134"/>
            </a:avLst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/>
          <p:cNvSpPr/>
          <p:nvPr/>
        </p:nvSpPr>
        <p:spPr>
          <a:xfrm rot="1995531" flipH="1">
            <a:off x="9287570" y="2099216"/>
            <a:ext cx="3169790" cy="2304325"/>
          </a:xfrm>
          <a:prstGeom prst="parallelogram">
            <a:avLst>
              <a:gd name="adj" fmla="val 64906"/>
            </a:avLst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7360017" y="1401821"/>
            <a:ext cx="4231348" cy="924519"/>
          </a:xfrm>
          <a:prstGeom prst="triangle">
            <a:avLst>
              <a:gd name="adj" fmla="val 66996"/>
            </a:avLst>
          </a:prstGeom>
          <a:gradFill flip="none" rotWithShape="1">
            <a:gsLst>
              <a:gs pos="9000">
                <a:srgbClr val="00FF00">
                  <a:tint val="66000"/>
                  <a:satMod val="16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stCxn id="21" idx="0"/>
          </p:cNvCxnSpPr>
          <p:nvPr/>
        </p:nvCxnSpPr>
        <p:spPr>
          <a:xfrm flipH="1">
            <a:off x="7334915" y="1401821"/>
            <a:ext cx="2859936" cy="924345"/>
          </a:xfrm>
          <a:prstGeom prst="line">
            <a:avLst/>
          </a:prstGeom>
          <a:ln w="5715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21" idx="4"/>
          </p:cNvCxnSpPr>
          <p:nvPr/>
        </p:nvCxnSpPr>
        <p:spPr>
          <a:xfrm>
            <a:off x="10153568" y="1401820"/>
            <a:ext cx="1437797" cy="924520"/>
          </a:xfrm>
          <a:prstGeom prst="line">
            <a:avLst/>
          </a:prstGeom>
          <a:ln w="5715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7326341" y="2321962"/>
            <a:ext cx="4352" cy="2746484"/>
          </a:xfrm>
          <a:prstGeom prst="line">
            <a:avLst/>
          </a:prstGeom>
          <a:ln w="5715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44" idx="6"/>
          </p:cNvCxnSpPr>
          <p:nvPr/>
        </p:nvCxnSpPr>
        <p:spPr>
          <a:xfrm flipH="1">
            <a:off x="11574085" y="2273895"/>
            <a:ext cx="17280" cy="2810116"/>
          </a:xfrm>
          <a:prstGeom prst="line">
            <a:avLst/>
          </a:prstGeom>
          <a:ln w="5715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Кольцо 43"/>
          <p:cNvSpPr/>
          <p:nvPr/>
        </p:nvSpPr>
        <p:spPr>
          <a:xfrm>
            <a:off x="7321155" y="1340727"/>
            <a:ext cx="4270210" cy="1866335"/>
          </a:xfrm>
          <a:prstGeom prst="donut">
            <a:avLst>
              <a:gd name="adj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Хорда 1"/>
          <p:cNvSpPr/>
          <p:nvPr/>
        </p:nvSpPr>
        <p:spPr>
          <a:xfrm rot="10800000">
            <a:off x="7336797" y="1594255"/>
            <a:ext cx="4207094" cy="1622405"/>
          </a:xfrm>
          <a:prstGeom prst="chord">
            <a:avLst>
              <a:gd name="adj1" fmla="val 10688489"/>
              <a:gd name="adj2" fmla="val 98372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7334915" y="2326166"/>
            <a:ext cx="4231348" cy="0"/>
          </a:xfrm>
          <a:prstGeom prst="line">
            <a:avLst/>
          </a:prstGeom>
          <a:ln w="5715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Хорда 25"/>
          <p:cNvSpPr/>
          <p:nvPr/>
        </p:nvSpPr>
        <p:spPr>
          <a:xfrm>
            <a:off x="7317826" y="4114482"/>
            <a:ext cx="4254535" cy="1798522"/>
          </a:xfrm>
          <a:prstGeom prst="chord">
            <a:avLst>
              <a:gd name="adj1" fmla="val 10688489"/>
              <a:gd name="adj2" fmla="val 98372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7320033" y="4182912"/>
            <a:ext cx="4206245" cy="874863"/>
          </a:xfrm>
          <a:prstGeom prst="triangle">
            <a:avLst>
              <a:gd name="adj" fmla="val 66996"/>
            </a:avLst>
          </a:prstGeom>
          <a:gradFill flip="none" rotWithShape="1">
            <a:gsLst>
              <a:gs pos="9000">
                <a:srgbClr val="00FF00">
                  <a:tint val="66000"/>
                  <a:satMod val="16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7334915" y="5064069"/>
            <a:ext cx="4231348" cy="0"/>
          </a:xfrm>
          <a:prstGeom prst="line">
            <a:avLst/>
          </a:prstGeom>
          <a:ln w="571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9542490" y="2326340"/>
            <a:ext cx="275" cy="2701624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37" idx="2"/>
          </p:cNvCxnSpPr>
          <p:nvPr/>
        </p:nvCxnSpPr>
        <p:spPr>
          <a:xfrm flipH="1">
            <a:off x="7320033" y="4182912"/>
            <a:ext cx="2798872" cy="874863"/>
          </a:xfrm>
          <a:prstGeom prst="line">
            <a:avLst/>
          </a:prstGeom>
          <a:ln w="571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0148846" y="4173575"/>
            <a:ext cx="1417417" cy="890494"/>
          </a:xfrm>
          <a:prstGeom prst="line">
            <a:avLst/>
          </a:prstGeom>
          <a:ln w="571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339667" y="5067468"/>
                <a:ext cx="344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667" y="5067468"/>
                <a:ext cx="34464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276128" y="1785978"/>
                <a:ext cx="516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128" y="1785978"/>
                <a:ext cx="51661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Овал 45"/>
          <p:cNvSpPr/>
          <p:nvPr/>
        </p:nvSpPr>
        <p:spPr>
          <a:xfrm>
            <a:off x="9502157" y="2258380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9502157" y="5012007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араллелограмм 51"/>
          <p:cNvSpPr/>
          <p:nvPr/>
        </p:nvSpPr>
        <p:spPr>
          <a:xfrm rot="1989990">
            <a:off x="9939919" y="4196998"/>
            <a:ext cx="329448" cy="195985"/>
          </a:xfrm>
          <a:prstGeom prst="parallelogram">
            <a:avLst>
              <a:gd name="adj" fmla="val 815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H="1">
            <a:off x="10140880" y="1500102"/>
            <a:ext cx="275" cy="2701624"/>
          </a:xfrm>
          <a:prstGeom prst="line">
            <a:avLst/>
          </a:prstGeom>
          <a:ln w="571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араллелограмм 54"/>
          <p:cNvSpPr/>
          <p:nvPr/>
        </p:nvSpPr>
        <p:spPr>
          <a:xfrm rot="1989990">
            <a:off x="9971023" y="1426064"/>
            <a:ext cx="329448" cy="195985"/>
          </a:xfrm>
          <a:prstGeom prst="parallelogram">
            <a:avLst>
              <a:gd name="adj" fmla="val 815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8265127" y="4268708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127" y="4268708"/>
                <a:ext cx="4379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10817582" y="4329958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582" y="4329958"/>
                <a:ext cx="4379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11550128" y="3447089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128" y="3447089"/>
                <a:ext cx="4379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5" name="TextBox 34"/>
          <p:cNvSpPr txBox="1"/>
          <p:nvPr/>
        </p:nvSpPr>
        <p:spPr>
          <a:xfrm>
            <a:off x="3582220" y="-16646"/>
            <a:ext cx="5173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5003" y="1009406"/>
                <a:ext cx="17997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03" y="1009406"/>
                <a:ext cx="1799788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848790" y="999291"/>
                <a:ext cx="178215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790" y="999291"/>
                <a:ext cx="1782155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344978" y="998736"/>
                <a:ext cx="20150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978" y="998736"/>
                <a:ext cx="2015039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263893" y="5084011"/>
                <a:ext cx="3318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893" y="5084011"/>
                <a:ext cx="33182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0519842" y="5071956"/>
                <a:ext cx="3318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9842" y="5071956"/>
                <a:ext cx="331822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6796135" y="4791623"/>
                <a:ext cx="5485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135" y="4791623"/>
                <a:ext cx="54854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10084634" y="3690061"/>
                <a:ext cx="57419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634" y="3690061"/>
                <a:ext cx="574195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11502292" y="4895327"/>
                <a:ext cx="53572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2292" y="4895327"/>
                <a:ext cx="535724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6654913" y="1925548"/>
                <a:ext cx="7451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913" y="1925548"/>
                <a:ext cx="745139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9846108" y="846576"/>
                <a:ext cx="7707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108" y="846576"/>
                <a:ext cx="770788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11483120" y="1885350"/>
                <a:ext cx="7323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120" y="1885350"/>
                <a:ext cx="732316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972202" y="1913335"/>
                <a:ext cx="419640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02" y="1913335"/>
                <a:ext cx="4196405" cy="62946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963386" y="2713437"/>
                <a:ext cx="499271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86" y="2713437"/>
                <a:ext cx="4992713" cy="62946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1012533" y="3511721"/>
                <a:ext cx="20578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533" y="3511721"/>
                <a:ext cx="2057871" cy="6155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1026645" y="4379622"/>
                <a:ext cx="4057649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45" y="4379622"/>
                <a:ext cx="4057649" cy="115249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01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" dur="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/>
      <p:bldP spid="45" grpId="0"/>
      <p:bldP spid="48" grpId="0"/>
      <p:bldP spid="63" grpId="0"/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3340379" y="22362"/>
            <a:ext cx="5949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 (17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975" y="808265"/>
            <a:ext cx="10434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dyuym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4,25 </a:t>
            </a:r>
            <a:r>
              <a:rPr lang="en-US" sz="36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dyuym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shaklidagi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konserva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bankasi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Bankaning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0628" y="3149160"/>
            <a:ext cx="11633728" cy="30262"/>
          </a:xfrm>
          <a:prstGeom prst="line">
            <a:avLst/>
          </a:prstGeom>
          <a:ln w="28575"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7894" y="3318179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7894" y="3963830"/>
                <a:ext cx="899124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36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dyu</m:t>
                      </m:r>
                      <m:r>
                        <m:rPr>
                          <m:nor/>
                        </m:rPr>
                        <a:rPr lang="en-US" sz="36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𝟓𝟒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𝟖𝟏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4" y="3963830"/>
                <a:ext cx="8991244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10238" y="6009004"/>
                <a:ext cx="13030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238" y="6009004"/>
                <a:ext cx="1303049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47894" y="5245428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894" y="4671716"/>
                <a:ext cx="101181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𝟐𝟓</m:t>
                      </m:r>
                      <m:r>
                        <m:rPr>
                          <m:nor/>
                        </m:rPr>
                        <a:rPr lang="en-US" sz="36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dyuym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𝟐𝟓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𝟓𝟒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𝟕𝟗𝟓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4" y="4671716"/>
                <a:ext cx="1011815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1050560" y="5892794"/>
                <a:ext cx="24004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60" y="5892794"/>
                <a:ext cx="240048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ᐈ Консервная банка рисунок фото, фотографии консервная банка | скачать на  Depositphotos®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t="3784" r="18707" b="7496"/>
          <a:stretch/>
        </p:blipFill>
        <p:spPr bwMode="auto">
          <a:xfrm>
            <a:off x="10655991" y="912114"/>
            <a:ext cx="1258365" cy="220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74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Цилиндр 3"/>
          <p:cNvSpPr/>
          <p:nvPr/>
        </p:nvSpPr>
        <p:spPr>
          <a:xfrm>
            <a:off x="7317826" y="1353996"/>
            <a:ext cx="4273539" cy="4575977"/>
          </a:xfrm>
          <a:prstGeom prst="can">
            <a:avLst>
              <a:gd name="adj" fmla="val 43876"/>
            </a:avLst>
          </a:prstGeom>
          <a:gradFill flip="none" rotWithShape="1">
            <a:gsLst>
              <a:gs pos="23000">
                <a:srgbClr val="00B0F0">
                  <a:tint val="66000"/>
                  <a:satMod val="16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Кольцо 43"/>
          <p:cNvSpPr/>
          <p:nvPr/>
        </p:nvSpPr>
        <p:spPr>
          <a:xfrm>
            <a:off x="7321155" y="1340727"/>
            <a:ext cx="4270210" cy="1866335"/>
          </a:xfrm>
          <a:prstGeom prst="donut">
            <a:avLst>
              <a:gd name="adj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Хорда 25"/>
          <p:cNvSpPr/>
          <p:nvPr/>
        </p:nvSpPr>
        <p:spPr>
          <a:xfrm>
            <a:off x="7317826" y="4114482"/>
            <a:ext cx="4254535" cy="1798522"/>
          </a:xfrm>
          <a:prstGeom prst="chord">
            <a:avLst>
              <a:gd name="adj1" fmla="val 10688489"/>
              <a:gd name="adj2" fmla="val 98372"/>
            </a:avLst>
          </a:prstGeom>
          <a:gradFill flip="none" rotWithShape="1">
            <a:gsLst>
              <a:gs pos="12000">
                <a:srgbClr val="00B0F0">
                  <a:tint val="66000"/>
                  <a:satMod val="160000"/>
                </a:srgb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9547935" y="2309218"/>
            <a:ext cx="275" cy="2701624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204054" y="5068446"/>
                <a:ext cx="344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054" y="5068446"/>
                <a:ext cx="34464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Овал 46"/>
          <p:cNvSpPr/>
          <p:nvPr/>
        </p:nvSpPr>
        <p:spPr>
          <a:xfrm>
            <a:off x="9502157" y="5012007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10324358" y="2321962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358" y="2321962"/>
                <a:ext cx="4379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11550128" y="3447089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128" y="3447089"/>
                <a:ext cx="4379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1208" y="529335"/>
                <a:ext cx="14471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08" y="529335"/>
                <a:ext cx="1447127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807189" y="529334"/>
                <a:ext cx="141346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189" y="529334"/>
                <a:ext cx="141346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1208" y="2601108"/>
                <a:ext cx="2949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08" y="2601108"/>
                <a:ext cx="2949974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73963" y="1487664"/>
                <a:ext cx="647991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63" y="1487664"/>
                <a:ext cx="6479915" cy="629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58982" y="3700637"/>
                <a:ext cx="469641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82" y="3700637"/>
                <a:ext cx="4696414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1208" y="4751422"/>
                <a:ext cx="324960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𝟏𝟐𝟓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08" y="4751422"/>
                <a:ext cx="3249608" cy="707886"/>
              </a:xfrm>
              <a:prstGeom prst="rect">
                <a:avLst/>
              </a:prstGeom>
              <a:blipFill>
                <a:blip r:embed="rId11"/>
                <a:stretch>
                  <a:fillRect l="-6567" t="-1709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7309988" y="2273894"/>
            <a:ext cx="427021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9031594" y="1727870"/>
                <a:ext cx="516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594" y="1727870"/>
                <a:ext cx="51661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Овал 23"/>
          <p:cNvSpPr/>
          <p:nvPr/>
        </p:nvSpPr>
        <p:spPr>
          <a:xfrm>
            <a:off x="9504198" y="2207769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45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094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226180" y="729486"/>
            <a:ext cx="117426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to‘rtburchakli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4967" y="-61078"/>
            <a:ext cx="252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5-masala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уб 2"/>
          <p:cNvSpPr/>
          <p:nvPr/>
        </p:nvSpPr>
        <p:spPr>
          <a:xfrm>
            <a:off x="8742786" y="3506118"/>
            <a:ext cx="2777352" cy="2320681"/>
          </a:xfrm>
          <a:prstGeom prst="cube">
            <a:avLst>
              <a:gd name="adj" fmla="val 34428"/>
            </a:avLst>
          </a:prstGeom>
          <a:gradFill flip="none" rotWithShape="1">
            <a:gsLst>
              <a:gs pos="19000">
                <a:srgbClr val="FF99CC">
                  <a:lumMod val="94000"/>
                  <a:lumOff val="6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9248802" y="3520709"/>
            <a:ext cx="1796838" cy="2293178"/>
          </a:xfrm>
          <a:prstGeom prst="can">
            <a:avLst>
              <a:gd name="adj" fmla="val 41489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40" idx="2"/>
          </p:cNvCxnSpPr>
          <p:nvPr/>
        </p:nvCxnSpPr>
        <p:spPr>
          <a:xfrm flipH="1">
            <a:off x="9248800" y="3940436"/>
            <a:ext cx="2" cy="1504886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8742785" y="5068136"/>
            <a:ext cx="823943" cy="758663"/>
          </a:xfrm>
          <a:prstGeom prst="line">
            <a:avLst/>
          </a:prstGeom>
          <a:ln w="38100">
            <a:solidFill>
              <a:srgbClr val="CC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752965" y="4309146"/>
            <a:ext cx="1958859" cy="4003"/>
          </a:xfrm>
          <a:prstGeom prst="line">
            <a:avLst/>
          </a:prstGeom>
          <a:ln w="38100">
            <a:solidFill>
              <a:srgbClr val="CC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9248801" y="3527714"/>
            <a:ext cx="1796839" cy="785425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9570500" y="3525826"/>
            <a:ext cx="0" cy="1556292"/>
          </a:xfrm>
          <a:prstGeom prst="line">
            <a:avLst/>
          </a:prstGeom>
          <a:ln w="38100">
            <a:solidFill>
              <a:srgbClr val="CC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9583112" y="5059043"/>
            <a:ext cx="1903599" cy="9093"/>
          </a:xfrm>
          <a:prstGeom prst="line">
            <a:avLst/>
          </a:prstGeom>
          <a:ln w="38100">
            <a:solidFill>
              <a:srgbClr val="CC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9248800" y="5094253"/>
            <a:ext cx="1784720" cy="702138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0735935" y="4276288"/>
            <a:ext cx="0" cy="1537599"/>
          </a:xfrm>
          <a:prstGeom prst="line">
            <a:avLst/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11038711" y="4389631"/>
                <a:ext cx="3331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8711" y="4389631"/>
                <a:ext cx="333169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10378655" y="3559898"/>
                <a:ext cx="3331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655" y="3559898"/>
                <a:ext cx="333169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 flipH="1" flipV="1">
            <a:off x="10181828" y="3940436"/>
            <a:ext cx="860378" cy="1284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10139187" y="3879795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H="1">
            <a:off x="11033522" y="3955135"/>
            <a:ext cx="12120" cy="144564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0188424" y="3110826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424" y="3110826"/>
                <a:ext cx="44435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Прямая соединительная линия 70"/>
          <p:cNvCxnSpPr/>
          <p:nvPr/>
        </p:nvCxnSpPr>
        <p:spPr>
          <a:xfrm flipH="1">
            <a:off x="10724165" y="3526331"/>
            <a:ext cx="795972" cy="772217"/>
          </a:xfrm>
          <a:prstGeom prst="line">
            <a:avLst/>
          </a:prstGeom>
          <a:ln w="38100">
            <a:solidFill>
              <a:srgbClr val="CC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84636" y="3879795"/>
            <a:ext cx="223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2518415" y="3864280"/>
                <a:ext cx="263719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𝒔𝒊𝒍𝒊𝒏𝒅𝒓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415" y="3864280"/>
                <a:ext cx="263719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/>
              <p:cNvSpPr/>
              <p:nvPr/>
            </p:nvSpPr>
            <p:spPr>
              <a:xfrm>
                <a:off x="5811151" y="3807216"/>
                <a:ext cx="259391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𝒔𝒊𝒍𝒊𝒏𝒅𝒓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151" y="3807216"/>
                <a:ext cx="259391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284636" y="5133811"/>
            <a:ext cx="348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3469067" y="5163341"/>
                <a:ext cx="1952714" cy="697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067" y="5163341"/>
                <a:ext cx="1952714" cy="6971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5812503" y="4505451"/>
                <a:ext cx="141416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503" y="4505451"/>
                <a:ext cx="141416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2514507" y="4409737"/>
                <a:ext cx="2688493" cy="695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𝒊𝒛𝒎𝒂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507" y="4409737"/>
                <a:ext cx="2688493" cy="695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7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6744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TextBox 5"/>
          <p:cNvSpPr txBox="1"/>
          <p:nvPr/>
        </p:nvSpPr>
        <p:spPr>
          <a:xfrm>
            <a:off x="3817257" y="-75218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уб 2"/>
          <p:cNvSpPr/>
          <p:nvPr/>
        </p:nvSpPr>
        <p:spPr>
          <a:xfrm>
            <a:off x="8704598" y="1442720"/>
            <a:ext cx="2777352" cy="2320681"/>
          </a:xfrm>
          <a:prstGeom prst="cube">
            <a:avLst>
              <a:gd name="adj" fmla="val 34428"/>
            </a:avLst>
          </a:prstGeom>
          <a:gradFill flip="none" rotWithShape="1">
            <a:gsLst>
              <a:gs pos="19000">
                <a:srgbClr val="FF99CC">
                  <a:lumMod val="94000"/>
                  <a:lumOff val="6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9190743" y="1442730"/>
            <a:ext cx="1796838" cy="2293178"/>
          </a:xfrm>
          <a:prstGeom prst="can">
            <a:avLst>
              <a:gd name="adj" fmla="val 41489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40" idx="2"/>
          </p:cNvCxnSpPr>
          <p:nvPr/>
        </p:nvCxnSpPr>
        <p:spPr>
          <a:xfrm flipH="1">
            <a:off x="9190742" y="1862457"/>
            <a:ext cx="2" cy="1504886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8684727" y="2990157"/>
            <a:ext cx="823943" cy="758663"/>
          </a:xfrm>
          <a:prstGeom prst="line">
            <a:avLst/>
          </a:prstGeom>
          <a:ln w="38100">
            <a:solidFill>
              <a:srgbClr val="CC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694907" y="2231167"/>
            <a:ext cx="1958859" cy="4003"/>
          </a:xfrm>
          <a:prstGeom prst="line">
            <a:avLst/>
          </a:prstGeom>
          <a:ln w="38100">
            <a:solidFill>
              <a:srgbClr val="CC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9190743" y="1449735"/>
            <a:ext cx="1796839" cy="785425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9512442" y="1447847"/>
            <a:ext cx="0" cy="1556292"/>
          </a:xfrm>
          <a:prstGeom prst="line">
            <a:avLst/>
          </a:prstGeom>
          <a:ln w="38100">
            <a:solidFill>
              <a:srgbClr val="CC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9525054" y="2981064"/>
            <a:ext cx="1903599" cy="9093"/>
          </a:xfrm>
          <a:prstGeom prst="line">
            <a:avLst/>
          </a:prstGeom>
          <a:ln w="38100">
            <a:solidFill>
              <a:srgbClr val="CC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9190742" y="3016274"/>
            <a:ext cx="1784720" cy="702138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0677877" y="2198309"/>
            <a:ext cx="0" cy="1537599"/>
          </a:xfrm>
          <a:prstGeom prst="line">
            <a:avLst/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10980653" y="2311652"/>
                <a:ext cx="3331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0653" y="2311652"/>
                <a:ext cx="333169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10320597" y="1481919"/>
                <a:ext cx="3331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597" y="1481919"/>
                <a:ext cx="333169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 flipH="1" flipV="1">
            <a:off x="10123770" y="1862457"/>
            <a:ext cx="860378" cy="1284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10081129" y="1801816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H="1">
            <a:off x="10975464" y="1877156"/>
            <a:ext cx="12120" cy="144564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590321" y="1032847"/>
                <a:ext cx="1562864" cy="1151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21" y="1032847"/>
                <a:ext cx="1562864" cy="11514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0130366" y="1032847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366" y="1032847"/>
                <a:ext cx="44435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2507886" y="1225089"/>
                <a:ext cx="449597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886" y="1225089"/>
                <a:ext cx="449597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376940" y="2357808"/>
                <a:ext cx="486271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40" y="2357808"/>
                <a:ext cx="486271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Прямая соединительная линия 70"/>
          <p:cNvCxnSpPr/>
          <p:nvPr/>
        </p:nvCxnSpPr>
        <p:spPr>
          <a:xfrm flipH="1">
            <a:off x="10666107" y="1448352"/>
            <a:ext cx="795972" cy="772217"/>
          </a:xfrm>
          <a:prstGeom prst="line">
            <a:avLst/>
          </a:prstGeom>
          <a:ln w="38100">
            <a:solidFill>
              <a:srgbClr val="CC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009868" y="4353692"/>
            <a:ext cx="1668009" cy="1562760"/>
          </a:xfrm>
          <a:prstGeom prst="rect">
            <a:avLst/>
          </a:prstGeom>
          <a:solidFill>
            <a:srgbClr val="FF99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9040305" y="4353692"/>
            <a:ext cx="1643702" cy="156276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Прямоугольник 31"/>
              <p:cNvSpPr/>
              <p:nvPr/>
            </p:nvSpPr>
            <p:spPr>
              <a:xfrm>
                <a:off x="10097899" y="4794074"/>
                <a:ext cx="3331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899" y="4794074"/>
                <a:ext cx="33316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единительная линия 36"/>
          <p:cNvCxnSpPr/>
          <p:nvPr/>
        </p:nvCxnSpPr>
        <p:spPr>
          <a:xfrm flipH="1">
            <a:off x="9862156" y="5135072"/>
            <a:ext cx="840135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9854695" y="5100826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Прямоугольник 42"/>
              <p:cNvSpPr/>
              <p:nvPr/>
            </p:nvSpPr>
            <p:spPr>
              <a:xfrm>
                <a:off x="10736165" y="4869993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165" y="4869993"/>
                <a:ext cx="44435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30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6744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TextBox 5"/>
          <p:cNvSpPr txBox="1"/>
          <p:nvPr/>
        </p:nvSpPr>
        <p:spPr>
          <a:xfrm>
            <a:off x="3817257" y="-75218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уб 2"/>
          <p:cNvSpPr/>
          <p:nvPr/>
        </p:nvSpPr>
        <p:spPr>
          <a:xfrm>
            <a:off x="8704598" y="1442720"/>
            <a:ext cx="2777352" cy="2320681"/>
          </a:xfrm>
          <a:prstGeom prst="cube">
            <a:avLst>
              <a:gd name="adj" fmla="val 34428"/>
            </a:avLst>
          </a:prstGeom>
          <a:gradFill flip="none" rotWithShape="1">
            <a:gsLst>
              <a:gs pos="19000">
                <a:srgbClr val="FF99CC">
                  <a:lumMod val="94000"/>
                  <a:lumOff val="6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9190743" y="1442730"/>
            <a:ext cx="1796838" cy="2293178"/>
          </a:xfrm>
          <a:prstGeom prst="can">
            <a:avLst>
              <a:gd name="adj" fmla="val 41489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40" idx="2"/>
          </p:cNvCxnSpPr>
          <p:nvPr/>
        </p:nvCxnSpPr>
        <p:spPr>
          <a:xfrm flipH="1">
            <a:off x="9190742" y="1862457"/>
            <a:ext cx="2" cy="1504886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8684727" y="2990157"/>
            <a:ext cx="823943" cy="758663"/>
          </a:xfrm>
          <a:prstGeom prst="line">
            <a:avLst/>
          </a:prstGeom>
          <a:ln w="38100">
            <a:solidFill>
              <a:srgbClr val="CC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694907" y="2231167"/>
            <a:ext cx="1958859" cy="4003"/>
          </a:xfrm>
          <a:prstGeom prst="line">
            <a:avLst/>
          </a:prstGeom>
          <a:ln w="38100">
            <a:solidFill>
              <a:srgbClr val="CC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9190743" y="1449735"/>
            <a:ext cx="1796839" cy="785425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9512442" y="1447847"/>
            <a:ext cx="0" cy="1556292"/>
          </a:xfrm>
          <a:prstGeom prst="line">
            <a:avLst/>
          </a:prstGeom>
          <a:ln w="38100">
            <a:solidFill>
              <a:srgbClr val="CC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9525054" y="2981064"/>
            <a:ext cx="1903599" cy="9093"/>
          </a:xfrm>
          <a:prstGeom prst="line">
            <a:avLst/>
          </a:prstGeom>
          <a:ln w="38100">
            <a:solidFill>
              <a:srgbClr val="CC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9190742" y="3016274"/>
            <a:ext cx="1784720" cy="702138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0677877" y="2198309"/>
            <a:ext cx="0" cy="1537599"/>
          </a:xfrm>
          <a:prstGeom prst="line">
            <a:avLst/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10980653" y="2311652"/>
                <a:ext cx="3331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0653" y="2311652"/>
                <a:ext cx="333169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10320597" y="1481919"/>
                <a:ext cx="3331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597" y="1481919"/>
                <a:ext cx="333169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 flipH="1" flipV="1">
            <a:off x="10123770" y="1862457"/>
            <a:ext cx="860378" cy="1284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10081129" y="1801816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H="1">
            <a:off x="10975464" y="1877156"/>
            <a:ext cx="12120" cy="144564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0130366" y="1032847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366" y="1032847"/>
                <a:ext cx="44435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1375280" y="3322796"/>
                <a:ext cx="228620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:r>
                  <a:rPr lang="en-US" sz="4000" b="1" dirty="0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ru-RU" sz="4000" b="1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280" y="3322796"/>
                <a:ext cx="2286203" cy="707886"/>
              </a:xfrm>
              <a:prstGeom prst="rect">
                <a:avLst/>
              </a:prstGeom>
              <a:blipFill>
                <a:blip r:embed="rId6"/>
                <a:stretch>
                  <a:fillRect l="-9600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Прямая соединительная линия 70"/>
          <p:cNvCxnSpPr/>
          <p:nvPr/>
        </p:nvCxnSpPr>
        <p:spPr>
          <a:xfrm flipH="1">
            <a:off x="10666107" y="1448352"/>
            <a:ext cx="795972" cy="772217"/>
          </a:xfrm>
          <a:prstGeom prst="line">
            <a:avLst/>
          </a:prstGeom>
          <a:ln w="38100">
            <a:solidFill>
              <a:srgbClr val="CC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Прямоугольник 34"/>
              <p:cNvSpPr/>
              <p:nvPr/>
            </p:nvSpPr>
            <p:spPr>
              <a:xfrm>
                <a:off x="1137572" y="1293884"/>
                <a:ext cx="3433664" cy="764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572" y="1293884"/>
                <a:ext cx="3433664" cy="7644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Прямоугольник 35"/>
              <p:cNvSpPr/>
              <p:nvPr/>
            </p:nvSpPr>
            <p:spPr>
              <a:xfrm>
                <a:off x="1130919" y="2255216"/>
                <a:ext cx="4282146" cy="764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919" y="2255216"/>
                <a:ext cx="4282146" cy="7644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Куб 38"/>
          <p:cNvSpPr/>
          <p:nvPr/>
        </p:nvSpPr>
        <p:spPr>
          <a:xfrm>
            <a:off x="8511186" y="4099394"/>
            <a:ext cx="2777352" cy="2320681"/>
          </a:xfrm>
          <a:prstGeom prst="cube">
            <a:avLst>
              <a:gd name="adj" fmla="val 34428"/>
            </a:avLst>
          </a:prstGeom>
          <a:gradFill flip="none" rotWithShape="1">
            <a:gsLst>
              <a:gs pos="19000">
                <a:srgbClr val="FF99CC">
                  <a:lumMod val="94000"/>
                  <a:lumOff val="6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8493118" y="5662154"/>
            <a:ext cx="823943" cy="758663"/>
          </a:xfrm>
          <a:prstGeom prst="line">
            <a:avLst/>
          </a:prstGeom>
          <a:ln w="38100">
            <a:solidFill>
              <a:srgbClr val="CC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9333445" y="5653061"/>
            <a:ext cx="1903599" cy="9093"/>
          </a:xfrm>
          <a:prstGeom prst="line">
            <a:avLst/>
          </a:prstGeom>
          <a:ln w="38100">
            <a:solidFill>
              <a:srgbClr val="CC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317061" y="4099394"/>
            <a:ext cx="0" cy="1556292"/>
          </a:xfrm>
          <a:prstGeom prst="line">
            <a:avLst/>
          </a:prstGeom>
          <a:ln w="38100">
            <a:solidFill>
              <a:srgbClr val="CC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Прямоугольник 45"/>
              <p:cNvSpPr/>
              <p:nvPr/>
            </p:nvSpPr>
            <p:spPr>
              <a:xfrm>
                <a:off x="10844186" y="5896088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186" y="5896088"/>
                <a:ext cx="44435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Прямоугольник 47"/>
              <p:cNvSpPr/>
              <p:nvPr/>
            </p:nvSpPr>
            <p:spPr>
              <a:xfrm>
                <a:off x="8511186" y="5631261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186" y="5631261"/>
                <a:ext cx="44435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Прямоугольник 48"/>
              <p:cNvSpPr/>
              <p:nvPr/>
            </p:nvSpPr>
            <p:spPr>
              <a:xfrm>
                <a:off x="9852614" y="517932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614" y="5179320"/>
                <a:ext cx="44435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Прямоугольник 49"/>
              <p:cNvSpPr/>
              <p:nvPr/>
            </p:nvSpPr>
            <p:spPr>
              <a:xfrm>
                <a:off x="9455510" y="5984059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510" y="5984059"/>
                <a:ext cx="44435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Прямоугольник 50"/>
              <p:cNvSpPr/>
              <p:nvPr/>
            </p:nvSpPr>
            <p:spPr>
              <a:xfrm>
                <a:off x="11247696" y="4779210"/>
                <a:ext cx="3331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7696" y="4779210"/>
                <a:ext cx="333169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55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834967" y="-16646"/>
            <a:ext cx="252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6-masala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Цилиндр 15"/>
          <p:cNvSpPr/>
          <p:nvPr/>
        </p:nvSpPr>
        <p:spPr>
          <a:xfrm>
            <a:off x="8435879" y="1556951"/>
            <a:ext cx="2837267" cy="3210581"/>
          </a:xfrm>
          <a:prstGeom prst="can">
            <a:avLst>
              <a:gd name="adj" fmla="val 47038"/>
            </a:avLst>
          </a:prstGeom>
          <a:gradFill flip="none" rotWithShape="1">
            <a:gsLst>
              <a:gs pos="23000">
                <a:srgbClr val="00B0F0">
                  <a:tint val="66000"/>
                  <a:satMod val="16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822724" y="2669059"/>
            <a:ext cx="2063579" cy="185351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822724" y="1556951"/>
            <a:ext cx="2063579" cy="1112108"/>
          </a:xfrm>
          <a:prstGeom prst="triangl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8822724" y="3410464"/>
            <a:ext cx="2063579" cy="1112108"/>
          </a:xfrm>
          <a:prstGeom prst="triangl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435878" y="1556950"/>
            <a:ext cx="2837267" cy="133615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435878" y="3431381"/>
            <a:ext cx="2837267" cy="133615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9854511" y="1563206"/>
            <a:ext cx="277" cy="549799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7" idx="4"/>
          </p:cNvCxnSpPr>
          <p:nvPr/>
        </p:nvCxnSpPr>
        <p:spPr>
          <a:xfrm>
            <a:off x="9854511" y="2245054"/>
            <a:ext cx="0" cy="185440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9805274" y="2151696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9805274" y="4052777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468836" y="1051938"/>
                <a:ext cx="7371333" cy="2914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prizma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Prizma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36" y="1051938"/>
                <a:ext cx="7371333" cy="2914580"/>
              </a:xfrm>
              <a:prstGeom prst="rect">
                <a:avLst/>
              </a:prstGeom>
              <a:blipFill>
                <a:blip r:embed="rId2"/>
                <a:stretch>
                  <a:fillRect l="-2564" t="-3347" r="-2481" b="-69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68836" y="4146135"/>
            <a:ext cx="223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2751852" y="4967396"/>
                <a:ext cx="14574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52" y="4967396"/>
                <a:ext cx="145745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2751852" y="4084213"/>
                <a:ext cx="2066848" cy="711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52" y="4084213"/>
                <a:ext cx="2066848" cy="711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68836" y="5755710"/>
            <a:ext cx="348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3653267" y="5785240"/>
                <a:ext cx="1952714" cy="697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267" y="5785240"/>
                <a:ext cx="1952714" cy="6971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7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6744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3817257" y="-75218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053137" y="1408572"/>
            <a:ext cx="2974747" cy="2778417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8265162" y="1408572"/>
            <a:ext cx="2550695" cy="2032551"/>
          </a:xfrm>
          <a:prstGeom prst="triangl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10" idx="0"/>
            <a:endCxn id="12" idx="0"/>
          </p:cNvCxnSpPr>
          <p:nvPr/>
        </p:nvCxnSpPr>
        <p:spPr>
          <a:xfrm>
            <a:off x="9540510" y="1408572"/>
            <a:ext cx="8592" cy="1478675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9499865" y="2887247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9587172" y="2149354"/>
                <a:ext cx="2837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172" y="2149354"/>
                <a:ext cx="283731" cy="369332"/>
              </a:xfrm>
              <a:prstGeom prst="rect">
                <a:avLst/>
              </a:prstGeom>
              <a:blipFill>
                <a:blip r:embed="rId2"/>
                <a:stretch>
                  <a:fillRect l="-26087" r="-2608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482725" y="2102176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725" y="2102176"/>
                <a:ext cx="259686" cy="369332"/>
              </a:xfrm>
              <a:prstGeom prst="rect">
                <a:avLst/>
              </a:prstGeom>
              <a:blipFill>
                <a:blip r:embed="rId3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0323603" y="2149354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603" y="2149354"/>
                <a:ext cx="259686" cy="369332"/>
              </a:xfrm>
              <a:prstGeom prst="rect">
                <a:avLst/>
              </a:prstGeom>
              <a:blipFill>
                <a:blip r:embed="rId4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9419259" y="3444724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259" y="3444724"/>
                <a:ext cx="259686" cy="369332"/>
              </a:xfrm>
              <a:prstGeom prst="rect">
                <a:avLst/>
              </a:prstGeom>
              <a:blipFill>
                <a:blip r:embed="rId5"/>
                <a:stretch>
                  <a:fillRect l="-16279" r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29974" y="1281060"/>
                <a:ext cx="2090188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974" y="1281060"/>
                <a:ext cx="2090188" cy="688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29974" y="2188273"/>
                <a:ext cx="2090188" cy="1291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974" y="2188273"/>
                <a:ext cx="2090188" cy="1291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29974" y="3887085"/>
                <a:ext cx="5036122" cy="1410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974" y="3887085"/>
                <a:ext cx="5036122" cy="14101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05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Цилиндр 15"/>
          <p:cNvSpPr/>
          <p:nvPr/>
        </p:nvSpPr>
        <p:spPr>
          <a:xfrm>
            <a:off x="8435879" y="1556951"/>
            <a:ext cx="2837267" cy="3210581"/>
          </a:xfrm>
          <a:prstGeom prst="can">
            <a:avLst>
              <a:gd name="adj" fmla="val 47038"/>
            </a:avLst>
          </a:prstGeom>
          <a:gradFill flip="none" rotWithShape="1">
            <a:gsLst>
              <a:gs pos="23000">
                <a:srgbClr val="00B0F0">
                  <a:tint val="66000"/>
                  <a:satMod val="16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822724" y="2669059"/>
            <a:ext cx="2063579" cy="185351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822724" y="1556951"/>
            <a:ext cx="2063579" cy="1112108"/>
          </a:xfrm>
          <a:prstGeom prst="triangl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8822724" y="3410464"/>
            <a:ext cx="2063579" cy="1112108"/>
          </a:xfrm>
          <a:prstGeom prst="triangl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435878" y="1556950"/>
            <a:ext cx="2837267" cy="133615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435878" y="3431381"/>
            <a:ext cx="2837267" cy="133615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9854511" y="1563206"/>
            <a:ext cx="277" cy="549799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7" idx="4"/>
          </p:cNvCxnSpPr>
          <p:nvPr/>
        </p:nvCxnSpPr>
        <p:spPr>
          <a:xfrm>
            <a:off x="9854511" y="2245054"/>
            <a:ext cx="0" cy="185440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9805274" y="2151696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9805274" y="4052777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358364" y="2906636"/>
                <a:ext cx="2196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364" y="2906636"/>
                <a:ext cx="219611" cy="307777"/>
              </a:xfrm>
              <a:prstGeom prst="rect">
                <a:avLst/>
              </a:prstGeom>
              <a:blipFill>
                <a:blip r:embed="rId2"/>
                <a:stretch>
                  <a:fillRect l="-27778" r="-30556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921748" y="3252336"/>
                <a:ext cx="2196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748" y="3252336"/>
                <a:ext cx="219611" cy="307777"/>
              </a:xfrm>
              <a:prstGeom prst="rect">
                <a:avLst/>
              </a:prstGeom>
              <a:blipFill>
                <a:blip r:embed="rId3"/>
                <a:stretch>
                  <a:fillRect l="-27778" r="-30556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496841" y="1959116"/>
                <a:ext cx="2196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841" y="1959116"/>
                <a:ext cx="219611" cy="307777"/>
              </a:xfrm>
              <a:prstGeom prst="rect">
                <a:avLst/>
              </a:prstGeom>
              <a:blipFill>
                <a:blip r:embed="rId4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992570" y="1904611"/>
                <a:ext cx="2196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570" y="1904611"/>
                <a:ext cx="219611" cy="307777"/>
              </a:xfrm>
              <a:prstGeom prst="rect">
                <a:avLst/>
              </a:prstGeom>
              <a:blipFill>
                <a:blip r:embed="rId5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901664" y="2598859"/>
                <a:ext cx="2196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664" y="2598859"/>
                <a:ext cx="219611" cy="307777"/>
              </a:xfrm>
              <a:prstGeom prst="rect">
                <a:avLst/>
              </a:prstGeom>
              <a:blipFill>
                <a:blip r:embed="rId6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94237" y="1497451"/>
                <a:ext cx="46944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237" y="1497451"/>
                <a:ext cx="4694427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94237" y="2444971"/>
                <a:ext cx="2940357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237" y="2444971"/>
                <a:ext cx="2940357" cy="672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94237" y="549931"/>
                <a:ext cx="141346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237" y="549931"/>
                <a:ext cx="1413464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94237" y="3560113"/>
                <a:ext cx="4462825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237" y="3560113"/>
                <a:ext cx="4462825" cy="6721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55247" y="4675255"/>
                <a:ext cx="25923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𝟑𝟔</m:t>
                    </m:r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247" y="4675255"/>
                <a:ext cx="2592376" cy="707886"/>
              </a:xfrm>
              <a:prstGeom prst="rect">
                <a:avLst/>
              </a:prstGeom>
              <a:blipFill>
                <a:blip r:embed="rId11"/>
                <a:stretch>
                  <a:fillRect l="-8471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5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8533621" y="3428007"/>
            <a:ext cx="3327725" cy="3052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Схема 7"/>
              <p:cNvGraphicFramePr/>
              <p:nvPr>
                <p:extLst>
                  <p:ext uri="{D42A27DB-BD31-4B8C-83A1-F6EECF244321}">
                    <p14:modId xmlns:p14="http://schemas.microsoft.com/office/powerpoint/2010/main" val="2411010753"/>
                  </p:ext>
                </p:extLst>
              </p:nvPr>
            </p:nvGraphicFramePr>
            <p:xfrm>
              <a:off x="-1" y="1706253"/>
              <a:ext cx="8964891" cy="433161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8" name="Схема 7"/>
              <p:cNvGraphicFramePr/>
              <p:nvPr>
                <p:extLst>
                  <p:ext uri="{D42A27DB-BD31-4B8C-83A1-F6EECF244321}">
                    <p14:modId xmlns:p14="http://schemas.microsoft.com/office/powerpoint/2010/main" val="2411010753"/>
                  </p:ext>
                </p:extLst>
              </p:nvPr>
            </p:nvGraphicFramePr>
            <p:xfrm>
              <a:off x="-1" y="1706253"/>
              <a:ext cx="8964891" cy="433161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636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826257" y="929010"/>
                <a:ext cx="58573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0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40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  <m:r>
                            <a:rPr lang="en-US" sz="4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𝒓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57" y="929010"/>
                <a:ext cx="5857346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095437" y="1717192"/>
                <a:ext cx="886268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𝟖𝟏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𝟕𝟗𝟓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𝟖𝟏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437" y="1717192"/>
                <a:ext cx="886268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095437" y="2584831"/>
                <a:ext cx="73322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𝟗𝟐𝟔𝟖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𝟔𝟎𝟓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𝟑𝟒𝟗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𝟒𝟓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437" y="2584831"/>
                <a:ext cx="73322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03087" y="3452470"/>
                <a:ext cx="961205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𝟖𝟏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4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𝟕𝟗𝟓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𝟒𝟗𝟐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87" y="3452470"/>
                <a:ext cx="9612055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208559" y="4337926"/>
                <a:ext cx="578126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𝟑𝟒𝟗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𝟏𝟕𝟒𝟕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so‘m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559" y="4337926"/>
                <a:ext cx="5781263" cy="707886"/>
              </a:xfrm>
              <a:prstGeom prst="rect">
                <a:avLst/>
              </a:prstGeom>
              <a:blipFill>
                <a:blip r:embed="rId6"/>
                <a:stretch>
                  <a:fillRect t="-15517" r="-2740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3086" y="5301800"/>
                <a:ext cx="10205383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𝟑𝟒𝟗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𝟒𝟗𝟐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𝟏𝟕𝟒𝟕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so‘m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86" y="5301800"/>
                <a:ext cx="10205383" cy="721801"/>
              </a:xfrm>
              <a:prstGeom prst="rect">
                <a:avLst/>
              </a:prstGeom>
              <a:blipFill>
                <a:blip r:embed="rId7"/>
                <a:stretch>
                  <a:fillRect l="-2151" t="-15254" b="-338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31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3340379" y="22362"/>
            <a:ext cx="5949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 (17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985" y="808265"/>
                <a:ext cx="1218901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Fermerning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yoqilg‘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baki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shaklida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Bakning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dirty="0" err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𝒇𝒖𝒕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36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36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𝒇𝒖𝒕</m:t>
                    </m:r>
                  </m:oMath>
                </a14:m>
                <a:r>
                  <a:rPr lang="en-US" sz="36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Bakning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gallonlardagi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sig‘imini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" y="808265"/>
                <a:ext cx="12189015" cy="1754326"/>
              </a:xfrm>
              <a:prstGeom prst="rect">
                <a:avLst/>
              </a:prstGeom>
              <a:blipFill>
                <a:blip r:embed="rId2"/>
                <a:stretch>
                  <a:fillRect l="-1500" t="-5575" b="-125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205214" y="2601599"/>
            <a:ext cx="11766827" cy="0"/>
          </a:xfrm>
          <a:prstGeom prst="line">
            <a:avLst/>
          </a:prstGeom>
          <a:ln w="28575"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4218" y="3252820"/>
                <a:ext cx="21255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𝒇𝒖𝒕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18" y="3252820"/>
                <a:ext cx="212558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4218" y="3868373"/>
                <a:ext cx="25295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𝒇𝒖𝒕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18" y="3868373"/>
                <a:ext cx="252953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07025" y="2602873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218" y="5227109"/>
                <a:ext cx="11733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18" y="5227109"/>
                <a:ext cx="117339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83258" y="4470797"/>
            <a:ext cx="3151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109982" y="1938688"/>
                <a:ext cx="49981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 smtClean="0"/>
                  <a:t>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i="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kub</a:t>
                </a:r>
                <a:r>
                  <a:rPr lang="en-US" sz="3600" b="1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fut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gallon)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982" y="1938688"/>
                <a:ext cx="4998163" cy="553998"/>
              </a:xfrm>
              <a:prstGeom prst="rect">
                <a:avLst/>
              </a:prstGeom>
              <a:blipFill>
                <a:blip r:embed="rId6"/>
                <a:stretch>
                  <a:fillRect l="-5488" t="-27473" r="-4756" b="-505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066019" y="3235624"/>
                <a:ext cx="2183225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6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3600" b="1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019" y="3235624"/>
                <a:ext cx="2183225" cy="566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985201" y="2634302"/>
            <a:ext cx="208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42509" y="3834891"/>
                <a:ext cx="6621941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𝒇𝒖𝒕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509" y="3834891"/>
                <a:ext cx="6621941" cy="566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 flipH="1">
            <a:off x="3524749" y="2809422"/>
            <a:ext cx="19397" cy="3467919"/>
          </a:xfrm>
          <a:prstGeom prst="line">
            <a:avLst/>
          </a:prstGeom>
          <a:ln w="571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75497" y="4510367"/>
                <a:ext cx="303448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497" y="4510367"/>
                <a:ext cx="3034485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85138" y="5197663"/>
                <a:ext cx="66700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𝟑𝟏𝟕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𝟗𝟐𝟓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i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gallon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𝟑𝟏𝟖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gallon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138" y="5197663"/>
                <a:ext cx="6670096" cy="553998"/>
              </a:xfrm>
              <a:prstGeom prst="rect">
                <a:avLst/>
              </a:prstGeom>
              <a:blipFill>
                <a:blip r:embed="rId10"/>
                <a:stretch>
                  <a:fillRect t="-25275" r="-3291" b="-48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85201" y="5783740"/>
                <a:ext cx="457454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𝟑𝟏𝟖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gallon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201" y="5783740"/>
                <a:ext cx="4574544" cy="721801"/>
              </a:xfrm>
              <a:prstGeom prst="rect">
                <a:avLst/>
              </a:prstGeom>
              <a:blipFill>
                <a:blip r:embed="rId11"/>
                <a:stretch>
                  <a:fillRect l="-4800" t="-15254" r="-3200" b="-338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07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3340379" y="22362"/>
            <a:ext cx="5949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308-masala (17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4823" y="808265"/>
                <a:ext cx="11880175" cy="2320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Birinchi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36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birinchi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qaraganda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en-US" sz="3600" b="1" dirty="0" err="1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marta</a:t>
                </a:r>
                <a:r>
                  <a:rPr lang="en-US" sz="36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3600" b="1" dirty="0" err="1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marta</a:t>
                </a:r>
                <a:r>
                  <a:rPr lang="en-US" sz="36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23" y="808265"/>
                <a:ext cx="11880175" cy="2320892"/>
              </a:xfrm>
              <a:prstGeom prst="rect">
                <a:avLst/>
              </a:prstGeom>
              <a:blipFill>
                <a:blip r:embed="rId2"/>
                <a:stretch>
                  <a:fillRect l="-1539" t="-3684" r="-616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280628" y="3159524"/>
            <a:ext cx="11633728" cy="30262"/>
          </a:xfrm>
          <a:prstGeom prst="line">
            <a:avLst/>
          </a:prstGeom>
          <a:ln w="28575"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532491" y="3670694"/>
                <a:ext cx="2527808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491" y="3670694"/>
                <a:ext cx="2527808" cy="566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618751" y="3442638"/>
                <a:ext cx="1644553" cy="953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751" y="3442638"/>
                <a:ext cx="1644553" cy="9530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51516" y="3630644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665751" y="4441885"/>
                <a:ext cx="139454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751" y="4441885"/>
                <a:ext cx="139454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251516" y="4395719"/>
            <a:ext cx="3151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630918" y="3683261"/>
                <a:ext cx="234186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18" y="3683261"/>
                <a:ext cx="2341860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0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69873" y="1175462"/>
                <a:ext cx="3194592" cy="589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73" y="1175462"/>
                <a:ext cx="3194592" cy="589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5752" y="2389698"/>
                <a:ext cx="3332514" cy="589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52" y="2389698"/>
                <a:ext cx="3332514" cy="589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538328" y="893330"/>
                <a:ext cx="3194592" cy="589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328" y="893330"/>
                <a:ext cx="3194592" cy="589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69873" y="3562773"/>
                <a:ext cx="2574294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73" y="3562773"/>
                <a:ext cx="2574294" cy="1037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538328" y="1789341"/>
                <a:ext cx="4952061" cy="1076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328" y="1789341"/>
                <a:ext cx="4952061" cy="10766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538328" y="4599916"/>
                <a:ext cx="5145576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328" y="4599916"/>
                <a:ext cx="5145576" cy="10407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378836" y="5899944"/>
                <a:ext cx="457454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36" y="5899944"/>
                <a:ext cx="4574544" cy="721801"/>
              </a:xfrm>
              <a:prstGeom prst="rect">
                <a:avLst/>
              </a:prstGeom>
              <a:blipFill>
                <a:blip r:embed="rId8"/>
                <a:stretch>
                  <a:fillRect l="-4660" t="-13559" b="-3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H="1">
            <a:off x="4751109" y="1188219"/>
            <a:ext cx="28281" cy="361945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217058" y="3172216"/>
                <a:ext cx="2898101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058" y="3172216"/>
                <a:ext cx="2898101" cy="1037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Кольцо 1"/>
          <p:cNvSpPr/>
          <p:nvPr/>
        </p:nvSpPr>
        <p:spPr>
          <a:xfrm>
            <a:off x="7666108" y="3256539"/>
            <a:ext cx="1553306" cy="1084083"/>
          </a:xfrm>
          <a:prstGeom prst="donut">
            <a:avLst>
              <a:gd name="adj" fmla="val 148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ольцо 13"/>
          <p:cNvSpPr/>
          <p:nvPr/>
        </p:nvSpPr>
        <p:spPr>
          <a:xfrm>
            <a:off x="2767514" y="3385680"/>
            <a:ext cx="861806" cy="1421990"/>
          </a:xfrm>
          <a:prstGeom prst="donut">
            <a:avLst>
              <a:gd name="adj" fmla="val 148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1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" grpId="0" animBg="1"/>
      <p:bldP spid="2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763633" y="-16646"/>
            <a:ext cx="2667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 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107" y="769257"/>
            <a:ext cx="11807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yoyilmasiga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1435" y="2081343"/>
            <a:ext cx="11292114" cy="0"/>
          </a:xfrm>
          <a:prstGeom prst="line">
            <a:avLst/>
          </a:prstGeom>
          <a:ln w="57150"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823199" y="3502297"/>
            <a:ext cx="3600479" cy="1451431"/>
          </a:xfrm>
          <a:prstGeom prst="rect">
            <a:avLst/>
          </a:prstGeom>
          <a:gradFill flip="none" rotWithShape="1">
            <a:gsLst>
              <a:gs pos="18000">
                <a:srgbClr val="00FF00"/>
              </a:gs>
              <a:gs pos="100000">
                <a:schemeClr val="bg1"/>
              </a:gs>
            </a:gsLst>
            <a:lin ang="108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855200" y="2587897"/>
            <a:ext cx="914400" cy="914400"/>
          </a:xfrm>
          <a:prstGeom prst="ellipse">
            <a:avLst/>
          </a:prstGeom>
          <a:gradFill flip="none" rotWithShape="1">
            <a:gsLst>
              <a:gs pos="18000">
                <a:srgbClr val="00FF00"/>
              </a:gs>
              <a:gs pos="100000">
                <a:schemeClr val="bg1"/>
              </a:gs>
            </a:gsLst>
            <a:lin ang="108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855200" y="4953728"/>
            <a:ext cx="914400" cy="914400"/>
          </a:xfrm>
          <a:prstGeom prst="ellipse">
            <a:avLst/>
          </a:prstGeom>
          <a:gradFill flip="none" rotWithShape="1">
            <a:gsLst>
              <a:gs pos="18000">
                <a:srgbClr val="00FF00"/>
              </a:gs>
              <a:gs pos="100000">
                <a:schemeClr val="bg1"/>
              </a:gs>
            </a:gsLst>
            <a:lin ang="108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24799" y="404334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799" y="4043346"/>
                <a:ext cx="253274" cy="369332"/>
              </a:xfrm>
              <a:prstGeom prst="rect">
                <a:avLst/>
              </a:prstGeom>
              <a:blipFill>
                <a:blip r:embed="rId2"/>
                <a:stretch>
                  <a:fillRect l="-28571" r="-28571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16967" y="3516407"/>
                <a:ext cx="4376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967" y="3516407"/>
                <a:ext cx="437620" cy="369332"/>
              </a:xfrm>
              <a:prstGeom prst="rect">
                <a:avLst/>
              </a:prstGeom>
              <a:blipFill>
                <a:blip r:embed="rId3"/>
                <a:stretch>
                  <a:fillRect l="-15278" r="-1666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342050" y="2401546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39384" y="3105077"/>
                <a:ext cx="232877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384" y="3105077"/>
                <a:ext cx="232877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93835" y="3834050"/>
                <a:ext cx="141346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35" y="3834050"/>
                <a:ext cx="1413464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39384" y="5340251"/>
                <a:ext cx="1965538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384" y="5340251"/>
                <a:ext cx="1965538" cy="672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354832" y="4524545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3810730" y="5304472"/>
                <a:ext cx="24004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730" y="5304472"/>
                <a:ext cx="240048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1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1035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77551" y="2002233"/>
                <a:ext cx="6647717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51" y="2002233"/>
                <a:ext cx="6647717" cy="672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77551" y="1049384"/>
                <a:ext cx="232877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51" y="1049384"/>
                <a:ext cx="2328779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986661" y="894644"/>
                <a:ext cx="2464649" cy="898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661" y="894644"/>
                <a:ext cx="2464649" cy="8982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79151" y="2776782"/>
                <a:ext cx="8154155" cy="1058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51" y="2776782"/>
                <a:ext cx="8154155" cy="10584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384909" y="4005145"/>
                <a:ext cx="10709073" cy="990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‘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𝒍𝒂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𝒚𝒐𝒏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4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4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09" y="4005145"/>
                <a:ext cx="10709073" cy="9905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552206" y="5310171"/>
                <a:ext cx="3767763" cy="99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𝟓𝟎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206" y="5310171"/>
                <a:ext cx="3767763" cy="990592"/>
              </a:xfrm>
              <a:prstGeom prst="rect">
                <a:avLst/>
              </a:prstGeom>
              <a:blipFill>
                <a:blip r:embed="rId7"/>
                <a:stretch>
                  <a:fillRect l="-5825" b="-11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10377714" y="1380924"/>
            <a:ext cx="914400" cy="1451431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377713" y="1159695"/>
            <a:ext cx="914400" cy="442457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1438624" y="1329087"/>
            <a:ext cx="0" cy="152202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528383" y="1936214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8383" y="1936214"/>
                <a:ext cx="211596" cy="307777"/>
              </a:xfrm>
              <a:prstGeom prst="rect">
                <a:avLst/>
              </a:prstGeom>
              <a:blipFill>
                <a:blip r:embed="rId8"/>
                <a:stretch>
                  <a:fillRect l="-28571" r="-28571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 flipH="1">
            <a:off x="10834913" y="3166417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0895851" y="3185901"/>
                <a:ext cx="396262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5851" y="3185901"/>
                <a:ext cx="396262" cy="6183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/>
          <p:nvPr/>
        </p:nvCxnSpPr>
        <p:spPr>
          <a:xfrm>
            <a:off x="10834913" y="3053583"/>
            <a:ext cx="0" cy="1883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1292113" y="2832354"/>
            <a:ext cx="0" cy="4096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10377713" y="2611126"/>
            <a:ext cx="914400" cy="442457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7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834967" y="-16646"/>
            <a:ext cx="252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136" y="1374470"/>
            <a:ext cx="7550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bo‘lagining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8571122" y="1997702"/>
            <a:ext cx="2666082" cy="3553553"/>
          </a:xfrm>
          <a:prstGeom prst="can">
            <a:avLst>
              <a:gd name="adj" fmla="val 54314"/>
            </a:avLst>
          </a:prstGeom>
          <a:gradFill>
            <a:gsLst>
              <a:gs pos="92000">
                <a:srgbClr val="00FF99"/>
              </a:gs>
              <a:gs pos="48000">
                <a:schemeClr val="bg1"/>
              </a:gs>
              <a:gs pos="10000">
                <a:srgbClr val="00FF99"/>
              </a:gs>
            </a:gsLst>
            <a:lin ang="5400000" scaled="1"/>
          </a:gra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573658" y="2119106"/>
            <a:ext cx="0" cy="71609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Хорда 11"/>
          <p:cNvSpPr/>
          <p:nvPr/>
        </p:nvSpPr>
        <p:spPr>
          <a:xfrm rot="5400000">
            <a:off x="9104562" y="841030"/>
            <a:ext cx="1517677" cy="2584558"/>
          </a:xfrm>
          <a:prstGeom prst="chord">
            <a:avLst>
              <a:gd name="adj1" fmla="val 3653117"/>
              <a:gd name="adj2" fmla="val 14485381"/>
            </a:avLst>
          </a:prstGeom>
          <a:gradFill flip="none" rotWithShape="1">
            <a:gsLst>
              <a:gs pos="100000">
                <a:schemeClr val="bg1"/>
              </a:gs>
              <a:gs pos="0">
                <a:srgbClr val="00FF99"/>
              </a:gs>
            </a:gsLst>
            <a:lin ang="2700000" scaled="1"/>
            <a:tileRect/>
          </a:gra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571121" y="4120594"/>
            <a:ext cx="2666083" cy="1462108"/>
          </a:xfrm>
          <a:prstGeom prst="ellipse">
            <a:avLst/>
          </a:prstGeom>
          <a:gradFill flip="none" rotWithShape="1">
            <a:gsLst>
              <a:gs pos="100000">
                <a:srgbClr val="00FF99"/>
              </a:gs>
              <a:gs pos="0">
                <a:schemeClr val="bg1"/>
              </a:gs>
            </a:gsLst>
            <a:lin ang="13500000" scaled="1"/>
            <a:tileRect/>
          </a:gra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879124">
            <a:off x="8689675" y="2184097"/>
            <a:ext cx="2408735" cy="482604"/>
          </a:xfrm>
          <a:prstGeom prst="parallelogram">
            <a:avLst>
              <a:gd name="adj" fmla="val 52529"/>
            </a:avLst>
          </a:prstGeom>
          <a:gradFill flip="none" rotWithShape="1">
            <a:gsLst>
              <a:gs pos="0">
                <a:schemeClr val="bg1"/>
              </a:gs>
              <a:gs pos="95000">
                <a:srgbClr val="00FF99"/>
              </a:gs>
            </a:gsLst>
            <a:lin ang="8100000" scaled="1"/>
            <a:tileRect/>
          </a:gra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9937395" y="4862691"/>
            <a:ext cx="128897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1" idx="1"/>
            <a:endCxn id="40" idx="4"/>
          </p:cNvCxnSpPr>
          <p:nvPr/>
        </p:nvCxnSpPr>
        <p:spPr>
          <a:xfrm>
            <a:off x="9889434" y="2152870"/>
            <a:ext cx="23203" cy="27388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714269" y="4920648"/>
                <a:ext cx="344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269" y="4920648"/>
                <a:ext cx="34464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464434" y="1607833"/>
                <a:ext cx="516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434" y="1607833"/>
                <a:ext cx="51661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0541388" y="4493359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388" y="4493359"/>
                <a:ext cx="253274" cy="369332"/>
              </a:xfrm>
              <a:prstGeom prst="rect">
                <a:avLst/>
              </a:prstGeom>
              <a:blipFill>
                <a:blip r:embed="rId4"/>
                <a:stretch>
                  <a:fillRect l="-26190" r="-28571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1296081" y="3540651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6081" y="3540651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6190" r="-2857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24056" y="3540650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056" y="3540650"/>
                <a:ext cx="253274" cy="369332"/>
              </a:xfrm>
              <a:prstGeom prst="rect">
                <a:avLst/>
              </a:prstGeom>
              <a:blipFill>
                <a:blip r:embed="rId6"/>
                <a:stretch>
                  <a:fillRect l="-29268" r="-2926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 flipH="1">
            <a:off x="9927157" y="1618070"/>
            <a:ext cx="908738" cy="50103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329792" y="1878736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792" y="1878736"/>
                <a:ext cx="211596" cy="307777"/>
              </a:xfrm>
              <a:prstGeom prst="rect">
                <a:avLst/>
              </a:prstGeom>
              <a:blipFill>
                <a:blip r:embed="rId7"/>
                <a:stretch>
                  <a:fillRect l="-29412" r="-29412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Овал 38"/>
          <p:cNvSpPr/>
          <p:nvPr/>
        </p:nvSpPr>
        <p:spPr>
          <a:xfrm>
            <a:off x="9843439" y="2077213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9863400" y="4798312"/>
            <a:ext cx="98474" cy="933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536</Words>
  <Application>Microsoft Office PowerPoint</Application>
  <PresentationFormat>Широкоэкранный</PresentationFormat>
  <Paragraphs>253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99</cp:revision>
  <dcterms:created xsi:type="dcterms:W3CDTF">2020-11-13T06:35:40Z</dcterms:created>
  <dcterms:modified xsi:type="dcterms:W3CDTF">2020-11-16T02:58:49Z</dcterms:modified>
</cp:coreProperties>
</file>