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7" r:id="rId5"/>
    <p:sldId id="268" r:id="rId6"/>
    <p:sldId id="269" r:id="rId7"/>
    <p:sldId id="256" r:id="rId8"/>
    <p:sldId id="270" r:id="rId9"/>
    <p:sldId id="271" r:id="rId10"/>
    <p:sldId id="272" r:id="rId11"/>
    <p:sldId id="273" r:id="rId12"/>
    <p:sldId id="274" r:id="rId13"/>
    <p:sldId id="275" r:id="rId14"/>
    <p:sldId id="261" r:id="rId15"/>
    <p:sldId id="262" r:id="rId16"/>
    <p:sldId id="263" r:id="rId17"/>
    <p:sldId id="260" r:id="rId18"/>
    <p:sldId id="277" r:id="rId19"/>
    <p:sldId id="265" r:id="rId20"/>
    <p:sldId id="264" r:id="rId21"/>
    <p:sldId id="278" r:id="rId22"/>
    <p:sldId id="26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12B"/>
    <a:srgbClr val="FF3399"/>
    <a:srgbClr val="66FF66"/>
    <a:srgbClr val="FF66FF"/>
    <a:srgbClr val="00CC66"/>
    <a:srgbClr val="33CC33"/>
    <a:srgbClr val="2F8D2F"/>
    <a:srgbClr val="E6E6E6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D402F8-F677-4830-849F-87413E79475B}" type="doc">
      <dgm:prSet loTypeId="urn:microsoft.com/office/officeart/2005/8/layout/vList3" loCatId="picture" qsTypeId="urn:microsoft.com/office/officeart/2005/8/quickstyle/simple1" qsCatId="simple" csTypeId="urn:microsoft.com/office/officeart/2005/8/colors/colorful4" csCatId="colorful" phldr="1"/>
      <dgm:spPr/>
    </dgm:pt>
    <dgm:pt modelId="{F8B37B29-7029-4A91-AD2B-EF7BC62F014D}">
      <dgm:prSet phldrT="[Текст]" custT="1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l"/>
          <a:r>
            <a: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Topshiriqlarning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6FFB0C-9AAF-411E-BEA5-05A50F4F0F27}" type="parTrans" cxnId="{20B0E967-A39E-478B-A4C5-8706A1C0A0E7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843B06-06B1-4DAD-9BBC-B705A8242FD5}" type="sibTrans" cxnId="{20B0E967-A39E-478B-A4C5-8706A1C0A0E7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796EA-294A-4D3E-ACDD-690CAB4FEC83}">
      <dgm:prSet phldrT="[Текст]" custT="1"/>
      <dgm:spPr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just"/>
          <a:r>
            <a: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Silindrning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76498-8440-45C4-A03F-89E43D7070B1}" type="parTrans" cxnId="{C0BCC947-6AF8-421B-A395-D726D204C973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B4C17D-B5C9-4998-8AB7-E5F1EC120763}" type="sibTrans" cxnId="{C0BCC947-6AF8-421B-A395-D726D204C973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10742F-073E-436D-86E0-2BDFDCD7753C}">
      <dgm:prSet phldrT="[Текст]" custT="1"/>
      <dgm:spPr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algn="l"/>
          <a:r>
            <a: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en-US" sz="4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l"/>
          <a:r>
            <a: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82998C-E1F7-47E1-8E05-DAB07F61BF3B}" type="parTrans" cxnId="{C0BD296C-3957-4944-8B5B-EB677BA1C81D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8B0FBF-6AC6-463F-B880-352314EE15BB}" type="sibTrans" cxnId="{C0BD296C-3957-4944-8B5B-EB677BA1C81D}">
      <dgm:prSet/>
      <dgm:spPr/>
      <dgm:t>
        <a:bodyPr/>
        <a:lstStyle/>
        <a:p>
          <a:endParaRPr lang="ru-RU" sz="40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16A0C6-8F4C-489C-975C-341C90D0994A}" type="pres">
      <dgm:prSet presAssocID="{73D402F8-F677-4830-849F-87413E79475B}" presName="linearFlow" presStyleCnt="0">
        <dgm:presLayoutVars>
          <dgm:dir/>
          <dgm:resizeHandles val="exact"/>
        </dgm:presLayoutVars>
      </dgm:prSet>
      <dgm:spPr/>
    </dgm:pt>
    <dgm:pt modelId="{28C537B1-9337-4457-A217-0324F9072494}" type="pres">
      <dgm:prSet presAssocID="{F8B37B29-7029-4A91-AD2B-EF7BC62F014D}" presName="composite" presStyleCnt="0"/>
      <dgm:spPr/>
    </dgm:pt>
    <dgm:pt modelId="{2D0E1886-EA12-444C-9D89-2D96DEC7E3EB}" type="pres">
      <dgm:prSet presAssocID="{F8B37B29-7029-4A91-AD2B-EF7BC62F014D}" presName="imgShp" presStyleLbl="fgImgPlace1" presStyleIdx="0" presStyleCnt="3" custLinFactNeighborX="-93758" custLinFactNeighborY="3049"/>
      <dgm:spPr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>
          <a:solidFill>
            <a:srgbClr val="0070C0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FC5D0A6-A256-4F74-922D-D12CFADDE8D2}" type="pres">
      <dgm:prSet presAssocID="{F8B37B29-7029-4A91-AD2B-EF7BC62F014D}" presName="txShp" presStyleLbl="node1" presStyleIdx="0" presStyleCnt="3" custScaleX="137111" custLinFactNeighborX="2164" custLinFactNeighborY="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1470E8-0C98-4974-8DF0-3F586B77A3B8}" type="pres">
      <dgm:prSet presAssocID="{C0843B06-06B1-4DAD-9BBC-B705A8242FD5}" presName="spacing" presStyleCnt="0"/>
      <dgm:spPr/>
    </dgm:pt>
    <dgm:pt modelId="{ED3931D4-A0FC-454A-99CF-9A606FAB5169}" type="pres">
      <dgm:prSet presAssocID="{80F796EA-294A-4D3E-ACDD-690CAB4FEC83}" presName="composite" presStyleCnt="0"/>
      <dgm:spPr/>
    </dgm:pt>
    <dgm:pt modelId="{8124600F-6F89-48E5-9A8A-9E8C5A4519C0}" type="pres">
      <dgm:prSet presAssocID="{80F796EA-294A-4D3E-ACDD-690CAB4FEC83}" presName="imgShp" presStyleLbl="fgImgPlace1" presStyleIdx="1" presStyleCnt="3" custLinFactNeighborX="-90933" custLinFactNeighborY="-4574"/>
      <dgm:spPr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5400000" scaled="1"/>
        </a:gradFill>
        <a:ln>
          <a:solidFill>
            <a:srgbClr val="FF99FF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EDEE77C8-9357-428B-8342-C2289ABDCF61}" type="pres">
      <dgm:prSet presAssocID="{80F796EA-294A-4D3E-ACDD-690CAB4FEC83}" presName="txShp" presStyleLbl="node1" presStyleIdx="1" presStyleCnt="3" custScaleX="135446" custLinFactNeighborX="3115" custLinFactNeighborY="-3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1E4083-981D-4015-952F-212B94BBBDED}" type="pres">
      <dgm:prSet presAssocID="{D4B4C17D-B5C9-4998-8AB7-E5F1EC120763}" presName="spacing" presStyleCnt="0"/>
      <dgm:spPr/>
    </dgm:pt>
    <dgm:pt modelId="{C6B2407A-25F3-40BB-AEAC-AB52A5185E10}" type="pres">
      <dgm:prSet presAssocID="{5910742F-073E-436D-86E0-2BDFDCD7753C}" presName="composite" presStyleCnt="0"/>
      <dgm:spPr/>
    </dgm:pt>
    <dgm:pt modelId="{CEF2FE72-BD61-46B7-99BA-7539D73E76CC}" type="pres">
      <dgm:prSet presAssocID="{5910742F-073E-436D-86E0-2BDFDCD7753C}" presName="imgShp" presStyleLbl="fgImgPlace1" presStyleIdx="2" presStyleCnt="3" custLinFactNeighborX="-88422" custLinFactNeighborY="-9147"/>
      <dgm:spPr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5400000" scaled="1"/>
        </a:gradFill>
        <a:ln>
          <a:solidFill>
            <a:srgbClr val="00B050"/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5BDA616-A1A6-463F-9843-71253E8DCE1F}" type="pres">
      <dgm:prSet presAssocID="{5910742F-073E-436D-86E0-2BDFDCD7753C}" presName="txShp" presStyleLbl="node1" presStyleIdx="2" presStyleCnt="3" custScaleX="136302" custScaleY="137064" custLinFactNeighborX="2995" custLinFactNeighborY="-9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946D53-C4CC-420B-8D14-A7CE395B427A}" type="presOf" srcId="{F8B37B29-7029-4A91-AD2B-EF7BC62F014D}" destId="{FFC5D0A6-A256-4F74-922D-D12CFADDE8D2}" srcOrd="0" destOrd="0" presId="urn:microsoft.com/office/officeart/2005/8/layout/vList3"/>
    <dgm:cxn modelId="{C0BCC947-6AF8-421B-A395-D726D204C973}" srcId="{73D402F8-F677-4830-849F-87413E79475B}" destId="{80F796EA-294A-4D3E-ACDD-690CAB4FEC83}" srcOrd="1" destOrd="0" parTransId="{D1F76498-8440-45C4-A03F-89E43D7070B1}" sibTransId="{D4B4C17D-B5C9-4998-8AB7-E5F1EC120763}"/>
    <dgm:cxn modelId="{0E3105EC-500A-4499-AFD4-1BB896901C35}" type="presOf" srcId="{80F796EA-294A-4D3E-ACDD-690CAB4FEC83}" destId="{EDEE77C8-9357-428B-8342-C2289ABDCF61}" srcOrd="0" destOrd="0" presId="urn:microsoft.com/office/officeart/2005/8/layout/vList3"/>
    <dgm:cxn modelId="{C0BD296C-3957-4944-8B5B-EB677BA1C81D}" srcId="{73D402F8-F677-4830-849F-87413E79475B}" destId="{5910742F-073E-436D-86E0-2BDFDCD7753C}" srcOrd="2" destOrd="0" parTransId="{DC82998C-E1F7-47E1-8E05-DAB07F61BF3B}" sibTransId="{298B0FBF-6AC6-463F-B880-352314EE15BB}"/>
    <dgm:cxn modelId="{9FB8D0D3-9811-47E1-8E6B-967511FC10E5}" type="presOf" srcId="{73D402F8-F677-4830-849F-87413E79475B}" destId="{2816A0C6-8F4C-489C-975C-341C90D0994A}" srcOrd="0" destOrd="0" presId="urn:microsoft.com/office/officeart/2005/8/layout/vList3"/>
    <dgm:cxn modelId="{7975F24C-09B4-4D61-B6FC-8D47F8E48D75}" type="presOf" srcId="{5910742F-073E-436D-86E0-2BDFDCD7753C}" destId="{15BDA616-A1A6-463F-9843-71253E8DCE1F}" srcOrd="0" destOrd="0" presId="urn:microsoft.com/office/officeart/2005/8/layout/vList3"/>
    <dgm:cxn modelId="{20B0E967-A39E-478B-A4C5-8706A1C0A0E7}" srcId="{73D402F8-F677-4830-849F-87413E79475B}" destId="{F8B37B29-7029-4A91-AD2B-EF7BC62F014D}" srcOrd="0" destOrd="0" parTransId="{B76FFB0C-9AAF-411E-BEA5-05A50F4F0F27}" sibTransId="{C0843B06-06B1-4DAD-9BBC-B705A8242FD5}"/>
    <dgm:cxn modelId="{A893F6B1-1267-4B47-8C1B-FC11595240DC}" type="presParOf" srcId="{2816A0C6-8F4C-489C-975C-341C90D0994A}" destId="{28C537B1-9337-4457-A217-0324F9072494}" srcOrd="0" destOrd="0" presId="urn:microsoft.com/office/officeart/2005/8/layout/vList3"/>
    <dgm:cxn modelId="{39EFEAE4-964E-4C62-B725-FFD5797A3DE6}" type="presParOf" srcId="{28C537B1-9337-4457-A217-0324F9072494}" destId="{2D0E1886-EA12-444C-9D89-2D96DEC7E3EB}" srcOrd="0" destOrd="0" presId="urn:microsoft.com/office/officeart/2005/8/layout/vList3"/>
    <dgm:cxn modelId="{C281BEEB-63BA-4B8B-89D7-1788DF0614A1}" type="presParOf" srcId="{28C537B1-9337-4457-A217-0324F9072494}" destId="{FFC5D0A6-A256-4F74-922D-D12CFADDE8D2}" srcOrd="1" destOrd="0" presId="urn:microsoft.com/office/officeart/2005/8/layout/vList3"/>
    <dgm:cxn modelId="{6FDDE80C-33CC-4F89-8368-ED103E65A25B}" type="presParOf" srcId="{2816A0C6-8F4C-489C-975C-341C90D0994A}" destId="{EB1470E8-0C98-4974-8DF0-3F586B77A3B8}" srcOrd="1" destOrd="0" presId="urn:microsoft.com/office/officeart/2005/8/layout/vList3"/>
    <dgm:cxn modelId="{D097A772-68AA-42E7-BBB0-C9A795086705}" type="presParOf" srcId="{2816A0C6-8F4C-489C-975C-341C90D0994A}" destId="{ED3931D4-A0FC-454A-99CF-9A606FAB5169}" srcOrd="2" destOrd="0" presId="urn:microsoft.com/office/officeart/2005/8/layout/vList3"/>
    <dgm:cxn modelId="{30B7D26D-D1E1-436D-98B3-C1A53F333650}" type="presParOf" srcId="{ED3931D4-A0FC-454A-99CF-9A606FAB5169}" destId="{8124600F-6F89-48E5-9A8A-9E8C5A4519C0}" srcOrd="0" destOrd="0" presId="urn:microsoft.com/office/officeart/2005/8/layout/vList3"/>
    <dgm:cxn modelId="{B4692564-6514-4C47-A094-11D36B2D72F6}" type="presParOf" srcId="{ED3931D4-A0FC-454A-99CF-9A606FAB5169}" destId="{EDEE77C8-9357-428B-8342-C2289ABDCF61}" srcOrd="1" destOrd="0" presId="urn:microsoft.com/office/officeart/2005/8/layout/vList3"/>
    <dgm:cxn modelId="{E812F51D-35E4-4E1F-9FB3-CE900874E341}" type="presParOf" srcId="{2816A0C6-8F4C-489C-975C-341C90D0994A}" destId="{001E4083-981D-4015-952F-212B94BBBDED}" srcOrd="3" destOrd="0" presId="urn:microsoft.com/office/officeart/2005/8/layout/vList3"/>
    <dgm:cxn modelId="{80E2D77C-A337-4F1B-8AB9-4F8A719BBE32}" type="presParOf" srcId="{2816A0C6-8F4C-489C-975C-341C90D0994A}" destId="{C6B2407A-25F3-40BB-AEAC-AB52A5185E10}" srcOrd="4" destOrd="0" presId="urn:microsoft.com/office/officeart/2005/8/layout/vList3"/>
    <dgm:cxn modelId="{C2DECCE7-A429-4A5A-BD53-77B996B8D171}" type="presParOf" srcId="{C6B2407A-25F3-40BB-AEAC-AB52A5185E10}" destId="{CEF2FE72-BD61-46B7-99BA-7539D73E76CC}" srcOrd="0" destOrd="0" presId="urn:microsoft.com/office/officeart/2005/8/layout/vList3"/>
    <dgm:cxn modelId="{85036EE0-AECB-4F35-B324-A902740A6DDC}" type="presParOf" srcId="{C6B2407A-25F3-40BB-AEAC-AB52A5185E10}" destId="{15BDA616-A1A6-463F-9843-71253E8DCE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5D532-E095-4A6D-B055-7B9F87A8B96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C77AADB-A83A-42D9-A542-9901652FECE3}">
      <dgm:prSet phldrT="[Текст]" custT="1"/>
      <dgm:spPr/>
      <dgm:t>
        <a:bodyPr/>
        <a:lstStyle/>
        <a:p>
          <a:r>
            <a:rPr lang="en-US" sz="6000" b="1" dirty="0" smtClean="0">
              <a:latin typeface="Arial" panose="020B0604020202020204" pitchFamily="34" charset="0"/>
              <a:cs typeface="Arial" panose="020B0604020202020204" pitchFamily="34" charset="0"/>
            </a:rPr>
            <a:t>302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272F55-A6EC-4DEE-9AA8-166A3B4FA720}" type="parTrans" cxnId="{2D563E29-BE0B-40C5-B72F-41B49A231556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1C1D8-F5C3-4FC5-9021-9B4796D405CD}" type="sibTrans" cxnId="{2D563E29-BE0B-40C5-B72F-41B49A231556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6D06D-7493-4BD4-868A-D4C6383757C7}">
      <dgm:prSet phldrT="[Текст]" custT="1"/>
      <dgm:spPr/>
      <dgm:t>
        <a:bodyPr/>
        <a:lstStyle/>
        <a:p>
          <a:r>
            <a:rPr lang="en-US" sz="6000" b="1" dirty="0" smtClean="0">
              <a:latin typeface="Arial" panose="020B0604020202020204" pitchFamily="34" charset="0"/>
              <a:cs typeface="Arial" panose="020B0604020202020204" pitchFamily="34" charset="0"/>
            </a:rPr>
            <a:t>304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08DB5D-7B5C-4571-AD93-E64AB39A70B5}" type="parTrans" cxnId="{5CF25A6C-702E-4395-8CD9-45120DF38E62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FB4E61-04FC-4033-BA8B-30A944DDA1C2}" type="sibTrans" cxnId="{5CF25A6C-702E-4395-8CD9-45120DF38E62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E5F28F-893A-4559-A01C-3BAC9F5039B5}">
      <dgm:prSet phldrT="[Текст]" custT="1"/>
      <dgm:spPr/>
      <dgm:t>
        <a:bodyPr/>
        <a:lstStyle/>
        <a:p>
          <a:r>
            <a:rPr lang="en-US" sz="6000" b="1" dirty="0" smtClean="0">
              <a:latin typeface="Arial" panose="020B0604020202020204" pitchFamily="34" charset="0"/>
              <a:cs typeface="Arial" panose="020B0604020202020204" pitchFamily="34" charset="0"/>
            </a:rPr>
            <a:t>308</a:t>
          </a:r>
          <a:endParaRPr lang="ru-RU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568574-E176-471D-A0AC-2BEDEE44524E}" type="parTrans" cxnId="{AE6B2A1A-C78D-4F88-92BA-B4459357AE95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376F04-ABC2-45F8-AC1A-3E05353F7DBB}" type="sibTrans" cxnId="{AE6B2A1A-C78D-4F88-92BA-B4459357AE95}">
      <dgm:prSet/>
      <dgm:spPr/>
      <dgm:t>
        <a:bodyPr/>
        <a:lstStyle/>
        <a:p>
          <a:endParaRPr lang="ru-RU" sz="6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68436C-D909-4C0D-8E9D-4B3222D7A7B0}" type="pres">
      <dgm:prSet presAssocID="{C355D532-E095-4A6D-B055-7B9F87A8B969}" presName="arrowDiagram" presStyleCnt="0">
        <dgm:presLayoutVars>
          <dgm:chMax val="5"/>
          <dgm:dir/>
          <dgm:resizeHandles val="exact"/>
        </dgm:presLayoutVars>
      </dgm:prSet>
      <dgm:spPr/>
    </dgm:pt>
    <dgm:pt modelId="{C45BA84F-9289-42F3-AEDF-2CA543F20F6B}" type="pres">
      <dgm:prSet presAssocID="{C355D532-E095-4A6D-B055-7B9F87A8B969}" presName="arrow" presStyleLbl="bgShp" presStyleIdx="0" presStyleCnt="1" custScaleY="81557"/>
      <dgm:spPr>
        <a:gradFill rotWithShape="0">
          <a:gsLst>
            <a:gs pos="0">
              <a:srgbClr val="00CC66"/>
            </a:gs>
            <a:gs pos="100000">
              <a:srgbClr val="00B050"/>
            </a:gs>
            <a:gs pos="51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w="114300" prst="artDeco"/>
        </a:sp3d>
      </dgm:spPr>
    </dgm:pt>
    <dgm:pt modelId="{1ED8A7DF-59B7-4750-B1B1-A0A60E38177A}" type="pres">
      <dgm:prSet presAssocID="{C355D532-E095-4A6D-B055-7B9F87A8B969}" presName="arrowDiagram3" presStyleCnt="0"/>
      <dgm:spPr/>
    </dgm:pt>
    <dgm:pt modelId="{6BFC3DF7-9854-42AD-87D7-5A6A59A746F1}" type="pres">
      <dgm:prSet presAssocID="{7C77AADB-A83A-42D9-A542-9901652FECE3}" presName="bullet3a" presStyleLbl="node1" presStyleIdx="0" presStyleCnt="3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25849593-40E9-4A16-9440-E00D81C9D37F}" type="pres">
      <dgm:prSet presAssocID="{7C77AADB-A83A-42D9-A542-9901652FECE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EC607-AB75-41C7-A06C-F4EEF08FBFE8}" type="pres">
      <dgm:prSet presAssocID="{6B76D06D-7493-4BD4-868A-D4C6383757C7}" presName="bullet3b" presStyleLbl="node1" presStyleIdx="1" presStyleCnt="3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E91056F0-E867-478E-9D41-FD98F4E6F449}" type="pres">
      <dgm:prSet presAssocID="{6B76D06D-7493-4BD4-868A-D4C6383757C7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EA52C-3D81-4B01-9799-C4AE6AFC1F25}" type="pres">
      <dgm:prSet presAssocID="{68E5F28F-893A-4559-A01C-3BAC9F5039B5}" presName="bullet3c" presStyleLbl="node1" presStyleIdx="2" presStyleCnt="3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BB0E16E4-3A0B-40F9-BCD6-695AB3C41B54}" type="pres">
      <dgm:prSet presAssocID="{68E5F28F-893A-4559-A01C-3BAC9F5039B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553B66-92A9-4ECB-82A3-296AE4FCF950}" type="presOf" srcId="{6B76D06D-7493-4BD4-868A-D4C6383757C7}" destId="{E91056F0-E867-478E-9D41-FD98F4E6F449}" srcOrd="0" destOrd="0" presId="urn:microsoft.com/office/officeart/2005/8/layout/arrow2"/>
    <dgm:cxn modelId="{5CF25A6C-702E-4395-8CD9-45120DF38E62}" srcId="{C355D532-E095-4A6D-B055-7B9F87A8B969}" destId="{6B76D06D-7493-4BD4-868A-D4C6383757C7}" srcOrd="1" destOrd="0" parTransId="{7C08DB5D-7B5C-4571-AD93-E64AB39A70B5}" sibTransId="{5FFB4E61-04FC-4033-BA8B-30A944DDA1C2}"/>
    <dgm:cxn modelId="{FE4BB4E2-9DBF-4CED-8D99-DA614090ADBF}" type="presOf" srcId="{C355D532-E095-4A6D-B055-7B9F87A8B969}" destId="{6D68436C-D909-4C0D-8E9D-4B3222D7A7B0}" srcOrd="0" destOrd="0" presId="urn:microsoft.com/office/officeart/2005/8/layout/arrow2"/>
    <dgm:cxn modelId="{EF006C87-A88C-4794-8AC4-827836D9A2AD}" type="presOf" srcId="{68E5F28F-893A-4559-A01C-3BAC9F5039B5}" destId="{BB0E16E4-3A0B-40F9-BCD6-695AB3C41B54}" srcOrd="0" destOrd="0" presId="urn:microsoft.com/office/officeart/2005/8/layout/arrow2"/>
    <dgm:cxn modelId="{AE6B2A1A-C78D-4F88-92BA-B4459357AE95}" srcId="{C355D532-E095-4A6D-B055-7B9F87A8B969}" destId="{68E5F28F-893A-4559-A01C-3BAC9F5039B5}" srcOrd="2" destOrd="0" parTransId="{B8568574-E176-471D-A0AC-2BEDEE44524E}" sibTransId="{EF376F04-ABC2-45F8-AC1A-3E05353F7DBB}"/>
    <dgm:cxn modelId="{2D563E29-BE0B-40C5-B72F-41B49A231556}" srcId="{C355D532-E095-4A6D-B055-7B9F87A8B969}" destId="{7C77AADB-A83A-42D9-A542-9901652FECE3}" srcOrd="0" destOrd="0" parTransId="{C2272F55-A6EC-4DEE-9AA8-166A3B4FA720}" sibTransId="{D421C1D8-F5C3-4FC5-9021-9B4796D405CD}"/>
    <dgm:cxn modelId="{09154CA7-F16E-44B9-9111-352302CC0B84}" type="presOf" srcId="{7C77AADB-A83A-42D9-A542-9901652FECE3}" destId="{25849593-40E9-4A16-9440-E00D81C9D37F}" srcOrd="0" destOrd="0" presId="urn:microsoft.com/office/officeart/2005/8/layout/arrow2"/>
    <dgm:cxn modelId="{402EC874-236D-4C83-96DA-F7BDD42FDA8D}" type="presParOf" srcId="{6D68436C-D909-4C0D-8E9D-4B3222D7A7B0}" destId="{C45BA84F-9289-42F3-AEDF-2CA543F20F6B}" srcOrd="0" destOrd="0" presId="urn:microsoft.com/office/officeart/2005/8/layout/arrow2"/>
    <dgm:cxn modelId="{6676DE62-AF9E-4019-95BE-398C40CFE225}" type="presParOf" srcId="{6D68436C-D909-4C0D-8E9D-4B3222D7A7B0}" destId="{1ED8A7DF-59B7-4750-B1B1-A0A60E38177A}" srcOrd="1" destOrd="0" presId="urn:microsoft.com/office/officeart/2005/8/layout/arrow2"/>
    <dgm:cxn modelId="{DB95898B-6D69-44E6-B50E-293BEE385A01}" type="presParOf" srcId="{1ED8A7DF-59B7-4750-B1B1-A0A60E38177A}" destId="{6BFC3DF7-9854-42AD-87D7-5A6A59A746F1}" srcOrd="0" destOrd="0" presId="urn:microsoft.com/office/officeart/2005/8/layout/arrow2"/>
    <dgm:cxn modelId="{0B59EC2F-6CF0-4097-8DA1-3A807D4EFFB7}" type="presParOf" srcId="{1ED8A7DF-59B7-4750-B1B1-A0A60E38177A}" destId="{25849593-40E9-4A16-9440-E00D81C9D37F}" srcOrd="1" destOrd="0" presId="urn:microsoft.com/office/officeart/2005/8/layout/arrow2"/>
    <dgm:cxn modelId="{28CB9CAC-EBB1-4C4C-88DB-57C5E3613876}" type="presParOf" srcId="{1ED8A7DF-59B7-4750-B1B1-A0A60E38177A}" destId="{7D5EC607-AB75-41C7-A06C-F4EEF08FBFE8}" srcOrd="2" destOrd="0" presId="urn:microsoft.com/office/officeart/2005/8/layout/arrow2"/>
    <dgm:cxn modelId="{4509E6B3-9EDE-4D6F-98AE-DDCA6B07134C}" type="presParOf" srcId="{1ED8A7DF-59B7-4750-B1B1-A0A60E38177A}" destId="{E91056F0-E867-478E-9D41-FD98F4E6F449}" srcOrd="3" destOrd="0" presId="urn:microsoft.com/office/officeart/2005/8/layout/arrow2"/>
    <dgm:cxn modelId="{492E3E41-9141-4B87-9E7C-DF8F92A67C88}" type="presParOf" srcId="{1ED8A7DF-59B7-4750-B1B1-A0A60E38177A}" destId="{889EA52C-3D81-4B01-9799-C4AE6AFC1F25}" srcOrd="4" destOrd="0" presId="urn:microsoft.com/office/officeart/2005/8/layout/arrow2"/>
    <dgm:cxn modelId="{16A4DE70-8B96-48A4-BB4B-F5B5F3CDDF47}" type="presParOf" srcId="{1ED8A7DF-59B7-4750-B1B1-A0A60E38177A}" destId="{BB0E16E4-3A0B-40F9-BCD6-695AB3C41B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5D0A6-A256-4F74-922D-D12CFADDE8D2}">
      <dsp:nvSpPr>
        <dsp:cNvPr id="0" name=""/>
        <dsp:cNvSpPr/>
      </dsp:nvSpPr>
      <dsp:spPr>
        <a:xfrm rot="10800000">
          <a:off x="697565" y="85697"/>
          <a:ext cx="10872989" cy="1224981"/>
        </a:xfrm>
        <a:prstGeom prst="homePlate">
          <a:avLst/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183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Topshiriqlarning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tekshirish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03810" y="85697"/>
        <a:ext cx="10566744" cy="1224981"/>
      </dsp:txXfrm>
    </dsp:sp>
    <dsp:sp modelId="{2D0E1886-EA12-444C-9D89-2D96DEC7E3EB}">
      <dsp:nvSpPr>
        <dsp:cNvPr id="0" name=""/>
        <dsp:cNvSpPr/>
      </dsp:nvSpPr>
      <dsp:spPr>
        <a:xfrm>
          <a:off x="236413" y="39013"/>
          <a:ext cx="1224981" cy="1224981"/>
        </a:xfrm>
        <a:prstGeom prst="ellipse">
          <a:avLst/>
        </a:prstGeom>
        <a:gradFill rotWithShape="0">
          <a:gsLst>
            <a:gs pos="0">
              <a:srgbClr val="00B0F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70C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EE77C8-9357-428B-8342-C2289ABDCF61}">
      <dsp:nvSpPr>
        <dsp:cNvPr id="0" name=""/>
        <dsp:cNvSpPr/>
      </dsp:nvSpPr>
      <dsp:spPr>
        <a:xfrm rot="10800000">
          <a:off x="838998" y="1545627"/>
          <a:ext cx="10740954" cy="1224981"/>
        </a:xfrm>
        <a:prstGeom prst="homePlate">
          <a:avLst/>
        </a:prstGeom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183" tIns="152400" rIns="284480" bIns="152400" numCol="1" spcCol="1270" anchor="ctr" anchorCtr="0">
          <a:noAutofit/>
        </a:bodyPr>
        <a:lstStyle/>
        <a:p>
          <a:pPr lvl="0" algn="just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Silindrning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145243" y="1545627"/>
        <a:ext cx="10434709" cy="1224981"/>
      </dsp:txXfrm>
    </dsp:sp>
    <dsp:sp modelId="{8124600F-6F89-48E5-9A8A-9E8C5A4519C0}">
      <dsp:nvSpPr>
        <dsp:cNvPr id="0" name=""/>
        <dsp:cNvSpPr/>
      </dsp:nvSpPr>
      <dsp:spPr>
        <a:xfrm>
          <a:off x="271018" y="1536281"/>
          <a:ext cx="1224981" cy="1224981"/>
        </a:xfrm>
        <a:prstGeom prst="ellipse">
          <a:avLst/>
        </a:prstGeom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99FF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BDA616-A1A6-463F-9843-71253E8DCE1F}">
      <dsp:nvSpPr>
        <dsp:cNvPr id="0" name=""/>
        <dsp:cNvSpPr/>
      </dsp:nvSpPr>
      <dsp:spPr>
        <a:xfrm rot="10800000">
          <a:off x="795541" y="3061575"/>
          <a:ext cx="10808835" cy="1679008"/>
        </a:xfrm>
        <a:prstGeom prst="homePlate">
          <a:avLst/>
        </a:prstGeom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0183" tIns="152400" rIns="28448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en-US" sz="4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Mavzuga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doir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yechimini</a:t>
          </a:r>
          <a:r>
            <a:rPr lang="en-US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40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  </a:t>
          </a:r>
          <a:r>
            <a:rPr lang="en-US" sz="40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o‘rganish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215293" y="3061575"/>
        <a:ext cx="10389083" cy="1679008"/>
      </dsp:txXfrm>
    </dsp:sp>
    <dsp:sp modelId="{CEF2FE72-BD61-46B7-99BA-7539D73E76CC}">
      <dsp:nvSpPr>
        <dsp:cNvPr id="0" name=""/>
        <dsp:cNvSpPr/>
      </dsp:nvSpPr>
      <dsp:spPr>
        <a:xfrm>
          <a:off x="301778" y="3297923"/>
          <a:ext cx="1224981" cy="1224981"/>
        </a:xfrm>
        <a:prstGeom prst="ellipse">
          <a:avLst/>
        </a:prstGeom>
        <a:gradFill rotWithShape="0">
          <a:gsLst>
            <a:gs pos="0">
              <a:srgbClr val="33CC33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00B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BA84F-9289-42F3-AEDF-2CA543F20F6B}">
      <dsp:nvSpPr>
        <dsp:cNvPr id="0" name=""/>
        <dsp:cNvSpPr/>
      </dsp:nvSpPr>
      <dsp:spPr>
        <a:xfrm>
          <a:off x="359964" y="213479"/>
          <a:ext cx="7408070" cy="3776124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00CC66"/>
            </a:gs>
            <a:gs pos="100000">
              <a:srgbClr val="00B050"/>
            </a:gs>
            <a:gs pos="51000">
              <a:schemeClr val="bg1"/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C3DF7-9854-42AD-87D7-5A6A59A746F1}">
      <dsp:nvSpPr>
        <dsp:cNvPr id="0" name=""/>
        <dsp:cNvSpPr/>
      </dsp:nvSpPr>
      <dsp:spPr>
        <a:xfrm>
          <a:off x="1300789" y="2982176"/>
          <a:ext cx="192609" cy="19260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49593-40E9-4A16-9440-E00D81C9D37F}">
      <dsp:nvSpPr>
        <dsp:cNvPr id="0" name=""/>
        <dsp:cNvSpPr/>
      </dsp:nvSpPr>
      <dsp:spPr>
        <a:xfrm>
          <a:off x="1397094" y="3078481"/>
          <a:ext cx="1726080" cy="1338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060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302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97094" y="3078481"/>
        <a:ext cx="1726080" cy="1338082"/>
      </dsp:txXfrm>
    </dsp:sp>
    <dsp:sp modelId="{7D5EC607-AB75-41C7-A06C-F4EEF08FBFE8}">
      <dsp:nvSpPr>
        <dsp:cNvPr id="0" name=""/>
        <dsp:cNvSpPr/>
      </dsp:nvSpPr>
      <dsp:spPr>
        <a:xfrm>
          <a:off x="3000941" y="1723730"/>
          <a:ext cx="348179" cy="348179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056F0-E867-478E-9D41-FD98F4E6F449}">
      <dsp:nvSpPr>
        <dsp:cNvPr id="0" name=""/>
        <dsp:cNvSpPr/>
      </dsp:nvSpPr>
      <dsp:spPr>
        <a:xfrm>
          <a:off x="3175031" y="1897820"/>
          <a:ext cx="1777936" cy="2518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493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304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5031" y="1897820"/>
        <a:ext cx="1777936" cy="2518743"/>
      </dsp:txXfrm>
    </dsp:sp>
    <dsp:sp modelId="{889EA52C-3D81-4B01-9799-C4AE6AFC1F25}">
      <dsp:nvSpPr>
        <dsp:cNvPr id="0" name=""/>
        <dsp:cNvSpPr/>
      </dsp:nvSpPr>
      <dsp:spPr>
        <a:xfrm>
          <a:off x="5045569" y="957921"/>
          <a:ext cx="481524" cy="481524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0E16E4-3A0B-40F9-BCD6-695AB3C41B54}">
      <dsp:nvSpPr>
        <dsp:cNvPr id="0" name=""/>
        <dsp:cNvSpPr/>
      </dsp:nvSpPr>
      <dsp:spPr>
        <a:xfrm>
          <a:off x="5286331" y="1198683"/>
          <a:ext cx="1777936" cy="3217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150" tIns="0" rIns="0" bIns="0" numCol="1" spcCol="1270" anchor="t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308</a:t>
          </a:r>
          <a:endParaRPr lang="ru-RU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86331" y="1198683"/>
        <a:ext cx="1777936" cy="321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0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68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76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6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320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503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3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DA52B-744F-481E-A910-44663FD1015B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5418-F27D-4C99-B698-F80303A92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0.png"/><Relationship Id="rId7" Type="http://schemas.openxmlformats.org/officeDocument/2006/relationships/image" Target="../media/image43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0.png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7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38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85.png"/><Relationship Id="rId7" Type="http://schemas.openxmlformats.org/officeDocument/2006/relationships/image" Target="../media/image96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86.png"/><Relationship Id="rId9" Type="http://schemas.openxmlformats.org/officeDocument/2006/relationships/image" Target="../media/image9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9.png"/><Relationship Id="rId7" Type="http://schemas.openxmlformats.org/officeDocument/2006/relationships/image" Target="../media/image8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830.png"/><Relationship Id="rId7" Type="http://schemas.openxmlformats.org/officeDocument/2006/relationships/image" Target="../media/image118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11" Type="http://schemas.openxmlformats.org/officeDocument/2006/relationships/image" Target="../media/image1160.png"/><Relationship Id="rId5" Type="http://schemas.openxmlformats.org/officeDocument/2006/relationships/image" Target="../media/image103.png"/><Relationship Id="rId10" Type="http://schemas.openxmlformats.org/officeDocument/2006/relationships/image" Target="../media/image121.png"/><Relationship Id="rId9" Type="http://schemas.openxmlformats.org/officeDocument/2006/relationships/image" Target="../media/image1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6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0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8.png"/><Relationship Id="rId7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88283" y="2373755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588283" y="3786436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478064" y="2373755"/>
            <a:ext cx="10419894" cy="252280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lvl="0" algn="just"/>
            <a:r>
              <a:rPr sz="54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54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54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54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lvl="0" algn="just"/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Цилиндр 1"/>
          <p:cNvSpPr/>
          <p:nvPr/>
        </p:nvSpPr>
        <p:spPr>
          <a:xfrm>
            <a:off x="6719267" y="2542139"/>
            <a:ext cx="1945761" cy="2488593"/>
          </a:xfrm>
          <a:prstGeom prst="can">
            <a:avLst/>
          </a:prstGeom>
          <a:gradFill>
            <a:gsLst>
              <a:gs pos="17000">
                <a:srgbClr val="66FF66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719267" y="4546903"/>
            <a:ext cx="1945761" cy="585429"/>
          </a:xfrm>
          <a:prstGeom prst="ellipse">
            <a:avLst/>
          </a:prstGeom>
          <a:gradFill>
            <a:gsLst>
              <a:gs pos="17000">
                <a:srgbClr val="66FF66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839200" y="2703589"/>
            <a:ext cx="14514" cy="213602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01515" y="3388934"/>
                <a:ext cx="35266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1515" y="3388934"/>
                <a:ext cx="35266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16389" y="4551382"/>
                <a:ext cx="2741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389" y="4551382"/>
                <a:ext cx="27411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>
            <a:endCxn id="3" idx="5"/>
          </p:cNvCxnSpPr>
          <p:nvPr/>
        </p:nvCxnSpPr>
        <p:spPr>
          <a:xfrm>
            <a:off x="7749457" y="4838445"/>
            <a:ext cx="630621" cy="208153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7679591" y="4766825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660046" y="4043221"/>
                <a:ext cx="156562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046" y="4043221"/>
                <a:ext cx="1565621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610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53187" y="378989"/>
                <a:ext cx="1548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187" y="378989"/>
                <a:ext cx="154875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76041" y="378988"/>
                <a:ext cx="1548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6041" y="378988"/>
                <a:ext cx="154875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4487" y="1228553"/>
                <a:ext cx="3661387" cy="65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87" y="1228553"/>
                <a:ext cx="3661387" cy="6553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941684" y="1228553"/>
                <a:ext cx="3549177" cy="655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684" y="1228553"/>
                <a:ext cx="3549177" cy="6553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699365" y="2326840"/>
                <a:ext cx="1373004" cy="1154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365" y="2326840"/>
                <a:ext cx="1373004" cy="11541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998331" y="4097549"/>
                <a:ext cx="19433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331" y="4097549"/>
                <a:ext cx="194335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Рамка 19"/>
          <p:cNvSpPr/>
          <p:nvPr/>
        </p:nvSpPr>
        <p:spPr>
          <a:xfrm>
            <a:off x="91440" y="80010"/>
            <a:ext cx="12001500" cy="6675120"/>
          </a:xfrm>
          <a:prstGeom prst="frame">
            <a:avLst>
              <a:gd name="adj1" fmla="val 616"/>
            </a:avLst>
          </a:prstGeom>
          <a:solidFill>
            <a:srgbClr val="00CC66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ольцо 20"/>
          <p:cNvSpPr/>
          <p:nvPr/>
        </p:nvSpPr>
        <p:spPr>
          <a:xfrm>
            <a:off x="6790098" y="2461488"/>
            <a:ext cx="2464527" cy="1120140"/>
          </a:xfrm>
          <a:prstGeom prst="donut">
            <a:avLst>
              <a:gd name="adj" fmla="val 2500"/>
            </a:avLst>
          </a:prstGeom>
          <a:solidFill>
            <a:srgbClr val="C00000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80918" y="2311771"/>
                <a:ext cx="8809911" cy="11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18" y="2311771"/>
                <a:ext cx="8809911" cy="11692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авая круглая скобка 2"/>
          <p:cNvSpPr/>
          <p:nvPr/>
        </p:nvSpPr>
        <p:spPr>
          <a:xfrm rot="5400000">
            <a:off x="9318263" y="860980"/>
            <a:ext cx="113408" cy="2231788"/>
          </a:xfrm>
          <a:prstGeom prst="rightBracket">
            <a:avLst/>
          </a:prstGeom>
          <a:ln w="3810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8911257" y="2069728"/>
            <a:ext cx="463710" cy="443620"/>
          </a:xfrm>
          <a:prstGeom prst="straightConnector1">
            <a:avLst/>
          </a:prstGeom>
          <a:ln w="38100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5" name="TextBox 4"/>
          <p:cNvSpPr txBox="1"/>
          <p:nvPr/>
        </p:nvSpPr>
        <p:spPr>
          <a:xfrm>
            <a:off x="3236684" y="-16646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301-masala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545" y="859331"/>
                <a:ext cx="9092075" cy="5657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  <m:r>
                      <a:rPr lang="en-US" sz="3600" b="1" i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shaklidagi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apelsin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sharbati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asoslari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metaldan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kartondan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ishlangan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/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Agar </a:t>
                </a:r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narxi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3600" b="1" dirty="0" err="1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just"/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2F8D2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karton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narxi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3600" b="1" dirty="0" err="1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3600" b="1" dirty="0" smtClean="0">
                    <a:solidFill>
                      <a:srgbClr val="2F8D2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tayyorlash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necha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so‘mlik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material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apelsin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sharbati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ketadi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45" y="859331"/>
                <a:ext cx="9092075" cy="5657446"/>
              </a:xfrm>
              <a:prstGeom prst="rect">
                <a:avLst/>
              </a:prstGeom>
              <a:blipFill>
                <a:blip r:embed="rId2"/>
                <a:stretch>
                  <a:fillRect l="-2011" t="-1724" r="-2011"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2650" y="950770"/>
            <a:ext cx="2103846" cy="443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9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6" name="Прямоугольник 5"/>
          <p:cNvSpPr/>
          <p:nvPr/>
        </p:nvSpPr>
        <p:spPr>
          <a:xfrm>
            <a:off x="3342986" y="-16646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9729" y="1294078"/>
            <a:ext cx="1896900" cy="3670410"/>
          </a:xfrm>
          <a:prstGeom prst="rect">
            <a:avLst/>
          </a:prstGeom>
          <a:gradFill>
            <a:gsLst>
              <a:gs pos="18000">
                <a:srgbClr val="FFC000"/>
              </a:gs>
              <a:gs pos="100000">
                <a:schemeClr val="bg1"/>
              </a:gs>
            </a:gsLst>
            <a:lin ang="13500000" scaled="1"/>
          </a:gra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02178" y="1003131"/>
            <a:ext cx="1904450" cy="581894"/>
          </a:xfrm>
          <a:prstGeom prst="ellipse">
            <a:avLst/>
          </a:prstGeom>
          <a:gradFill>
            <a:gsLst>
              <a:gs pos="3000">
                <a:srgbClr val="00B0F0"/>
              </a:gs>
              <a:gs pos="100000">
                <a:schemeClr val="bg1"/>
              </a:gs>
            </a:gsLst>
            <a:lin ang="135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11555" y="5255435"/>
            <a:ext cx="136" cy="293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11314179" y="4962125"/>
            <a:ext cx="5060" cy="5866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0505209" y="5400907"/>
            <a:ext cx="727364" cy="118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9402177" y="4679651"/>
            <a:ext cx="1904451" cy="581894"/>
          </a:xfrm>
          <a:prstGeom prst="ellipse">
            <a:avLst/>
          </a:prstGeom>
          <a:gradFill>
            <a:gsLst>
              <a:gs pos="3000">
                <a:srgbClr val="00B0F0"/>
              </a:gs>
              <a:gs pos="100000">
                <a:schemeClr val="bg1"/>
              </a:gs>
            </a:gsLst>
            <a:lin ang="135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44623" y="5503441"/>
                <a:ext cx="828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623" y="5503441"/>
                <a:ext cx="828753" cy="369332"/>
              </a:xfrm>
              <a:prstGeom prst="rect">
                <a:avLst/>
              </a:prstGeom>
              <a:blipFill>
                <a:blip r:embed="rId2"/>
                <a:stretch>
                  <a:fillRect l="-735" r="-4412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06273" y="2944617"/>
                <a:ext cx="9457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273" y="2944617"/>
                <a:ext cx="945772" cy="369332"/>
              </a:xfrm>
              <a:prstGeom prst="rect">
                <a:avLst/>
              </a:prstGeom>
              <a:blipFill>
                <a:blip r:embed="rId3"/>
                <a:stretch>
                  <a:fillRect l="-7742" r="-38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/>
          <p:cNvCxnSpPr/>
          <p:nvPr/>
        </p:nvCxnSpPr>
        <p:spPr>
          <a:xfrm flipV="1">
            <a:off x="9164909" y="1294078"/>
            <a:ext cx="0" cy="16505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9164909" y="3313949"/>
            <a:ext cx="0" cy="16566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36884" y="877139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366" y="441925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784366" y="1643054"/>
                <a:ext cx="23130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1643054"/>
                <a:ext cx="231306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784366" y="2281738"/>
                <a:ext cx="26673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𝒉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2281738"/>
                <a:ext cx="266733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784366" y="2964536"/>
                <a:ext cx="6358279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narxi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endParaRPr lang="ru-RU" sz="4000" dirty="0"/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2964536"/>
                <a:ext cx="6358279" cy="721801"/>
              </a:xfrm>
              <a:prstGeom prst="rect">
                <a:avLst/>
              </a:prstGeom>
              <a:blipFill>
                <a:blip r:embed="rId6"/>
                <a:stretch>
                  <a:fillRect l="-3452" t="-15126" r="-2301" b="-32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784366" y="3678323"/>
                <a:ext cx="672697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karton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narxi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66" y="3678323"/>
                <a:ext cx="6726970" cy="721801"/>
              </a:xfrm>
              <a:prstGeom prst="rect">
                <a:avLst/>
              </a:prstGeom>
              <a:blipFill>
                <a:blip r:embed="rId7"/>
                <a:stretch>
                  <a:fillRect l="-3264" t="-15126" b="-327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56661" y="5283137"/>
                <a:ext cx="12613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61" y="5283137"/>
                <a:ext cx="1261371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995193" y="5283137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193" y="5283137"/>
                <a:ext cx="130304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7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129" y="182397"/>
                <a:ext cx="8334461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9" y="182397"/>
                <a:ext cx="8334461" cy="6721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129" y="1103635"/>
                <a:ext cx="636770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9" y="1103635"/>
                <a:ext cx="6367705" cy="6294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68631" y="3082252"/>
                <a:ext cx="1190624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𝟐𝟎𝟒𝟏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1" y="3082252"/>
                <a:ext cx="11906249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/>
              <p:nvPr/>
            </p:nvSpPr>
            <p:spPr>
              <a:xfrm>
                <a:off x="468631" y="4215161"/>
                <a:ext cx="10978594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𝟏𝟓𝟕𝟎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B8E619-7F7D-4EEE-A8F0-6BE49F669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1" y="4215161"/>
                <a:ext cx="10978594" cy="658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2014" y="5168360"/>
                <a:ext cx="9551827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𝟐𝟎𝟒𝟏</m:t>
                    </m:r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𝟏𝟓𝟕𝟎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014" y="5168360"/>
                <a:ext cx="9551827" cy="721801"/>
              </a:xfrm>
              <a:prstGeom prst="rect">
                <a:avLst/>
              </a:prstGeom>
              <a:blipFill>
                <a:blip r:embed="rId6"/>
                <a:stretch>
                  <a:fillRect l="-2297" t="-15254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129" y="2107376"/>
                <a:ext cx="11555471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dirty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29" y="2107376"/>
                <a:ext cx="11555471" cy="672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8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299314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303-masala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16137" y="784174"/>
                <a:ext cx="113706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Neft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saqlanadigan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idish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sisterna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𝒇𝒖𝒕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𝒇𝒖𝒕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bo‘lgan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shaklida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Agar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𝒌𝒖𝒃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𝒇𝒖𝒕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dirty="0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err="1" smtClean="0">
                        <a:solidFill>
                          <a:srgbClr val="2F8D2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𝒈𝒂𝒍𝒍𝒐𝒏</m:t>
                    </m:r>
                  </m:oMath>
                </a14:m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 algn="just"/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sisternaning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gallonlardagi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sig‘imini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37" y="784174"/>
                <a:ext cx="11370648" cy="2308324"/>
              </a:xfrm>
              <a:prstGeom prst="rect">
                <a:avLst/>
              </a:prstGeom>
              <a:blipFill>
                <a:blip r:embed="rId2"/>
                <a:stretch>
                  <a:fillRect l="-1662" t="-4233" r="-1609" b="-9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Котлы для вагонов-цистер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398" y="3723696"/>
            <a:ext cx="5355960" cy="222388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9484" y="327159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9484" y="5116052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80714" y="3931073"/>
                <a:ext cx="28516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𝒇𝒖𝒕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14" y="3931073"/>
                <a:ext cx="285167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180714" y="4481693"/>
                <a:ext cx="285167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𝒇𝒖𝒕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14" y="4481693"/>
                <a:ext cx="285167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03504" y="5823938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504" y="5823938"/>
                <a:ext cx="1303049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384829" y="3211511"/>
            <a:ext cx="11464793" cy="580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23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981196" y="2795006"/>
            <a:ext cx="6175330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66FF66"/>
              </a:gs>
              <a:gs pos="100000">
                <a:srgbClr val="33CC33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Прямоугольник 2"/>
          <p:cNvSpPr/>
          <p:nvPr/>
        </p:nvSpPr>
        <p:spPr>
          <a:xfrm>
            <a:off x="3342986" y="-16646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5987" y="1029323"/>
                <a:ext cx="9318577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87" y="1029323"/>
                <a:ext cx="9318577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2756" y="1834141"/>
                <a:ext cx="987321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𝒌𝒖𝒃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𝒇𝒖𝒕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756" y="1834141"/>
                <a:ext cx="987321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4873" y="4130132"/>
                <a:ext cx="66129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𝟑𝟕𝟔𝟖𝟎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𝒈𝒂𝒍𝒍𝒐𝒏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73" y="4130132"/>
                <a:ext cx="661290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4664" y="5022403"/>
                <a:ext cx="529664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𝟑𝟕𝟔𝟖𝟎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𝒈𝒂𝒍𝒍𝒐𝒏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64" y="5022403"/>
                <a:ext cx="5296643" cy="707886"/>
              </a:xfrm>
              <a:prstGeom prst="rect">
                <a:avLst/>
              </a:prstGeom>
              <a:blipFill>
                <a:blip r:embed="rId5"/>
                <a:stretch>
                  <a:fillRect l="-4143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112965" y="2886026"/>
                <a:ext cx="588026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𝒌𝒖𝒃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𝒇𝒖𝒕</m:t>
                      </m:r>
                      <m:r>
                        <a:rPr lang="en-US" sz="4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 err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𝒈𝒂𝒍𝒍𝒐𝒏</m:t>
                      </m:r>
                    </m:oMath>
                  </m:oMathPara>
                </a14:m>
                <a:endParaRPr lang="ru-R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965" y="2886026"/>
                <a:ext cx="588026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8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с двумя скругленными противолежащими углами 43"/>
          <p:cNvSpPr/>
          <p:nvPr/>
        </p:nvSpPr>
        <p:spPr>
          <a:xfrm>
            <a:off x="5934047" y="3412285"/>
            <a:ext cx="4989747" cy="958708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Цилиндр 1"/>
          <p:cNvSpPr/>
          <p:nvPr/>
        </p:nvSpPr>
        <p:spPr>
          <a:xfrm>
            <a:off x="1310325" y="1178352"/>
            <a:ext cx="2592372" cy="4355182"/>
          </a:xfrm>
          <a:prstGeom prst="can">
            <a:avLst>
              <a:gd name="adj" fmla="val 45364"/>
            </a:avLst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Цилиндр 3"/>
          <p:cNvSpPr/>
          <p:nvPr/>
        </p:nvSpPr>
        <p:spPr>
          <a:xfrm>
            <a:off x="1792663" y="1470582"/>
            <a:ext cx="1648121" cy="3751868"/>
          </a:xfrm>
          <a:prstGeom prst="can">
            <a:avLst>
              <a:gd name="adj" fmla="val 33353"/>
            </a:avLst>
          </a:prstGeom>
          <a:gradFill>
            <a:gsLst>
              <a:gs pos="56200">
                <a:schemeClr val="bg1"/>
              </a:gs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3214" y="3159075"/>
                <a:ext cx="39594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14" y="3159075"/>
                <a:ext cx="39594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/>
          <p:cNvSpPr/>
          <p:nvPr/>
        </p:nvSpPr>
        <p:spPr>
          <a:xfrm>
            <a:off x="1318698" y="1153580"/>
            <a:ext cx="2592371" cy="1199607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92662" y="1753386"/>
            <a:ext cx="0" cy="317164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40784" y="1753386"/>
            <a:ext cx="0" cy="3171648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780348" y="1496838"/>
            <a:ext cx="1669072" cy="527583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endCxn id="19" idx="5"/>
          </p:cNvCxnSpPr>
          <p:nvPr/>
        </p:nvCxnSpPr>
        <p:spPr>
          <a:xfrm>
            <a:off x="2601798" y="1753386"/>
            <a:ext cx="603192" cy="1937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8274" y="1481380"/>
                <a:ext cx="3147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274" y="1481380"/>
                <a:ext cx="314758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Овал 22"/>
          <p:cNvSpPr/>
          <p:nvPr/>
        </p:nvSpPr>
        <p:spPr>
          <a:xfrm>
            <a:off x="2564875" y="1696824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18698" y="4404909"/>
            <a:ext cx="2592371" cy="1136027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791030" y="4418390"/>
            <a:ext cx="5497" cy="55295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440380" y="4434687"/>
            <a:ext cx="5497" cy="552953"/>
          </a:xfrm>
          <a:prstGeom prst="line">
            <a:avLst/>
          </a:prstGeom>
          <a:ln w="571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1791030" y="4689681"/>
            <a:ext cx="1669072" cy="527583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00B0F0"/>
              </a:gs>
              <a:gs pos="100000">
                <a:srgbClr val="00B0F0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599961" y="4932279"/>
            <a:ext cx="821101" cy="4901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948814" y="4745791"/>
                <a:ext cx="31475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14" y="4745791"/>
                <a:ext cx="31475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2573180" y="4896911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6342387" y="3436074"/>
                <a:ext cx="4173065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87" y="3436074"/>
                <a:ext cx="4173065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34047" y="1200457"/>
                <a:ext cx="53796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 smtClean="0"/>
                  <a:t> </a:t>
                </a:r>
                <a:r>
                  <a:rPr lang="en-US" sz="4000" b="1" dirty="0" err="1" smtClean="0"/>
                  <a:t>tashqi</a:t>
                </a:r>
                <a:r>
                  <a:rPr lang="en-US" sz="4000" b="1" dirty="0" smtClean="0"/>
                  <a:t> </a:t>
                </a:r>
                <a:r>
                  <a:rPr lang="en-US" sz="4000" b="1" dirty="0" err="1" smtClean="0"/>
                  <a:t>silindr</a:t>
                </a:r>
                <a:r>
                  <a:rPr lang="en-US" sz="4000" b="1" dirty="0" smtClean="0"/>
                  <a:t> </a:t>
                </a:r>
                <a:r>
                  <a:rPr lang="en-US" sz="4000" b="1" dirty="0" err="1" smtClean="0"/>
                  <a:t>radiusi</a:t>
                </a:r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47" y="1200457"/>
                <a:ext cx="5379614" cy="615553"/>
              </a:xfrm>
              <a:prstGeom prst="rect">
                <a:avLst/>
              </a:prstGeom>
              <a:blipFill>
                <a:blip r:embed="rId6"/>
                <a:stretch>
                  <a:fillRect t="-25743" r="-2492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44739" y="1993705"/>
                <a:ext cx="49790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4000" b="1" dirty="0" smtClean="0"/>
                  <a:t> ichki </a:t>
                </a:r>
                <a:r>
                  <a:rPr lang="en-US" sz="4000" b="1" dirty="0" err="1" smtClean="0"/>
                  <a:t>silindr</a:t>
                </a:r>
                <a:r>
                  <a:rPr lang="en-US" sz="4000" b="1" dirty="0" smtClean="0"/>
                  <a:t> </a:t>
                </a:r>
                <a:r>
                  <a:rPr lang="en-US" sz="4000" b="1" dirty="0" err="1" smtClean="0"/>
                  <a:t>radiusi</a:t>
                </a:r>
                <a:r>
                  <a:rPr lang="en-US" sz="4000" b="1" dirty="0" smtClean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739" y="1993705"/>
                <a:ext cx="4979055" cy="615553"/>
              </a:xfrm>
              <a:prstGeom prst="rect">
                <a:avLst/>
              </a:prstGeom>
              <a:blipFill>
                <a:blip r:embed="rId7"/>
                <a:stretch>
                  <a:fillRect t="-24752" r="-2938" b="-49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 стрелкой 5"/>
          <p:cNvCxnSpPr/>
          <p:nvPr/>
        </p:nvCxnSpPr>
        <p:spPr>
          <a:xfrm>
            <a:off x="1069156" y="1696823"/>
            <a:ext cx="0" cy="3313209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299314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44" y="844379"/>
            <a:ext cx="7098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fazoviy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jismning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8425272" y="1298140"/>
            <a:ext cx="2382816" cy="3506143"/>
          </a:xfrm>
          <a:prstGeom prst="can">
            <a:avLst>
              <a:gd name="adj" fmla="val 22547"/>
            </a:avLst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8837603" y="1460094"/>
            <a:ext cx="1648121" cy="3057201"/>
          </a:xfrm>
          <a:prstGeom prst="can">
            <a:avLst>
              <a:gd name="adj" fmla="val 15359"/>
            </a:avLst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25272" y="1279825"/>
            <a:ext cx="2382816" cy="575034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32067" y="1567342"/>
            <a:ext cx="0" cy="317164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80188" y="1567342"/>
            <a:ext cx="0" cy="317164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832067" y="1423464"/>
            <a:ext cx="1648121" cy="298078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25273" y="4333228"/>
            <a:ext cx="2382816" cy="471055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477423" y="4303776"/>
            <a:ext cx="5535" cy="28972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32068" y="4345727"/>
            <a:ext cx="0" cy="23155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834878" y="4427069"/>
            <a:ext cx="1669072" cy="300422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14729" y="2782001"/>
                <a:ext cx="904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4729" y="2782001"/>
                <a:ext cx="904094" cy="369332"/>
              </a:xfrm>
              <a:prstGeom prst="rect">
                <a:avLst/>
              </a:prstGeom>
              <a:blipFill>
                <a:blip r:embed="rId2"/>
                <a:stretch>
                  <a:fillRect l="-7432" r="-473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 flipV="1">
            <a:off x="11128671" y="1513758"/>
            <a:ext cx="0" cy="1154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128671" y="3216741"/>
            <a:ext cx="0" cy="1298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13404" y="4553925"/>
            <a:ext cx="2650" cy="1080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923727" y="4966237"/>
            <a:ext cx="1464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98427" y="4966237"/>
                <a:ext cx="971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27" y="4966237"/>
                <a:ext cx="971420" cy="369332"/>
              </a:xfrm>
              <a:prstGeom prst="rect">
                <a:avLst/>
              </a:prstGeom>
              <a:blipFill>
                <a:blip r:embed="rId3"/>
                <a:stretch>
                  <a:fillRect l="-629" r="-440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8417264" y="4568755"/>
            <a:ext cx="7753" cy="106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479953" y="4738990"/>
            <a:ext cx="3001" cy="40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832067" y="4765275"/>
            <a:ext cx="0" cy="3478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8503934" y="5411971"/>
            <a:ext cx="2217738" cy="68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98427" y="5505590"/>
                <a:ext cx="971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27" y="5505590"/>
                <a:ext cx="971420" cy="369332"/>
              </a:xfrm>
              <a:prstGeom prst="rect">
                <a:avLst/>
              </a:prstGeom>
              <a:blipFill>
                <a:blip r:embed="rId4"/>
                <a:stretch>
                  <a:fillRect l="-629" r="-440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686339" y="275680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65095" y="2681090"/>
            <a:ext cx="6987468" cy="745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58315" y="3487882"/>
                <a:ext cx="24992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15" y="3487882"/>
                <a:ext cx="249921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797774" y="4049598"/>
                <a:ext cx="275729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74" y="4049598"/>
                <a:ext cx="275729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4554" y="4658460"/>
                <a:ext cx="28390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54" y="4658460"/>
                <a:ext cx="283904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86339" y="519316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2335" y="5869004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35" y="5869004"/>
                <a:ext cx="1303049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402721" y="4057681"/>
                <a:ext cx="24511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21" y="4057681"/>
                <a:ext cx="245111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402720" y="4666543"/>
                <a:ext cx="25328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20" y="4666543"/>
                <a:ext cx="253287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 стрелкой 66"/>
          <p:cNvCxnSpPr/>
          <p:nvPr/>
        </p:nvCxnSpPr>
        <p:spPr>
          <a:xfrm>
            <a:off x="3696788" y="4411527"/>
            <a:ext cx="60089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3696788" y="4966237"/>
            <a:ext cx="60089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314" y="22362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305-masala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8425272" y="1298140"/>
            <a:ext cx="2382816" cy="3506143"/>
          </a:xfrm>
          <a:prstGeom prst="can">
            <a:avLst>
              <a:gd name="adj" fmla="val 22547"/>
            </a:avLst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8837603" y="1460094"/>
            <a:ext cx="1648121" cy="3057201"/>
          </a:xfrm>
          <a:prstGeom prst="can">
            <a:avLst>
              <a:gd name="adj" fmla="val 15359"/>
            </a:avLst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25272" y="1279825"/>
            <a:ext cx="2382816" cy="575034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32067" y="1567342"/>
            <a:ext cx="0" cy="317164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480188" y="1567342"/>
            <a:ext cx="0" cy="3171648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832067" y="1423464"/>
            <a:ext cx="1648121" cy="298078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425273" y="4333228"/>
            <a:ext cx="2382816" cy="471055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66FF66"/>
              </a:gs>
              <a:gs pos="100000">
                <a:srgbClr val="66FF66"/>
              </a:gs>
            </a:gsLst>
            <a:lin ang="5400000" scaled="1"/>
          </a:gradFill>
          <a:ln w="57150">
            <a:solidFill>
              <a:srgbClr val="2F8D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0477423" y="4303776"/>
            <a:ext cx="5535" cy="28972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32068" y="4345727"/>
            <a:ext cx="0" cy="231553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8834878" y="4427069"/>
            <a:ext cx="1669072" cy="300422"/>
          </a:xfrm>
          <a:prstGeom prst="ellipse">
            <a:avLst/>
          </a:prstGeom>
          <a:gradFill>
            <a:gsLst>
              <a:gs pos="56200">
                <a:schemeClr val="bg1"/>
              </a:gs>
              <a:gs pos="0">
                <a:srgbClr val="FFC000"/>
              </a:gs>
              <a:gs pos="100000">
                <a:srgbClr val="FFC000"/>
              </a:gs>
            </a:gsLst>
            <a:lin ang="5400000" scaled="1"/>
          </a:gra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879072" y="2718413"/>
                <a:ext cx="904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072" y="2718413"/>
                <a:ext cx="904094" cy="369332"/>
              </a:xfrm>
              <a:prstGeom prst="rect">
                <a:avLst/>
              </a:prstGeom>
              <a:blipFill>
                <a:blip r:embed="rId2"/>
                <a:stretch>
                  <a:fillRect l="-8108" r="-473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 flipV="1">
            <a:off x="11050206" y="1474416"/>
            <a:ext cx="0" cy="11543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1050206" y="3177399"/>
            <a:ext cx="0" cy="12984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813404" y="4553925"/>
            <a:ext cx="2650" cy="10806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8923727" y="4966237"/>
            <a:ext cx="14648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98427" y="4966237"/>
                <a:ext cx="971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27" y="4966237"/>
                <a:ext cx="971420" cy="369332"/>
              </a:xfrm>
              <a:prstGeom prst="rect">
                <a:avLst/>
              </a:prstGeom>
              <a:blipFill>
                <a:blip r:embed="rId3"/>
                <a:stretch>
                  <a:fillRect l="-629" r="-440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Прямая соединительная линия 39"/>
          <p:cNvCxnSpPr/>
          <p:nvPr/>
        </p:nvCxnSpPr>
        <p:spPr>
          <a:xfrm>
            <a:off x="8417264" y="4568755"/>
            <a:ext cx="7753" cy="10658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0479953" y="4738990"/>
            <a:ext cx="3001" cy="4015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8832067" y="4765275"/>
            <a:ext cx="0" cy="3478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8503934" y="5411971"/>
            <a:ext cx="2217738" cy="6859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9198427" y="5505590"/>
                <a:ext cx="971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427" y="5505590"/>
                <a:ext cx="971420" cy="369332"/>
              </a:xfrm>
              <a:prstGeom prst="rect">
                <a:avLst/>
              </a:prstGeom>
              <a:blipFill>
                <a:blip r:embed="rId4"/>
                <a:stretch>
                  <a:fillRect l="-629" r="-4403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4" name="Прямоугольник 33"/>
          <p:cNvSpPr/>
          <p:nvPr/>
        </p:nvSpPr>
        <p:spPr>
          <a:xfrm>
            <a:off x="3342986" y="-16646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1157122" y="1374840"/>
            <a:ext cx="4989747" cy="958708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1340069" y="1423464"/>
                <a:ext cx="4173065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69" y="1423464"/>
                <a:ext cx="4173065" cy="7871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466251" y="2759596"/>
                <a:ext cx="6897081" cy="7871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51" y="2759596"/>
                <a:ext cx="6897081" cy="7871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926745" y="4568755"/>
                <a:ext cx="56574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745" y="4568755"/>
                <a:ext cx="565744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744148" y="3700161"/>
                <a:ext cx="66191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𝟔𝟒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48" y="3700161"/>
                <a:ext cx="661918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77203" y="5636918"/>
                <a:ext cx="34408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203" y="5636918"/>
                <a:ext cx="3440878" cy="707886"/>
              </a:xfrm>
              <a:prstGeom prst="rect">
                <a:avLst/>
              </a:prstGeom>
              <a:blipFill>
                <a:blip r:embed="rId9"/>
                <a:stretch>
                  <a:fillRect l="-6195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5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97588" y="1711357"/>
            <a:ext cx="718457" cy="3892731"/>
          </a:xfrm>
          <a:prstGeom prst="rect">
            <a:avLst/>
          </a:prstGeom>
          <a:gradFill>
            <a:gsLst>
              <a:gs pos="0">
                <a:srgbClr val="FF66FF"/>
              </a:gs>
              <a:gs pos="100000">
                <a:srgbClr val="FF66FF"/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45238" y="1717765"/>
            <a:ext cx="862148" cy="3892731"/>
          </a:xfrm>
          <a:prstGeom prst="rect">
            <a:avLst/>
          </a:prstGeom>
          <a:gradFill>
            <a:gsLst>
              <a:gs pos="0">
                <a:srgbClr val="FF66FF"/>
              </a:gs>
              <a:gs pos="100000">
                <a:srgbClr val="FF66FF"/>
              </a:gs>
              <a:gs pos="5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709977" y="2227216"/>
            <a:ext cx="13063" cy="2090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657659" y="1992086"/>
            <a:ext cx="6532" cy="551905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20878729">
            <a:off x="8824243" y="1157697"/>
            <a:ext cx="227726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9261566" y="1962468"/>
            <a:ext cx="1402625" cy="303938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276926" y="2283136"/>
            <a:ext cx="859852" cy="555171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9274630" y="2272937"/>
            <a:ext cx="1028" cy="2024743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0130220" y="2838307"/>
            <a:ext cx="5672" cy="2105652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699813" y="1530888"/>
            <a:ext cx="46270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707085" y="1538153"/>
            <a:ext cx="3135085" cy="137813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0835639" y="2266406"/>
            <a:ext cx="13063" cy="20900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 rot="1875914">
            <a:off x="8711885" y="4824380"/>
            <a:ext cx="2277269" cy="115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9253444" y="4281274"/>
            <a:ext cx="883334" cy="632693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 rot="20078284">
            <a:off x="9910923" y="4576191"/>
            <a:ext cx="2173240" cy="992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723041" y="3657723"/>
            <a:ext cx="3125662" cy="1378131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002649" y="3065212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2649" y="3065212"/>
                <a:ext cx="33823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831304" y="4177292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04" y="4177292"/>
                <a:ext cx="39433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742175" y="1609151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175" y="1609151"/>
                <a:ext cx="33823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65512" y="2137790"/>
                <a:ext cx="780085" cy="503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512" y="2137790"/>
                <a:ext cx="780085" cy="5035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752551" y="1736386"/>
                <a:ext cx="5909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551" y="1736386"/>
                <a:ext cx="590931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3" name="TextBox 42"/>
          <p:cNvSpPr txBox="1"/>
          <p:nvPr/>
        </p:nvSpPr>
        <p:spPr>
          <a:xfrm>
            <a:off x="3299314" y="22362"/>
            <a:ext cx="5920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311-masala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48951" y="1044830"/>
            <a:ext cx="70984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bo‘lagining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82466" y="2884515"/>
            <a:ext cx="6987468" cy="745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82466" y="304084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38472" y="3787291"/>
                <a:ext cx="223189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2" y="3787291"/>
                <a:ext cx="2231893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74297" y="3833132"/>
                <a:ext cx="13653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297" y="3833132"/>
                <a:ext cx="136537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382466" y="4560024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2466" y="5463647"/>
                <a:ext cx="13030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6" y="5463647"/>
                <a:ext cx="1303049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930439" y="3787291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39" y="3787291"/>
                <a:ext cx="1413464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Овал 51"/>
          <p:cNvSpPr/>
          <p:nvPr/>
        </p:nvSpPr>
        <p:spPr>
          <a:xfrm>
            <a:off x="9224360" y="2205159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9225865" y="4241119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7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56026237"/>
              </p:ext>
            </p:extLst>
          </p:nvPr>
        </p:nvGraphicFramePr>
        <p:xfrm>
          <a:off x="267092" y="1493626"/>
          <a:ext cx="11924908" cy="486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2138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48448" y="2011217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48" y="2011217"/>
                <a:ext cx="42159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56299" y="3556715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299" y="3556715"/>
                <a:ext cx="42159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7770" y="5058387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770" y="5058387"/>
                <a:ext cx="42159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1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Прямоугольник 2"/>
          <p:cNvSpPr/>
          <p:nvPr/>
        </p:nvSpPr>
        <p:spPr>
          <a:xfrm>
            <a:off x="3342986" y="-16646"/>
            <a:ext cx="5030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772041" y="1228187"/>
            <a:ext cx="2256109" cy="208845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9914557" y="2006231"/>
            <a:ext cx="1074697" cy="325534"/>
          </a:xfrm>
          <a:prstGeom prst="line">
            <a:avLst/>
          </a:prstGeom>
          <a:ln w="571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4" idx="5"/>
          </p:cNvCxnSpPr>
          <p:nvPr/>
        </p:nvCxnSpPr>
        <p:spPr>
          <a:xfrm>
            <a:off x="9929917" y="2348495"/>
            <a:ext cx="767833" cy="662296"/>
          </a:xfrm>
          <a:prstGeom prst="line">
            <a:avLst/>
          </a:prstGeom>
          <a:ln w="5715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297661" y="177345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661" y="1773456"/>
                <a:ext cx="253274" cy="369332"/>
              </a:xfrm>
              <a:prstGeom prst="rect">
                <a:avLst/>
              </a:prstGeom>
              <a:blipFill>
                <a:blip r:embed="rId2"/>
                <a:stretch>
                  <a:fillRect l="-26190" r="-28571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04183" y="2199491"/>
                <a:ext cx="585032" cy="377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83" y="2199491"/>
                <a:ext cx="585032" cy="377667"/>
              </a:xfrm>
              <a:prstGeom prst="rect">
                <a:avLst/>
              </a:prstGeom>
              <a:blipFill>
                <a:blip r:embed="rId3"/>
                <a:stretch>
                  <a:fillRect l="-12500" t="-1613" r="-5208" b="-6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61807" y="1799586"/>
                <a:ext cx="5909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807" y="1799586"/>
                <a:ext cx="59093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/>
          <p:cNvSpPr/>
          <p:nvPr/>
        </p:nvSpPr>
        <p:spPr>
          <a:xfrm>
            <a:off x="9878069" y="2275204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22244" y="1143988"/>
                <a:ext cx="2231893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44" y="1143988"/>
                <a:ext cx="2231893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58069" y="1189829"/>
                <a:ext cx="13653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069" y="1189829"/>
                <a:ext cx="136537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1122244" y="2065717"/>
                <a:ext cx="2910349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44" y="2065717"/>
                <a:ext cx="2910349" cy="12509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22244" y="3756631"/>
                <a:ext cx="6909840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ru-RU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𝟗𝟎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44" y="3756631"/>
                <a:ext cx="6909840" cy="12509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5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699813" y="1530888"/>
            <a:ext cx="46270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1875914">
            <a:off x="8711885" y="4824380"/>
            <a:ext cx="2277269" cy="115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078284">
            <a:off x="9940639" y="4546097"/>
            <a:ext cx="2277269" cy="11546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Цилиндр 4"/>
          <p:cNvSpPr/>
          <p:nvPr/>
        </p:nvSpPr>
        <p:spPr>
          <a:xfrm>
            <a:off x="7710277" y="1503426"/>
            <a:ext cx="3141616" cy="3517294"/>
          </a:xfrm>
          <a:prstGeom prst="can">
            <a:avLst>
              <a:gd name="adj" fmla="val 43018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0951170" y="2901589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170" y="2901589"/>
                <a:ext cx="338233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649502" y="1570395"/>
                <a:ext cx="33823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9502" y="1570395"/>
                <a:ext cx="33823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752551" y="1736386"/>
                <a:ext cx="59093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2551" y="1736386"/>
                <a:ext cx="59093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 flipV="1">
            <a:off x="9314345" y="1816616"/>
            <a:ext cx="1265205" cy="428777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7710011" y="3662182"/>
            <a:ext cx="3125662" cy="1378131"/>
          </a:xfrm>
          <a:prstGeom prst="ellipse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354022" y="2103845"/>
                <a:ext cx="21047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22" y="2103845"/>
                <a:ext cx="210474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777289" y="887873"/>
                <a:ext cx="141346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89" y="887873"/>
                <a:ext cx="141346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1354022" y="887873"/>
                <a:ext cx="17324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022" y="887873"/>
                <a:ext cx="1732462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005678" y="3277207"/>
                <a:ext cx="483673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78" y="3277207"/>
                <a:ext cx="4836732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336411" y="4493179"/>
                <a:ext cx="294343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𝟒𝟓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411" y="4493179"/>
                <a:ext cx="2943434" cy="707886"/>
              </a:xfrm>
              <a:prstGeom prst="rect">
                <a:avLst/>
              </a:prstGeom>
              <a:blipFill>
                <a:blip r:embed="rId10"/>
                <a:stretch>
                  <a:fillRect l="-7246" t="-17241" b="-344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единительная линия 19"/>
          <p:cNvCxnSpPr/>
          <p:nvPr/>
        </p:nvCxnSpPr>
        <p:spPr>
          <a:xfrm flipH="1">
            <a:off x="9274630" y="2272937"/>
            <a:ext cx="1028" cy="2024743"/>
          </a:xfrm>
          <a:prstGeom prst="line">
            <a:avLst/>
          </a:prstGeom>
          <a:ln w="57150">
            <a:solidFill>
              <a:srgbClr val="2B812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31304" y="4177292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304" y="4177292"/>
                <a:ext cx="394339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вал 21"/>
          <p:cNvSpPr/>
          <p:nvPr/>
        </p:nvSpPr>
        <p:spPr>
          <a:xfrm>
            <a:off x="9225865" y="4241119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9224360" y="2205159"/>
            <a:ext cx="103695" cy="11312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61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61390174"/>
              </p:ext>
            </p:extLst>
          </p:nvPr>
        </p:nvGraphicFramePr>
        <p:xfrm>
          <a:off x="1480307" y="1303485"/>
          <a:ext cx="8128000" cy="4630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678" y="1611086"/>
            <a:ext cx="3164265" cy="769257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00B0F0"/>
              </a:gs>
              <a:gs pos="100000">
                <a:srgbClr val="00B0F0"/>
              </a:gs>
              <a:gs pos="44000">
                <a:schemeClr val="bg1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179-sahifa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/>
          <a:srcRect l="15401" t="10451" r="15508" b="18086"/>
          <a:stretch/>
        </p:blipFill>
        <p:spPr>
          <a:xfrm flipH="1">
            <a:off x="8276446" y="3618507"/>
            <a:ext cx="3327725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278-masala 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(176-sahifa)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5014" y="716437"/>
                <a:ext cx="112970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14" y="716437"/>
                <a:ext cx="11297054" cy="1200329"/>
              </a:xfrm>
              <a:prstGeom prst="rect">
                <a:avLst/>
              </a:prstGeom>
              <a:blipFill>
                <a:blip r:embed="rId2"/>
                <a:stretch>
                  <a:fillRect l="-1619" t="-8163" r="-2159" b="-18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557222" y="1992286"/>
            <a:ext cx="11050279" cy="40909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Цилиндр 7"/>
          <p:cNvSpPr/>
          <p:nvPr/>
        </p:nvSpPr>
        <p:spPr>
          <a:xfrm>
            <a:off x="8015208" y="2541964"/>
            <a:ext cx="3045404" cy="1022761"/>
          </a:xfrm>
          <a:prstGeom prst="can">
            <a:avLst>
              <a:gd name="adj" fmla="val 21628"/>
            </a:avLst>
          </a:prstGeom>
          <a:gradFill>
            <a:gsLst>
              <a:gs pos="0">
                <a:srgbClr val="25C6FF"/>
              </a:gs>
              <a:gs pos="14000">
                <a:schemeClr val="bg1"/>
              </a:gs>
              <a:gs pos="100000">
                <a:srgbClr val="25C6FF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1194727" y="2669138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11194727" y="3474206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1356661" y="2659590"/>
            <a:ext cx="8373" cy="235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192178" y="2875635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178" y="2875635"/>
                <a:ext cx="830646" cy="369332"/>
              </a:xfrm>
              <a:prstGeom prst="rect">
                <a:avLst/>
              </a:prstGeom>
              <a:blipFill>
                <a:blip r:embed="rId3"/>
                <a:stretch>
                  <a:fillRect l="-4412" r="-73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 стрелкой 13"/>
          <p:cNvCxnSpPr/>
          <p:nvPr/>
        </p:nvCxnSpPr>
        <p:spPr>
          <a:xfrm>
            <a:off x="11359696" y="3223032"/>
            <a:ext cx="1153" cy="251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538396" y="3574273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1044700" y="3448029"/>
            <a:ext cx="970" cy="405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898916" y="3731755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916" y="3731755"/>
                <a:ext cx="790918" cy="369332"/>
              </a:xfrm>
              <a:prstGeom prst="rect">
                <a:avLst/>
              </a:prstGeom>
              <a:blipFill>
                <a:blip r:embed="rId4"/>
                <a:stretch>
                  <a:fillRect l="-6923" r="-307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я со стрелкой 19"/>
          <p:cNvCxnSpPr/>
          <p:nvPr/>
        </p:nvCxnSpPr>
        <p:spPr>
          <a:xfrm flipV="1">
            <a:off x="9552633" y="3725268"/>
            <a:ext cx="1472538" cy="648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7228" y="213921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39128" y="2223453"/>
                <a:ext cx="203063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128" y="2223453"/>
                <a:ext cx="203063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52676" y="2221439"/>
                <a:ext cx="1888894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676" y="2221439"/>
                <a:ext cx="1888894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757320" y="2775437"/>
                <a:ext cx="2858897" cy="603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20" y="2775437"/>
                <a:ext cx="2858897" cy="6038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19370" y="2708760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15208" y="2659589"/>
            <a:ext cx="3037933" cy="788439"/>
          </a:xfrm>
          <a:prstGeom prst="rect">
            <a:avLst/>
          </a:prstGeom>
          <a:gradFill>
            <a:gsLst>
              <a:gs pos="97810">
                <a:schemeClr val="bg1"/>
              </a:gs>
              <a:gs pos="54000">
                <a:srgbClr val="92D05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8019006" y="2529678"/>
            <a:ext cx="3044433" cy="247773"/>
          </a:xfrm>
          <a:prstGeom prst="ellipse">
            <a:avLst/>
          </a:prstGeom>
          <a:gradFill>
            <a:gsLst>
              <a:gs pos="100000">
                <a:srgbClr val="25C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016179" y="3326500"/>
            <a:ext cx="3044433" cy="247773"/>
          </a:xfrm>
          <a:prstGeom prst="ellipse">
            <a:avLst/>
          </a:prstGeom>
          <a:gradFill>
            <a:gsLst>
              <a:gs pos="100000">
                <a:srgbClr val="25C6FF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8097642" y="5652356"/>
            <a:ext cx="2873064" cy="1805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57174" y="5706928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174" y="5706928"/>
                <a:ext cx="790918" cy="369332"/>
              </a:xfrm>
              <a:prstGeom prst="rect">
                <a:avLst/>
              </a:prstGeom>
              <a:blipFill>
                <a:blip r:embed="rId8"/>
                <a:stretch>
                  <a:fillRect l="-13077" r="-1923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/>
          <p:cNvCxnSpPr/>
          <p:nvPr/>
        </p:nvCxnSpPr>
        <p:spPr>
          <a:xfrm flipV="1">
            <a:off x="11189143" y="4715136"/>
            <a:ext cx="8373" cy="2357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1024660" y="4931181"/>
                <a:ext cx="8306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660" y="4931181"/>
                <a:ext cx="830646" cy="369332"/>
              </a:xfrm>
              <a:prstGeom prst="rect">
                <a:avLst/>
              </a:prstGeom>
              <a:blipFill>
                <a:blip r:embed="rId9"/>
                <a:stretch>
                  <a:fillRect l="-4412" r="-735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Прямая со стрелкой 51"/>
          <p:cNvCxnSpPr/>
          <p:nvPr/>
        </p:nvCxnSpPr>
        <p:spPr>
          <a:xfrm>
            <a:off x="11192178" y="5278578"/>
            <a:ext cx="1153" cy="25117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7524488" y="2333640"/>
            <a:ext cx="1" cy="4219560"/>
          </a:xfrm>
          <a:prstGeom prst="line">
            <a:avLst/>
          </a:prstGeom>
          <a:ln w="28575">
            <a:solidFill>
              <a:srgbClr val="25C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08909" y="4552828"/>
                <a:ext cx="3791502" cy="603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09" y="4552828"/>
                <a:ext cx="3791502" cy="6038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37041" y="3312681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1689" y="5156648"/>
                <a:ext cx="5147505" cy="6038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𝒌𝒆𝒔𝒊𝒎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89" y="5156648"/>
                <a:ext cx="5147505" cy="6038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7890" y="5891594"/>
                <a:ext cx="3334503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90" y="5891594"/>
                <a:ext cx="3334503" cy="658898"/>
              </a:xfrm>
              <a:prstGeom prst="rect">
                <a:avLst/>
              </a:prstGeom>
              <a:blipFill>
                <a:blip r:embed="rId12"/>
                <a:stretch>
                  <a:fillRect l="-5484" t="-13761" b="-311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Прямоугольник 32"/>
          <p:cNvSpPr/>
          <p:nvPr/>
        </p:nvSpPr>
        <p:spPr>
          <a:xfrm>
            <a:off x="8022679" y="4715136"/>
            <a:ext cx="3037933" cy="788439"/>
          </a:xfrm>
          <a:prstGeom prst="rect">
            <a:avLst/>
          </a:prstGeom>
          <a:gradFill>
            <a:gsLst>
              <a:gs pos="97810">
                <a:schemeClr val="bg1"/>
              </a:gs>
              <a:gs pos="54000">
                <a:srgbClr val="92D05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15835" y="3969501"/>
                <a:ext cx="3198615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35" y="3969501"/>
                <a:ext cx="3198615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1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013 0.3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0.0013 0.3009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9" grpId="0"/>
      <p:bldP spid="51" grpId="0"/>
      <p:bldP spid="58" grpId="0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4918" y="1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282-masala (176-sahifa)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4531" y="2097296"/>
            <a:ext cx="11050279" cy="40909"/>
          </a:xfrm>
          <a:prstGeom prst="line">
            <a:avLst/>
          </a:prstGeom>
          <a:ln w="38100">
            <a:solidFill>
              <a:srgbClr val="25C6FF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/>
              <p:nvPr/>
            </p:nvSpPr>
            <p:spPr>
              <a:xfrm>
                <a:off x="104593" y="733209"/>
                <a:ext cx="11977894" cy="1212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600" b="1" i="1" dirty="0" smtClean="0">
                            <a:solidFill>
                              <a:srgbClr val="2B812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solidFill>
                              <a:srgbClr val="2B812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dirty="0" smtClean="0">
                            <a:solidFill>
                              <a:srgbClr val="2B812B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kvadratdan</a:t>
                </a:r>
                <a:endPara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iborat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yon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 </a:t>
                </a:r>
                <a:endParaRPr lang="en-US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14B6C9-A8D0-485D-9665-1C2FE91F4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3" y="733209"/>
                <a:ext cx="11977894" cy="1212896"/>
              </a:xfrm>
              <a:prstGeom prst="rect">
                <a:avLst/>
              </a:prstGeom>
              <a:blipFill>
                <a:blip r:embed="rId2"/>
                <a:stretch>
                  <a:fillRect l="-458" t="-6533" r="-662" b="-180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ADF0ADC-32B3-4D09-BD57-29525DF6E5BD}"/>
              </a:ext>
            </a:extLst>
          </p:cNvPr>
          <p:cNvSpPr/>
          <p:nvPr/>
        </p:nvSpPr>
        <p:spPr>
          <a:xfrm>
            <a:off x="9306524" y="3419560"/>
            <a:ext cx="2222695" cy="1952907"/>
          </a:xfrm>
          <a:prstGeom prst="rect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306524" y="3142810"/>
            <a:ext cx="2222695" cy="535811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306524" y="5099111"/>
            <a:ext cx="2222695" cy="523923"/>
          </a:xfrm>
          <a:prstGeom prst="ellipse">
            <a:avLst/>
          </a:prstGeom>
          <a:solidFill>
            <a:srgbClr val="25C6FF">
              <a:alpha val="61961"/>
            </a:srgb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79F0AB-817E-4E5E-8EB6-F46ED3496D09}"/>
              </a:ext>
            </a:extLst>
          </p:cNvPr>
          <p:cNvSpPr txBox="1"/>
          <p:nvPr/>
        </p:nvSpPr>
        <p:spPr>
          <a:xfrm>
            <a:off x="975171" y="224510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1ECD1-A797-4254-8E50-8A46B5290871}"/>
              </a:ext>
            </a:extLst>
          </p:cNvPr>
          <p:cNvSpPr txBox="1"/>
          <p:nvPr/>
        </p:nvSpPr>
        <p:spPr>
          <a:xfrm>
            <a:off x="975171" y="3019003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/>
              <p:nvPr/>
            </p:nvSpPr>
            <p:spPr>
              <a:xfrm>
                <a:off x="3383203" y="2260169"/>
                <a:ext cx="4655441" cy="6989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𝟑𝟔</m:t>
                      </m:r>
                      <m:r>
                        <a:rPr lang="en-US" sz="40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203" y="2260169"/>
                <a:ext cx="4655441" cy="698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/>
              <p:nvPr/>
            </p:nvSpPr>
            <p:spPr>
              <a:xfrm>
                <a:off x="4492480" y="3074661"/>
                <a:ext cx="196553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80" y="3074661"/>
                <a:ext cx="1965538" cy="672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 стрелкой 15"/>
          <p:cNvCxnSpPr/>
          <p:nvPr/>
        </p:nvCxnSpPr>
        <p:spPr>
          <a:xfrm flipV="1">
            <a:off x="9064962" y="3470498"/>
            <a:ext cx="0" cy="6110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883851" y="4172059"/>
                <a:ext cx="3622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851" y="4172059"/>
                <a:ext cx="362221" cy="369332"/>
              </a:xfrm>
              <a:prstGeom prst="rect">
                <a:avLst/>
              </a:prstGeom>
              <a:blipFill>
                <a:blip r:embed="rId5"/>
                <a:stretch>
                  <a:fillRect l="-6667" r="-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 стрелкой 17"/>
          <p:cNvCxnSpPr/>
          <p:nvPr/>
        </p:nvCxnSpPr>
        <p:spPr>
          <a:xfrm>
            <a:off x="9064962" y="4692582"/>
            <a:ext cx="5045" cy="659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1529219" y="5372467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9365917" y="5761886"/>
            <a:ext cx="2048893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306524" y="5372467"/>
            <a:ext cx="0" cy="5184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798690" y="5761886"/>
                <a:ext cx="123836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i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690" y="5761886"/>
                <a:ext cx="123836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75171" y="3792899"/>
            <a:ext cx="208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/>
              <p:nvPr/>
            </p:nvSpPr>
            <p:spPr>
              <a:xfrm>
                <a:off x="3118437" y="3779953"/>
                <a:ext cx="4186065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40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437" y="3779953"/>
                <a:ext cx="4186065" cy="670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/>
              <p:nvPr/>
            </p:nvSpPr>
            <p:spPr>
              <a:xfrm>
                <a:off x="3159598" y="4536974"/>
                <a:ext cx="2730072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A3D0AA-DBFB-49CA-A013-48BC4162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598" y="4536974"/>
                <a:ext cx="2730072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/>
              <p:nvPr/>
            </p:nvSpPr>
            <p:spPr>
              <a:xfrm>
                <a:off x="3155392" y="5184886"/>
                <a:ext cx="5412187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AFC957-63B9-4D2C-9125-60E3E0147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392" y="5184886"/>
                <a:ext cx="5412187" cy="672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88298" y="5890960"/>
                <a:ext cx="3650295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3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sSup>
                      <m:sSupPr>
                        <m:ctrlP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6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98" y="5890960"/>
                <a:ext cx="3650295" cy="658898"/>
              </a:xfrm>
              <a:prstGeom prst="rect">
                <a:avLst/>
              </a:prstGeom>
              <a:blipFill>
                <a:blip r:embed="rId10"/>
                <a:stretch>
                  <a:fillRect l="-5008" t="-13889" b="-32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376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62038" y="2656722"/>
            <a:ext cx="2269909" cy="1676741"/>
          </a:xfrm>
          <a:prstGeom prst="rect">
            <a:avLst/>
          </a:prstGeom>
          <a:gradFill>
            <a:gsLst>
              <a:gs pos="97810">
                <a:schemeClr val="bg1"/>
              </a:gs>
              <a:gs pos="54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54289" y="2519291"/>
            <a:ext cx="22776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0522961" y="2635820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542245" y="4333463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0687930" y="2656722"/>
            <a:ext cx="5338" cy="702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664317" y="3372545"/>
                <a:ext cx="7266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4317" y="3372545"/>
                <a:ext cx="726637" cy="369332"/>
              </a:xfrm>
              <a:prstGeom prst="rect">
                <a:avLst/>
              </a:prstGeom>
              <a:blipFill>
                <a:blip r:embed="rId2"/>
                <a:stretch>
                  <a:fillRect l="-11667" r="-6667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10687930" y="3767377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447010" y="4491440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531173" y="4330175"/>
            <a:ext cx="1" cy="458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648867" y="4628226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8867" y="4628226"/>
                <a:ext cx="790918" cy="369332"/>
              </a:xfrm>
              <a:prstGeom prst="rect">
                <a:avLst/>
              </a:prstGeom>
              <a:blipFill>
                <a:blip r:embed="rId3"/>
                <a:stretch>
                  <a:fillRect l="-7692" r="-3077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9452665" y="4608512"/>
            <a:ext cx="1057449" cy="6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3096" y="3187892"/>
                <a:ext cx="199198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96" y="3187892"/>
                <a:ext cx="1991986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693294" y="3154639"/>
                <a:ext cx="199198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94" y="3154639"/>
                <a:ext cx="1991986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3AD7127-1C57-4E49-B0D4-0D41BA6E1E15}"/>
              </a:ext>
            </a:extLst>
          </p:cNvPr>
          <p:cNvSpPr txBox="1"/>
          <p:nvPr/>
        </p:nvSpPr>
        <p:spPr>
          <a:xfrm>
            <a:off x="1358355" y="232067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6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8355" y="4048855"/>
            <a:ext cx="3151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6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402009" y="4997558"/>
                <a:ext cx="2704202" cy="603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09" y="4997558"/>
                <a:ext cx="2704202" cy="60362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Прямая соединительная линия 28"/>
          <p:cNvCxnSpPr/>
          <p:nvPr/>
        </p:nvCxnSpPr>
        <p:spPr>
          <a:xfrm>
            <a:off x="470438" y="2024427"/>
            <a:ext cx="11199044" cy="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2"/>
          <p:cNvSpPr/>
          <p:nvPr/>
        </p:nvSpPr>
        <p:spPr>
          <a:xfrm>
            <a:off x="-4919" y="0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288-masala (177-sahifa)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/>
              <p:nvPr/>
            </p:nvSpPr>
            <p:spPr>
              <a:xfrm>
                <a:off x="363629" y="688278"/>
                <a:ext cx="119203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asosining</a:t>
                </a:r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endParaRPr lang="ru-RU" sz="3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2B812B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kesimining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diagonalini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3600" dirty="0"/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5BD55E8-5ACE-4B74-96F0-7FFA1C58A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29" y="688278"/>
                <a:ext cx="11920399" cy="1200329"/>
              </a:xfrm>
              <a:prstGeom prst="rect">
                <a:avLst/>
              </a:prstGeom>
              <a:blipFill>
                <a:blip r:embed="rId7"/>
                <a:stretch>
                  <a:fillRect t="-8122" b="-172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Равнобедренный треугольник 31"/>
          <p:cNvSpPr/>
          <p:nvPr/>
        </p:nvSpPr>
        <p:spPr>
          <a:xfrm>
            <a:off x="8308732" y="2677866"/>
            <a:ext cx="2210469" cy="1655597"/>
          </a:xfrm>
          <a:prstGeom prst="triangle">
            <a:avLst>
              <a:gd name="adj" fmla="val 100000"/>
            </a:avLst>
          </a:prstGeom>
          <a:gradFill>
            <a:gsLst>
              <a:gs pos="4000">
                <a:srgbClr val="66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327862" y="4137669"/>
            <a:ext cx="191339" cy="1821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267414" y="4228745"/>
            <a:ext cx="2274831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>
            <a:stCxn id="7" idx="6"/>
          </p:cNvCxnSpPr>
          <p:nvPr/>
        </p:nvCxnSpPr>
        <p:spPr>
          <a:xfrm flipH="1">
            <a:off x="8282640" y="2643178"/>
            <a:ext cx="2249307" cy="167944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6"/>
          </p:cNvCxnSpPr>
          <p:nvPr/>
        </p:nvCxnSpPr>
        <p:spPr>
          <a:xfrm flipH="1">
            <a:off x="8262039" y="4352632"/>
            <a:ext cx="2280206" cy="5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247991" y="2649165"/>
            <a:ext cx="2280206" cy="5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7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66887" y="1222979"/>
            <a:ext cx="2269909" cy="1676741"/>
          </a:xfrm>
          <a:prstGeom prst="rect">
            <a:avLst/>
          </a:prstGeom>
          <a:gradFill>
            <a:gsLst>
              <a:gs pos="97810">
                <a:schemeClr val="bg1"/>
              </a:gs>
              <a:gs pos="54000">
                <a:srgbClr val="FFC000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59138" y="1085548"/>
            <a:ext cx="2277658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0852899" y="1194854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10852899" y="2882670"/>
            <a:ext cx="3299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0999077" y="1183803"/>
            <a:ext cx="5338" cy="7028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821261" y="1902263"/>
                <a:ext cx="726637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1261" y="1902263"/>
                <a:ext cx="726637" cy="369332"/>
              </a:xfrm>
              <a:prstGeom prst="rect">
                <a:avLst/>
              </a:prstGeom>
              <a:blipFill>
                <a:blip r:embed="rId2"/>
                <a:stretch>
                  <a:fillRect l="-84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 стрелкой 12"/>
          <p:cNvCxnSpPr/>
          <p:nvPr/>
        </p:nvCxnSpPr>
        <p:spPr>
          <a:xfrm>
            <a:off x="10999077" y="2294458"/>
            <a:ext cx="4786" cy="55867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9758157" y="3018521"/>
            <a:ext cx="5654" cy="32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10842320" y="2857256"/>
            <a:ext cx="1" cy="4587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60014" y="3155307"/>
                <a:ext cx="79091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014" y="3155307"/>
                <a:ext cx="790918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V="1">
            <a:off x="9763812" y="3135593"/>
            <a:ext cx="1057449" cy="608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8621099" y="1170259"/>
            <a:ext cx="2210469" cy="1655597"/>
          </a:xfrm>
          <a:prstGeom prst="triangle">
            <a:avLst>
              <a:gd name="adj" fmla="val 100000"/>
            </a:avLst>
          </a:prstGeom>
          <a:gradFill>
            <a:gsLst>
              <a:gs pos="44000">
                <a:srgbClr val="66FF66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0639009" y="2664750"/>
            <a:ext cx="191339" cy="1821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578561" y="2755826"/>
            <a:ext cx="2274831" cy="247773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8595238" y="1189045"/>
            <a:ext cx="2249307" cy="167944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35" idx="6"/>
          </p:cNvCxnSpPr>
          <p:nvPr/>
        </p:nvCxnSpPr>
        <p:spPr>
          <a:xfrm flipH="1">
            <a:off x="8573186" y="2879713"/>
            <a:ext cx="2280206" cy="5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8559138" y="1176246"/>
            <a:ext cx="2280206" cy="528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061687" y="978619"/>
                <a:ext cx="5363007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‘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𝐤𝐞𝐬𝐢𝐦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87" y="978619"/>
                <a:ext cx="5363007" cy="766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061687" y="2035070"/>
                <a:ext cx="5709255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‘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𝐤𝐞𝐬𝐢𝐦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87" y="2035070"/>
                <a:ext cx="5709255" cy="7669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052718" y="3015363"/>
                <a:ext cx="3998915" cy="766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𝐨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‘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𝐪</m:t>
                                  </m:r>
                                  <m:r>
                                    <a:rPr lang="en-US" sz="3600" b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  <m:t>𝐤𝐞𝐬𝐢𝐦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𝟏𝟑𝟔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718" y="3015363"/>
                <a:ext cx="3998915" cy="766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/>
              <p:nvPr/>
            </p:nvSpPr>
            <p:spPr>
              <a:xfrm>
                <a:off x="1112933" y="4026708"/>
                <a:ext cx="5397760" cy="6817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𝐨</m:t>
                          </m:r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𝐪</m:t>
                          </m:r>
                          <m:r>
                            <a:rPr lang="en-US" sz="3600" b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𝐤𝐞𝐬𝐢𝐦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𝟏𝟑𝟔</m:t>
                          </m:r>
                        </m:e>
                      </m:ra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𝟑𝟒</m:t>
                          </m:r>
                        </m:e>
                      </m:ra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79561A-4042-487D-9B1C-32AA4DF31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33" y="4026708"/>
                <a:ext cx="5397760" cy="681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2"/>
          <p:cNvSpPr/>
          <p:nvPr/>
        </p:nvSpPr>
        <p:spPr>
          <a:xfrm>
            <a:off x="-4919" y="0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61687" y="5007001"/>
                <a:ext cx="3796489" cy="698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339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𝟑𝟒</m:t>
                        </m:r>
                      </m:e>
                    </m:rad>
                    <m:r>
                      <a:rPr lang="en-US" sz="3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3600" b="1" dirty="0" smtClean="0">
                    <a:solidFill>
                      <a:schemeClr val="tx1"/>
                    </a:solidFill>
                  </a:rPr>
                  <a:t> </a:t>
                </a:r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87" y="5007001"/>
                <a:ext cx="3796489" cy="698589"/>
              </a:xfrm>
              <a:prstGeom prst="rect">
                <a:avLst/>
              </a:prstGeom>
              <a:blipFill>
                <a:blip r:embed="rId8"/>
                <a:stretch>
                  <a:fillRect l="-4815" t="-7826" b="-295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90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608044" y="2489991"/>
            <a:ext cx="3327178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-4919" y="0"/>
            <a:ext cx="12196918" cy="71643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85" y="816197"/>
            <a:ext cx="11741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Teorema</a:t>
            </a:r>
            <a:r>
              <a:rPr lang="en-US" sz="40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yasovchisining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2611225" y="2582944"/>
            <a:ext cx="2234152" cy="3280527"/>
          </a:xfrm>
          <a:prstGeom prst="can">
            <a:avLst>
              <a:gd name="adj" fmla="val 39768"/>
            </a:avLst>
          </a:prstGeom>
          <a:gradFill>
            <a:gsLst>
              <a:gs pos="0">
                <a:srgbClr val="66FF66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11225" y="4998365"/>
            <a:ext cx="2234152" cy="865106"/>
          </a:xfrm>
          <a:prstGeom prst="ellipse">
            <a:avLst/>
          </a:prstGeom>
          <a:gradFill>
            <a:gsLst>
              <a:gs pos="100000">
                <a:srgbClr val="66FF66"/>
              </a:gs>
              <a:gs pos="0">
                <a:schemeClr val="bg1"/>
              </a:gs>
            </a:gsLst>
            <a:lin ang="5400000" scaled="1"/>
          </a:gra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728301" y="3064040"/>
            <a:ext cx="0" cy="236687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672629" y="5376777"/>
            <a:ext cx="111343" cy="1082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728300" y="2685627"/>
            <a:ext cx="630758" cy="31610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45376" y="3009899"/>
            <a:ext cx="0" cy="236687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611116" y="3009899"/>
            <a:ext cx="0" cy="236687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672629" y="2955759"/>
            <a:ext cx="111343" cy="1082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52801" y="2762525"/>
                <a:ext cx="2340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01" y="2762525"/>
                <a:ext cx="234038" cy="369332"/>
              </a:xfrm>
              <a:prstGeom prst="rect">
                <a:avLst/>
              </a:prstGeom>
              <a:blipFill>
                <a:blip r:embed="rId2"/>
                <a:stretch>
                  <a:fillRect l="-18421" r="-2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61799" y="3880445"/>
                <a:ext cx="262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799" y="3880445"/>
                <a:ext cx="262892" cy="369332"/>
              </a:xfrm>
              <a:prstGeom prst="rect">
                <a:avLst/>
              </a:prstGeom>
              <a:blipFill>
                <a:blip r:embed="rId3"/>
                <a:stretch>
                  <a:fillRect l="-27273" r="-2727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48987" y="3880445"/>
                <a:ext cx="18274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987" y="3880445"/>
                <a:ext cx="182742" cy="369332"/>
              </a:xfrm>
              <a:prstGeom prst="rect">
                <a:avLst/>
              </a:prstGeom>
              <a:blipFill>
                <a:blip r:embed="rId4"/>
                <a:stretch>
                  <a:fillRect l="-40000" r="-43333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63972" y="2639414"/>
                <a:ext cx="281532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972" y="2639414"/>
                <a:ext cx="281532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08044" y="3792577"/>
            <a:ext cx="3327178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863972" y="3942000"/>
                <a:ext cx="2923108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972" y="3942000"/>
                <a:ext cx="2923108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Прямоугольник с двумя скругленными противолежащими углами 30"/>
          <p:cNvSpPr/>
          <p:nvPr/>
        </p:nvSpPr>
        <p:spPr>
          <a:xfrm>
            <a:off x="7608044" y="5095163"/>
            <a:ext cx="3327178" cy="9144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00B0F0"/>
              </a:gs>
              <a:gs pos="100000">
                <a:srgbClr val="00B0F0"/>
              </a:gs>
              <a:gs pos="53000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863972" y="5244586"/>
                <a:ext cx="2949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3972" y="5244586"/>
                <a:ext cx="2949974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0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236684" y="-16646"/>
            <a:ext cx="5949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300-masala (179-sahifa)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941" y="924067"/>
            <a:ext cx="11771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Silindr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idishlardan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ikkinchisidan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b="1" dirty="0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b="1" dirty="0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kengroq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b="1" dirty="0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b="1" dirty="0" smtClean="0">
                <a:solidFill>
                  <a:srgbClr val="2F8D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pastroq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idishlarning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sig‘imi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65088" y="2842776"/>
            <a:ext cx="11464793" cy="5800"/>
          </a:xfrm>
          <a:prstGeom prst="line">
            <a:avLst/>
          </a:prstGeom>
          <a:ln w="57150">
            <a:solidFill>
              <a:srgbClr val="00B0F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28" y="3081403"/>
            <a:ext cx="4997884" cy="35573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4449" y="3006247"/>
            <a:ext cx="876822" cy="67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8590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" name="TextBox 2"/>
          <p:cNvSpPr txBox="1"/>
          <p:nvPr/>
        </p:nvSpPr>
        <p:spPr>
          <a:xfrm>
            <a:off x="3499574" y="-13289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7918" y="3863106"/>
            <a:ext cx="3294744" cy="1016000"/>
          </a:xfrm>
          <a:prstGeom prst="rect">
            <a:avLst/>
          </a:prstGeom>
          <a:gradFill flip="none" rotWithShape="1">
            <a:gsLst>
              <a:gs pos="18000">
                <a:srgbClr val="00B0F0"/>
              </a:gs>
              <a:gs pos="100000">
                <a:schemeClr val="bg1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71215" y="1903678"/>
            <a:ext cx="1635894" cy="2975428"/>
          </a:xfrm>
          <a:prstGeom prst="rect">
            <a:avLst/>
          </a:prstGeom>
          <a:gradFill>
            <a:gsLst>
              <a:gs pos="5000">
                <a:srgbClr val="FF3399"/>
              </a:gs>
              <a:gs pos="100000">
                <a:schemeClr val="bg1"/>
              </a:gs>
            </a:gsLst>
            <a:lin ang="13500000" scaled="1"/>
          </a:gra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927918" y="3627249"/>
            <a:ext cx="3288233" cy="471714"/>
          </a:xfrm>
          <a:prstGeom prst="ellipse">
            <a:avLst/>
          </a:prstGeom>
          <a:gradFill flip="none" rotWithShape="1">
            <a:gsLst>
              <a:gs pos="18000">
                <a:srgbClr val="00B0F0"/>
              </a:gs>
              <a:gs pos="100000">
                <a:schemeClr val="bg1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871216" y="1667821"/>
            <a:ext cx="1642405" cy="471714"/>
          </a:xfrm>
          <a:prstGeom prst="ellipse">
            <a:avLst/>
          </a:prstGeom>
          <a:gradFill>
            <a:gsLst>
              <a:gs pos="5000">
                <a:srgbClr val="FF3399"/>
              </a:gs>
              <a:gs pos="100000">
                <a:schemeClr val="bg1"/>
              </a:gs>
            </a:gsLst>
            <a:lin ang="13500000" scaled="1"/>
          </a:gra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2757527" y="3863106"/>
            <a:ext cx="1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7640780" y="3863106"/>
            <a:ext cx="1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640779" y="2847106"/>
            <a:ext cx="1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640024" y="1831106"/>
            <a:ext cx="1" cy="101600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86838" y="4098963"/>
                <a:ext cx="585494" cy="505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38" y="4098963"/>
                <a:ext cx="585494" cy="5057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984515" y="3108884"/>
                <a:ext cx="64975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15" y="3108884"/>
                <a:ext cx="64975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206296" y="5159817"/>
                <a:ext cx="57290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296" y="5159817"/>
                <a:ext cx="57290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792011" y="5159817"/>
                <a:ext cx="661451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2011" y="5159817"/>
                <a:ext cx="66145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 flipV="1">
            <a:off x="4710712" y="5240601"/>
            <a:ext cx="1386780" cy="97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610372" y="5132661"/>
            <a:ext cx="45719" cy="246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189805" y="4872935"/>
            <a:ext cx="1770" cy="4733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2927917" y="4657529"/>
            <a:ext cx="3288057" cy="471714"/>
          </a:xfrm>
          <a:prstGeom prst="ellipse">
            <a:avLst/>
          </a:prstGeom>
          <a:gradFill flip="none" rotWithShape="1">
            <a:gsLst>
              <a:gs pos="18000">
                <a:srgbClr val="00B0F0"/>
              </a:gs>
              <a:gs pos="100000">
                <a:schemeClr val="bg1"/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8779719" y="5227294"/>
            <a:ext cx="603839" cy="322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8679379" y="5109606"/>
            <a:ext cx="45719" cy="246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9483664" y="4872934"/>
            <a:ext cx="1770" cy="4733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7864703" y="4643249"/>
            <a:ext cx="1642406" cy="471714"/>
          </a:xfrm>
          <a:prstGeom prst="ellipse">
            <a:avLst/>
          </a:prstGeom>
          <a:gradFill>
            <a:gsLst>
              <a:gs pos="5000">
                <a:srgbClr val="FF3399"/>
              </a:gs>
              <a:gs pos="100000">
                <a:schemeClr val="bg1"/>
              </a:gs>
            </a:gsLst>
            <a:lin ang="13500000" scaled="1"/>
          </a:gra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756268" y="775155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31110" y="1553285"/>
                <a:ext cx="21325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10" y="1553285"/>
                <a:ext cx="213250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574416" y="1228313"/>
                <a:ext cx="2071912" cy="12055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16" y="1228313"/>
                <a:ext cx="2071912" cy="12055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67237" y="2555160"/>
                <a:ext cx="1548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37" y="2555160"/>
                <a:ext cx="1548757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35311" y="2555160"/>
                <a:ext cx="154875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311" y="2555160"/>
                <a:ext cx="1548757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4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465</Words>
  <Application>Microsoft Office PowerPoint</Application>
  <PresentationFormat>Широкоэкранный</PresentationFormat>
  <Paragraphs>194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57</cp:revision>
  <dcterms:created xsi:type="dcterms:W3CDTF">2020-11-09T19:38:01Z</dcterms:created>
  <dcterms:modified xsi:type="dcterms:W3CDTF">2020-11-25T14:52:30Z</dcterms:modified>
</cp:coreProperties>
</file>