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2" r:id="rId5"/>
    <p:sldId id="269" r:id="rId6"/>
    <p:sldId id="270" r:id="rId7"/>
    <p:sldId id="273" r:id="rId8"/>
    <p:sldId id="274" r:id="rId9"/>
    <p:sldId id="275" r:id="rId10"/>
    <p:sldId id="277" r:id="rId11"/>
    <p:sldId id="278" r:id="rId12"/>
    <p:sldId id="280" r:id="rId13"/>
    <p:sldId id="260" r:id="rId14"/>
    <p:sldId id="281" r:id="rId15"/>
    <p:sldId id="282" r:id="rId16"/>
    <p:sldId id="283" r:id="rId17"/>
    <p:sldId id="279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4" r:id="rId27"/>
    <p:sldId id="293" r:id="rId28"/>
    <p:sldId id="296" r:id="rId29"/>
    <p:sldId id="295" r:id="rId30"/>
    <p:sldId id="29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FF"/>
    <a:srgbClr val="00B050"/>
    <a:srgbClr val="25C6FF"/>
    <a:srgbClr val="FF33CC"/>
    <a:srgbClr val="000099"/>
    <a:srgbClr val="CC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54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F444B-2972-4267-B132-E64C87BEBC88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E6E1DBF5-868D-40EE-AD3C-4454566826AE}">
      <dgm:prSet phldrT="[Текст]"/>
      <dgm:spPr>
        <a:gradFill rotWithShape="0">
          <a:gsLst>
            <a:gs pos="0">
              <a:srgbClr val="25C6FF"/>
            </a:gs>
            <a:gs pos="99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278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A2112-CFE5-4A46-A6FF-DDA6C4C95D97}" type="parTrans" cxnId="{908FFFD0-EA50-4A69-8D61-3F17377542B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81605-E30A-4910-9DE3-6238EAF0FF5F}" type="sibTrans" cxnId="{908FFFD0-EA50-4A69-8D61-3F17377542B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207EC-FE9E-4A08-B8E1-D09187B50727}">
      <dgm:prSet phldrT="[Текст]"/>
      <dgm:spPr>
        <a:gradFill rotWithShape="0">
          <a:gsLst>
            <a:gs pos="0">
              <a:srgbClr val="00B050"/>
            </a:gs>
            <a:gs pos="99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282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CF9DB-34A9-4DC5-812B-680F3A79095B}" type="parTrans" cxnId="{74ABED92-BD76-4A64-8FE4-CD7DC0FBB543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D7114-B86D-44AE-B9BC-EDBE2E3301D8}" type="sibTrans" cxnId="{74ABED92-BD76-4A64-8FE4-CD7DC0FBB543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013420-9931-4199-844C-567175202BF5}">
      <dgm:prSet phldrT="[Текст]"/>
      <dgm:spPr>
        <a:gradFill rotWithShape="0">
          <a:gsLst>
            <a:gs pos="0">
              <a:srgbClr val="FF66FF"/>
            </a:gs>
            <a:gs pos="99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288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A1857-EA7B-4D45-B292-9128738A54BC}" type="parTrans" cxnId="{ACC8FA22-B75D-4FB9-B45F-8738C57F70A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6F663-46CF-4BE9-ACFA-A61916582792}" type="sibTrans" cxnId="{ACC8FA22-B75D-4FB9-B45F-8738C57F70A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14E5D-DF1B-4295-B53B-8E053F7C0F50}" type="pres">
      <dgm:prSet presAssocID="{035F444B-2972-4267-B132-E64C87BEBC88}" presName="Name0" presStyleCnt="0">
        <dgm:presLayoutVars>
          <dgm:dir/>
          <dgm:resizeHandles val="exact"/>
        </dgm:presLayoutVars>
      </dgm:prSet>
      <dgm:spPr/>
    </dgm:pt>
    <dgm:pt modelId="{CA941611-08AF-4BC3-A125-36814672FA0F}" type="pres">
      <dgm:prSet presAssocID="{035F444B-2972-4267-B132-E64C87BEBC88}" presName="bkgdShp" presStyleLbl="alignAccFollowNode1" presStyleIdx="0" presStyleCnt="1"/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4BEA1E62-5C70-4938-8987-98310022FF5F}" type="pres">
      <dgm:prSet presAssocID="{035F444B-2972-4267-B132-E64C87BEBC88}" presName="linComp" presStyleCnt="0"/>
      <dgm:spPr/>
    </dgm:pt>
    <dgm:pt modelId="{6B99CB10-D47E-4122-B286-926982586590}" type="pres">
      <dgm:prSet presAssocID="{E6E1DBF5-868D-40EE-AD3C-4454566826AE}" presName="compNode" presStyleCnt="0"/>
      <dgm:spPr/>
    </dgm:pt>
    <dgm:pt modelId="{27A232E1-9CA8-4A3D-A7F5-D0749E5FF317}" type="pres">
      <dgm:prSet presAssocID="{E6E1DBF5-868D-40EE-AD3C-4454566826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7D8B5-1CF8-467F-87E5-572080914983}" type="pres">
      <dgm:prSet presAssocID="{E6E1DBF5-868D-40EE-AD3C-4454566826AE}" presName="invisiNode" presStyleLbl="node1" presStyleIdx="0" presStyleCnt="3"/>
      <dgm:spPr/>
    </dgm:pt>
    <dgm:pt modelId="{9E59DBB0-670F-4F8F-8BFD-B203CD5DDA6A}" type="pres">
      <dgm:prSet presAssocID="{E6E1DBF5-868D-40EE-AD3C-4454566826AE}" presName="imagNode" presStyleLbl="fgImgPlace1" presStyleIdx="0" presStyleCnt="3"/>
      <dgm:spPr/>
    </dgm:pt>
    <dgm:pt modelId="{4D9A50D3-C3AC-4762-8CFD-271CDDFCD8FB}" type="pres">
      <dgm:prSet presAssocID="{DC881605-E30A-4910-9DE3-6238EAF0FF5F}" presName="sibTrans" presStyleLbl="sibTrans2D1" presStyleIdx="0" presStyleCnt="0"/>
      <dgm:spPr/>
    </dgm:pt>
    <dgm:pt modelId="{ECAEC32E-F0E0-42E4-9C12-3F8F244DDF47}" type="pres">
      <dgm:prSet presAssocID="{C43207EC-FE9E-4A08-B8E1-D09187B50727}" presName="compNode" presStyleCnt="0"/>
      <dgm:spPr/>
    </dgm:pt>
    <dgm:pt modelId="{9E76EB4D-E6E8-4F06-A962-54E97FE033FA}" type="pres">
      <dgm:prSet presAssocID="{C43207EC-FE9E-4A08-B8E1-D09187B50727}" presName="node" presStyleLbl="node1" presStyleIdx="1" presStyleCnt="3">
        <dgm:presLayoutVars>
          <dgm:bulletEnabled val="1"/>
        </dgm:presLayoutVars>
      </dgm:prSet>
      <dgm:spPr/>
    </dgm:pt>
    <dgm:pt modelId="{720E92B1-ED6C-421D-88B9-35FE145CC090}" type="pres">
      <dgm:prSet presAssocID="{C43207EC-FE9E-4A08-B8E1-D09187B50727}" presName="invisiNode" presStyleLbl="node1" presStyleIdx="1" presStyleCnt="3"/>
      <dgm:spPr/>
    </dgm:pt>
    <dgm:pt modelId="{B094B824-D3C7-4C93-91FF-D938B6C2A124}" type="pres">
      <dgm:prSet presAssocID="{C43207EC-FE9E-4A08-B8E1-D09187B50727}" presName="imagNode" presStyleLbl="fgImgPlace1" presStyleIdx="1" presStyleCnt="3"/>
      <dgm:spPr/>
    </dgm:pt>
    <dgm:pt modelId="{6DD27B55-DC00-4C9C-9D08-567BA56C2F17}" type="pres">
      <dgm:prSet presAssocID="{2C9D7114-B86D-44AE-B9BC-EDBE2E3301D8}" presName="sibTrans" presStyleLbl="sibTrans2D1" presStyleIdx="0" presStyleCnt="0"/>
      <dgm:spPr/>
    </dgm:pt>
    <dgm:pt modelId="{B6E8B9AC-405C-4DFF-813F-546FBEA8D34C}" type="pres">
      <dgm:prSet presAssocID="{BB013420-9931-4199-844C-567175202BF5}" presName="compNode" presStyleCnt="0"/>
      <dgm:spPr/>
    </dgm:pt>
    <dgm:pt modelId="{7AA762F3-F017-4D03-B1A5-C3B4ACC6A8BF}" type="pres">
      <dgm:prSet presAssocID="{BB013420-9931-4199-844C-567175202BF5}" presName="node" presStyleLbl="node1" presStyleIdx="2" presStyleCnt="3">
        <dgm:presLayoutVars>
          <dgm:bulletEnabled val="1"/>
        </dgm:presLayoutVars>
      </dgm:prSet>
      <dgm:spPr/>
    </dgm:pt>
    <dgm:pt modelId="{3C477D60-D5F3-439A-A9B7-66BD7B0F2C48}" type="pres">
      <dgm:prSet presAssocID="{BB013420-9931-4199-844C-567175202BF5}" presName="invisiNode" presStyleLbl="node1" presStyleIdx="2" presStyleCnt="3"/>
      <dgm:spPr/>
    </dgm:pt>
    <dgm:pt modelId="{673FD2A4-B488-4187-935A-4E5D9BAD563B}" type="pres">
      <dgm:prSet presAssocID="{BB013420-9931-4199-844C-567175202BF5}" presName="imagNode" presStyleLbl="fgImgPlace1" presStyleIdx="2" presStyleCnt="3"/>
      <dgm:spPr/>
    </dgm:pt>
  </dgm:ptLst>
  <dgm:cxnLst>
    <dgm:cxn modelId="{ACC8FA22-B75D-4FB9-B45F-8738C57F70A9}" srcId="{035F444B-2972-4267-B132-E64C87BEBC88}" destId="{BB013420-9931-4199-844C-567175202BF5}" srcOrd="2" destOrd="0" parTransId="{1E9A1857-EA7B-4D45-B292-9128738A54BC}" sibTransId="{A886F663-46CF-4BE9-ACFA-A61916582792}"/>
    <dgm:cxn modelId="{E32E2C51-167E-4229-913C-A3B48338A81A}" type="presOf" srcId="{035F444B-2972-4267-B132-E64C87BEBC88}" destId="{2D314E5D-DF1B-4295-B53B-8E053F7C0F50}" srcOrd="0" destOrd="0" presId="urn:microsoft.com/office/officeart/2005/8/layout/pList2"/>
    <dgm:cxn modelId="{2785C035-CB8A-4C97-8F98-6E8E0FB66E1B}" type="presOf" srcId="{2C9D7114-B86D-44AE-B9BC-EDBE2E3301D8}" destId="{6DD27B55-DC00-4C9C-9D08-567BA56C2F17}" srcOrd="0" destOrd="0" presId="urn:microsoft.com/office/officeart/2005/8/layout/pList2"/>
    <dgm:cxn modelId="{74ABED92-BD76-4A64-8FE4-CD7DC0FBB543}" srcId="{035F444B-2972-4267-B132-E64C87BEBC88}" destId="{C43207EC-FE9E-4A08-B8E1-D09187B50727}" srcOrd="1" destOrd="0" parTransId="{799CF9DB-34A9-4DC5-812B-680F3A79095B}" sibTransId="{2C9D7114-B86D-44AE-B9BC-EDBE2E3301D8}"/>
    <dgm:cxn modelId="{1B7E0357-4B96-47CD-8D34-C507ABC7BCCF}" type="presOf" srcId="{BB013420-9931-4199-844C-567175202BF5}" destId="{7AA762F3-F017-4D03-B1A5-C3B4ACC6A8BF}" srcOrd="0" destOrd="0" presId="urn:microsoft.com/office/officeart/2005/8/layout/pList2"/>
    <dgm:cxn modelId="{50B4344E-3891-4AAA-8CAB-DD9E633D8514}" type="presOf" srcId="{C43207EC-FE9E-4A08-B8E1-D09187B50727}" destId="{9E76EB4D-E6E8-4F06-A962-54E97FE033FA}" srcOrd="0" destOrd="0" presId="urn:microsoft.com/office/officeart/2005/8/layout/pList2"/>
    <dgm:cxn modelId="{908FFFD0-EA50-4A69-8D61-3F17377542B2}" srcId="{035F444B-2972-4267-B132-E64C87BEBC88}" destId="{E6E1DBF5-868D-40EE-AD3C-4454566826AE}" srcOrd="0" destOrd="0" parTransId="{295A2112-CFE5-4A46-A6FF-DDA6C4C95D97}" sibTransId="{DC881605-E30A-4910-9DE3-6238EAF0FF5F}"/>
    <dgm:cxn modelId="{A42E7B3A-9CFF-4A64-B7C5-512781C0E9F3}" type="presOf" srcId="{E6E1DBF5-868D-40EE-AD3C-4454566826AE}" destId="{27A232E1-9CA8-4A3D-A7F5-D0749E5FF317}" srcOrd="0" destOrd="0" presId="urn:microsoft.com/office/officeart/2005/8/layout/pList2"/>
    <dgm:cxn modelId="{B5D4382F-F3F4-48FA-BB32-688964632136}" type="presOf" srcId="{DC881605-E30A-4910-9DE3-6238EAF0FF5F}" destId="{4D9A50D3-C3AC-4762-8CFD-271CDDFCD8FB}" srcOrd="0" destOrd="0" presId="urn:microsoft.com/office/officeart/2005/8/layout/pList2"/>
    <dgm:cxn modelId="{17974A4F-231F-4650-A146-01EC48BBFF75}" type="presParOf" srcId="{2D314E5D-DF1B-4295-B53B-8E053F7C0F50}" destId="{CA941611-08AF-4BC3-A125-36814672FA0F}" srcOrd="0" destOrd="0" presId="urn:microsoft.com/office/officeart/2005/8/layout/pList2"/>
    <dgm:cxn modelId="{D64E632C-D7D9-4437-8CFF-73E4E50133A7}" type="presParOf" srcId="{2D314E5D-DF1B-4295-B53B-8E053F7C0F50}" destId="{4BEA1E62-5C70-4938-8987-98310022FF5F}" srcOrd="1" destOrd="0" presId="urn:microsoft.com/office/officeart/2005/8/layout/pList2"/>
    <dgm:cxn modelId="{40167E5A-3036-46DF-BD44-60FDE16BB978}" type="presParOf" srcId="{4BEA1E62-5C70-4938-8987-98310022FF5F}" destId="{6B99CB10-D47E-4122-B286-926982586590}" srcOrd="0" destOrd="0" presId="urn:microsoft.com/office/officeart/2005/8/layout/pList2"/>
    <dgm:cxn modelId="{2F4823EA-5897-4FF8-BA1F-6E41884449FC}" type="presParOf" srcId="{6B99CB10-D47E-4122-B286-926982586590}" destId="{27A232E1-9CA8-4A3D-A7F5-D0749E5FF317}" srcOrd="0" destOrd="0" presId="urn:microsoft.com/office/officeart/2005/8/layout/pList2"/>
    <dgm:cxn modelId="{25188D40-517C-4D51-B72B-B084D3A00BA4}" type="presParOf" srcId="{6B99CB10-D47E-4122-B286-926982586590}" destId="{F817D8B5-1CF8-467F-87E5-572080914983}" srcOrd="1" destOrd="0" presId="urn:microsoft.com/office/officeart/2005/8/layout/pList2"/>
    <dgm:cxn modelId="{F730F23D-6F35-4603-9B17-F427BFDFBEF1}" type="presParOf" srcId="{6B99CB10-D47E-4122-B286-926982586590}" destId="{9E59DBB0-670F-4F8F-8BFD-B203CD5DDA6A}" srcOrd="2" destOrd="0" presId="urn:microsoft.com/office/officeart/2005/8/layout/pList2"/>
    <dgm:cxn modelId="{18E968CE-DC37-4B6B-BE63-C370609DFBC8}" type="presParOf" srcId="{4BEA1E62-5C70-4938-8987-98310022FF5F}" destId="{4D9A50D3-C3AC-4762-8CFD-271CDDFCD8FB}" srcOrd="1" destOrd="0" presId="urn:microsoft.com/office/officeart/2005/8/layout/pList2"/>
    <dgm:cxn modelId="{AD9261F7-4FE2-4FD6-B9F3-F3AEA8F77AFB}" type="presParOf" srcId="{4BEA1E62-5C70-4938-8987-98310022FF5F}" destId="{ECAEC32E-F0E0-42E4-9C12-3F8F244DDF47}" srcOrd="2" destOrd="0" presId="urn:microsoft.com/office/officeart/2005/8/layout/pList2"/>
    <dgm:cxn modelId="{6F817CC6-77C3-4EFB-AD87-B689A524D3AE}" type="presParOf" srcId="{ECAEC32E-F0E0-42E4-9C12-3F8F244DDF47}" destId="{9E76EB4D-E6E8-4F06-A962-54E97FE033FA}" srcOrd="0" destOrd="0" presId="urn:microsoft.com/office/officeart/2005/8/layout/pList2"/>
    <dgm:cxn modelId="{4D71BC49-A858-4198-B30F-223F52AA9F0B}" type="presParOf" srcId="{ECAEC32E-F0E0-42E4-9C12-3F8F244DDF47}" destId="{720E92B1-ED6C-421D-88B9-35FE145CC090}" srcOrd="1" destOrd="0" presId="urn:microsoft.com/office/officeart/2005/8/layout/pList2"/>
    <dgm:cxn modelId="{42EB1A6C-B751-42B3-A6EA-8DB7E8FA6942}" type="presParOf" srcId="{ECAEC32E-F0E0-42E4-9C12-3F8F244DDF47}" destId="{B094B824-D3C7-4C93-91FF-D938B6C2A124}" srcOrd="2" destOrd="0" presId="urn:microsoft.com/office/officeart/2005/8/layout/pList2"/>
    <dgm:cxn modelId="{0B4D1E5E-7269-47C2-A46F-1971CD1246CD}" type="presParOf" srcId="{4BEA1E62-5C70-4938-8987-98310022FF5F}" destId="{6DD27B55-DC00-4C9C-9D08-567BA56C2F17}" srcOrd="3" destOrd="0" presId="urn:microsoft.com/office/officeart/2005/8/layout/pList2"/>
    <dgm:cxn modelId="{596C6FB4-2707-483D-AB50-BD049B79ED38}" type="presParOf" srcId="{4BEA1E62-5C70-4938-8987-98310022FF5F}" destId="{B6E8B9AC-405C-4DFF-813F-546FBEA8D34C}" srcOrd="4" destOrd="0" presId="urn:microsoft.com/office/officeart/2005/8/layout/pList2"/>
    <dgm:cxn modelId="{2F723D7B-BA98-4C80-A2B3-E0B7DB275387}" type="presParOf" srcId="{B6E8B9AC-405C-4DFF-813F-546FBEA8D34C}" destId="{7AA762F3-F017-4D03-B1A5-C3B4ACC6A8BF}" srcOrd="0" destOrd="0" presId="urn:microsoft.com/office/officeart/2005/8/layout/pList2"/>
    <dgm:cxn modelId="{A72FA12D-C577-454C-99F1-5BDA97C2A20E}" type="presParOf" srcId="{B6E8B9AC-405C-4DFF-813F-546FBEA8D34C}" destId="{3C477D60-D5F3-439A-A9B7-66BD7B0F2C48}" srcOrd="1" destOrd="0" presId="urn:microsoft.com/office/officeart/2005/8/layout/pList2"/>
    <dgm:cxn modelId="{CBBDD174-EEB6-4804-B0F7-0383864E2E73}" type="presParOf" srcId="{B6E8B9AC-405C-4DFF-813F-546FBEA8D34C}" destId="{673FD2A4-B488-4187-935A-4E5D9BAD563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41611-08AF-4BC3-A125-36814672FA0F}">
      <dsp:nvSpPr>
        <dsp:cNvPr id="0" name=""/>
        <dsp:cNvSpPr/>
      </dsp:nvSpPr>
      <dsp:spPr>
        <a:xfrm>
          <a:off x="0" y="0"/>
          <a:ext cx="8128000" cy="167012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9DBB0-670F-4F8F-8BFD-B203CD5DDA6A}">
      <dsp:nvSpPr>
        <dsp:cNvPr id="0" name=""/>
        <dsp:cNvSpPr/>
      </dsp:nvSpPr>
      <dsp:spPr>
        <a:xfrm>
          <a:off x="243839" y="222683"/>
          <a:ext cx="2387600" cy="122475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232E1-9CA8-4A3D-A7F5-D0749E5FF317}">
      <dsp:nvSpPr>
        <dsp:cNvPr id="0" name=""/>
        <dsp:cNvSpPr/>
      </dsp:nvSpPr>
      <dsp:spPr>
        <a:xfrm rot="10800000">
          <a:off x="243839" y="1670124"/>
          <a:ext cx="2387600" cy="204126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25C6FF"/>
            </a:gs>
            <a:gs pos="99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t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278</a:t>
          </a:r>
          <a:endParaRPr lang="ru-RU" sz="6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06615" y="1670124"/>
        <a:ext cx="2262048" cy="1978486"/>
      </dsp:txXfrm>
    </dsp:sp>
    <dsp:sp modelId="{B094B824-D3C7-4C93-91FF-D938B6C2A124}">
      <dsp:nvSpPr>
        <dsp:cNvPr id="0" name=""/>
        <dsp:cNvSpPr/>
      </dsp:nvSpPr>
      <dsp:spPr>
        <a:xfrm>
          <a:off x="2870200" y="222683"/>
          <a:ext cx="2387600" cy="122475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6EB4D-E6E8-4F06-A962-54E97FE033FA}">
      <dsp:nvSpPr>
        <dsp:cNvPr id="0" name=""/>
        <dsp:cNvSpPr/>
      </dsp:nvSpPr>
      <dsp:spPr>
        <a:xfrm rot="10800000">
          <a:off x="2870200" y="1670124"/>
          <a:ext cx="2387600" cy="204126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00B050"/>
            </a:gs>
            <a:gs pos="99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t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282</a:t>
          </a:r>
          <a:endParaRPr lang="ru-RU" sz="6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932976" y="1670124"/>
        <a:ext cx="2262048" cy="1978486"/>
      </dsp:txXfrm>
    </dsp:sp>
    <dsp:sp modelId="{673FD2A4-B488-4187-935A-4E5D9BAD563B}">
      <dsp:nvSpPr>
        <dsp:cNvPr id="0" name=""/>
        <dsp:cNvSpPr/>
      </dsp:nvSpPr>
      <dsp:spPr>
        <a:xfrm>
          <a:off x="5496559" y="222683"/>
          <a:ext cx="2387600" cy="122475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762F3-F017-4D03-B1A5-C3B4ACC6A8BF}">
      <dsp:nvSpPr>
        <dsp:cNvPr id="0" name=""/>
        <dsp:cNvSpPr/>
      </dsp:nvSpPr>
      <dsp:spPr>
        <a:xfrm rot="10800000">
          <a:off x="5496559" y="1670124"/>
          <a:ext cx="2387600" cy="204126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FF66FF"/>
            </a:gs>
            <a:gs pos="99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t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288</a:t>
          </a:r>
          <a:endParaRPr lang="ru-RU" sz="6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559335" y="1670124"/>
        <a:ext cx="2262048" cy="1978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1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3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0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4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2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2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6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5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3657-7ABC-4430-B10D-33B6C057000E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DD582-41CA-4B8A-90F4-5E4C67F7A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0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7.png"/><Relationship Id="rId7" Type="http://schemas.openxmlformats.org/officeDocument/2006/relationships/image" Target="../media/image13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4.png"/><Relationship Id="rId10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88283" y="2373755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88283" y="3786436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1362834" y="260921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478064" y="2373755"/>
            <a:ext cx="10419894" cy="252280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lvl="0" algn="just"/>
            <a:r>
              <a:rPr sz="5400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54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lang="en-US" sz="54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en-US" sz="540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lvl="0" algn="just"/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hisoblashga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4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C0AA11-2C8C-45DB-8EEA-FDC2B7FB5F59}"/>
                  </a:ext>
                </a:extLst>
              </p:cNvPr>
              <p:cNvSpPr txBox="1"/>
              <p:nvPr/>
            </p:nvSpPr>
            <p:spPr>
              <a:xfrm>
                <a:off x="1936775" y="2145058"/>
                <a:ext cx="3010632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C0AA11-2C8C-45DB-8EEA-FDC2B7FB5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75" y="2145058"/>
                <a:ext cx="3010632" cy="6924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A16D94-9390-485F-AEAC-96FC18DAEEA8}"/>
                  </a:ext>
                </a:extLst>
              </p:cNvPr>
              <p:cNvSpPr txBox="1"/>
              <p:nvPr/>
            </p:nvSpPr>
            <p:spPr>
              <a:xfrm>
                <a:off x="2481792" y="3078010"/>
                <a:ext cx="2112951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A16D94-9390-485F-AEAC-96FC18DAE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792" y="3078010"/>
                <a:ext cx="2112951" cy="692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F4EBA7-824C-48B7-A2D3-911832445CE8}"/>
                  </a:ext>
                </a:extLst>
              </p:cNvPr>
              <p:cNvSpPr txBox="1"/>
              <p:nvPr/>
            </p:nvSpPr>
            <p:spPr>
              <a:xfrm>
                <a:off x="2481792" y="4010962"/>
                <a:ext cx="150445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F4EBA7-824C-48B7-A2D3-911832445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792" y="4010962"/>
                <a:ext cx="1504451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2"/>
          <p:cNvSpPr/>
          <p:nvPr/>
        </p:nvSpPr>
        <p:spPr>
          <a:xfrm>
            <a:off x="-4918" y="1"/>
            <a:ext cx="12196918" cy="7533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39DCC4-C6CD-4EBB-A714-6FCEBF4CE405}"/>
                  </a:ext>
                </a:extLst>
              </p:cNvPr>
              <p:cNvSpPr txBox="1"/>
              <p:nvPr/>
            </p:nvSpPr>
            <p:spPr>
              <a:xfrm>
                <a:off x="1958475" y="1110214"/>
                <a:ext cx="3074111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39DCC4-C6CD-4EBB-A714-6FCEBF4CE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475" y="1110214"/>
                <a:ext cx="3074111" cy="692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 flipH="1">
            <a:off x="2800384" y="2182480"/>
            <a:ext cx="395926" cy="695975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893373" y="2182480"/>
            <a:ext cx="395926" cy="695975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292430" y="1519976"/>
            <a:ext cx="3155871" cy="1558034"/>
          </a:xfrm>
          <a:prstGeom prst="rect">
            <a:avLst/>
          </a:prstGeom>
          <a:gradFill>
            <a:gsLst>
              <a:gs pos="0">
                <a:srgbClr val="25C6FF"/>
              </a:gs>
              <a:gs pos="59000">
                <a:schemeClr val="bg1"/>
              </a:gs>
              <a:gs pos="100000">
                <a:srgbClr val="25C6FF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8129541" y="1503285"/>
            <a:ext cx="0" cy="596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430107" y="2114327"/>
                <a:ext cx="8306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07" y="2114327"/>
                <a:ext cx="830646" cy="369332"/>
              </a:xfrm>
              <a:prstGeom prst="rect">
                <a:avLst/>
              </a:prstGeom>
              <a:blipFill>
                <a:blip r:embed="rId6"/>
                <a:stretch>
                  <a:fillRect l="-4412" r="-73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8129541" y="2559536"/>
            <a:ext cx="0" cy="5184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292430" y="2804654"/>
            <a:ext cx="3155871" cy="546712"/>
          </a:xfrm>
          <a:prstGeom prst="ellipse">
            <a:avLst/>
          </a:prstGeom>
          <a:solidFill>
            <a:srgbClr val="FF99FF">
              <a:alpha val="61961"/>
            </a:srgbClr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292429" y="1229928"/>
            <a:ext cx="3155871" cy="546712"/>
          </a:xfrm>
          <a:prstGeom prst="ellipse">
            <a:avLst/>
          </a:prstGeom>
          <a:solidFill>
            <a:srgbClr val="FF99FF">
              <a:alpha val="61961"/>
            </a:srgbClr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9923810" y="3351366"/>
            <a:ext cx="1101" cy="249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1448300" y="3082374"/>
            <a:ext cx="0" cy="51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9973337" y="3448501"/>
            <a:ext cx="1409942" cy="1243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282849" y="3448501"/>
                <a:ext cx="7909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849" y="3448501"/>
                <a:ext cx="790918" cy="369332"/>
              </a:xfrm>
              <a:prstGeom prst="rect">
                <a:avLst/>
              </a:prstGeom>
              <a:blipFill>
                <a:blip r:embed="rId7"/>
                <a:stretch>
                  <a:fillRect l="-6923" r="-307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4918" y="0"/>
            <a:ext cx="12196918" cy="762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92430" y="1519976"/>
            <a:ext cx="3155871" cy="1558034"/>
          </a:xfrm>
          <a:prstGeom prst="rect">
            <a:avLst/>
          </a:prstGeom>
          <a:gradFill>
            <a:gsLst>
              <a:gs pos="0">
                <a:srgbClr val="25C6FF"/>
              </a:gs>
              <a:gs pos="59000">
                <a:schemeClr val="bg1"/>
              </a:gs>
              <a:gs pos="100000">
                <a:srgbClr val="25C6FF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8129541" y="1503285"/>
            <a:ext cx="0" cy="596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430107" y="2114327"/>
                <a:ext cx="8306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07" y="2114327"/>
                <a:ext cx="830646" cy="369332"/>
              </a:xfrm>
              <a:prstGeom prst="rect">
                <a:avLst/>
              </a:prstGeom>
              <a:blipFill>
                <a:blip r:embed="rId2"/>
                <a:stretch>
                  <a:fillRect l="-4412" r="-73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8129541" y="2559536"/>
            <a:ext cx="0" cy="5184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292429" y="1229928"/>
            <a:ext cx="3155871" cy="546712"/>
          </a:xfrm>
          <a:prstGeom prst="ellipse">
            <a:avLst/>
          </a:prstGeom>
          <a:solidFill>
            <a:srgbClr val="FF99FF">
              <a:alpha val="61961"/>
            </a:srgbClr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D941E1-C84B-433A-80C3-F6CFA20D9FF3}"/>
                  </a:ext>
                </a:extLst>
              </p:cNvPr>
              <p:cNvSpPr txBox="1"/>
              <p:nvPr/>
            </p:nvSpPr>
            <p:spPr>
              <a:xfrm>
                <a:off x="765429" y="1354334"/>
                <a:ext cx="4335983" cy="670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D941E1-C84B-433A-80C3-F6CFA20D9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29" y="1354334"/>
                <a:ext cx="4335983" cy="670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1491A0-C0A9-47A4-BA22-82BA90E23E9E}"/>
                  </a:ext>
                </a:extLst>
              </p:cNvPr>
              <p:cNvSpPr txBox="1"/>
              <p:nvPr/>
            </p:nvSpPr>
            <p:spPr>
              <a:xfrm>
                <a:off x="883985" y="2352850"/>
                <a:ext cx="5630934" cy="670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𝟏𝟐𝟖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1491A0-C0A9-47A4-BA22-82BA90E23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85" y="2352850"/>
                <a:ext cx="5630934" cy="670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9D2D69-6544-45E1-81F0-96214970B4CF}"/>
                  </a:ext>
                </a:extLst>
              </p:cNvPr>
              <p:cNvSpPr txBox="1"/>
              <p:nvPr/>
            </p:nvSpPr>
            <p:spPr>
              <a:xfrm>
                <a:off x="883985" y="3351366"/>
                <a:ext cx="3992247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𝟏𝟐𝟖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9D2D69-6544-45E1-81F0-96214970B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85" y="3351366"/>
                <a:ext cx="3992247" cy="721801"/>
              </a:xfrm>
              <a:prstGeom prst="rect">
                <a:avLst/>
              </a:prstGeom>
              <a:blipFill>
                <a:blip r:embed="rId5"/>
                <a:stretch>
                  <a:fillRect l="-5344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11448300" y="3082374"/>
            <a:ext cx="0" cy="51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342706" y="3419216"/>
            <a:ext cx="3040573" cy="2928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292429" y="3092119"/>
            <a:ext cx="0" cy="51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334386" y="3448502"/>
                <a:ext cx="12383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386" y="3448502"/>
                <a:ext cx="1238363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Овал 30"/>
          <p:cNvSpPr/>
          <p:nvPr/>
        </p:nvSpPr>
        <p:spPr>
          <a:xfrm>
            <a:off x="8292429" y="2804804"/>
            <a:ext cx="3155871" cy="546712"/>
          </a:xfrm>
          <a:prstGeom prst="ellipse">
            <a:avLst/>
          </a:prstGeom>
          <a:solidFill>
            <a:srgbClr val="FF99FF">
              <a:alpha val="61961"/>
            </a:srgbClr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68401" y="2220779"/>
            <a:ext cx="11050279" cy="40909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14B6C9-A8D0-485D-9665-1C2FE91F4EDB}"/>
                  </a:ext>
                </a:extLst>
              </p:cNvPr>
              <p:cNvSpPr txBox="1"/>
              <p:nvPr/>
            </p:nvSpPr>
            <p:spPr>
              <a:xfrm>
                <a:off x="374539" y="787058"/>
                <a:ext cx="116285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𝑸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14B6C9-A8D0-485D-9665-1C2FE91F4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39" y="787058"/>
                <a:ext cx="11628504" cy="1323439"/>
              </a:xfrm>
              <a:prstGeom prst="rect">
                <a:avLst/>
              </a:prstGeom>
              <a:blipFill>
                <a:blip r:embed="rId2"/>
                <a:stretch>
                  <a:fillRect l="-1834" t="-8295" r="-891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68401" y="2220779"/>
            <a:ext cx="11050279" cy="40909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14B6C9-A8D0-485D-9665-1C2FE91F4EDB}"/>
                  </a:ext>
                </a:extLst>
              </p:cNvPr>
              <p:cNvSpPr txBox="1"/>
              <p:nvPr/>
            </p:nvSpPr>
            <p:spPr>
              <a:xfrm>
                <a:off x="374539" y="787058"/>
                <a:ext cx="116285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𝑸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14B6C9-A8D0-485D-9665-1C2FE91F4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39" y="787058"/>
                <a:ext cx="11628504" cy="1323439"/>
              </a:xfrm>
              <a:prstGeom prst="rect">
                <a:avLst/>
              </a:prstGeom>
              <a:blipFill>
                <a:blip r:embed="rId2"/>
                <a:stretch>
                  <a:fillRect l="-1834" t="-8295" r="-891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DF0ADC-32B3-4D09-BD57-29525DF6E5BD}"/>
              </a:ext>
            </a:extLst>
          </p:cNvPr>
          <p:cNvSpPr/>
          <p:nvPr/>
        </p:nvSpPr>
        <p:spPr>
          <a:xfrm>
            <a:off x="9306524" y="3419560"/>
            <a:ext cx="2222695" cy="1952907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306524" y="3142810"/>
            <a:ext cx="2222695" cy="535811"/>
          </a:xfrm>
          <a:prstGeom prst="ellipse">
            <a:avLst/>
          </a:prstGeom>
          <a:solidFill>
            <a:srgbClr val="25C6FF">
              <a:alpha val="61961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306524" y="5099111"/>
            <a:ext cx="2222695" cy="523923"/>
          </a:xfrm>
          <a:prstGeom prst="ellipse">
            <a:avLst/>
          </a:prstGeom>
          <a:solidFill>
            <a:srgbClr val="25C6FF">
              <a:alpha val="61961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9F0AB-817E-4E5E-8EB6-F46ED3496D09}"/>
              </a:ext>
            </a:extLst>
          </p:cNvPr>
          <p:cNvSpPr txBox="1"/>
          <p:nvPr/>
        </p:nvSpPr>
        <p:spPr>
          <a:xfrm>
            <a:off x="1489521" y="2572192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A1ECD1-A797-4254-8E50-8A46B5290871}"/>
              </a:ext>
            </a:extLst>
          </p:cNvPr>
          <p:cNvSpPr txBox="1"/>
          <p:nvPr/>
        </p:nvSpPr>
        <p:spPr>
          <a:xfrm>
            <a:off x="1415948" y="4212177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A3D0AA-DBFB-49CA-A013-48BC41629334}"/>
                  </a:ext>
                </a:extLst>
              </p:cNvPr>
              <p:cNvSpPr txBox="1"/>
              <p:nvPr/>
            </p:nvSpPr>
            <p:spPr>
              <a:xfrm>
                <a:off x="1489521" y="3410715"/>
                <a:ext cx="3080825" cy="670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A3D0AA-DBFB-49CA-A013-48BC4162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21" y="3410715"/>
                <a:ext cx="3080825" cy="670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AFC957-63B9-4D2C-9125-60E3E0147C8B}"/>
                  </a:ext>
                </a:extLst>
              </p:cNvPr>
              <p:cNvSpPr txBox="1"/>
              <p:nvPr/>
            </p:nvSpPr>
            <p:spPr>
              <a:xfrm>
                <a:off x="1489521" y="5064690"/>
                <a:ext cx="21066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AFC957-63B9-4D2C-9125-60E3E0147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21" y="5064690"/>
                <a:ext cx="210660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V="1">
            <a:off x="9064962" y="3470498"/>
            <a:ext cx="0" cy="6110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883851" y="4172059"/>
                <a:ext cx="3622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851" y="4172059"/>
                <a:ext cx="362221" cy="369332"/>
              </a:xfrm>
              <a:prstGeom prst="rect">
                <a:avLst/>
              </a:prstGeom>
              <a:blipFill>
                <a:blip r:embed="rId5"/>
                <a:stretch>
                  <a:fillRect l="-6667" r="-666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>
            <a:off x="9064962" y="4692582"/>
            <a:ext cx="5045" cy="659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529219" y="5372467"/>
            <a:ext cx="0" cy="51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365917" y="5761886"/>
            <a:ext cx="204889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306524" y="5372467"/>
            <a:ext cx="0" cy="51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798690" y="5761886"/>
                <a:ext cx="12383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690" y="5761886"/>
                <a:ext cx="1238363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6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DF0ADC-32B3-4D09-BD57-29525DF6E5BD}"/>
              </a:ext>
            </a:extLst>
          </p:cNvPr>
          <p:cNvSpPr/>
          <p:nvPr/>
        </p:nvSpPr>
        <p:spPr>
          <a:xfrm>
            <a:off x="9138359" y="1527698"/>
            <a:ext cx="2222695" cy="1952907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138359" y="1250948"/>
            <a:ext cx="2222695" cy="535811"/>
          </a:xfrm>
          <a:prstGeom prst="ellipse">
            <a:avLst/>
          </a:prstGeom>
          <a:solidFill>
            <a:srgbClr val="25C6FF">
              <a:alpha val="61961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138359" y="3207249"/>
            <a:ext cx="2222695" cy="523923"/>
          </a:xfrm>
          <a:prstGeom prst="ellipse">
            <a:avLst/>
          </a:prstGeom>
          <a:solidFill>
            <a:srgbClr val="25C6FF">
              <a:alpha val="61961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A3D0AA-DBFB-49CA-A013-48BC41629334}"/>
                  </a:ext>
                </a:extLst>
              </p:cNvPr>
              <p:cNvSpPr txBox="1"/>
              <p:nvPr/>
            </p:nvSpPr>
            <p:spPr>
              <a:xfrm>
                <a:off x="1310845" y="1291017"/>
                <a:ext cx="4186065" cy="670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A3D0AA-DBFB-49CA-A013-48BC4162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45" y="1291017"/>
                <a:ext cx="4186065" cy="670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V="1">
            <a:off x="8896797" y="1578636"/>
            <a:ext cx="0" cy="6110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715686" y="2280197"/>
                <a:ext cx="3622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686" y="2280197"/>
                <a:ext cx="362221" cy="369332"/>
              </a:xfrm>
              <a:prstGeom prst="rect">
                <a:avLst/>
              </a:prstGeom>
              <a:blipFill>
                <a:blip r:embed="rId3"/>
                <a:stretch>
                  <a:fillRect l="-6780" r="-8475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>
            <a:off x="8896797" y="2800720"/>
            <a:ext cx="5045" cy="659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361054" y="3480605"/>
            <a:ext cx="0" cy="51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197752" y="3870024"/>
            <a:ext cx="204889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138359" y="3480605"/>
            <a:ext cx="0" cy="51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630525" y="3870024"/>
                <a:ext cx="12383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525" y="3870024"/>
                <a:ext cx="123836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8F15AA-EB5B-46AA-B153-413F10E21189}"/>
                  </a:ext>
                </a:extLst>
              </p:cNvPr>
              <p:cNvSpPr txBox="1"/>
              <p:nvPr/>
            </p:nvSpPr>
            <p:spPr>
              <a:xfrm>
                <a:off x="2834845" y="2157086"/>
                <a:ext cx="266206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8F15AA-EB5B-46AA-B153-413F10E21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845" y="2157086"/>
                <a:ext cx="266206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DF8CF-0D61-44BB-B318-983FCBDFDB68}"/>
                  </a:ext>
                </a:extLst>
              </p:cNvPr>
              <p:cNvSpPr txBox="1"/>
              <p:nvPr/>
            </p:nvSpPr>
            <p:spPr>
              <a:xfrm>
                <a:off x="2999403" y="3001497"/>
                <a:ext cx="171437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DF8CF-0D61-44BB-B318-983FCBDFD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403" y="3001497"/>
                <a:ext cx="1714379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BA6151-2B78-4CFE-B519-9F3A68292546}"/>
                  </a:ext>
                </a:extLst>
              </p:cNvPr>
              <p:cNvSpPr txBox="1"/>
              <p:nvPr/>
            </p:nvSpPr>
            <p:spPr>
              <a:xfrm>
                <a:off x="2834845" y="4341002"/>
                <a:ext cx="4432881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BA6151-2B78-4CFE-B519-9F3A68292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845" y="4341002"/>
                <a:ext cx="4432881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Кольцо 1"/>
          <p:cNvSpPr/>
          <p:nvPr/>
        </p:nvSpPr>
        <p:spPr>
          <a:xfrm>
            <a:off x="4837620" y="2059463"/>
            <a:ext cx="579104" cy="810797"/>
          </a:xfrm>
          <a:prstGeom prst="donut">
            <a:avLst>
              <a:gd name="adj" fmla="val 2902"/>
            </a:avLst>
          </a:prstGeom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4300389" y="3731172"/>
            <a:ext cx="3" cy="30042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281109" y="4038689"/>
            <a:ext cx="866522" cy="1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127172" y="2886823"/>
            <a:ext cx="0" cy="11447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Дуга 41"/>
          <p:cNvSpPr/>
          <p:nvPr/>
        </p:nvSpPr>
        <p:spPr>
          <a:xfrm rot="8177058">
            <a:off x="3865137" y="2801803"/>
            <a:ext cx="914400" cy="914400"/>
          </a:xfrm>
          <a:prstGeom prst="arc">
            <a:avLst>
              <a:gd name="adj1" fmla="val 15583082"/>
              <a:gd name="adj2" fmla="val 502444"/>
            </a:avLst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DF0ADC-32B3-4D09-BD57-29525DF6E5BD}"/>
              </a:ext>
            </a:extLst>
          </p:cNvPr>
          <p:cNvSpPr/>
          <p:nvPr/>
        </p:nvSpPr>
        <p:spPr>
          <a:xfrm>
            <a:off x="9138359" y="1527698"/>
            <a:ext cx="2222695" cy="1952907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138359" y="1250948"/>
            <a:ext cx="2222695" cy="535811"/>
          </a:xfrm>
          <a:prstGeom prst="ellipse">
            <a:avLst/>
          </a:prstGeom>
          <a:gradFill>
            <a:gsLst>
              <a:gs pos="97810">
                <a:schemeClr val="bg1"/>
              </a:gs>
              <a:gs pos="54000">
                <a:srgbClr val="25C6FF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138359" y="3207249"/>
            <a:ext cx="2222695" cy="523923"/>
          </a:xfrm>
          <a:prstGeom prst="ellipse">
            <a:avLst/>
          </a:prstGeom>
          <a:gradFill>
            <a:gsLst>
              <a:gs pos="97810">
                <a:schemeClr val="bg1"/>
              </a:gs>
              <a:gs pos="54000">
                <a:srgbClr val="25C6FF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07A5419-F87C-4953-94C0-E80E4B7DD0FD}"/>
                  </a:ext>
                </a:extLst>
              </p:cNvPr>
              <p:cNvSpPr txBox="1"/>
              <p:nvPr/>
            </p:nvSpPr>
            <p:spPr>
              <a:xfrm>
                <a:off x="1524752" y="2577781"/>
                <a:ext cx="316522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07A5419-F87C-4953-94C0-E80E4B7DD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752" y="2577781"/>
                <a:ext cx="3165225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вал 2"/>
          <p:cNvSpPr/>
          <p:nvPr/>
        </p:nvSpPr>
        <p:spPr>
          <a:xfrm>
            <a:off x="9439275" y="4489674"/>
            <a:ext cx="1428750" cy="1323975"/>
          </a:xfrm>
          <a:prstGeom prst="ellipse">
            <a:avLst/>
          </a:prstGeom>
          <a:gradFill>
            <a:gsLst>
              <a:gs pos="97810">
                <a:schemeClr val="bg1"/>
              </a:gs>
              <a:gs pos="54000">
                <a:srgbClr val="25C6FF"/>
              </a:gs>
              <a:gs pos="0">
                <a:schemeClr val="bg1"/>
              </a:gs>
            </a:gsLst>
            <a:lin ang="5400000" scaled="1"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126774" y="5116539"/>
            <a:ext cx="62712" cy="70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10189486" y="4866214"/>
            <a:ext cx="607630" cy="2854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0249706" y="4600258"/>
                <a:ext cx="3429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706" y="4600258"/>
                <a:ext cx="3429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03BB23C-69DA-4CC8-954C-D09C3DA308FC}"/>
                  </a:ext>
                </a:extLst>
              </p:cNvPr>
              <p:cNvSpPr txBox="1"/>
              <p:nvPr/>
            </p:nvSpPr>
            <p:spPr>
              <a:xfrm>
                <a:off x="1377520" y="942605"/>
                <a:ext cx="2077759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03BB23C-69DA-4CC8-954C-D09C3DA30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20" y="942605"/>
                <a:ext cx="2077759" cy="1152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7A5419-F87C-4953-94C0-E80E4B7DD0FD}"/>
                  </a:ext>
                </a:extLst>
              </p:cNvPr>
              <p:cNvSpPr txBox="1"/>
              <p:nvPr/>
            </p:nvSpPr>
            <p:spPr>
              <a:xfrm>
                <a:off x="1524752" y="3633611"/>
                <a:ext cx="4413131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7A5419-F87C-4953-94C0-E80E4B7DD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752" y="3633611"/>
                <a:ext cx="4413131" cy="1152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9D2D69-6544-45E1-81F0-96214970B4CF}"/>
                  </a:ext>
                </a:extLst>
              </p:cNvPr>
              <p:cNvSpPr txBox="1"/>
              <p:nvPr/>
            </p:nvSpPr>
            <p:spPr>
              <a:xfrm>
                <a:off x="1524752" y="5243782"/>
                <a:ext cx="2542423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9D2D69-6544-45E1-81F0-96214970B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752" y="5243782"/>
                <a:ext cx="2542423" cy="978538"/>
              </a:xfrm>
              <a:prstGeom prst="rect">
                <a:avLst/>
              </a:prstGeom>
              <a:blipFill>
                <a:blip r:embed="rId6"/>
                <a:stretch>
                  <a:fillRect l="-8393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2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5975" y="2248304"/>
            <a:ext cx="11675131" cy="8180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D00F1B-3DB5-4741-B668-008529FDDCF7}"/>
                  </a:ext>
                </a:extLst>
              </p:cNvPr>
              <p:cNvSpPr txBox="1"/>
              <p:nvPr/>
            </p:nvSpPr>
            <p:spPr>
              <a:xfrm>
                <a:off x="481043" y="756543"/>
                <a:ext cx="11224996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D00F1B-3DB5-4741-B668-008529FDD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43" y="756543"/>
                <a:ext cx="11224996" cy="1337354"/>
              </a:xfrm>
              <a:prstGeom prst="rect">
                <a:avLst/>
              </a:prstGeom>
              <a:blipFill>
                <a:blip r:embed="rId2"/>
                <a:stretch>
                  <a:fillRect l="-706" t="-7306" r="-923" b="-1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5975" y="2187755"/>
            <a:ext cx="11675131" cy="8180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11DB92-5A93-4A9E-B8ED-0517D200B0E7}"/>
              </a:ext>
            </a:extLst>
          </p:cNvPr>
          <p:cNvSpPr/>
          <p:nvPr/>
        </p:nvSpPr>
        <p:spPr>
          <a:xfrm>
            <a:off x="8665464" y="2829978"/>
            <a:ext cx="2222695" cy="1952907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D71821-8FE1-4263-88B2-317FDB1879B8}"/>
              </a:ext>
            </a:extLst>
          </p:cNvPr>
          <p:cNvSpPr/>
          <p:nvPr/>
        </p:nvSpPr>
        <p:spPr>
          <a:xfrm>
            <a:off x="8665464" y="2442218"/>
            <a:ext cx="2222696" cy="698909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783FFA-BBEF-4A13-91E2-5B6E0214935C}"/>
              </a:ext>
            </a:extLst>
          </p:cNvPr>
          <p:cNvSpPr/>
          <p:nvPr/>
        </p:nvSpPr>
        <p:spPr>
          <a:xfrm>
            <a:off x="8665463" y="4433430"/>
            <a:ext cx="2222696" cy="698909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30417A8-C87E-46B7-96F0-6A5B0A7A2085}"/>
              </a:ext>
            </a:extLst>
          </p:cNvPr>
          <p:cNvCxnSpPr>
            <a:cxnSpLocks/>
          </p:cNvCxnSpPr>
          <p:nvPr/>
        </p:nvCxnSpPr>
        <p:spPr>
          <a:xfrm>
            <a:off x="8783871" y="5328831"/>
            <a:ext cx="196718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0E0C446-3E22-4046-8613-479B002E81C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665463" y="4782885"/>
            <a:ext cx="0" cy="719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DB93BC4-5D75-4C15-BE58-951D3DDC8FD8}"/>
              </a:ext>
            </a:extLst>
          </p:cNvPr>
          <p:cNvCxnSpPr>
            <a:cxnSpLocks/>
          </p:cNvCxnSpPr>
          <p:nvPr/>
        </p:nvCxnSpPr>
        <p:spPr>
          <a:xfrm>
            <a:off x="10888159" y="4771625"/>
            <a:ext cx="0" cy="730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F5FAE8F-12E2-4AE8-B146-C0AEE82B620C}"/>
              </a:ext>
            </a:extLst>
          </p:cNvPr>
          <p:cNvCxnSpPr>
            <a:cxnSpLocks/>
          </p:cNvCxnSpPr>
          <p:nvPr/>
        </p:nvCxnSpPr>
        <p:spPr>
          <a:xfrm flipV="1">
            <a:off x="11128998" y="2829978"/>
            <a:ext cx="0" cy="191813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DAECE1F-688B-478A-9F43-A389FF74B6D1}"/>
              </a:ext>
            </a:extLst>
          </p:cNvPr>
          <p:cNvCxnSpPr>
            <a:cxnSpLocks/>
          </p:cNvCxnSpPr>
          <p:nvPr/>
        </p:nvCxnSpPr>
        <p:spPr>
          <a:xfrm>
            <a:off x="10888159" y="4782884"/>
            <a:ext cx="481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30D3391-807F-496A-83B9-B604D907A8AA}"/>
              </a:ext>
            </a:extLst>
          </p:cNvPr>
          <p:cNvCxnSpPr>
            <a:cxnSpLocks/>
          </p:cNvCxnSpPr>
          <p:nvPr/>
        </p:nvCxnSpPr>
        <p:spPr>
          <a:xfrm>
            <a:off x="10888159" y="2791672"/>
            <a:ext cx="481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CD766D-4456-45AD-A23B-72AC80C05AC1}"/>
                  </a:ext>
                </a:extLst>
              </p:cNvPr>
              <p:cNvSpPr txBox="1"/>
              <p:nvPr/>
            </p:nvSpPr>
            <p:spPr>
              <a:xfrm>
                <a:off x="11090754" y="3423976"/>
                <a:ext cx="558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CD766D-4456-45AD-A23B-72AC80C05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754" y="3423976"/>
                <a:ext cx="55816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06E940-E767-495F-AC3A-4013DD7429F9}"/>
                  </a:ext>
                </a:extLst>
              </p:cNvPr>
              <p:cNvSpPr txBox="1"/>
              <p:nvPr/>
            </p:nvSpPr>
            <p:spPr>
              <a:xfrm>
                <a:off x="9507847" y="5328831"/>
                <a:ext cx="7633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06E940-E767-495F-AC3A-4013DD742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847" y="5328831"/>
                <a:ext cx="76335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B79F0AB-817E-4E5E-8EB6-F46ED3496D09}"/>
              </a:ext>
            </a:extLst>
          </p:cNvPr>
          <p:cNvSpPr txBox="1"/>
          <p:nvPr/>
        </p:nvSpPr>
        <p:spPr>
          <a:xfrm>
            <a:off x="1070421" y="2337199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A1ECD1-A797-4254-8E50-8A46B5290871}"/>
              </a:ext>
            </a:extLst>
          </p:cNvPr>
          <p:cNvSpPr txBox="1"/>
          <p:nvPr/>
        </p:nvSpPr>
        <p:spPr>
          <a:xfrm>
            <a:off x="996848" y="3928584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070421" y="3109132"/>
                <a:ext cx="4186171" cy="698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21" y="3109132"/>
                <a:ext cx="4186171" cy="6989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28B1AC-E131-44DA-9B1E-BFF6BD8A4580}"/>
                  </a:ext>
                </a:extLst>
              </p:cNvPr>
              <p:cNvSpPr txBox="1"/>
              <p:nvPr/>
            </p:nvSpPr>
            <p:spPr>
              <a:xfrm>
                <a:off x="1070421" y="4742221"/>
                <a:ext cx="2005679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28B1AC-E131-44DA-9B1E-BFF6BD8A4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21" y="4742221"/>
                <a:ext cx="2005679" cy="672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D00F1B-3DB5-4741-B668-008529FDDCF7}"/>
                  </a:ext>
                </a:extLst>
              </p:cNvPr>
              <p:cNvSpPr txBox="1"/>
              <p:nvPr/>
            </p:nvSpPr>
            <p:spPr>
              <a:xfrm>
                <a:off x="582643" y="753281"/>
                <a:ext cx="11224996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D00F1B-3DB5-4741-B668-008529FDD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43" y="753281"/>
                <a:ext cx="11224996" cy="1337354"/>
              </a:xfrm>
              <a:prstGeom prst="rect">
                <a:avLst/>
              </a:prstGeom>
              <a:blipFill>
                <a:blip r:embed="rId6"/>
                <a:stretch>
                  <a:fillRect l="-706" t="-7306" r="-923" b="-1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11DB92-5A93-4A9E-B8ED-0517D200B0E7}"/>
              </a:ext>
            </a:extLst>
          </p:cNvPr>
          <p:cNvSpPr/>
          <p:nvPr/>
        </p:nvSpPr>
        <p:spPr>
          <a:xfrm>
            <a:off x="8831873" y="1571047"/>
            <a:ext cx="2222695" cy="1952907"/>
          </a:xfrm>
          <a:prstGeom prst="rect">
            <a:avLst/>
          </a:prstGeom>
          <a:gradFill>
            <a:gsLst>
              <a:gs pos="0">
                <a:srgbClr val="FF66FF"/>
              </a:gs>
              <a:gs pos="8800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6D71821-8FE1-4263-88B2-317FDB1879B8}"/>
              </a:ext>
            </a:extLst>
          </p:cNvPr>
          <p:cNvSpPr/>
          <p:nvPr/>
        </p:nvSpPr>
        <p:spPr>
          <a:xfrm>
            <a:off x="8831873" y="1183287"/>
            <a:ext cx="2222696" cy="698909"/>
          </a:xfrm>
          <a:prstGeom prst="ellipse">
            <a:avLst/>
          </a:prstGeom>
          <a:solidFill>
            <a:srgbClr val="25C6FF">
              <a:alpha val="50196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B783FFA-BBEF-4A13-91E2-5B6E0214935C}"/>
              </a:ext>
            </a:extLst>
          </p:cNvPr>
          <p:cNvSpPr/>
          <p:nvPr/>
        </p:nvSpPr>
        <p:spPr>
          <a:xfrm>
            <a:off x="8831872" y="3174499"/>
            <a:ext cx="2222696" cy="698909"/>
          </a:xfrm>
          <a:prstGeom prst="ellipse">
            <a:avLst/>
          </a:prstGeom>
          <a:solidFill>
            <a:srgbClr val="25C6FF">
              <a:alpha val="50196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30417A8-C87E-46B7-96F0-6A5B0A7A2085}"/>
              </a:ext>
            </a:extLst>
          </p:cNvPr>
          <p:cNvCxnSpPr>
            <a:cxnSpLocks/>
          </p:cNvCxnSpPr>
          <p:nvPr/>
        </p:nvCxnSpPr>
        <p:spPr>
          <a:xfrm>
            <a:off x="8950280" y="4069900"/>
            <a:ext cx="196718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0E0C446-3E22-4046-8613-479B002E81C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831872" y="3523954"/>
            <a:ext cx="0" cy="719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DB93BC4-5D75-4C15-BE58-951D3DDC8FD8}"/>
              </a:ext>
            </a:extLst>
          </p:cNvPr>
          <p:cNvCxnSpPr>
            <a:cxnSpLocks/>
          </p:cNvCxnSpPr>
          <p:nvPr/>
        </p:nvCxnSpPr>
        <p:spPr>
          <a:xfrm>
            <a:off x="11054568" y="3512694"/>
            <a:ext cx="0" cy="730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F5FAE8F-12E2-4AE8-B146-C0AEE82B620C}"/>
              </a:ext>
            </a:extLst>
          </p:cNvPr>
          <p:cNvCxnSpPr>
            <a:cxnSpLocks/>
          </p:cNvCxnSpPr>
          <p:nvPr/>
        </p:nvCxnSpPr>
        <p:spPr>
          <a:xfrm flipV="1">
            <a:off x="11294013" y="1611371"/>
            <a:ext cx="2787" cy="187044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DAECE1F-688B-478A-9F43-A389FF74B6D1}"/>
              </a:ext>
            </a:extLst>
          </p:cNvPr>
          <p:cNvCxnSpPr>
            <a:cxnSpLocks/>
          </p:cNvCxnSpPr>
          <p:nvPr/>
        </p:nvCxnSpPr>
        <p:spPr>
          <a:xfrm>
            <a:off x="11054568" y="3523953"/>
            <a:ext cx="481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30D3391-807F-496A-83B9-B604D907A8AA}"/>
              </a:ext>
            </a:extLst>
          </p:cNvPr>
          <p:cNvCxnSpPr>
            <a:cxnSpLocks/>
          </p:cNvCxnSpPr>
          <p:nvPr/>
        </p:nvCxnSpPr>
        <p:spPr>
          <a:xfrm>
            <a:off x="11054568" y="1563312"/>
            <a:ext cx="481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CD766D-4456-45AD-A23B-72AC80C05AC1}"/>
                  </a:ext>
                </a:extLst>
              </p:cNvPr>
              <p:cNvSpPr txBox="1"/>
              <p:nvPr/>
            </p:nvSpPr>
            <p:spPr>
              <a:xfrm>
                <a:off x="11244806" y="2307171"/>
                <a:ext cx="463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CD766D-4456-45AD-A23B-72AC80C05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806" y="2307171"/>
                <a:ext cx="46358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06E940-E767-495F-AC3A-4013DD7429F9}"/>
                  </a:ext>
                </a:extLst>
              </p:cNvPr>
              <p:cNvSpPr txBox="1"/>
              <p:nvPr/>
            </p:nvSpPr>
            <p:spPr>
              <a:xfrm>
                <a:off x="9552196" y="4047870"/>
                <a:ext cx="6190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06E940-E767-495F-AC3A-4013DD742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196" y="4047870"/>
                <a:ext cx="61907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F3F18D-09AD-45DA-B2D2-26E44E443B48}"/>
                  </a:ext>
                </a:extLst>
              </p:cNvPr>
              <p:cNvSpPr txBox="1"/>
              <p:nvPr/>
            </p:nvSpPr>
            <p:spPr>
              <a:xfrm>
                <a:off x="1320462" y="2195697"/>
                <a:ext cx="234983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F3F18D-09AD-45DA-B2D2-26E44E443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462" y="2195697"/>
                <a:ext cx="234983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637FB7-D35B-4EA0-9F22-F55E06D5CDCF}"/>
                  </a:ext>
                </a:extLst>
              </p:cNvPr>
              <p:cNvSpPr txBox="1"/>
              <p:nvPr/>
            </p:nvSpPr>
            <p:spPr>
              <a:xfrm>
                <a:off x="1180763" y="1175109"/>
                <a:ext cx="4178637" cy="670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637FB7-D35B-4EA0-9F22-F55E06D5C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63" y="1175109"/>
                <a:ext cx="4178637" cy="670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/>
              <p:nvPr/>
            </p:nvSpPr>
            <p:spPr>
              <a:xfrm>
                <a:off x="1145388" y="3145765"/>
                <a:ext cx="5865222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𝒓𝒉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88" y="3145765"/>
                <a:ext cx="5865222" cy="672107"/>
              </a:xfrm>
              <a:prstGeom prst="rect">
                <a:avLst/>
              </a:prstGeom>
              <a:blipFill>
                <a:blip r:embed="rId6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/>
              <p:nvPr/>
            </p:nvSpPr>
            <p:spPr>
              <a:xfrm>
                <a:off x="1145388" y="4276544"/>
                <a:ext cx="4214012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88" y="4276544"/>
                <a:ext cx="4214012" cy="672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2D69-6544-45E1-81F0-96214970B4CF}"/>
                  </a:ext>
                </a:extLst>
              </p:cNvPr>
              <p:cNvSpPr txBox="1"/>
              <p:nvPr/>
            </p:nvSpPr>
            <p:spPr>
              <a:xfrm>
                <a:off x="1224168" y="5268662"/>
                <a:ext cx="30684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2D69-6544-45E1-81F0-96214970B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68" y="5268662"/>
                <a:ext cx="3068432" cy="707886"/>
              </a:xfrm>
              <a:prstGeom prst="rect">
                <a:avLst/>
              </a:prstGeom>
              <a:blipFill>
                <a:blip r:embed="rId8"/>
                <a:stretch>
                  <a:fillRect l="-7157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6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83058" y="2857399"/>
            <a:ext cx="11675131" cy="8180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043397-A4D6-4370-AA62-A414217606DC}"/>
                  </a:ext>
                </a:extLst>
              </p:cNvPr>
              <p:cNvSpPr txBox="1"/>
              <p:nvPr/>
            </p:nvSpPr>
            <p:spPr>
              <a:xfrm>
                <a:off x="283058" y="802216"/>
                <a:ext cx="11648048" cy="195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yoyilmasining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𝒅𝒎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043397-A4D6-4370-AA62-A41421760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8" y="802216"/>
                <a:ext cx="11648048" cy="1952907"/>
              </a:xfrm>
              <a:prstGeom prst="rect">
                <a:avLst/>
              </a:prstGeom>
              <a:blipFill>
                <a:blip r:embed="rId2"/>
                <a:stretch>
                  <a:fillRect l="-1832" t="-5000" r="-1047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11DB92-5A93-4A9E-B8ED-0517D200B0E7}"/>
              </a:ext>
            </a:extLst>
          </p:cNvPr>
          <p:cNvSpPr/>
          <p:nvPr/>
        </p:nvSpPr>
        <p:spPr>
          <a:xfrm>
            <a:off x="8741664" y="3487520"/>
            <a:ext cx="2222695" cy="1952907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D71821-8FE1-4263-88B2-317FDB1879B8}"/>
              </a:ext>
            </a:extLst>
          </p:cNvPr>
          <p:cNvSpPr/>
          <p:nvPr/>
        </p:nvSpPr>
        <p:spPr>
          <a:xfrm>
            <a:off x="8741664" y="3099760"/>
            <a:ext cx="2222696" cy="698909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783FFA-BBEF-4A13-91E2-5B6E0214935C}"/>
              </a:ext>
            </a:extLst>
          </p:cNvPr>
          <p:cNvSpPr/>
          <p:nvPr/>
        </p:nvSpPr>
        <p:spPr>
          <a:xfrm>
            <a:off x="8741663" y="5090972"/>
            <a:ext cx="2222696" cy="698909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30417A8-C87E-46B7-96F0-6A5B0A7A2085}"/>
              </a:ext>
            </a:extLst>
          </p:cNvPr>
          <p:cNvCxnSpPr>
            <a:cxnSpLocks/>
          </p:cNvCxnSpPr>
          <p:nvPr/>
        </p:nvCxnSpPr>
        <p:spPr>
          <a:xfrm>
            <a:off x="8860071" y="5986373"/>
            <a:ext cx="196718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0E0C446-3E22-4046-8613-479B002E81C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741663" y="5440427"/>
            <a:ext cx="0" cy="719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DB93BC4-5D75-4C15-BE58-951D3DDC8FD8}"/>
              </a:ext>
            </a:extLst>
          </p:cNvPr>
          <p:cNvCxnSpPr>
            <a:cxnSpLocks/>
          </p:cNvCxnSpPr>
          <p:nvPr/>
        </p:nvCxnSpPr>
        <p:spPr>
          <a:xfrm>
            <a:off x="10964359" y="5429167"/>
            <a:ext cx="0" cy="730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F5FAE8F-12E2-4AE8-B146-C0AEE82B620C}"/>
              </a:ext>
            </a:extLst>
          </p:cNvPr>
          <p:cNvCxnSpPr>
            <a:cxnSpLocks/>
          </p:cNvCxnSpPr>
          <p:nvPr/>
        </p:nvCxnSpPr>
        <p:spPr>
          <a:xfrm flipV="1">
            <a:off x="11205198" y="3487520"/>
            <a:ext cx="0" cy="191813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DAECE1F-688B-478A-9F43-A389FF74B6D1}"/>
              </a:ext>
            </a:extLst>
          </p:cNvPr>
          <p:cNvCxnSpPr>
            <a:cxnSpLocks/>
          </p:cNvCxnSpPr>
          <p:nvPr/>
        </p:nvCxnSpPr>
        <p:spPr>
          <a:xfrm>
            <a:off x="10964359" y="5440426"/>
            <a:ext cx="481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30D3391-807F-496A-83B9-B604D907A8AA}"/>
              </a:ext>
            </a:extLst>
          </p:cNvPr>
          <p:cNvCxnSpPr>
            <a:cxnSpLocks/>
          </p:cNvCxnSpPr>
          <p:nvPr/>
        </p:nvCxnSpPr>
        <p:spPr>
          <a:xfrm>
            <a:off x="10964359" y="3449214"/>
            <a:ext cx="481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CD766D-4456-45AD-A23B-72AC80C05AC1}"/>
                  </a:ext>
                </a:extLst>
              </p:cNvPr>
              <p:cNvSpPr txBox="1"/>
              <p:nvPr/>
            </p:nvSpPr>
            <p:spPr>
              <a:xfrm>
                <a:off x="11166954" y="4081518"/>
                <a:ext cx="558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CD766D-4456-45AD-A23B-72AC80C05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954" y="4081518"/>
                <a:ext cx="55816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06E940-E767-495F-AC3A-4013DD7429F9}"/>
                  </a:ext>
                </a:extLst>
              </p:cNvPr>
              <p:cNvSpPr txBox="1"/>
              <p:nvPr/>
            </p:nvSpPr>
            <p:spPr>
              <a:xfrm>
                <a:off x="9584047" y="5986373"/>
                <a:ext cx="7633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06E940-E767-495F-AC3A-4013DD742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047" y="5986373"/>
                <a:ext cx="7633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9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285-masala (177-sahifa)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8631" y="781199"/>
                <a:ext cx="1162336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31" y="781199"/>
                <a:ext cx="11623369" cy="1200329"/>
              </a:xfrm>
              <a:prstGeom prst="rect">
                <a:avLst/>
              </a:prstGeom>
              <a:blipFill>
                <a:blip r:embed="rId2"/>
                <a:stretch>
                  <a:fillRect l="-1573" t="-7614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8630" y="212035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3044" y="2891895"/>
                <a:ext cx="14164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44" y="2891895"/>
                <a:ext cx="141647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3283" y="3530281"/>
                <a:ext cx="13920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83" y="3530281"/>
                <a:ext cx="13920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8630" y="5029682"/>
                <a:ext cx="2055044" cy="604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30" y="5029682"/>
                <a:ext cx="2055044" cy="6047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3044" y="4220048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00527" y="2814330"/>
                <a:ext cx="2876550" cy="604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𝒓𝒉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7" y="2814330"/>
                <a:ext cx="2876550" cy="6047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55458" y="4988132"/>
                <a:ext cx="26677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58" y="4988132"/>
                <a:ext cx="2667718" cy="646331"/>
              </a:xfrm>
              <a:prstGeom prst="rect">
                <a:avLst/>
              </a:prstGeom>
              <a:blipFill>
                <a:blip r:embed="rId7"/>
                <a:stretch>
                  <a:fillRect l="-6849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07266" y="2147469"/>
            <a:ext cx="208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00525" y="3479498"/>
                <a:ext cx="5029201" cy="604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5" y="3479498"/>
                <a:ext cx="5029201" cy="6047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Цилиндр 18"/>
          <p:cNvSpPr/>
          <p:nvPr/>
        </p:nvSpPr>
        <p:spPr>
          <a:xfrm>
            <a:off x="9869446" y="2297910"/>
            <a:ext cx="1357934" cy="1314939"/>
          </a:xfrm>
          <a:prstGeom prst="can">
            <a:avLst>
              <a:gd name="adj" fmla="val 21628"/>
            </a:avLst>
          </a:prstGeom>
          <a:gradFill>
            <a:gsLst>
              <a:gs pos="5000">
                <a:srgbClr val="FF66FF"/>
              </a:gs>
              <a:gs pos="27000">
                <a:schemeClr val="bg1"/>
              </a:gs>
              <a:gs pos="100000">
                <a:srgbClr val="FF66FF"/>
              </a:gs>
            </a:gsLst>
            <a:lin ang="5400000" scaled="1"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1226142" y="2439646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1226142" y="3479498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1410011" y="2454228"/>
            <a:ext cx="0" cy="3421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297357" y="2814330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7357" y="2814330"/>
                <a:ext cx="253274" cy="369332"/>
              </a:xfrm>
              <a:prstGeom prst="rect">
                <a:avLst/>
              </a:prstGeom>
              <a:blipFill>
                <a:blip r:embed="rId9"/>
                <a:stretch>
                  <a:fillRect l="-26190" r="-285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/>
          <p:cNvSpPr/>
          <p:nvPr/>
        </p:nvSpPr>
        <p:spPr>
          <a:xfrm>
            <a:off x="9873888" y="3335647"/>
            <a:ext cx="1353492" cy="287702"/>
          </a:xfrm>
          <a:prstGeom prst="ellipse">
            <a:avLst/>
          </a:prstGeom>
          <a:gradFill>
            <a:gsLst>
              <a:gs pos="100000">
                <a:srgbClr val="FF66FF"/>
              </a:gs>
              <a:gs pos="0">
                <a:schemeClr val="bg1"/>
              </a:gs>
            </a:gsLst>
            <a:lin ang="5400000" scaled="1"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1423994" y="3129908"/>
            <a:ext cx="0" cy="3421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0619791" y="3612849"/>
            <a:ext cx="1" cy="429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1222280" y="3487776"/>
            <a:ext cx="5100" cy="5762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04239" y="3827566"/>
                <a:ext cx="2599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239" y="3827566"/>
                <a:ext cx="259978" cy="369332"/>
              </a:xfrm>
              <a:prstGeom prst="rect">
                <a:avLst/>
              </a:prstGeom>
              <a:blipFill>
                <a:blip r:embed="rId10"/>
                <a:stretch>
                  <a:fillRect l="-25581" r="-2558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>
            <a:off x="10619791" y="3807280"/>
            <a:ext cx="58197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3283" y="1981528"/>
            <a:ext cx="10811628" cy="0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41592" y="2309142"/>
            <a:ext cx="18854" cy="3196112"/>
          </a:xfrm>
          <a:prstGeom prst="line">
            <a:avLst/>
          </a:prstGeom>
          <a:ln w="57150">
            <a:solidFill>
              <a:srgbClr val="25C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436993" y="2309142"/>
            <a:ext cx="18854" cy="3196112"/>
          </a:xfrm>
          <a:prstGeom prst="line">
            <a:avLst/>
          </a:prstGeom>
          <a:ln w="57150">
            <a:solidFill>
              <a:srgbClr val="25C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55975" y="2094113"/>
            <a:ext cx="11675131" cy="8180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043397-A4D6-4370-AA62-A414217606DC}"/>
                  </a:ext>
                </a:extLst>
              </p:cNvPr>
              <p:cNvSpPr txBox="1"/>
              <p:nvPr/>
            </p:nvSpPr>
            <p:spPr>
              <a:xfrm>
                <a:off x="430247" y="809547"/>
                <a:ext cx="11527942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yoyilmasining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𝒅𝒎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043397-A4D6-4370-AA62-A41421760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7" y="809547"/>
                <a:ext cx="11527942" cy="1212896"/>
              </a:xfrm>
              <a:prstGeom prst="rect">
                <a:avLst/>
              </a:prstGeom>
              <a:blipFill>
                <a:blip r:embed="rId2"/>
                <a:stretch>
                  <a:fillRect l="-1639" t="-7035" b="-180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11DB92-5A93-4A9E-B8ED-0517D200B0E7}"/>
              </a:ext>
            </a:extLst>
          </p:cNvPr>
          <p:cNvSpPr/>
          <p:nvPr/>
        </p:nvSpPr>
        <p:spPr>
          <a:xfrm>
            <a:off x="7924800" y="2490740"/>
            <a:ext cx="3230059" cy="1952907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CD766D-4456-45AD-A23B-72AC80C05AC1}"/>
                  </a:ext>
                </a:extLst>
              </p:cNvPr>
              <p:cNvSpPr txBox="1"/>
              <p:nvPr/>
            </p:nvSpPr>
            <p:spPr>
              <a:xfrm>
                <a:off x="11154859" y="3174805"/>
                <a:ext cx="558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CD766D-4456-45AD-A23B-72AC80C05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859" y="3174805"/>
                <a:ext cx="55816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06E940-E767-495F-AC3A-4013DD7429F9}"/>
                  </a:ext>
                </a:extLst>
              </p:cNvPr>
              <p:cNvSpPr txBox="1"/>
              <p:nvPr/>
            </p:nvSpPr>
            <p:spPr>
              <a:xfrm>
                <a:off x="9017089" y="4480813"/>
                <a:ext cx="10454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06E940-E767-495F-AC3A-4013DD742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89" y="4480813"/>
                <a:ext cx="104547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B79F0AB-817E-4E5E-8EB6-F46ED3496D09}"/>
              </a:ext>
            </a:extLst>
          </p:cNvPr>
          <p:cNvSpPr txBox="1"/>
          <p:nvPr/>
        </p:nvSpPr>
        <p:spPr>
          <a:xfrm>
            <a:off x="1337121" y="217396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/>
              <p:nvPr/>
            </p:nvSpPr>
            <p:spPr>
              <a:xfrm>
                <a:off x="1337121" y="2974030"/>
                <a:ext cx="4214012" cy="700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21" y="2974030"/>
                <a:ext cx="4214012" cy="700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E3701F-5ACA-4082-AC40-9F527AAF788A}"/>
                  </a:ext>
                </a:extLst>
              </p:cNvPr>
              <p:cNvSpPr txBox="1"/>
              <p:nvPr/>
            </p:nvSpPr>
            <p:spPr>
              <a:xfrm>
                <a:off x="1499012" y="3851345"/>
                <a:ext cx="2246141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E3701F-5ACA-4082-AC40-9F527AAF7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12" y="3851345"/>
                <a:ext cx="2246141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7A1ECD1-A797-4254-8E50-8A46B5290871}"/>
              </a:ext>
            </a:extLst>
          </p:cNvPr>
          <p:cNvSpPr txBox="1"/>
          <p:nvPr/>
        </p:nvSpPr>
        <p:spPr>
          <a:xfrm>
            <a:off x="1337121" y="4657936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1EB4E9-E9B3-41C6-8BEA-C8391397F0F5}"/>
                  </a:ext>
                </a:extLst>
              </p:cNvPr>
              <p:cNvSpPr txBox="1"/>
              <p:nvPr/>
            </p:nvSpPr>
            <p:spPr>
              <a:xfrm>
                <a:off x="1386368" y="5464527"/>
                <a:ext cx="1317674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1EB4E9-E9B3-41C6-8BEA-C8391397F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368" y="5464527"/>
                <a:ext cx="1317674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9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/>
              <p:nvPr/>
            </p:nvSpPr>
            <p:spPr>
              <a:xfrm>
                <a:off x="1056488" y="1169940"/>
                <a:ext cx="3388512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𝒓𝒉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88" y="1169940"/>
                <a:ext cx="3388512" cy="672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11DB92-5A93-4A9E-B8ED-0517D200B0E7}"/>
              </a:ext>
            </a:extLst>
          </p:cNvPr>
          <p:cNvSpPr/>
          <p:nvPr/>
        </p:nvSpPr>
        <p:spPr>
          <a:xfrm>
            <a:off x="8001000" y="1343087"/>
            <a:ext cx="3230059" cy="1952907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CD766D-4456-45AD-A23B-72AC80C05AC1}"/>
                  </a:ext>
                </a:extLst>
              </p:cNvPr>
              <p:cNvSpPr txBox="1"/>
              <p:nvPr/>
            </p:nvSpPr>
            <p:spPr>
              <a:xfrm>
                <a:off x="11231059" y="2027152"/>
                <a:ext cx="558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CD766D-4456-45AD-A23B-72AC80C05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059" y="2027152"/>
                <a:ext cx="55816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06E940-E767-495F-AC3A-4013DD7429F9}"/>
                  </a:ext>
                </a:extLst>
              </p:cNvPr>
              <p:cNvSpPr txBox="1"/>
              <p:nvPr/>
            </p:nvSpPr>
            <p:spPr>
              <a:xfrm>
                <a:off x="9093289" y="3333160"/>
                <a:ext cx="10454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06E940-E767-495F-AC3A-4013DD742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289" y="3333160"/>
                <a:ext cx="104547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/>
              <p:nvPr/>
            </p:nvSpPr>
            <p:spPr>
              <a:xfrm>
                <a:off x="1056488" y="2102726"/>
                <a:ext cx="384571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88" y="2102726"/>
                <a:ext cx="384571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/>
              <p:nvPr/>
            </p:nvSpPr>
            <p:spPr>
              <a:xfrm>
                <a:off x="1725072" y="4006356"/>
                <a:ext cx="143510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72" y="4006356"/>
                <a:ext cx="143510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 flipH="1">
            <a:off x="1000532" y="3061196"/>
            <a:ext cx="1220480" cy="672390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435632" y="3054541"/>
            <a:ext cx="1220480" cy="672390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/>
              <p:nvPr/>
            </p:nvSpPr>
            <p:spPr>
              <a:xfrm>
                <a:off x="853288" y="3054541"/>
                <a:ext cx="347741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8" y="3054541"/>
                <a:ext cx="347741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9D2D69-6544-45E1-81F0-96214970B4CF}"/>
                  </a:ext>
                </a:extLst>
              </p:cNvPr>
              <p:cNvSpPr txBox="1"/>
              <p:nvPr/>
            </p:nvSpPr>
            <p:spPr>
              <a:xfrm>
                <a:off x="1057778" y="4882588"/>
                <a:ext cx="30684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9D2D69-6544-45E1-81F0-96214970B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8" y="4882588"/>
                <a:ext cx="3068432" cy="707886"/>
              </a:xfrm>
              <a:prstGeom prst="rect">
                <a:avLst/>
              </a:prstGeom>
              <a:blipFill>
                <a:blip r:embed="rId8"/>
                <a:stretch>
                  <a:fillRect l="-7157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8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97749" y="2785719"/>
            <a:ext cx="11675131" cy="8180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A39EE-CE0E-425A-A850-1AE37FF0F8F7}"/>
                  </a:ext>
                </a:extLst>
              </p:cNvPr>
              <p:cNvSpPr txBox="1"/>
              <p:nvPr/>
            </p:nvSpPr>
            <p:spPr>
              <a:xfrm>
                <a:off x="297749" y="878005"/>
                <a:ext cx="1159158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A39EE-CE0E-425A-A850-1AE37FF0F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9" y="878005"/>
                <a:ext cx="11591583" cy="1754326"/>
              </a:xfrm>
              <a:prstGeom prst="rect">
                <a:avLst/>
              </a:prstGeom>
              <a:blipFill>
                <a:blip r:embed="rId2"/>
                <a:stretch>
                  <a:fillRect t="-5208" r="-1578" b="-12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1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97749" y="2785719"/>
            <a:ext cx="11675131" cy="8180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A39EE-CE0E-425A-A850-1AE37FF0F8F7}"/>
                  </a:ext>
                </a:extLst>
              </p:cNvPr>
              <p:cNvSpPr txBox="1"/>
              <p:nvPr/>
            </p:nvSpPr>
            <p:spPr>
              <a:xfrm>
                <a:off x="297749" y="830453"/>
                <a:ext cx="1159158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A39EE-CE0E-425A-A850-1AE37FF0F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9" y="830453"/>
                <a:ext cx="11591583" cy="1754326"/>
              </a:xfrm>
              <a:prstGeom prst="rect">
                <a:avLst/>
              </a:prstGeom>
              <a:blipFill>
                <a:blip r:embed="rId2"/>
                <a:stretch>
                  <a:fillRect t="-5208" r="-1578" b="-12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11DB92-5A93-4A9E-B8ED-0517D200B0E7}"/>
              </a:ext>
            </a:extLst>
          </p:cNvPr>
          <p:cNvSpPr/>
          <p:nvPr/>
        </p:nvSpPr>
        <p:spPr>
          <a:xfrm>
            <a:off x="8741664" y="3487520"/>
            <a:ext cx="2222695" cy="1952907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D71821-8FE1-4263-88B2-317FDB1879B8}"/>
              </a:ext>
            </a:extLst>
          </p:cNvPr>
          <p:cNvSpPr/>
          <p:nvPr/>
        </p:nvSpPr>
        <p:spPr>
          <a:xfrm>
            <a:off x="8741664" y="3099760"/>
            <a:ext cx="2222696" cy="698909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783FFA-BBEF-4A13-91E2-5B6E0214935C}"/>
              </a:ext>
            </a:extLst>
          </p:cNvPr>
          <p:cNvSpPr/>
          <p:nvPr/>
        </p:nvSpPr>
        <p:spPr>
          <a:xfrm>
            <a:off x="8741663" y="5090972"/>
            <a:ext cx="2222696" cy="698909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853011" y="3468367"/>
            <a:ext cx="12700" cy="195290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араллелограмм 9"/>
          <p:cNvSpPr/>
          <p:nvPr/>
        </p:nvSpPr>
        <p:spPr>
          <a:xfrm rot="19071768">
            <a:off x="9321762" y="3768885"/>
            <a:ext cx="2188304" cy="1477912"/>
          </a:xfrm>
          <a:prstGeom prst="parallelogram">
            <a:avLst>
              <a:gd name="adj" fmla="val 89966"/>
            </a:avLst>
          </a:prstGeom>
          <a:solidFill>
            <a:srgbClr val="CC00CC">
              <a:alpha val="40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endCxn id="10" idx="1"/>
          </p:cNvCxnSpPr>
          <p:nvPr/>
        </p:nvCxnSpPr>
        <p:spPr>
          <a:xfrm>
            <a:off x="9859361" y="3477924"/>
            <a:ext cx="553764" cy="3592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9834355" y="5379778"/>
            <a:ext cx="62712" cy="70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821655" y="3431839"/>
            <a:ext cx="62712" cy="70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9F0AB-817E-4E5E-8EB6-F46ED3496D09}"/>
              </a:ext>
            </a:extLst>
          </p:cNvPr>
          <p:cNvSpPr txBox="1"/>
          <p:nvPr/>
        </p:nvSpPr>
        <p:spPr>
          <a:xfrm>
            <a:off x="1158545" y="2804135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1ECD1-A797-4254-8E50-8A46B5290871}"/>
              </a:ext>
            </a:extLst>
          </p:cNvPr>
          <p:cNvSpPr txBox="1"/>
          <p:nvPr/>
        </p:nvSpPr>
        <p:spPr>
          <a:xfrm>
            <a:off x="1161499" y="5303410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208784" y="3520210"/>
                <a:ext cx="22614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84" y="3520210"/>
                <a:ext cx="226145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179450" y="4114610"/>
                <a:ext cx="22614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50" y="4114610"/>
                <a:ext cx="226145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179450" y="4709010"/>
                <a:ext cx="22614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50" y="4709010"/>
                <a:ext cx="226145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158545" y="5949999"/>
                <a:ext cx="3060529" cy="670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545" y="5949999"/>
                <a:ext cx="3060529" cy="670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9897067" y="3179317"/>
                <a:ext cx="5812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067" y="3179317"/>
                <a:ext cx="581289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9383833" y="4240278"/>
                <a:ext cx="5812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833" y="4240278"/>
                <a:ext cx="581289" cy="369332"/>
              </a:xfrm>
              <a:prstGeom prst="rect">
                <a:avLst/>
              </a:prstGeom>
              <a:blipFill>
                <a:blip r:embed="rId8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11DB92-5A93-4A9E-B8ED-0517D200B0E7}"/>
              </a:ext>
            </a:extLst>
          </p:cNvPr>
          <p:cNvSpPr/>
          <p:nvPr/>
        </p:nvSpPr>
        <p:spPr>
          <a:xfrm>
            <a:off x="8997852" y="1490999"/>
            <a:ext cx="2222695" cy="1952907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D71821-8FE1-4263-88B2-317FDB1879B8}"/>
              </a:ext>
            </a:extLst>
          </p:cNvPr>
          <p:cNvSpPr/>
          <p:nvPr/>
        </p:nvSpPr>
        <p:spPr>
          <a:xfrm>
            <a:off x="8997852" y="1103239"/>
            <a:ext cx="2222696" cy="698909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783FFA-BBEF-4A13-91E2-5B6E0214935C}"/>
              </a:ext>
            </a:extLst>
          </p:cNvPr>
          <p:cNvSpPr/>
          <p:nvPr/>
        </p:nvSpPr>
        <p:spPr>
          <a:xfrm>
            <a:off x="8997851" y="3094451"/>
            <a:ext cx="2222696" cy="698909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109199" y="1471846"/>
            <a:ext cx="12700" cy="195290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араллелограмм 9"/>
          <p:cNvSpPr/>
          <p:nvPr/>
        </p:nvSpPr>
        <p:spPr>
          <a:xfrm rot="19071768">
            <a:off x="9577950" y="1772364"/>
            <a:ext cx="2188304" cy="1477912"/>
          </a:xfrm>
          <a:prstGeom prst="parallelogram">
            <a:avLst>
              <a:gd name="adj" fmla="val 89966"/>
            </a:avLst>
          </a:prstGeom>
          <a:solidFill>
            <a:srgbClr val="CC00CC">
              <a:alpha val="40000"/>
            </a:srgb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19105172">
            <a:off x="10104261" y="1179694"/>
            <a:ext cx="875662" cy="376681"/>
          </a:xfrm>
          <a:prstGeom prst="triangle">
            <a:avLst>
              <a:gd name="adj" fmla="val 550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endCxn id="2" idx="4"/>
          </p:cNvCxnSpPr>
          <p:nvPr/>
        </p:nvCxnSpPr>
        <p:spPr>
          <a:xfrm flipV="1">
            <a:off x="10089586" y="1218342"/>
            <a:ext cx="905010" cy="262071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102286" y="1489988"/>
            <a:ext cx="243489" cy="305861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095936" y="1480412"/>
            <a:ext cx="576166" cy="54277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9729402" y="2226253"/>
                <a:ext cx="3924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402" y="2226253"/>
                <a:ext cx="392497" cy="369332"/>
              </a:xfrm>
              <a:prstGeom prst="rect">
                <a:avLst/>
              </a:prstGeom>
              <a:blipFill>
                <a:blip r:embed="rId2"/>
                <a:stretch>
                  <a:fillRect l="-3125" r="-3125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10090543" y="3384662"/>
            <a:ext cx="62712" cy="70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077843" y="1436723"/>
            <a:ext cx="62712" cy="70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139021" y="4367288"/>
            <a:ext cx="1855575" cy="1804086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6200000">
            <a:off x="9489970" y="5123955"/>
            <a:ext cx="1577496" cy="293831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0424160" y="4441227"/>
            <a:ext cx="435" cy="165620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0134599" y="4441227"/>
            <a:ext cx="298745" cy="84142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10153973" y="5311760"/>
            <a:ext cx="270187" cy="78147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10392804" y="4419985"/>
            <a:ext cx="62712" cy="70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393134" y="6053600"/>
            <a:ext cx="62712" cy="70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0240832" y="4019743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832" y="4019743"/>
                <a:ext cx="393699" cy="369332"/>
              </a:xfrm>
              <a:prstGeom prst="rect">
                <a:avLst/>
              </a:prstGeom>
              <a:blipFill>
                <a:blip r:embed="rId3"/>
                <a:stretch>
                  <a:fillRect l="-3077" r="-1538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0195954" y="6138329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954" y="6138329"/>
                <a:ext cx="393699" cy="369332"/>
              </a:xfrm>
              <a:prstGeom prst="rect">
                <a:avLst/>
              </a:prstGeom>
              <a:blipFill>
                <a:blip r:embed="rId4"/>
                <a:stretch>
                  <a:fillRect l="-6250" r="-4688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9715061" y="5097990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061" y="5097990"/>
                <a:ext cx="393699" cy="369332"/>
              </a:xfrm>
              <a:prstGeom prst="rect">
                <a:avLst/>
              </a:prstGeom>
              <a:blipFill>
                <a:blip r:embed="rId5"/>
                <a:stretch>
                  <a:fillRect l="-6250" r="-6250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/>
          <p:cNvCxnSpPr/>
          <p:nvPr/>
        </p:nvCxnSpPr>
        <p:spPr>
          <a:xfrm>
            <a:off x="10133949" y="5290319"/>
            <a:ext cx="299395" cy="427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10100445" y="5251802"/>
            <a:ext cx="62712" cy="70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6414873" y="4864847"/>
            <a:ext cx="2118731" cy="914400"/>
          </a:xfrm>
          <a:prstGeom prst="triangle">
            <a:avLst/>
          </a:prstGeom>
          <a:solidFill>
            <a:srgbClr val="FFC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48" idx="3"/>
          </p:cNvCxnSpPr>
          <p:nvPr/>
        </p:nvCxnSpPr>
        <p:spPr>
          <a:xfrm flipH="1" flipV="1">
            <a:off x="7474238" y="4851455"/>
            <a:ext cx="1" cy="92779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0014187" y="4695578"/>
                <a:ext cx="21542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187" y="4695578"/>
                <a:ext cx="215423" cy="307777"/>
              </a:xfrm>
              <a:prstGeom prst="rect">
                <a:avLst/>
              </a:prstGeom>
              <a:blipFill>
                <a:blip r:embed="rId6"/>
                <a:stretch>
                  <a:fillRect l="-14286" r="-14286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0055445" y="5606539"/>
                <a:ext cx="21542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445" y="5606539"/>
                <a:ext cx="215423" cy="307777"/>
              </a:xfrm>
              <a:prstGeom prst="rect">
                <a:avLst/>
              </a:prstGeom>
              <a:blipFill>
                <a:blip r:embed="rId7"/>
                <a:stretch>
                  <a:fillRect l="-14286" r="-14286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0217921" y="4988084"/>
                <a:ext cx="21542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921" y="4988084"/>
                <a:ext cx="215423" cy="307777"/>
              </a:xfrm>
              <a:prstGeom prst="rect">
                <a:avLst/>
              </a:prstGeom>
              <a:blipFill>
                <a:blip r:embed="rId8"/>
                <a:stretch>
                  <a:fillRect l="-13889" r="-13889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7492081" y="5168158"/>
                <a:ext cx="21542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081" y="5168158"/>
                <a:ext cx="215423" cy="307777"/>
              </a:xfrm>
              <a:prstGeom prst="rect">
                <a:avLst/>
              </a:prstGeom>
              <a:blipFill>
                <a:blip r:embed="rId9"/>
                <a:stretch>
                  <a:fillRect l="-14286" r="-17143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6665981" y="4984859"/>
                <a:ext cx="30078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81" y="4984859"/>
                <a:ext cx="300781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7999490" y="4984859"/>
                <a:ext cx="30078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490" y="4984859"/>
                <a:ext cx="300781" cy="307777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6051299" y="5754513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299" y="5754513"/>
                <a:ext cx="393699" cy="369332"/>
              </a:xfrm>
              <a:prstGeom prst="rect">
                <a:avLst/>
              </a:prstGeom>
              <a:blipFill>
                <a:blip r:embed="rId12"/>
                <a:stretch>
                  <a:fillRect l="-3125" r="-3125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8373209" y="5776762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209" y="5776762"/>
                <a:ext cx="393699" cy="369332"/>
              </a:xfrm>
              <a:prstGeom prst="rect">
                <a:avLst/>
              </a:prstGeom>
              <a:blipFill>
                <a:blip r:embed="rId13"/>
                <a:stretch>
                  <a:fillRect l="-6250" r="-4688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7277388" y="4441227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388" y="4441227"/>
                <a:ext cx="393699" cy="369332"/>
              </a:xfrm>
              <a:prstGeom prst="rect">
                <a:avLst/>
              </a:prstGeom>
              <a:blipFill>
                <a:blip r:embed="rId14"/>
                <a:stretch>
                  <a:fillRect l="-6250" r="-6250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59"/>
          <p:cNvSpPr/>
          <p:nvPr/>
        </p:nvSpPr>
        <p:spPr>
          <a:xfrm>
            <a:off x="7492081" y="5607857"/>
            <a:ext cx="167269" cy="16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939917" y="784461"/>
                <a:ext cx="4041299" cy="1304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17" y="784461"/>
                <a:ext cx="4041299" cy="13045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939917" y="2226253"/>
                <a:ext cx="4041299" cy="1304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17" y="2226253"/>
                <a:ext cx="4041299" cy="13045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1028515" y="5406039"/>
                <a:ext cx="1799788" cy="1150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15" y="5406039"/>
                <a:ext cx="1799788" cy="11501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968970" y="3816146"/>
                <a:ext cx="2552429" cy="1304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70" y="3816146"/>
                <a:ext cx="2552429" cy="130452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0910722" y="872234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0722" y="872234"/>
                <a:ext cx="393699" cy="369332"/>
              </a:xfrm>
              <a:prstGeom prst="rect">
                <a:avLst/>
              </a:prstGeom>
              <a:blipFill>
                <a:blip r:embed="rId19"/>
                <a:stretch>
                  <a:fillRect l="-3125" r="-3125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0217921" y="1740867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921" y="1740867"/>
                <a:ext cx="393699" cy="369332"/>
              </a:xfrm>
              <a:prstGeom prst="rect">
                <a:avLst/>
              </a:prstGeom>
              <a:blipFill>
                <a:blip r:embed="rId20"/>
                <a:stretch>
                  <a:fillRect l="-4615" r="-4615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 flipH="1">
                <a:off x="9779762" y="1113408"/>
                <a:ext cx="41433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79762" y="1113408"/>
                <a:ext cx="414332" cy="369332"/>
              </a:xfrm>
              <a:prstGeom prst="rect">
                <a:avLst/>
              </a:prstGeom>
              <a:blipFill>
                <a:blip r:embed="rId21"/>
                <a:stretch>
                  <a:fillRect l="-2941" r="-294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3342780" y="5386334"/>
                <a:ext cx="17997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780" y="5386334"/>
                <a:ext cx="1799788" cy="61555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7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11DB92-5A93-4A9E-B8ED-0517D200B0E7}"/>
              </a:ext>
            </a:extLst>
          </p:cNvPr>
          <p:cNvSpPr/>
          <p:nvPr/>
        </p:nvSpPr>
        <p:spPr>
          <a:xfrm>
            <a:off x="8997852" y="1490999"/>
            <a:ext cx="2222695" cy="1952907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D71821-8FE1-4263-88B2-317FDB1879B8}"/>
              </a:ext>
            </a:extLst>
          </p:cNvPr>
          <p:cNvSpPr/>
          <p:nvPr/>
        </p:nvSpPr>
        <p:spPr>
          <a:xfrm>
            <a:off x="8997852" y="1103239"/>
            <a:ext cx="2222696" cy="698909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B783FFA-BBEF-4A13-91E2-5B6E0214935C}"/>
              </a:ext>
            </a:extLst>
          </p:cNvPr>
          <p:cNvSpPr/>
          <p:nvPr/>
        </p:nvSpPr>
        <p:spPr>
          <a:xfrm>
            <a:off x="8997851" y="3094451"/>
            <a:ext cx="2222696" cy="698909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109199" y="1471846"/>
            <a:ext cx="12700" cy="195290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араллелограмм 9"/>
          <p:cNvSpPr/>
          <p:nvPr/>
        </p:nvSpPr>
        <p:spPr>
          <a:xfrm rot="19071768">
            <a:off x="9577950" y="1772364"/>
            <a:ext cx="2188304" cy="1477912"/>
          </a:xfrm>
          <a:prstGeom prst="parallelogram">
            <a:avLst>
              <a:gd name="adj" fmla="val 89966"/>
            </a:avLst>
          </a:prstGeom>
          <a:solidFill>
            <a:srgbClr val="CC00CC">
              <a:alpha val="40000"/>
            </a:srgb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19105172">
            <a:off x="10104261" y="1179694"/>
            <a:ext cx="875662" cy="376681"/>
          </a:xfrm>
          <a:prstGeom prst="triangle">
            <a:avLst>
              <a:gd name="adj" fmla="val 550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endCxn id="2" idx="4"/>
          </p:cNvCxnSpPr>
          <p:nvPr/>
        </p:nvCxnSpPr>
        <p:spPr>
          <a:xfrm flipV="1">
            <a:off x="10089586" y="1218342"/>
            <a:ext cx="905010" cy="262071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102286" y="1489988"/>
            <a:ext cx="243489" cy="305861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095936" y="1480412"/>
            <a:ext cx="576166" cy="54277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9729402" y="2226253"/>
                <a:ext cx="3924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402" y="2226253"/>
                <a:ext cx="392497" cy="369332"/>
              </a:xfrm>
              <a:prstGeom prst="rect">
                <a:avLst/>
              </a:prstGeom>
              <a:blipFill>
                <a:blip r:embed="rId2"/>
                <a:stretch>
                  <a:fillRect l="-3125" r="-3125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10090543" y="3384662"/>
            <a:ext cx="62712" cy="70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077843" y="1436723"/>
            <a:ext cx="62712" cy="70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0910722" y="872234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0722" y="872234"/>
                <a:ext cx="393699" cy="369332"/>
              </a:xfrm>
              <a:prstGeom prst="rect">
                <a:avLst/>
              </a:prstGeom>
              <a:blipFill>
                <a:blip r:embed="rId3"/>
                <a:stretch>
                  <a:fillRect l="-3125" r="-3125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0217921" y="1740867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921" y="1740867"/>
                <a:ext cx="393699" cy="369332"/>
              </a:xfrm>
              <a:prstGeom prst="rect">
                <a:avLst/>
              </a:prstGeom>
              <a:blipFill>
                <a:blip r:embed="rId4"/>
                <a:stretch>
                  <a:fillRect l="-4615" r="-4615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 flipH="1">
                <a:off x="9779762" y="1113408"/>
                <a:ext cx="41433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79762" y="1113408"/>
                <a:ext cx="414332" cy="369332"/>
              </a:xfrm>
              <a:prstGeom prst="rect">
                <a:avLst/>
              </a:prstGeom>
              <a:blipFill>
                <a:blip r:embed="rId5"/>
                <a:stretch>
                  <a:fillRect l="-2941" r="-294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1335561" y="990297"/>
                <a:ext cx="17997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561" y="990297"/>
                <a:ext cx="179978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203150" y="1933056"/>
                <a:ext cx="4439367" cy="670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50" y="1933056"/>
                <a:ext cx="4439367" cy="670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335561" y="2931087"/>
                <a:ext cx="5074988" cy="670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561" y="2931087"/>
                <a:ext cx="5074988" cy="670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9D2D69-6544-45E1-81F0-96214970B4CF}"/>
                  </a:ext>
                </a:extLst>
              </p:cNvPr>
              <p:cNvSpPr txBox="1"/>
              <p:nvPr/>
            </p:nvSpPr>
            <p:spPr>
              <a:xfrm>
                <a:off x="1249610" y="3929118"/>
                <a:ext cx="4292545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9D2D69-6544-45E1-81F0-96214970B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10" y="3929118"/>
                <a:ext cx="4292545" cy="721801"/>
              </a:xfrm>
              <a:prstGeom prst="rect">
                <a:avLst/>
              </a:prstGeom>
              <a:blipFill>
                <a:blip r:embed="rId9"/>
                <a:stretch>
                  <a:fillRect l="-5114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93E6D-9548-4E74-B063-EBCC29F196A8}"/>
              </a:ext>
            </a:extLst>
          </p:cNvPr>
          <p:cNvSpPr txBox="1"/>
          <p:nvPr/>
        </p:nvSpPr>
        <p:spPr>
          <a:xfrm>
            <a:off x="330585" y="865507"/>
            <a:ext cx="11525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yoyilmasiga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55975" y="2220314"/>
            <a:ext cx="11675131" cy="8180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3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93E6D-9548-4E74-B063-EBCC29F196A8}"/>
              </a:ext>
            </a:extLst>
          </p:cNvPr>
          <p:cNvSpPr txBox="1"/>
          <p:nvPr/>
        </p:nvSpPr>
        <p:spPr>
          <a:xfrm>
            <a:off x="330585" y="865507"/>
            <a:ext cx="11525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yoyilmasiga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81366" y="2291325"/>
            <a:ext cx="11675131" cy="8180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11DB92-5A93-4A9E-B8ED-0517D200B0E7}"/>
              </a:ext>
            </a:extLst>
          </p:cNvPr>
          <p:cNvSpPr/>
          <p:nvPr/>
        </p:nvSpPr>
        <p:spPr>
          <a:xfrm>
            <a:off x="9021336" y="2920242"/>
            <a:ext cx="1675103" cy="3387888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8504022" y="4244854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022" y="4244854"/>
                <a:ext cx="393699" cy="369332"/>
              </a:xfrm>
              <a:prstGeom prst="rect">
                <a:avLst/>
              </a:prstGeom>
              <a:blipFill>
                <a:blip r:embed="rId2"/>
                <a:stretch>
                  <a:fillRect l="-23077" r="-23077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9662037" y="2550910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037" y="2550910"/>
                <a:ext cx="393699" cy="369332"/>
              </a:xfrm>
              <a:prstGeom prst="rect">
                <a:avLst/>
              </a:prstGeom>
              <a:blipFill>
                <a:blip r:embed="rId3"/>
                <a:stretch>
                  <a:fillRect l="-24615" r="-21538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B79F0AB-817E-4E5E-8EB6-F46ED3496D09}"/>
              </a:ext>
            </a:extLst>
          </p:cNvPr>
          <p:cNvSpPr txBox="1"/>
          <p:nvPr/>
        </p:nvSpPr>
        <p:spPr>
          <a:xfrm>
            <a:off x="1169696" y="2401884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A1ECD1-A797-4254-8E50-8A46B5290871}"/>
              </a:ext>
            </a:extLst>
          </p:cNvPr>
          <p:cNvSpPr txBox="1"/>
          <p:nvPr/>
        </p:nvSpPr>
        <p:spPr>
          <a:xfrm>
            <a:off x="1083870" y="4692736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40F5A4-1D28-4764-A089-3CBEB04DBC82}"/>
                  </a:ext>
                </a:extLst>
              </p:cNvPr>
              <p:cNvSpPr txBox="1"/>
              <p:nvPr/>
            </p:nvSpPr>
            <p:spPr>
              <a:xfrm>
                <a:off x="1049035" y="3164190"/>
                <a:ext cx="22461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40F5A4-1D28-4764-A089-3CBEB04DB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35" y="3164190"/>
                <a:ext cx="224614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0F17F2-E91E-4E7D-ACF1-3B0744349855}"/>
                  </a:ext>
                </a:extLst>
              </p:cNvPr>
              <p:cNvSpPr txBox="1"/>
              <p:nvPr/>
            </p:nvSpPr>
            <p:spPr>
              <a:xfrm>
                <a:off x="1169696" y="4027269"/>
                <a:ext cx="163185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0F17F2-E91E-4E7D-ACF1-3B0744349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696" y="4027269"/>
                <a:ext cx="163185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1049035" y="5461348"/>
                <a:ext cx="2130968" cy="764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35" y="5461348"/>
                <a:ext cx="2130968" cy="764440"/>
              </a:xfrm>
              <a:prstGeom prst="rect">
                <a:avLst/>
              </a:prstGeom>
              <a:blipFill>
                <a:blip r:embed="rId6"/>
                <a:stretch>
                  <a:fillRect t="-15200" r="-9143" b="-2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3577728" y="5450536"/>
                <a:ext cx="230569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𝐭𝐨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‘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𝐥𝐚</m:t>
                        </m:r>
                      </m:sub>
                    </m:sSub>
                    <m:r>
                      <a:rPr lang="en-US" sz="4000" b="1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728" y="5450536"/>
                <a:ext cx="2305696" cy="707886"/>
              </a:xfrm>
              <a:prstGeom prst="rect">
                <a:avLst/>
              </a:prstGeom>
              <a:blipFill>
                <a:blip r:embed="rId7"/>
                <a:stretch>
                  <a:fillRect t="-15517" r="-502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C3072C-EB7E-4358-BC21-699D6D3BF331}"/>
                  </a:ext>
                </a:extLst>
              </p:cNvPr>
              <p:cNvSpPr txBox="1"/>
              <p:nvPr/>
            </p:nvSpPr>
            <p:spPr>
              <a:xfrm>
                <a:off x="3577728" y="3188344"/>
                <a:ext cx="163185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C3072C-EB7E-4358-BC21-699D6D3BF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728" y="3188344"/>
                <a:ext cx="1631851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0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11DB92-5A93-4A9E-B8ED-0517D200B0E7}"/>
              </a:ext>
            </a:extLst>
          </p:cNvPr>
          <p:cNvSpPr/>
          <p:nvPr/>
        </p:nvSpPr>
        <p:spPr>
          <a:xfrm>
            <a:off x="9656956" y="1347920"/>
            <a:ext cx="1675103" cy="3387888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9139642" y="2672532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642" y="2672532"/>
                <a:ext cx="393699" cy="369332"/>
              </a:xfrm>
              <a:prstGeom prst="rect">
                <a:avLst/>
              </a:prstGeom>
              <a:blipFill>
                <a:blip r:embed="rId2"/>
                <a:stretch>
                  <a:fillRect l="-23077" r="-23077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10297657" y="978588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657" y="978588"/>
                <a:ext cx="393699" cy="369332"/>
              </a:xfrm>
              <a:prstGeom prst="rect">
                <a:avLst/>
              </a:prstGeom>
              <a:blipFill>
                <a:blip r:embed="rId3"/>
                <a:stretch>
                  <a:fillRect l="-23077" r="-23077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/>
              <p:nvPr/>
            </p:nvSpPr>
            <p:spPr>
              <a:xfrm>
                <a:off x="703817" y="1163254"/>
                <a:ext cx="3388512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𝒓𝒉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D243E3-C532-43FD-A0C5-12920E96B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17" y="1163254"/>
                <a:ext cx="3388512" cy="672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A5B251-989A-45F6-A7DC-4EBF7FF4D45D}"/>
                  </a:ext>
                </a:extLst>
              </p:cNvPr>
              <p:cNvSpPr txBox="1"/>
              <p:nvPr/>
            </p:nvSpPr>
            <p:spPr>
              <a:xfrm>
                <a:off x="716881" y="2282178"/>
                <a:ext cx="6157761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A5B251-989A-45F6-A7DC-4EBF7FF4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81" y="2282178"/>
                <a:ext cx="6157761" cy="672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0DD236-D8DC-4081-A888-FA7BB71B0B51}"/>
                  </a:ext>
                </a:extLst>
              </p:cNvPr>
              <p:cNvSpPr txBox="1"/>
              <p:nvPr/>
            </p:nvSpPr>
            <p:spPr>
              <a:xfrm>
                <a:off x="826311" y="3287886"/>
                <a:ext cx="3143524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0DD236-D8DC-4081-A888-FA7BB71B0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1" y="3287886"/>
                <a:ext cx="3143524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0DD236-D8DC-4081-A888-FA7BB71B0B51}"/>
                  </a:ext>
                </a:extLst>
              </p:cNvPr>
              <p:cNvSpPr txBox="1"/>
              <p:nvPr/>
            </p:nvSpPr>
            <p:spPr>
              <a:xfrm>
                <a:off x="805129" y="4205292"/>
                <a:ext cx="4853353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0DD236-D8DC-4081-A888-FA7BB71B0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29" y="4205292"/>
                <a:ext cx="4853353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6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A31293-24A3-49BA-8475-8F1A5DB98187}"/>
                  </a:ext>
                </a:extLst>
              </p:cNvPr>
              <p:cNvSpPr txBox="1"/>
              <p:nvPr/>
            </p:nvSpPr>
            <p:spPr>
              <a:xfrm>
                <a:off x="847551" y="2426311"/>
                <a:ext cx="73932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𝐨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‘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𝒍𝒂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A31293-24A3-49BA-8475-8F1A5DB98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51" y="2426311"/>
                <a:ext cx="739320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11DB92-5A93-4A9E-B8ED-0517D200B0E7}"/>
              </a:ext>
            </a:extLst>
          </p:cNvPr>
          <p:cNvSpPr/>
          <p:nvPr/>
        </p:nvSpPr>
        <p:spPr>
          <a:xfrm>
            <a:off x="9656956" y="1347920"/>
            <a:ext cx="1675103" cy="3387888"/>
          </a:xfrm>
          <a:prstGeom prst="rect">
            <a:avLst/>
          </a:prstGeom>
          <a:gradFill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637074" y="1107480"/>
            <a:ext cx="1694985" cy="480880"/>
          </a:xfrm>
          <a:prstGeom prst="ellipse">
            <a:avLst/>
          </a:prstGeom>
          <a:gradFill>
            <a:gsLst>
              <a:gs pos="0">
                <a:srgbClr val="25C6FF"/>
              </a:gs>
              <a:gs pos="100000">
                <a:schemeClr val="bg1"/>
              </a:gs>
            </a:gsLst>
            <a:lin ang="5400000" scaled="1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A31293-24A3-49BA-8475-8F1A5DB98187}"/>
                  </a:ext>
                </a:extLst>
              </p:cNvPr>
              <p:cNvSpPr txBox="1"/>
              <p:nvPr/>
            </p:nvSpPr>
            <p:spPr>
              <a:xfrm>
                <a:off x="716252" y="1252306"/>
                <a:ext cx="5377289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  <m:r>
                                <a:rPr lang="en-US" sz="4000" b="1">
                                  <a:latin typeface="Cambria Math" panose="02040503050406030204" pitchFamily="18" charset="0"/>
                                </a:rPr>
                                <m:t>‘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𝒍𝒂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𝒚𝒐𝒏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A31293-24A3-49BA-8475-8F1A5DB98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52" y="1252306"/>
                <a:ext cx="5377289" cy="672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/>
              <p:nvPr/>
            </p:nvSpPr>
            <p:spPr>
              <a:xfrm>
                <a:off x="9139641" y="2734087"/>
                <a:ext cx="3936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32118B-657E-4B5F-87A9-EC16D403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641" y="2734087"/>
                <a:ext cx="393699" cy="369332"/>
              </a:xfrm>
              <a:prstGeom prst="rect">
                <a:avLst/>
              </a:prstGeom>
              <a:blipFill>
                <a:blip r:embed="rId4"/>
                <a:stretch>
                  <a:fillRect l="-3077" r="-1538"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11338060" y="4735808"/>
            <a:ext cx="0" cy="51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703653" y="5102114"/>
            <a:ext cx="158170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649741" y="4735808"/>
            <a:ext cx="0" cy="51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200092" y="5102114"/>
                <a:ext cx="5876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092" y="5102114"/>
                <a:ext cx="587618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9647014" y="4495369"/>
            <a:ext cx="1694985" cy="480880"/>
          </a:xfrm>
          <a:prstGeom prst="ellipse">
            <a:avLst/>
          </a:prstGeom>
          <a:gradFill>
            <a:gsLst>
              <a:gs pos="0">
                <a:srgbClr val="25C6FF"/>
              </a:gs>
              <a:gs pos="100000">
                <a:schemeClr val="bg1"/>
              </a:gs>
            </a:gsLst>
            <a:lin ang="5400000" scaled="1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9D2D69-6544-45E1-81F0-96214970B4CF}"/>
              </a:ext>
            </a:extLst>
          </p:cNvPr>
          <p:cNvSpPr txBox="1"/>
          <p:nvPr/>
        </p:nvSpPr>
        <p:spPr>
          <a:xfrm>
            <a:off x="716252" y="3543762"/>
            <a:ext cx="574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2696504" y="4322356"/>
                <a:ext cx="34067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504" y="4322356"/>
                <a:ext cx="340676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A5B251-989A-45F6-A7DC-4EBF7FF4D45D}"/>
                  </a:ext>
                </a:extLst>
              </p:cNvPr>
              <p:cNvSpPr txBox="1"/>
              <p:nvPr/>
            </p:nvSpPr>
            <p:spPr>
              <a:xfrm>
                <a:off x="2792377" y="3650249"/>
                <a:ext cx="3215019" cy="672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A5B251-989A-45F6-A7DC-4EBF7FF4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377" y="3650249"/>
                <a:ext cx="3215019" cy="672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0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286-masala (177-sahifa)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242" y="716437"/>
                <a:ext cx="120505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2" y="716437"/>
                <a:ext cx="12050598" cy="1200329"/>
              </a:xfrm>
              <a:prstGeom prst="rect">
                <a:avLst/>
              </a:prstGeom>
              <a:blipFill>
                <a:blip r:embed="rId2"/>
                <a:stretch>
                  <a:fillRect t="-8163" r="-759" b="-18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V="1">
            <a:off x="191559" y="1916766"/>
            <a:ext cx="11771055" cy="39321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7228" y="2139211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1642" y="2910749"/>
                <a:ext cx="158454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2" y="2910749"/>
                <a:ext cx="158454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881" y="3549135"/>
                <a:ext cx="130806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81" y="3549135"/>
                <a:ext cx="130806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7228" y="5048536"/>
                <a:ext cx="2055044" cy="604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28" y="5048536"/>
                <a:ext cx="2055044" cy="6047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1642" y="4238902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41592" y="2346850"/>
            <a:ext cx="18854" cy="3196112"/>
          </a:xfrm>
          <a:prstGeom prst="line">
            <a:avLst/>
          </a:prstGeom>
          <a:ln w="57150">
            <a:solidFill>
              <a:srgbClr val="25C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Цилиндр 12"/>
          <p:cNvSpPr/>
          <p:nvPr/>
        </p:nvSpPr>
        <p:spPr>
          <a:xfrm>
            <a:off x="9869446" y="2633202"/>
            <a:ext cx="1357934" cy="979647"/>
          </a:xfrm>
          <a:prstGeom prst="can">
            <a:avLst>
              <a:gd name="adj" fmla="val 21628"/>
            </a:avLst>
          </a:prstGeom>
          <a:gradFill>
            <a:gsLst>
              <a:gs pos="0">
                <a:srgbClr val="33CC33"/>
              </a:gs>
              <a:gs pos="14000">
                <a:schemeClr val="bg1"/>
              </a:gs>
              <a:gs pos="100000">
                <a:srgbClr val="33CC33"/>
              </a:gs>
            </a:gsLst>
            <a:lin ang="5400000" scaled="1"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873888" y="3358460"/>
            <a:ext cx="1353492" cy="287702"/>
          </a:xfrm>
          <a:prstGeom prst="ellipse">
            <a:avLst/>
          </a:prstGeom>
          <a:gradFill>
            <a:gsLst>
              <a:gs pos="100000">
                <a:srgbClr val="33CC33"/>
              </a:gs>
              <a:gs pos="0">
                <a:schemeClr val="bg1"/>
              </a:gs>
            </a:gsLst>
            <a:lin ang="5400000" scaled="1"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943045" y="4566440"/>
            <a:ext cx="1353492" cy="1299103"/>
          </a:xfrm>
          <a:prstGeom prst="ellipse">
            <a:avLst/>
          </a:prstGeom>
          <a:gradFill>
            <a:gsLst>
              <a:gs pos="100000">
                <a:srgbClr val="33CC33"/>
              </a:gs>
              <a:gs pos="0">
                <a:schemeClr val="bg1"/>
              </a:gs>
            </a:gsLst>
            <a:lin ang="5400000" scaled="1"/>
          </a:gra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627960" y="5201800"/>
            <a:ext cx="65901" cy="673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15" idx="1"/>
          </p:cNvCxnSpPr>
          <p:nvPr/>
        </p:nvCxnSpPr>
        <p:spPr>
          <a:xfrm>
            <a:off x="10141259" y="4756689"/>
            <a:ext cx="519651" cy="4794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453609" y="4669789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609" y="4669789"/>
                <a:ext cx="27411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 flipH="1">
            <a:off x="11222280" y="2762800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1227381" y="3502311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1383873" y="2762800"/>
            <a:ext cx="0" cy="221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286551" y="2961022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551" y="2961022"/>
                <a:ext cx="211596" cy="307777"/>
              </a:xfrm>
              <a:prstGeom prst="rect">
                <a:avLst/>
              </a:prstGeom>
              <a:blipFill>
                <a:blip r:embed="rId7"/>
                <a:stretch>
                  <a:fillRect l="-25714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11388834" y="3234507"/>
            <a:ext cx="7030" cy="2120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37077" y="2910749"/>
                <a:ext cx="19858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077" y="2910749"/>
                <a:ext cx="198586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457834" y="2139211"/>
            <a:ext cx="208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90748" y="3527980"/>
                <a:ext cx="237643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748" y="3527980"/>
                <a:ext cx="237643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83770" y="4112649"/>
                <a:ext cx="179552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770" y="4112649"/>
                <a:ext cx="1795525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64137" y="4684016"/>
                <a:ext cx="2876550" cy="604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𝒓𝒉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137" y="4684016"/>
                <a:ext cx="2876550" cy="6047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37077" y="6014668"/>
                <a:ext cx="23920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077" y="6014668"/>
                <a:ext cx="2392001" cy="646331"/>
              </a:xfrm>
              <a:prstGeom prst="rect">
                <a:avLst/>
              </a:prstGeom>
              <a:blipFill>
                <a:blip r:embed="rId12"/>
                <a:stretch>
                  <a:fillRect l="-7908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96210" y="5349342"/>
                <a:ext cx="5098397" cy="604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210" y="5349342"/>
                <a:ext cx="5098397" cy="6047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H="1">
            <a:off x="10590666" y="3655727"/>
            <a:ext cx="1" cy="429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1222280" y="3518493"/>
            <a:ext cx="5100" cy="5762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664629" y="3850079"/>
                <a:ext cx="4922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629" y="3850079"/>
                <a:ext cx="492298" cy="369332"/>
              </a:xfrm>
              <a:prstGeom prst="rect">
                <a:avLst/>
              </a:prstGeom>
              <a:blipFill>
                <a:blip r:embed="rId14"/>
                <a:stretch>
                  <a:fillRect l="-19753" r="-2222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/>
          <p:nvPr/>
        </p:nvCxnSpPr>
        <p:spPr>
          <a:xfrm>
            <a:off x="10619791" y="3807280"/>
            <a:ext cx="58197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8643742" y="3787896"/>
            <a:ext cx="3327725" cy="305276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83215400"/>
              </p:ext>
            </p:extLst>
          </p:nvPr>
        </p:nvGraphicFramePr>
        <p:xfrm>
          <a:off x="364565" y="1624405"/>
          <a:ext cx="8128000" cy="371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23944" y="1850315"/>
            <a:ext cx="2377440" cy="1254835"/>
          </a:xfrm>
          <a:prstGeom prst="roundRect">
            <a:avLst>
              <a:gd name="adj" fmla="val 8094"/>
            </a:avLst>
          </a:prstGeom>
          <a:gradFill>
            <a:gsLst>
              <a:gs pos="0">
                <a:srgbClr val="25C6FF"/>
              </a:gs>
              <a:gs pos="99000">
                <a:schemeClr val="bg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176-sahifa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60763" y="1850315"/>
            <a:ext cx="2377440" cy="1254835"/>
          </a:xfrm>
          <a:prstGeom prst="roundRect">
            <a:avLst>
              <a:gd name="adj" fmla="val 8094"/>
            </a:avLst>
          </a:prstGeom>
          <a:gradFill>
            <a:gsLst>
              <a:gs pos="0">
                <a:srgbClr val="00B050"/>
              </a:gs>
              <a:gs pos="99000">
                <a:schemeClr val="bg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176-sahifa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97582" y="1850315"/>
            <a:ext cx="2377440" cy="1254835"/>
          </a:xfrm>
          <a:prstGeom prst="roundRect">
            <a:avLst>
              <a:gd name="adj" fmla="val 8094"/>
            </a:avLst>
          </a:prstGeom>
          <a:gradFill>
            <a:gsLst>
              <a:gs pos="0">
                <a:srgbClr val="FF66FF"/>
              </a:gs>
              <a:gs pos="99000">
                <a:schemeClr val="bg1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177-sahifa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6311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5BD55E8-5ACE-4B74-96F0-7FFA1C58A182}"/>
                  </a:ext>
                </a:extLst>
              </p:cNvPr>
              <p:cNvSpPr/>
              <p:nvPr/>
            </p:nvSpPr>
            <p:spPr>
              <a:xfrm>
                <a:off x="683008" y="723804"/>
                <a:ext cx="10775707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endPara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diagonalini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5BD55E8-5ACE-4B74-96F0-7FFA1C58A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08" y="723804"/>
                <a:ext cx="10775707" cy="1323439"/>
              </a:xfrm>
              <a:prstGeom prst="rect">
                <a:avLst/>
              </a:prstGeom>
              <a:blipFill>
                <a:blip r:embed="rId2"/>
                <a:stretch>
                  <a:fillRect t="-8295" r="-1018" b="-179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471340" y="2189984"/>
            <a:ext cx="11199044" cy="0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6311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5BD55E8-5ACE-4B74-96F0-7FFA1C58A182}"/>
                  </a:ext>
                </a:extLst>
              </p:cNvPr>
              <p:cNvSpPr/>
              <p:nvPr/>
            </p:nvSpPr>
            <p:spPr>
              <a:xfrm>
                <a:off x="683008" y="723804"/>
                <a:ext cx="10775707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endPara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diagonalini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5BD55E8-5ACE-4B74-96F0-7FFA1C58A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08" y="723804"/>
                <a:ext cx="10775707" cy="1323439"/>
              </a:xfrm>
              <a:prstGeom prst="rect">
                <a:avLst/>
              </a:prstGeom>
              <a:blipFill>
                <a:blip r:embed="rId2"/>
                <a:stretch>
                  <a:fillRect t="-8295" r="-1018" b="-179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8198770" y="3367475"/>
            <a:ext cx="2269909" cy="1676741"/>
          </a:xfrm>
          <a:prstGeom prst="rect">
            <a:avLst/>
          </a:prstGeom>
          <a:gradFill>
            <a:gsLst>
              <a:gs pos="97810">
                <a:schemeClr val="bg1"/>
              </a:gs>
              <a:gs pos="54000">
                <a:srgbClr val="FFC000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01319" y="3237564"/>
            <a:ext cx="2277658" cy="2477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04146" y="4939184"/>
            <a:ext cx="2274831" cy="2477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0481526" y="3336831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468679" y="5053643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0646495" y="3357733"/>
            <a:ext cx="5338" cy="7028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68679" y="4076193"/>
                <a:ext cx="8306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679" y="4076193"/>
                <a:ext cx="830646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10646495" y="4468388"/>
            <a:ext cx="4786" cy="558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396993" y="5207374"/>
            <a:ext cx="5654" cy="32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477261" y="5070108"/>
            <a:ext cx="1" cy="458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44495" y="5358775"/>
                <a:ext cx="7909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495" y="5358775"/>
                <a:ext cx="79091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V="1">
            <a:off x="9411230" y="5358775"/>
            <a:ext cx="1057449" cy="608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46761" y="3261545"/>
                <a:ext cx="199198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61" y="3261545"/>
                <a:ext cx="199198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46761" y="3948052"/>
                <a:ext cx="199198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61" y="3948052"/>
                <a:ext cx="199198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3AD7127-1C57-4E49-B0D4-0D41BA6E1E15}"/>
              </a:ext>
            </a:extLst>
          </p:cNvPr>
          <p:cNvSpPr txBox="1"/>
          <p:nvPr/>
        </p:nvSpPr>
        <p:spPr>
          <a:xfrm>
            <a:off x="1553473" y="252967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3473" y="4616018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1646761" y="5306463"/>
                <a:ext cx="3002681" cy="670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61" y="5306463"/>
                <a:ext cx="3002681" cy="670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471340" y="2189984"/>
            <a:ext cx="11199044" cy="0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710367" y="1163667"/>
            <a:ext cx="2277658" cy="2477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707818" y="2872324"/>
            <a:ext cx="2272458" cy="2477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0997753" y="1294933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0997753" y="2996210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1155543" y="1283836"/>
            <a:ext cx="5338" cy="7028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77727" y="2002296"/>
                <a:ext cx="8306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727" y="2002296"/>
                <a:ext cx="830646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11155543" y="2394491"/>
            <a:ext cx="4786" cy="558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906041" y="3133477"/>
            <a:ext cx="5654" cy="32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0986309" y="2996211"/>
            <a:ext cx="1" cy="458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53543" y="3284878"/>
                <a:ext cx="7909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543" y="3284878"/>
                <a:ext cx="79091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 flipV="1">
            <a:off x="9920278" y="3284878"/>
            <a:ext cx="1057449" cy="608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980276" y="4048744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972389" y="5752797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11155543" y="4085485"/>
            <a:ext cx="2393" cy="558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949579" y="4703721"/>
                <a:ext cx="8306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579" y="4703721"/>
                <a:ext cx="83064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>
            <a:off x="11157936" y="5132725"/>
            <a:ext cx="4786" cy="558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707818" y="5752797"/>
            <a:ext cx="5654" cy="32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985236" y="5719259"/>
            <a:ext cx="4718" cy="358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8739735" y="5910482"/>
            <a:ext cx="2209844" cy="30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447313" y="5989977"/>
                <a:ext cx="7909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313" y="5989977"/>
                <a:ext cx="79091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ject 2"/>
          <p:cNvSpPr/>
          <p:nvPr/>
        </p:nvSpPr>
        <p:spPr>
          <a:xfrm>
            <a:off x="-4918" y="1"/>
            <a:ext cx="12196918" cy="6311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89561" y="843874"/>
                <a:ext cx="199198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61" y="843874"/>
                <a:ext cx="199198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97822" y="1635261"/>
                <a:ext cx="376745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22" y="1635261"/>
                <a:ext cx="376745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/>
          <p:cNvSpPr/>
          <p:nvPr/>
        </p:nvSpPr>
        <p:spPr>
          <a:xfrm>
            <a:off x="8707818" y="1291398"/>
            <a:ext cx="2269909" cy="1704053"/>
          </a:xfrm>
          <a:prstGeom prst="rect">
            <a:avLst/>
          </a:prstGeom>
          <a:solidFill>
            <a:srgbClr val="25C6FF">
              <a:alpha val="43922"/>
            </a:srgb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707818" y="4048744"/>
            <a:ext cx="2269909" cy="1704053"/>
          </a:xfrm>
          <a:prstGeom prst="rect">
            <a:avLst/>
          </a:prstGeom>
          <a:solidFill>
            <a:srgbClr val="25C6FF">
              <a:alpha val="43922"/>
            </a:srgb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8707820" y="4103370"/>
            <a:ext cx="2264980" cy="164942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710367" y="1163667"/>
            <a:ext cx="2277658" cy="2477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707818" y="2872324"/>
            <a:ext cx="2272458" cy="2477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0997753" y="1294933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0997753" y="2996210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1155543" y="1283836"/>
            <a:ext cx="5338" cy="7028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77727" y="2002296"/>
                <a:ext cx="8306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727" y="2002296"/>
                <a:ext cx="830646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11155543" y="2394491"/>
            <a:ext cx="4786" cy="558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906041" y="3133477"/>
            <a:ext cx="5654" cy="32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0986309" y="2996211"/>
            <a:ext cx="1" cy="458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53543" y="3284878"/>
                <a:ext cx="7909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543" y="3284878"/>
                <a:ext cx="79091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 flipV="1">
            <a:off x="9920278" y="3284878"/>
            <a:ext cx="1057449" cy="608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980276" y="4048744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972389" y="5752797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11155543" y="4085485"/>
            <a:ext cx="2393" cy="558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949579" y="4703721"/>
                <a:ext cx="8306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579" y="4703721"/>
                <a:ext cx="83064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>
            <a:off x="11157936" y="5132725"/>
            <a:ext cx="4786" cy="558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707818" y="5752797"/>
            <a:ext cx="5654" cy="32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985236" y="5719259"/>
            <a:ext cx="4718" cy="358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8739735" y="5910482"/>
            <a:ext cx="2209844" cy="30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447313" y="5989977"/>
                <a:ext cx="7909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313" y="5989977"/>
                <a:ext cx="79091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ject 2"/>
          <p:cNvSpPr/>
          <p:nvPr/>
        </p:nvSpPr>
        <p:spPr>
          <a:xfrm>
            <a:off x="-4918" y="1"/>
            <a:ext cx="12196918" cy="6311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56161" y="843874"/>
                <a:ext cx="199198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1" y="843874"/>
                <a:ext cx="199198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6161" y="1590317"/>
                <a:ext cx="376745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1" y="1590317"/>
                <a:ext cx="376745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/>
          <p:cNvSpPr/>
          <p:nvPr/>
        </p:nvSpPr>
        <p:spPr>
          <a:xfrm>
            <a:off x="8707818" y="1291398"/>
            <a:ext cx="2269909" cy="1704053"/>
          </a:xfrm>
          <a:prstGeom prst="rect">
            <a:avLst/>
          </a:prstGeom>
          <a:solidFill>
            <a:srgbClr val="25C6FF">
              <a:alpha val="43922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707818" y="4048744"/>
            <a:ext cx="2269909" cy="1704053"/>
          </a:xfrm>
          <a:prstGeom prst="rect">
            <a:avLst/>
          </a:prstGeom>
          <a:solidFill>
            <a:srgbClr val="25C6FF">
              <a:alpha val="43922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8707820" y="4103370"/>
            <a:ext cx="2264980" cy="164942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402ECA-48AC-49E8-AFF5-46C61591B539}"/>
                  </a:ext>
                </a:extLst>
              </p:cNvPr>
              <p:cNvSpPr txBox="1"/>
              <p:nvPr/>
            </p:nvSpPr>
            <p:spPr>
              <a:xfrm>
                <a:off x="542184" y="3403270"/>
                <a:ext cx="7845994" cy="766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  <m:r>
                                    <a:rPr lang="en-US" sz="3600" b="1">
                                      <a:latin typeface="Cambria Math" panose="02040503050406030204" pitchFamily="18" charset="0"/>
                                    </a:rPr>
                                    <m:t>‘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𝐪</m:t>
                                  </m:r>
                                  <m:r>
                                    <a:rPr lang="en-US" sz="3600" b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𝐤𝐞𝐬𝐢𝐦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402ECA-48AC-49E8-AFF5-46C61591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84" y="3403270"/>
                <a:ext cx="7845994" cy="7669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D8A49B-7F5B-4664-86C6-5EBC7924974A}"/>
                  </a:ext>
                </a:extLst>
              </p:cNvPr>
              <p:cNvSpPr txBox="1"/>
              <p:nvPr/>
            </p:nvSpPr>
            <p:spPr>
              <a:xfrm>
                <a:off x="542184" y="2336760"/>
                <a:ext cx="5363007" cy="766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  <m:r>
                                    <a:rPr lang="en-US" sz="3600" b="1">
                                      <a:latin typeface="Cambria Math" panose="02040503050406030204" pitchFamily="18" charset="0"/>
                                    </a:rPr>
                                    <m:t>‘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𝐪</m:t>
                                  </m:r>
                                  <m:r>
                                    <a:rPr lang="en-US" sz="3600" b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𝐤𝐞𝐬𝐢𝐦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D8A49B-7F5B-4664-86C6-5EBC79249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84" y="2336760"/>
                <a:ext cx="5363007" cy="7669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14FE27E-51B4-4C8C-9283-28C752BE908A}"/>
                  </a:ext>
                </a:extLst>
              </p:cNvPr>
              <p:cNvSpPr txBox="1"/>
              <p:nvPr/>
            </p:nvSpPr>
            <p:spPr>
              <a:xfrm>
                <a:off x="575176" y="4362642"/>
                <a:ext cx="4740016" cy="770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14FE27E-51B4-4C8C-9283-28C752BE9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76" y="4362642"/>
                <a:ext cx="4740016" cy="7700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9470" y="5412062"/>
                <a:ext cx="26052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CC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0" y="5412062"/>
                <a:ext cx="2605200" cy="646331"/>
              </a:xfrm>
              <a:prstGeom prst="rect">
                <a:avLst/>
              </a:prstGeom>
              <a:blipFill>
                <a:blip r:embed="rId11"/>
                <a:stretch>
                  <a:fillRect l="-7260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Равнобедренный треугольник 33"/>
          <p:cNvSpPr/>
          <p:nvPr/>
        </p:nvSpPr>
        <p:spPr>
          <a:xfrm>
            <a:off x="8743961" y="4153537"/>
            <a:ext cx="2210469" cy="1581690"/>
          </a:xfrm>
          <a:prstGeom prst="triangle">
            <a:avLst>
              <a:gd name="adj" fmla="val 10000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3725" y="5553075"/>
            <a:ext cx="191339" cy="1821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2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0"/>
            <a:ext cx="12196918" cy="6476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4019" y="2321960"/>
            <a:ext cx="11199044" cy="0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900D8E-60DF-4F68-AC94-9E6FD02AD16A}"/>
                  </a:ext>
                </a:extLst>
              </p:cNvPr>
              <p:cNvSpPr txBox="1"/>
              <p:nvPr/>
            </p:nvSpPr>
            <p:spPr>
              <a:xfrm>
                <a:off x="296861" y="852630"/>
                <a:ext cx="11824519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Silindr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900D8E-60DF-4F68-AC94-9E6FD02A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61" y="852630"/>
                <a:ext cx="11824519" cy="1337354"/>
              </a:xfrm>
              <a:prstGeom prst="rect">
                <a:avLst/>
              </a:prstGeom>
              <a:blipFill>
                <a:blip r:embed="rId2"/>
                <a:stretch>
                  <a:fillRect l="-1857" t="-7306" b="-1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0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63371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27374" y="2246547"/>
            <a:ext cx="11199044" cy="0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900D8E-60DF-4F68-AC94-9E6FD02AD16A}"/>
                  </a:ext>
                </a:extLst>
              </p:cNvPr>
              <p:cNvSpPr txBox="1"/>
              <p:nvPr/>
            </p:nvSpPr>
            <p:spPr>
              <a:xfrm>
                <a:off x="560007" y="833683"/>
                <a:ext cx="11533778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900D8E-60DF-4F68-AC94-9E6FD02A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07" y="833683"/>
                <a:ext cx="11533778" cy="1212896"/>
              </a:xfrm>
              <a:prstGeom prst="rect">
                <a:avLst/>
              </a:prstGeom>
              <a:blipFill>
                <a:blip r:embed="rId2"/>
                <a:stretch>
                  <a:fillRect t="-7035" r="-476" b="-180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39DCC4-C6CD-4EBB-A714-6FCEBF4CE405}"/>
                  </a:ext>
                </a:extLst>
              </p:cNvPr>
              <p:cNvSpPr txBox="1"/>
              <p:nvPr/>
            </p:nvSpPr>
            <p:spPr>
              <a:xfrm>
                <a:off x="1531712" y="3211277"/>
                <a:ext cx="408977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39DCC4-C6CD-4EBB-A714-6FCEBF4CE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712" y="3211277"/>
                <a:ext cx="4089773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7B8D42-21AC-474F-85FF-1DFA0213A2DA}"/>
                  </a:ext>
                </a:extLst>
              </p:cNvPr>
              <p:cNvSpPr txBox="1"/>
              <p:nvPr/>
            </p:nvSpPr>
            <p:spPr>
              <a:xfrm>
                <a:off x="1562810" y="3876767"/>
                <a:ext cx="22614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7B8D42-21AC-474F-85FF-1DFA0213A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10" y="3876767"/>
                <a:ext cx="226145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1C4CC-0948-446C-BC78-52FCD5346842}"/>
                  </a:ext>
                </a:extLst>
              </p:cNvPr>
              <p:cNvSpPr txBox="1"/>
              <p:nvPr/>
            </p:nvSpPr>
            <p:spPr>
              <a:xfrm>
                <a:off x="1522733" y="5185795"/>
                <a:ext cx="3094893" cy="670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1C4CC-0948-446C-BC78-52FCD5346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733" y="5185795"/>
                <a:ext cx="3094893" cy="670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B79F0AB-817E-4E5E-8EB6-F46ED3496D09}"/>
              </a:ext>
            </a:extLst>
          </p:cNvPr>
          <p:cNvSpPr txBox="1"/>
          <p:nvPr/>
        </p:nvSpPr>
        <p:spPr>
          <a:xfrm>
            <a:off x="1489521" y="2572192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A1ECD1-A797-4254-8E50-8A46B5290871}"/>
              </a:ext>
            </a:extLst>
          </p:cNvPr>
          <p:cNvSpPr txBox="1"/>
          <p:nvPr/>
        </p:nvSpPr>
        <p:spPr>
          <a:xfrm>
            <a:off x="1489521" y="4492320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50648" y="3296770"/>
            <a:ext cx="3155871" cy="1558034"/>
          </a:xfrm>
          <a:prstGeom prst="rect">
            <a:avLst/>
          </a:prstGeom>
          <a:gradFill>
            <a:gsLst>
              <a:gs pos="0">
                <a:srgbClr val="25C6FF"/>
              </a:gs>
              <a:gs pos="59000">
                <a:schemeClr val="bg1"/>
              </a:gs>
              <a:gs pos="100000">
                <a:srgbClr val="25C6FF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8487759" y="3280079"/>
            <a:ext cx="0" cy="5966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788325" y="3891121"/>
                <a:ext cx="8306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325" y="3891121"/>
                <a:ext cx="830646" cy="369332"/>
              </a:xfrm>
              <a:prstGeom prst="rect">
                <a:avLst/>
              </a:prstGeom>
              <a:blipFill>
                <a:blip r:embed="rId6"/>
                <a:stretch>
                  <a:fillRect l="-4412" r="-735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>
            <a:off x="8487759" y="4336330"/>
            <a:ext cx="0" cy="5184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8650648" y="4581448"/>
            <a:ext cx="3155871" cy="546712"/>
          </a:xfrm>
          <a:prstGeom prst="ellipse">
            <a:avLst/>
          </a:prstGeom>
          <a:solidFill>
            <a:srgbClr val="FF99FF">
              <a:alpha val="61961"/>
            </a:srgbClr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650647" y="3006722"/>
            <a:ext cx="3155871" cy="546712"/>
          </a:xfrm>
          <a:prstGeom prst="ellipse">
            <a:avLst/>
          </a:prstGeom>
          <a:solidFill>
            <a:srgbClr val="FF99FF">
              <a:alpha val="61961"/>
            </a:srgbClr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362</Words>
  <Application>Microsoft Office PowerPoint</Application>
  <PresentationFormat>Широкоэкранный</PresentationFormat>
  <Paragraphs>237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48</cp:revision>
  <dcterms:created xsi:type="dcterms:W3CDTF">2020-11-09T17:18:06Z</dcterms:created>
  <dcterms:modified xsi:type="dcterms:W3CDTF">2020-11-11T18:50:39Z</dcterms:modified>
</cp:coreProperties>
</file>