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5" r:id="rId6"/>
    <p:sldId id="261" r:id="rId7"/>
    <p:sldId id="267" r:id="rId8"/>
    <p:sldId id="266" r:id="rId9"/>
    <p:sldId id="268" r:id="rId10"/>
    <p:sldId id="269" r:id="rId11"/>
    <p:sldId id="270" r:id="rId12"/>
    <p:sldId id="271" r:id="rId13"/>
    <p:sldId id="273" r:id="rId14"/>
    <p:sldId id="272" r:id="rId15"/>
    <p:sldId id="275" r:id="rId16"/>
    <p:sldId id="274" r:id="rId17"/>
    <p:sldId id="276" r:id="rId18"/>
    <p:sldId id="277" r:id="rId19"/>
    <p:sldId id="278" r:id="rId20"/>
    <p:sldId id="284" r:id="rId21"/>
    <p:sldId id="285" r:id="rId22"/>
    <p:sldId id="282" r:id="rId23"/>
    <p:sldId id="286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5C6FF"/>
    <a:srgbClr val="33CC33"/>
    <a:srgbClr val="CC00CC"/>
    <a:srgbClr val="E6E6E6"/>
    <a:srgbClr val="FF99FF"/>
    <a:srgbClr val="FF66FF"/>
    <a:srgbClr val="92D050"/>
    <a:srgbClr val="FF66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6ED14-8D75-4520-AA64-43D951159C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535B09-8744-4DC4-B60C-7AC66246DF4B}">
      <dgm:prSet phldrT="[Текст]"/>
      <dgm:spPr>
        <a:gradFill rotWithShape="0">
          <a:gsLst>
            <a:gs pos="100000">
              <a:schemeClr val="bg1"/>
            </a:gs>
            <a:gs pos="11000">
              <a:srgbClr val="FF66FF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Silindr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tushunchalar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72FBA-B1D5-4332-9B0F-CE6EB935753F}" type="parTrans" cxnId="{C2206028-BEED-4E32-880A-BD77FC13833E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EAFAA-61C2-4B94-A45C-0CA47E59EACA}" type="sibTrans" cxnId="{C2206028-BEED-4E32-880A-BD77FC13833E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0D6EC-291A-4CE7-ACD3-547BBE518634}">
      <dgm:prSet phldrT="[Текст]"/>
      <dgm:spPr>
        <a:gradFill rotWithShape="0">
          <a:gsLst>
            <a:gs pos="5000">
              <a:srgbClr val="92D05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Silindrning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EDA5A-44E0-45DC-8DBC-4649855FE495}" type="parTrans" cxnId="{53FD860D-A329-4FD1-B16F-7759EE46FAE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3DFAC-B56B-4EDC-A9D5-081550B29E71}" type="sibTrans" cxnId="{53FD860D-A329-4FD1-B16F-7759EE46FAE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F52B7-7003-420B-878C-58303AEAEC1C}">
      <dgm:prSet phldrT="[Текст]"/>
      <dgm:spPr>
        <a:gradFill rotWithShape="0">
          <a:gsLst>
            <a:gs pos="5000">
              <a:srgbClr val="00B0F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doir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yechimini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o‘rganish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38A16-4164-4121-9690-FBF12A8A14CC}" type="parTrans" cxnId="{18BAAD28-88F1-4274-8226-806E68E897C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5B8DC2-30CC-41CC-8715-9042CDEF2F7A}" type="sibTrans" cxnId="{18BAAD28-88F1-4274-8226-806E68E897C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8A078-24FC-49BB-927F-B542A275A049}" type="pres">
      <dgm:prSet presAssocID="{9386ED14-8D75-4520-AA64-43D951159C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FC931EF-BF4D-451A-AC38-0DDBD3FC0718}" type="pres">
      <dgm:prSet presAssocID="{9386ED14-8D75-4520-AA64-43D951159C4C}" presName="Name1" presStyleCnt="0"/>
      <dgm:spPr/>
    </dgm:pt>
    <dgm:pt modelId="{16DCE972-94FC-429C-BAF0-753A1AEC42D5}" type="pres">
      <dgm:prSet presAssocID="{9386ED14-8D75-4520-AA64-43D951159C4C}" presName="cycle" presStyleCnt="0"/>
      <dgm:spPr/>
    </dgm:pt>
    <dgm:pt modelId="{86594E83-F199-4681-B1EB-7A31FFCA1DA7}" type="pres">
      <dgm:prSet presAssocID="{9386ED14-8D75-4520-AA64-43D951159C4C}" presName="srcNode" presStyleLbl="node1" presStyleIdx="0" presStyleCnt="3"/>
      <dgm:spPr/>
    </dgm:pt>
    <dgm:pt modelId="{2EA4C6A3-F032-4778-B287-4953725371D0}" type="pres">
      <dgm:prSet presAssocID="{9386ED14-8D75-4520-AA64-43D951159C4C}" presName="conn" presStyleLbl="parChTrans1D2" presStyleIdx="0" presStyleCnt="1"/>
      <dgm:spPr/>
      <dgm:t>
        <a:bodyPr/>
        <a:lstStyle/>
        <a:p>
          <a:endParaRPr lang="ru-RU"/>
        </a:p>
      </dgm:t>
    </dgm:pt>
    <dgm:pt modelId="{71BC9135-2CA0-403B-B011-912BC2F49779}" type="pres">
      <dgm:prSet presAssocID="{9386ED14-8D75-4520-AA64-43D951159C4C}" presName="extraNode" presStyleLbl="node1" presStyleIdx="0" presStyleCnt="3"/>
      <dgm:spPr/>
    </dgm:pt>
    <dgm:pt modelId="{92F7A966-6F81-4196-92EE-011EFF121608}" type="pres">
      <dgm:prSet presAssocID="{9386ED14-8D75-4520-AA64-43D951159C4C}" presName="dstNode" presStyleLbl="node1" presStyleIdx="0" presStyleCnt="3"/>
      <dgm:spPr/>
    </dgm:pt>
    <dgm:pt modelId="{B295BF77-FD42-4BA2-A32E-128DD187D74A}" type="pres">
      <dgm:prSet presAssocID="{F2535B09-8744-4DC4-B60C-7AC66246DF4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35A73-021B-471D-9E84-2BC3849FAB87}" type="pres">
      <dgm:prSet presAssocID="{F2535B09-8744-4DC4-B60C-7AC66246DF4B}" presName="accent_1" presStyleCnt="0"/>
      <dgm:spPr/>
    </dgm:pt>
    <dgm:pt modelId="{58BF045B-A4C8-4FF4-A713-7DC3A4185E7B}" type="pres">
      <dgm:prSet presAssocID="{F2535B09-8744-4DC4-B60C-7AC66246DF4B}" presName="accentRepeatNode" presStyleLbl="solidFgAcc1" presStyleIdx="0" presStyleCnt="3"/>
      <dgm:spPr>
        <a:gradFill rotWithShape="0">
          <a:gsLst>
            <a:gs pos="15000">
              <a:srgbClr val="FF99FF"/>
            </a:gs>
            <a:gs pos="100000">
              <a:schemeClr val="bg1"/>
            </a:gs>
          </a:gsLst>
          <a:lin ang="5400000" scaled="1"/>
        </a:gradFill>
        <a:ln>
          <a:solidFill>
            <a:srgbClr val="FF66FF"/>
          </a:solidFill>
        </a:ln>
        <a:scene3d>
          <a:camera prst="orthographicFront"/>
          <a:lightRig rig="threePt" dir="t"/>
        </a:scene3d>
        <a:sp3d>
          <a:bevelT prst="convex"/>
        </a:sp3d>
      </dgm:spPr>
    </dgm:pt>
    <dgm:pt modelId="{E8AFEA53-8723-4D0E-97CB-DEC431E46A0B}" type="pres">
      <dgm:prSet presAssocID="{5AD0D6EC-291A-4CE7-ACD3-547BBE51863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84180-7022-4E10-AA76-0BC89C75366F}" type="pres">
      <dgm:prSet presAssocID="{5AD0D6EC-291A-4CE7-ACD3-547BBE518634}" presName="accent_2" presStyleCnt="0"/>
      <dgm:spPr/>
    </dgm:pt>
    <dgm:pt modelId="{2A8F1C5C-0838-47D4-89EC-B2918615A1D3}" type="pres">
      <dgm:prSet presAssocID="{5AD0D6EC-291A-4CE7-ACD3-547BBE518634}" presName="accentRepeatNode" presStyleLbl="solidFgAcc1" presStyleIdx="1" presStyleCnt="3"/>
      <dgm:spPr>
        <a:gradFill rotWithShape="0">
          <a:gsLst>
            <a:gs pos="15000">
              <a:srgbClr val="92D05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</dgm:pt>
    <dgm:pt modelId="{4048B474-1E34-46A9-AEBF-5061343DDF3A}" type="pres">
      <dgm:prSet presAssocID="{ED9F52B7-7003-420B-878C-58303AEAEC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3D410-0721-4BB1-A997-CD4EA2BDA569}" type="pres">
      <dgm:prSet presAssocID="{ED9F52B7-7003-420B-878C-58303AEAEC1C}" presName="accent_3" presStyleCnt="0"/>
      <dgm:spPr/>
    </dgm:pt>
    <dgm:pt modelId="{554AB4D5-9541-47DD-9461-FCECD6B74BC1}" type="pres">
      <dgm:prSet presAssocID="{ED9F52B7-7003-420B-878C-58303AEAEC1C}" presName="accentRepeatNode" presStyleLbl="solidFgAcc1" presStyleIdx="2" presStyleCnt="3"/>
      <dgm:spPr>
        <a:gradFill rotWithShape="0">
          <a:gsLst>
            <a:gs pos="15000">
              <a:srgbClr val="00B0F0"/>
            </a:gs>
            <a:gs pos="100000">
              <a:schemeClr val="bg1"/>
            </a:gs>
          </a:gsLst>
          <a:lin ang="5400000" scaled="1"/>
        </a:gra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19B7A162-49BE-4DE3-81F0-DAAD6EE56601}" type="presOf" srcId="{9386ED14-8D75-4520-AA64-43D951159C4C}" destId="{8D88A078-24FC-49BB-927F-B542A275A049}" srcOrd="0" destOrd="0" presId="urn:microsoft.com/office/officeart/2008/layout/VerticalCurvedList"/>
    <dgm:cxn modelId="{53FD860D-A329-4FD1-B16F-7759EE46FAE4}" srcId="{9386ED14-8D75-4520-AA64-43D951159C4C}" destId="{5AD0D6EC-291A-4CE7-ACD3-547BBE518634}" srcOrd="1" destOrd="0" parTransId="{C2DEDA5A-44E0-45DC-8DBC-4649855FE495}" sibTransId="{B563DFAC-B56B-4EDC-A9D5-081550B29E71}"/>
    <dgm:cxn modelId="{C2206028-BEED-4E32-880A-BD77FC13833E}" srcId="{9386ED14-8D75-4520-AA64-43D951159C4C}" destId="{F2535B09-8744-4DC4-B60C-7AC66246DF4B}" srcOrd="0" destOrd="0" parTransId="{2BE72FBA-B1D5-4332-9B0F-CE6EB935753F}" sibTransId="{4F9EAFAA-61C2-4B94-A45C-0CA47E59EACA}"/>
    <dgm:cxn modelId="{3FD27937-DFF2-45EC-9D89-B26B012295CD}" type="presOf" srcId="{ED9F52B7-7003-420B-878C-58303AEAEC1C}" destId="{4048B474-1E34-46A9-AEBF-5061343DDF3A}" srcOrd="0" destOrd="0" presId="urn:microsoft.com/office/officeart/2008/layout/VerticalCurvedList"/>
    <dgm:cxn modelId="{3695D042-4C67-4139-8606-C7C6C0F82F6F}" type="presOf" srcId="{F2535B09-8744-4DC4-B60C-7AC66246DF4B}" destId="{B295BF77-FD42-4BA2-A32E-128DD187D74A}" srcOrd="0" destOrd="0" presId="urn:microsoft.com/office/officeart/2008/layout/VerticalCurvedList"/>
    <dgm:cxn modelId="{18BAAD28-88F1-4274-8226-806E68E897CC}" srcId="{9386ED14-8D75-4520-AA64-43D951159C4C}" destId="{ED9F52B7-7003-420B-878C-58303AEAEC1C}" srcOrd="2" destOrd="0" parTransId="{5FC38A16-4164-4121-9690-FBF12A8A14CC}" sibTransId="{AE5B8DC2-30CC-41CC-8715-9042CDEF2F7A}"/>
    <dgm:cxn modelId="{05CBB3B6-859D-4E39-81F3-221B0C163545}" type="presOf" srcId="{4F9EAFAA-61C2-4B94-A45C-0CA47E59EACA}" destId="{2EA4C6A3-F032-4778-B287-4953725371D0}" srcOrd="0" destOrd="0" presId="urn:microsoft.com/office/officeart/2008/layout/VerticalCurvedList"/>
    <dgm:cxn modelId="{381F9467-6111-4C86-9F10-258A963E6401}" type="presOf" srcId="{5AD0D6EC-291A-4CE7-ACD3-547BBE518634}" destId="{E8AFEA53-8723-4D0E-97CB-DEC431E46A0B}" srcOrd="0" destOrd="0" presId="urn:microsoft.com/office/officeart/2008/layout/VerticalCurvedList"/>
    <dgm:cxn modelId="{56F77348-82CF-43FD-8757-DF4F6644D277}" type="presParOf" srcId="{8D88A078-24FC-49BB-927F-B542A275A049}" destId="{1FC931EF-BF4D-451A-AC38-0DDBD3FC0718}" srcOrd="0" destOrd="0" presId="urn:microsoft.com/office/officeart/2008/layout/VerticalCurvedList"/>
    <dgm:cxn modelId="{E37F5AEE-908C-4F6D-8025-03BBFD0C9DBB}" type="presParOf" srcId="{1FC931EF-BF4D-451A-AC38-0DDBD3FC0718}" destId="{16DCE972-94FC-429C-BAF0-753A1AEC42D5}" srcOrd="0" destOrd="0" presId="urn:microsoft.com/office/officeart/2008/layout/VerticalCurvedList"/>
    <dgm:cxn modelId="{F9C99544-993D-4BBE-A265-B487C6E58BCA}" type="presParOf" srcId="{16DCE972-94FC-429C-BAF0-753A1AEC42D5}" destId="{86594E83-F199-4681-B1EB-7A31FFCA1DA7}" srcOrd="0" destOrd="0" presId="urn:microsoft.com/office/officeart/2008/layout/VerticalCurvedList"/>
    <dgm:cxn modelId="{12D25573-4157-42D5-8573-E248B63FF679}" type="presParOf" srcId="{16DCE972-94FC-429C-BAF0-753A1AEC42D5}" destId="{2EA4C6A3-F032-4778-B287-4953725371D0}" srcOrd="1" destOrd="0" presId="urn:microsoft.com/office/officeart/2008/layout/VerticalCurvedList"/>
    <dgm:cxn modelId="{933F2B0D-7F92-4EAA-9742-8C2CDA194E4E}" type="presParOf" srcId="{16DCE972-94FC-429C-BAF0-753A1AEC42D5}" destId="{71BC9135-2CA0-403B-B011-912BC2F49779}" srcOrd="2" destOrd="0" presId="urn:microsoft.com/office/officeart/2008/layout/VerticalCurvedList"/>
    <dgm:cxn modelId="{ADB58BF3-79C2-486C-BD18-57ADEDBEE87C}" type="presParOf" srcId="{16DCE972-94FC-429C-BAF0-753A1AEC42D5}" destId="{92F7A966-6F81-4196-92EE-011EFF121608}" srcOrd="3" destOrd="0" presId="urn:microsoft.com/office/officeart/2008/layout/VerticalCurvedList"/>
    <dgm:cxn modelId="{C7A4AD8D-33A8-4464-9D45-3707CFEC0AF5}" type="presParOf" srcId="{1FC931EF-BF4D-451A-AC38-0DDBD3FC0718}" destId="{B295BF77-FD42-4BA2-A32E-128DD187D74A}" srcOrd="1" destOrd="0" presId="urn:microsoft.com/office/officeart/2008/layout/VerticalCurvedList"/>
    <dgm:cxn modelId="{0C6A2257-39FA-459F-A9F6-450EFDB1FE80}" type="presParOf" srcId="{1FC931EF-BF4D-451A-AC38-0DDBD3FC0718}" destId="{F1E35A73-021B-471D-9E84-2BC3849FAB87}" srcOrd="2" destOrd="0" presId="urn:microsoft.com/office/officeart/2008/layout/VerticalCurvedList"/>
    <dgm:cxn modelId="{A8FA9FFF-D87E-44FE-B40D-B94310C77088}" type="presParOf" srcId="{F1E35A73-021B-471D-9E84-2BC3849FAB87}" destId="{58BF045B-A4C8-4FF4-A713-7DC3A4185E7B}" srcOrd="0" destOrd="0" presId="urn:microsoft.com/office/officeart/2008/layout/VerticalCurvedList"/>
    <dgm:cxn modelId="{B2D5ECF0-FC1C-41BA-96E3-DC685D75D219}" type="presParOf" srcId="{1FC931EF-BF4D-451A-AC38-0DDBD3FC0718}" destId="{E8AFEA53-8723-4D0E-97CB-DEC431E46A0B}" srcOrd="3" destOrd="0" presId="urn:microsoft.com/office/officeart/2008/layout/VerticalCurvedList"/>
    <dgm:cxn modelId="{E47FF97A-3E20-44B5-8302-EA7422617E79}" type="presParOf" srcId="{1FC931EF-BF4D-451A-AC38-0DDBD3FC0718}" destId="{CF184180-7022-4E10-AA76-0BC89C75366F}" srcOrd="4" destOrd="0" presId="urn:microsoft.com/office/officeart/2008/layout/VerticalCurvedList"/>
    <dgm:cxn modelId="{652CCC31-CA23-4AFC-BBEF-6CFD94D0A90D}" type="presParOf" srcId="{CF184180-7022-4E10-AA76-0BC89C75366F}" destId="{2A8F1C5C-0838-47D4-89EC-B2918615A1D3}" srcOrd="0" destOrd="0" presId="urn:microsoft.com/office/officeart/2008/layout/VerticalCurvedList"/>
    <dgm:cxn modelId="{A7F665A9-EDEE-4284-B42D-FA2F39706F9F}" type="presParOf" srcId="{1FC931EF-BF4D-451A-AC38-0DDBD3FC0718}" destId="{4048B474-1E34-46A9-AEBF-5061343DDF3A}" srcOrd="5" destOrd="0" presId="urn:microsoft.com/office/officeart/2008/layout/VerticalCurvedList"/>
    <dgm:cxn modelId="{E31B965F-69A9-4003-84D3-4328632F32C2}" type="presParOf" srcId="{1FC931EF-BF4D-451A-AC38-0DDBD3FC0718}" destId="{ABE3D410-0721-4BB1-A997-CD4EA2BDA569}" srcOrd="6" destOrd="0" presId="urn:microsoft.com/office/officeart/2008/layout/VerticalCurvedList"/>
    <dgm:cxn modelId="{EA18D828-4283-4A3A-886E-7C10F1C4E9E2}" type="presParOf" srcId="{ABE3D410-0721-4BB1-A997-CD4EA2BDA569}" destId="{554AB4D5-9541-47DD-9461-FCECD6B74B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64F6C-5FE8-4CFD-8996-56EE33DD50A5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9241A2-6627-4B12-8822-581B7C70DC4F}">
      <dgm:prSet phldrT="[Текст]" custT="1"/>
      <dgm:spPr>
        <a:gradFill rotWithShape="0">
          <a:gsLst>
            <a:gs pos="0">
              <a:srgbClr val="25C6FF"/>
            </a:gs>
            <a:gs pos="99000">
              <a:schemeClr val="bg1"/>
            </a:gs>
          </a:gsLst>
          <a:lin ang="5400000" scaled="1"/>
        </a:gradFill>
        <a:ln>
          <a:solidFill>
            <a:srgbClr val="25C6FF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5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177-sahifa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3D6E2-E771-4A34-891F-A1EF16322C16}" type="parTrans" cxnId="{5B883990-E0CF-450E-8D4E-F603AAC76C3D}">
      <dgm:prSet/>
      <dgm:spPr/>
      <dgm:t>
        <a:bodyPr/>
        <a:lstStyle/>
        <a:p>
          <a:endParaRPr lang="ru-RU"/>
        </a:p>
      </dgm:t>
    </dgm:pt>
    <dgm:pt modelId="{82D24A40-B971-4B0D-99C2-B552E9176C62}" type="sibTrans" cxnId="{5B883990-E0CF-450E-8D4E-F603AAC76C3D}">
      <dgm:prSet/>
      <dgm:spPr/>
      <dgm:t>
        <a:bodyPr/>
        <a:lstStyle/>
        <a:p>
          <a:endParaRPr lang="ru-RU"/>
        </a:p>
      </dgm:t>
    </dgm:pt>
    <dgm:pt modelId="{B9511A31-2C11-4622-A31F-0AE24FF50EAE}">
      <dgm:prSet phldrT="[Текст]" custT="1"/>
      <dgm:spPr>
        <a:gradFill rotWithShape="0">
          <a:gsLst>
            <a:gs pos="0">
              <a:srgbClr val="25C6FF"/>
            </a:gs>
            <a:gs pos="100000">
              <a:schemeClr val="bg1"/>
            </a:gs>
          </a:gsLst>
          <a:lin ang="5400000" scaled="1"/>
        </a:gradFill>
        <a:ln>
          <a:solidFill>
            <a:srgbClr val="25C6FF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6600" b="1" dirty="0" smtClean="0">
              <a:latin typeface="Arial" panose="020B0604020202020204" pitchFamily="34" charset="0"/>
              <a:cs typeface="Arial" panose="020B0604020202020204" pitchFamily="34" charset="0"/>
            </a:rPr>
            <a:t>285</a:t>
          </a:r>
          <a:endParaRPr lang="ru-RU" sz="6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4D6AF0-B34F-470F-B386-58D9A6428AC8}" type="parTrans" cxnId="{73A87A21-38FD-43A4-8C4F-0AB5E547E4E7}">
      <dgm:prSet/>
      <dgm:spPr>
        <a:ln w="76200">
          <a:solidFill>
            <a:srgbClr val="25C6FF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6E0E1BF7-0AAD-4D9A-BF4F-CC6FF5C10E91}" type="sibTrans" cxnId="{73A87A21-38FD-43A4-8C4F-0AB5E547E4E7}">
      <dgm:prSet/>
      <dgm:spPr/>
      <dgm:t>
        <a:bodyPr/>
        <a:lstStyle/>
        <a:p>
          <a:endParaRPr lang="ru-RU"/>
        </a:p>
      </dgm:t>
    </dgm:pt>
    <dgm:pt modelId="{6B867889-08CA-413C-9331-9B5A41DD00AE}">
      <dgm:prSet phldrT="[Текст]" custT="1"/>
      <dgm:spPr>
        <a:gradFill rotWithShape="0">
          <a:gsLst>
            <a:gs pos="0">
              <a:srgbClr val="25C6FF"/>
            </a:gs>
            <a:gs pos="100000">
              <a:schemeClr val="bg1"/>
            </a:gs>
          </a:gsLst>
          <a:lin ang="5400000" scaled="1"/>
        </a:gradFill>
        <a:ln>
          <a:solidFill>
            <a:srgbClr val="25C6FF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6600" b="1" dirty="0" smtClean="0">
              <a:latin typeface="Arial" panose="020B0604020202020204" pitchFamily="34" charset="0"/>
              <a:cs typeface="Arial" panose="020B0604020202020204" pitchFamily="34" charset="0"/>
            </a:rPr>
            <a:t>286</a:t>
          </a:r>
          <a:endParaRPr lang="ru-RU" sz="6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3E72C-838E-4FD2-8735-1B7E4D1A7C39}" type="parTrans" cxnId="{FEC595AD-F044-4304-A71C-CC3B072F50B1}">
      <dgm:prSet/>
      <dgm:spPr>
        <a:gradFill rotWithShape="0">
          <a:gsLst>
            <a:gs pos="0">
              <a:srgbClr val="25C6FF"/>
            </a:gs>
            <a:gs pos="100000">
              <a:schemeClr val="bg1"/>
            </a:gs>
          </a:gsLst>
          <a:lin ang="5400000" scaled="1"/>
        </a:gradFill>
        <a:ln w="76200">
          <a:solidFill>
            <a:srgbClr val="25C6FF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1242B00-4DA2-43E0-8B79-CA2AD4805922}" type="sibTrans" cxnId="{FEC595AD-F044-4304-A71C-CC3B072F50B1}">
      <dgm:prSet/>
      <dgm:spPr/>
      <dgm:t>
        <a:bodyPr/>
        <a:lstStyle/>
        <a:p>
          <a:endParaRPr lang="ru-RU"/>
        </a:p>
      </dgm:t>
    </dgm:pt>
    <dgm:pt modelId="{3135CFE9-3EA5-461E-B3A1-0F90F1378050}" type="pres">
      <dgm:prSet presAssocID="{5F264F6C-5FE8-4CFD-8996-56EE33DD50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40D199-2064-4983-9FC9-E88FE54C8C2F}" type="pres">
      <dgm:prSet presAssocID="{2C9241A2-6627-4B12-8822-581B7C70DC4F}" presName="root" presStyleCnt="0"/>
      <dgm:spPr/>
    </dgm:pt>
    <dgm:pt modelId="{B06BF6DB-5751-46C4-A83D-7C1ECAD43659}" type="pres">
      <dgm:prSet presAssocID="{2C9241A2-6627-4B12-8822-581B7C70DC4F}" presName="rootComposite" presStyleCnt="0"/>
      <dgm:spPr/>
    </dgm:pt>
    <dgm:pt modelId="{67B06C76-6F22-495C-9AA1-6AF853094DF1}" type="pres">
      <dgm:prSet presAssocID="{2C9241A2-6627-4B12-8822-581B7C70DC4F}" presName="rootText" presStyleLbl="node1" presStyleIdx="0" presStyleCnt="1" custScaleX="254340" custScaleY="147177"/>
      <dgm:spPr/>
      <dgm:t>
        <a:bodyPr/>
        <a:lstStyle/>
        <a:p>
          <a:endParaRPr lang="ru-RU"/>
        </a:p>
      </dgm:t>
    </dgm:pt>
    <dgm:pt modelId="{8313D4F1-3102-49F7-B8AF-EF338A769DEE}" type="pres">
      <dgm:prSet presAssocID="{2C9241A2-6627-4B12-8822-581B7C70DC4F}" presName="rootConnector" presStyleLbl="node1" presStyleIdx="0" presStyleCnt="1"/>
      <dgm:spPr/>
      <dgm:t>
        <a:bodyPr/>
        <a:lstStyle/>
        <a:p>
          <a:endParaRPr lang="ru-RU"/>
        </a:p>
      </dgm:t>
    </dgm:pt>
    <dgm:pt modelId="{A643F563-B092-41C1-B3BC-98722A136705}" type="pres">
      <dgm:prSet presAssocID="{2C9241A2-6627-4B12-8822-581B7C70DC4F}" presName="childShape" presStyleCnt="0"/>
      <dgm:spPr/>
    </dgm:pt>
    <dgm:pt modelId="{7431A919-1C86-4E9B-A21F-B4275E3C58A6}" type="pres">
      <dgm:prSet presAssocID="{AB4D6AF0-B34F-470F-B386-58D9A6428AC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174EB5F7-5476-4A5D-BBAF-775E37AF7084}" type="pres">
      <dgm:prSet presAssocID="{B9511A31-2C11-4622-A31F-0AE24FF50EAE}" presName="childText" presStyleLbl="bgAcc1" presStyleIdx="0" presStyleCnt="2" custScaleX="248850" custScaleY="11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F2E56-0A87-4C43-9FD1-3109A67BD7B1}" type="pres">
      <dgm:prSet presAssocID="{0853E72C-838E-4FD2-8735-1B7E4D1A7C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32953B8-A38B-40F5-AC8C-5891EB4D9AAE}" type="pres">
      <dgm:prSet presAssocID="{6B867889-08CA-413C-9331-9B5A41DD00AE}" presName="childText" presStyleLbl="bgAcc1" presStyleIdx="1" presStyleCnt="2" custScaleX="248850" custScaleY="114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595AD-F044-4304-A71C-CC3B072F50B1}" srcId="{2C9241A2-6627-4B12-8822-581B7C70DC4F}" destId="{6B867889-08CA-413C-9331-9B5A41DD00AE}" srcOrd="1" destOrd="0" parTransId="{0853E72C-838E-4FD2-8735-1B7E4D1A7C39}" sibTransId="{01242B00-4DA2-43E0-8B79-CA2AD4805922}"/>
    <dgm:cxn modelId="{9A923F8A-3DBA-4828-9EC7-8C28130171B3}" type="presOf" srcId="{B9511A31-2C11-4622-A31F-0AE24FF50EAE}" destId="{174EB5F7-5476-4A5D-BBAF-775E37AF7084}" srcOrd="0" destOrd="0" presId="urn:microsoft.com/office/officeart/2005/8/layout/hierarchy3"/>
    <dgm:cxn modelId="{F9DF5FB6-1268-4D31-A9C9-AEDE7F466266}" type="presOf" srcId="{0853E72C-838E-4FD2-8735-1B7E4D1A7C39}" destId="{135F2E56-0A87-4C43-9FD1-3109A67BD7B1}" srcOrd="0" destOrd="0" presId="urn:microsoft.com/office/officeart/2005/8/layout/hierarchy3"/>
    <dgm:cxn modelId="{73A87A21-38FD-43A4-8C4F-0AB5E547E4E7}" srcId="{2C9241A2-6627-4B12-8822-581B7C70DC4F}" destId="{B9511A31-2C11-4622-A31F-0AE24FF50EAE}" srcOrd="0" destOrd="0" parTransId="{AB4D6AF0-B34F-470F-B386-58D9A6428AC8}" sibTransId="{6E0E1BF7-0AAD-4D9A-BF4F-CC6FF5C10E91}"/>
    <dgm:cxn modelId="{0C7E9753-3B19-4DF2-965D-2D125855093A}" type="presOf" srcId="{AB4D6AF0-B34F-470F-B386-58D9A6428AC8}" destId="{7431A919-1C86-4E9B-A21F-B4275E3C58A6}" srcOrd="0" destOrd="0" presId="urn:microsoft.com/office/officeart/2005/8/layout/hierarchy3"/>
    <dgm:cxn modelId="{5B883990-E0CF-450E-8D4E-F603AAC76C3D}" srcId="{5F264F6C-5FE8-4CFD-8996-56EE33DD50A5}" destId="{2C9241A2-6627-4B12-8822-581B7C70DC4F}" srcOrd="0" destOrd="0" parTransId="{EBC3D6E2-E771-4A34-891F-A1EF16322C16}" sibTransId="{82D24A40-B971-4B0D-99C2-B552E9176C62}"/>
    <dgm:cxn modelId="{F38E6ABD-1EB8-42F7-89A5-013974C00DC0}" type="presOf" srcId="{5F264F6C-5FE8-4CFD-8996-56EE33DD50A5}" destId="{3135CFE9-3EA5-461E-B3A1-0F90F1378050}" srcOrd="0" destOrd="0" presId="urn:microsoft.com/office/officeart/2005/8/layout/hierarchy3"/>
    <dgm:cxn modelId="{F75445DA-415F-4899-9ACC-621C39DCAA69}" type="presOf" srcId="{6B867889-08CA-413C-9331-9B5A41DD00AE}" destId="{932953B8-A38B-40F5-AC8C-5891EB4D9AAE}" srcOrd="0" destOrd="0" presId="urn:microsoft.com/office/officeart/2005/8/layout/hierarchy3"/>
    <dgm:cxn modelId="{229E6E41-7265-4704-A8D4-E7DFB1B2F062}" type="presOf" srcId="{2C9241A2-6627-4B12-8822-581B7C70DC4F}" destId="{8313D4F1-3102-49F7-B8AF-EF338A769DEE}" srcOrd="1" destOrd="0" presId="urn:microsoft.com/office/officeart/2005/8/layout/hierarchy3"/>
    <dgm:cxn modelId="{9B2280F0-E336-482E-AE97-A38E08714067}" type="presOf" srcId="{2C9241A2-6627-4B12-8822-581B7C70DC4F}" destId="{67B06C76-6F22-495C-9AA1-6AF853094DF1}" srcOrd="0" destOrd="0" presId="urn:microsoft.com/office/officeart/2005/8/layout/hierarchy3"/>
    <dgm:cxn modelId="{37E16478-7819-49FF-A099-01F25D084C77}" type="presParOf" srcId="{3135CFE9-3EA5-461E-B3A1-0F90F1378050}" destId="{6840D199-2064-4983-9FC9-E88FE54C8C2F}" srcOrd="0" destOrd="0" presId="urn:microsoft.com/office/officeart/2005/8/layout/hierarchy3"/>
    <dgm:cxn modelId="{4F268A1B-3639-4D51-B75F-CB7FF1932CF4}" type="presParOf" srcId="{6840D199-2064-4983-9FC9-E88FE54C8C2F}" destId="{B06BF6DB-5751-46C4-A83D-7C1ECAD43659}" srcOrd="0" destOrd="0" presId="urn:microsoft.com/office/officeart/2005/8/layout/hierarchy3"/>
    <dgm:cxn modelId="{2DDDE48B-5ED1-4E1C-922E-86C43BDD93C8}" type="presParOf" srcId="{B06BF6DB-5751-46C4-A83D-7C1ECAD43659}" destId="{67B06C76-6F22-495C-9AA1-6AF853094DF1}" srcOrd="0" destOrd="0" presId="urn:microsoft.com/office/officeart/2005/8/layout/hierarchy3"/>
    <dgm:cxn modelId="{437D42C7-F5C2-4DEA-95B3-D4ED45B7CAB9}" type="presParOf" srcId="{B06BF6DB-5751-46C4-A83D-7C1ECAD43659}" destId="{8313D4F1-3102-49F7-B8AF-EF338A769DEE}" srcOrd="1" destOrd="0" presId="urn:microsoft.com/office/officeart/2005/8/layout/hierarchy3"/>
    <dgm:cxn modelId="{F6F06F27-F197-4DD9-BA21-5D3D853448D6}" type="presParOf" srcId="{6840D199-2064-4983-9FC9-E88FE54C8C2F}" destId="{A643F563-B092-41C1-B3BC-98722A136705}" srcOrd="1" destOrd="0" presId="urn:microsoft.com/office/officeart/2005/8/layout/hierarchy3"/>
    <dgm:cxn modelId="{8EF24698-3DE3-4E33-B132-E3B5578473C4}" type="presParOf" srcId="{A643F563-B092-41C1-B3BC-98722A136705}" destId="{7431A919-1C86-4E9B-A21F-B4275E3C58A6}" srcOrd="0" destOrd="0" presId="urn:microsoft.com/office/officeart/2005/8/layout/hierarchy3"/>
    <dgm:cxn modelId="{F0A1AEE1-313E-4554-BCF0-402E66CA583F}" type="presParOf" srcId="{A643F563-B092-41C1-B3BC-98722A136705}" destId="{174EB5F7-5476-4A5D-BBAF-775E37AF7084}" srcOrd="1" destOrd="0" presId="urn:microsoft.com/office/officeart/2005/8/layout/hierarchy3"/>
    <dgm:cxn modelId="{822517A9-208E-4D77-8F80-454229BBD216}" type="presParOf" srcId="{A643F563-B092-41C1-B3BC-98722A136705}" destId="{135F2E56-0A87-4C43-9FD1-3109A67BD7B1}" srcOrd="2" destOrd="0" presId="urn:microsoft.com/office/officeart/2005/8/layout/hierarchy3"/>
    <dgm:cxn modelId="{7EB2B9C1-3613-46A8-9575-DFACE6212F28}" type="presParOf" srcId="{A643F563-B092-41C1-B3BC-98722A136705}" destId="{932953B8-A38B-40F5-AC8C-5891EB4D9AA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4C6A3-F032-4778-B287-4953725371D0}">
      <dsp:nvSpPr>
        <dsp:cNvPr id="0" name=""/>
        <dsp:cNvSpPr/>
      </dsp:nvSpPr>
      <dsp:spPr>
        <a:xfrm>
          <a:off x="-5765166" y="-882582"/>
          <a:ext cx="6865066" cy="686506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5BF77-FD42-4BA2-A32E-128DD187D74A}">
      <dsp:nvSpPr>
        <dsp:cNvPr id="0" name=""/>
        <dsp:cNvSpPr/>
      </dsp:nvSpPr>
      <dsp:spPr>
        <a:xfrm>
          <a:off x="707866" y="509990"/>
          <a:ext cx="10590480" cy="1019980"/>
        </a:xfrm>
        <a:prstGeom prst="rect">
          <a:avLst/>
        </a:prstGeom>
        <a:gradFill rotWithShape="0">
          <a:gsLst>
            <a:gs pos="100000">
              <a:schemeClr val="bg1"/>
            </a:gs>
            <a:gs pos="11000">
              <a:srgbClr val="FF66FF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60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Silindr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tushunchalar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866" y="509990"/>
        <a:ext cx="10590480" cy="1019980"/>
      </dsp:txXfrm>
    </dsp:sp>
    <dsp:sp modelId="{58BF045B-A4C8-4FF4-A713-7DC3A4185E7B}">
      <dsp:nvSpPr>
        <dsp:cNvPr id="0" name=""/>
        <dsp:cNvSpPr/>
      </dsp:nvSpPr>
      <dsp:spPr>
        <a:xfrm>
          <a:off x="70378" y="382492"/>
          <a:ext cx="1274975" cy="1274975"/>
        </a:xfrm>
        <a:prstGeom prst="ellipse">
          <a:avLst/>
        </a:prstGeom>
        <a:gradFill rotWithShape="0">
          <a:gsLst>
            <a:gs pos="15000">
              <a:srgbClr val="FF99FF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FF66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FEA53-8723-4D0E-97CB-DEC431E46A0B}">
      <dsp:nvSpPr>
        <dsp:cNvPr id="0" name=""/>
        <dsp:cNvSpPr/>
      </dsp:nvSpPr>
      <dsp:spPr>
        <a:xfrm>
          <a:off x="1078629" y="2039960"/>
          <a:ext cx="10219717" cy="1019980"/>
        </a:xfrm>
        <a:prstGeom prst="rect">
          <a:avLst/>
        </a:prstGeom>
        <a:gradFill rotWithShape="0">
          <a:gsLst>
            <a:gs pos="500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60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Silindrning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8629" y="2039960"/>
        <a:ext cx="10219717" cy="1019980"/>
      </dsp:txXfrm>
    </dsp:sp>
    <dsp:sp modelId="{2A8F1C5C-0838-47D4-89EC-B2918615A1D3}">
      <dsp:nvSpPr>
        <dsp:cNvPr id="0" name=""/>
        <dsp:cNvSpPr/>
      </dsp:nvSpPr>
      <dsp:spPr>
        <a:xfrm>
          <a:off x="441141" y="1912462"/>
          <a:ext cx="1274975" cy="1274975"/>
        </a:xfrm>
        <a:prstGeom prst="ellipse">
          <a:avLst/>
        </a:prstGeom>
        <a:gradFill rotWithShape="0">
          <a:gsLst>
            <a:gs pos="1500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8B474-1E34-46A9-AEBF-5061343DDF3A}">
      <dsp:nvSpPr>
        <dsp:cNvPr id="0" name=""/>
        <dsp:cNvSpPr/>
      </dsp:nvSpPr>
      <dsp:spPr>
        <a:xfrm>
          <a:off x="707866" y="3569930"/>
          <a:ext cx="10590480" cy="1019980"/>
        </a:xfrm>
        <a:prstGeom prst="rect">
          <a:avLst/>
        </a:prstGeom>
        <a:gradFill rotWithShape="0">
          <a:gsLst>
            <a:gs pos="500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60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doir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yechimini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o‘rganish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866" y="3569930"/>
        <a:ext cx="10590480" cy="1019980"/>
      </dsp:txXfrm>
    </dsp:sp>
    <dsp:sp modelId="{554AB4D5-9541-47DD-9461-FCECD6B74BC1}">
      <dsp:nvSpPr>
        <dsp:cNvPr id="0" name=""/>
        <dsp:cNvSpPr/>
      </dsp:nvSpPr>
      <dsp:spPr>
        <a:xfrm>
          <a:off x="70378" y="3442433"/>
          <a:ext cx="1274975" cy="1274975"/>
        </a:xfrm>
        <a:prstGeom prst="ellipse">
          <a:avLst/>
        </a:prstGeom>
        <a:gradFill rotWithShape="0">
          <a:gsLst>
            <a:gs pos="1500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B0F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06C76-6F22-495C-9AA1-6AF853094DF1}">
      <dsp:nvSpPr>
        <dsp:cNvPr id="0" name=""/>
        <dsp:cNvSpPr/>
      </dsp:nvSpPr>
      <dsp:spPr>
        <a:xfrm>
          <a:off x="1121906" y="3231"/>
          <a:ext cx="5064480" cy="14653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5C6FF"/>
            </a:gs>
            <a:gs pos="99000">
              <a:schemeClr val="bg1"/>
            </a:gs>
          </a:gsLst>
          <a:lin ang="5400000" scaled="1"/>
        </a:gradFill>
        <a:ln w="12700" cap="flat" cmpd="sng" algn="ctr">
          <a:solidFill>
            <a:srgbClr val="25C6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177-sahifa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4824" y="46149"/>
        <a:ext cx="4978644" cy="1379476"/>
      </dsp:txXfrm>
    </dsp:sp>
    <dsp:sp modelId="{7431A919-1C86-4E9B-A21F-B4275E3C58A6}">
      <dsp:nvSpPr>
        <dsp:cNvPr id="0" name=""/>
        <dsp:cNvSpPr/>
      </dsp:nvSpPr>
      <dsp:spPr>
        <a:xfrm>
          <a:off x="1628354" y="1468543"/>
          <a:ext cx="506448" cy="81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157"/>
              </a:lnTo>
              <a:lnTo>
                <a:pt x="506448" y="815157"/>
              </a:lnTo>
            </a:path>
          </a:pathLst>
        </a:custGeom>
        <a:noFill/>
        <a:ln w="76200" cap="flat" cmpd="sng" algn="ctr">
          <a:solidFill>
            <a:srgbClr val="25C6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EB5F7-5476-4A5D-BBAF-775E37AF7084}">
      <dsp:nvSpPr>
        <dsp:cNvPr id="0" name=""/>
        <dsp:cNvSpPr/>
      </dsp:nvSpPr>
      <dsp:spPr>
        <a:xfrm>
          <a:off x="2134802" y="1717446"/>
          <a:ext cx="3964130" cy="1132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5C6FF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25C6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285</a:t>
          </a:r>
          <a:endParaRPr lang="ru-RU" sz="6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7972" y="1750616"/>
        <a:ext cx="3897790" cy="1066169"/>
      </dsp:txXfrm>
    </dsp:sp>
    <dsp:sp modelId="{135F2E56-0A87-4C43-9FD1-3109A67BD7B1}">
      <dsp:nvSpPr>
        <dsp:cNvPr id="0" name=""/>
        <dsp:cNvSpPr/>
      </dsp:nvSpPr>
      <dsp:spPr>
        <a:xfrm>
          <a:off x="1628354" y="1468543"/>
          <a:ext cx="506448" cy="220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627"/>
              </a:lnTo>
              <a:lnTo>
                <a:pt x="506448" y="2201627"/>
              </a:lnTo>
            </a:path>
          </a:pathLst>
        </a:custGeom>
        <a:noFill/>
        <a:ln w="76200" cap="flat" cmpd="sng" algn="ctr">
          <a:solidFill>
            <a:srgbClr val="25C6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953B8-A38B-40F5-AC8C-5891EB4D9AAE}">
      <dsp:nvSpPr>
        <dsp:cNvPr id="0" name=""/>
        <dsp:cNvSpPr/>
      </dsp:nvSpPr>
      <dsp:spPr>
        <a:xfrm>
          <a:off x="2134802" y="3098858"/>
          <a:ext cx="3964130" cy="11426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5C6FF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25C6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286</a:t>
          </a:r>
          <a:endParaRPr lang="ru-RU" sz="6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8268" y="3132324"/>
        <a:ext cx="3897198" cy="107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2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1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2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6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3C90-A272-41DF-AED5-2A6B6AF7200F}" type="datetimeFigureOut">
              <a:rPr lang="ru-RU" smtClean="0"/>
              <a:t>сб 14.11.20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526D-964D-41AF-B008-231CC056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362834" y="2511351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362834" y="3924032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2510798" y="2373755"/>
            <a:ext cx="4468009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lvl="0"/>
            <a:r>
              <a:rPr sz="60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60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60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US" sz="600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lvl="0"/>
            <a:r>
              <a:rPr lang="en-US" sz="6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6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Цилиндр - простейшие объемные фигур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9" y="2206071"/>
            <a:ext cx="4225925" cy="41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1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Цилиндр 1"/>
          <p:cNvSpPr/>
          <p:nvPr/>
        </p:nvSpPr>
        <p:spPr>
          <a:xfrm>
            <a:off x="4599621" y="1522428"/>
            <a:ext cx="2997495" cy="4524866"/>
          </a:xfrm>
          <a:prstGeom prst="can">
            <a:avLst>
              <a:gd name="adj" fmla="val 33150"/>
            </a:avLst>
          </a:prstGeom>
          <a:gradFill>
            <a:gsLst>
              <a:gs pos="2000">
                <a:srgbClr val="FF66FF"/>
              </a:gs>
              <a:gs pos="72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89966" y="5033912"/>
            <a:ext cx="3007150" cy="1013382"/>
          </a:xfrm>
          <a:prstGeom prst="ellipse">
            <a:avLst/>
          </a:prstGeom>
          <a:gradFill>
            <a:gsLst>
              <a:gs pos="90000">
                <a:srgbClr val="FF99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83879" y="2016703"/>
            <a:ext cx="9662" cy="35239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40497" y="2466698"/>
            <a:ext cx="9662" cy="35239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37376" y="2465971"/>
            <a:ext cx="9662" cy="35239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5181" y="2291799"/>
            <a:ext cx="9662" cy="35239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02577" y="2291799"/>
            <a:ext cx="9662" cy="35239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78878" y="2523394"/>
            <a:ext cx="9662" cy="35239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46641" y="2520287"/>
            <a:ext cx="9662" cy="35239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033656" y="4166623"/>
            <a:ext cx="0" cy="1373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033656" y="2016703"/>
            <a:ext cx="0" cy="1373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77107" y="3470876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107" y="3470876"/>
                <a:ext cx="43922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4599621" y="1602750"/>
            <a:ext cx="2997495" cy="4444544"/>
          </a:xfrm>
          <a:prstGeom prst="can">
            <a:avLst>
              <a:gd name="adj" fmla="val 31843"/>
            </a:avLst>
          </a:prstGeom>
          <a:gradFill>
            <a:gsLst>
              <a:gs pos="2000">
                <a:srgbClr val="FF66FF"/>
              </a:gs>
              <a:gs pos="72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89966" y="5081451"/>
            <a:ext cx="3007150" cy="965843"/>
          </a:xfrm>
          <a:prstGeom prst="ellipse">
            <a:avLst/>
          </a:prstGeom>
          <a:gradFill>
            <a:gsLst>
              <a:gs pos="90000">
                <a:srgbClr val="FF99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83879" y="2060620"/>
            <a:ext cx="9662" cy="350375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араллелограмм 9"/>
          <p:cNvSpPr/>
          <p:nvPr/>
        </p:nvSpPr>
        <p:spPr>
          <a:xfrm rot="19676245">
            <a:off x="3771327" y="2227464"/>
            <a:ext cx="3131596" cy="2953432"/>
          </a:xfrm>
          <a:prstGeom prst="parallelogram">
            <a:avLst>
              <a:gd name="adj" fmla="val 63118"/>
            </a:avLst>
          </a:prstGeom>
          <a:solidFill>
            <a:srgbClr val="FFFF00">
              <a:alpha val="6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81315" y="1602750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793989" y="5094669"/>
            <a:ext cx="1095522" cy="705398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93989" y="2294929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785793" y="1602750"/>
            <a:ext cx="1095522" cy="705398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Цилиндр 2"/>
          <p:cNvSpPr/>
          <p:nvPr/>
        </p:nvSpPr>
        <p:spPr>
          <a:xfrm>
            <a:off x="4587898" y="1450350"/>
            <a:ext cx="2997495" cy="4444544"/>
          </a:xfrm>
          <a:prstGeom prst="can">
            <a:avLst>
              <a:gd name="adj" fmla="val 31843"/>
            </a:avLst>
          </a:prstGeom>
          <a:gradFill>
            <a:gsLst>
              <a:gs pos="2000">
                <a:srgbClr val="FF66FF"/>
              </a:gs>
              <a:gs pos="72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78243" y="4929051"/>
            <a:ext cx="3007150" cy="965843"/>
          </a:xfrm>
          <a:prstGeom prst="ellipse">
            <a:avLst/>
          </a:prstGeom>
          <a:gradFill>
            <a:gsLst>
              <a:gs pos="90000">
                <a:srgbClr val="FF99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7" name="Параллелограмм 6"/>
          <p:cNvSpPr/>
          <p:nvPr/>
        </p:nvSpPr>
        <p:spPr>
          <a:xfrm rot="20566938">
            <a:off x="4511763" y="1995905"/>
            <a:ext cx="3140110" cy="3353434"/>
          </a:xfrm>
          <a:prstGeom prst="parallelogram">
            <a:avLst>
              <a:gd name="adj" fmla="val 33035"/>
            </a:avLst>
          </a:prstGeom>
          <a:solidFill>
            <a:srgbClr val="FFFF00">
              <a:alpha val="5098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72156" y="1908220"/>
            <a:ext cx="9662" cy="350375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75343" y="2247023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75343" y="1606302"/>
            <a:ext cx="2017119" cy="640721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92462" y="1602551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090620" y="5097298"/>
            <a:ext cx="2017119" cy="640721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15977" y="1869156"/>
            <a:ext cx="112357" cy="1150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25639" y="5354466"/>
            <a:ext cx="112357" cy="1150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Цилиндр 2"/>
          <p:cNvSpPr/>
          <p:nvPr/>
        </p:nvSpPr>
        <p:spPr>
          <a:xfrm>
            <a:off x="4587898" y="1450350"/>
            <a:ext cx="2997495" cy="4444544"/>
          </a:xfrm>
          <a:prstGeom prst="can">
            <a:avLst>
              <a:gd name="adj" fmla="val 31843"/>
            </a:avLst>
          </a:prstGeom>
          <a:gradFill>
            <a:gsLst>
              <a:gs pos="2000">
                <a:srgbClr val="FF66FF"/>
              </a:gs>
              <a:gs pos="72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78243" y="4929051"/>
            <a:ext cx="3007150" cy="965843"/>
          </a:xfrm>
          <a:prstGeom prst="ellipse">
            <a:avLst/>
          </a:prstGeom>
          <a:gradFill>
            <a:gsLst>
              <a:gs pos="90000">
                <a:srgbClr val="FF99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7" name="Параллелограмм 6"/>
          <p:cNvSpPr/>
          <p:nvPr/>
        </p:nvSpPr>
        <p:spPr>
          <a:xfrm rot="20566938">
            <a:off x="4511763" y="1995905"/>
            <a:ext cx="3140110" cy="3353434"/>
          </a:xfrm>
          <a:prstGeom prst="parallelogram">
            <a:avLst>
              <a:gd name="adj" fmla="val 33035"/>
            </a:avLst>
          </a:prstGeom>
          <a:solidFill>
            <a:srgbClr val="FFFF00">
              <a:alpha val="5098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93541" y="1908220"/>
            <a:ext cx="9662" cy="350375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75343" y="2247023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075343" y="1606302"/>
            <a:ext cx="2017119" cy="640721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92462" y="1602551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090620" y="5097298"/>
            <a:ext cx="2017119" cy="640721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35362" y="1869156"/>
            <a:ext cx="112357" cy="1150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42193" y="5354466"/>
            <a:ext cx="112357" cy="1150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90620" y="2247023"/>
            <a:ext cx="2001842" cy="2847447"/>
          </a:xfrm>
          <a:prstGeom prst="lin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084998" y="1636671"/>
            <a:ext cx="1999826" cy="4101348"/>
          </a:xfrm>
          <a:prstGeom prst="lin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042193" y="3613240"/>
            <a:ext cx="112357" cy="1150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66121" y="3305463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21" y="3305463"/>
                <a:ext cx="49051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9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2152650" y="2671753"/>
            <a:ext cx="8048625" cy="2078444"/>
          </a:xfrm>
          <a:prstGeom prst="parallelogram">
            <a:avLst>
              <a:gd name="adj" fmla="val 74036"/>
            </a:avLst>
          </a:prstGeom>
          <a:gradFill>
            <a:gsLst>
              <a:gs pos="100000">
                <a:srgbClr val="71DA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71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4587898" y="1450350"/>
            <a:ext cx="2997495" cy="4444544"/>
          </a:xfrm>
          <a:prstGeom prst="can">
            <a:avLst>
              <a:gd name="adj" fmla="val 31843"/>
            </a:avLst>
          </a:prstGeom>
          <a:solidFill>
            <a:srgbClr val="FF99FF">
              <a:alpha val="34118"/>
            </a:srgbClr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8243" y="4929051"/>
            <a:ext cx="3007150" cy="965843"/>
          </a:xfrm>
          <a:prstGeom prst="ellipse">
            <a:avLst/>
          </a:prstGeom>
          <a:gradFill>
            <a:gsLst>
              <a:gs pos="90000">
                <a:srgbClr val="FF99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87898" y="3177174"/>
            <a:ext cx="2997495" cy="965843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10" name="Параллелограмм 9"/>
          <p:cNvSpPr/>
          <p:nvPr/>
        </p:nvSpPr>
        <p:spPr>
          <a:xfrm rot="20566938">
            <a:off x="4528316" y="1986248"/>
            <a:ext cx="3140110" cy="3353434"/>
          </a:xfrm>
          <a:prstGeom prst="parallelogram">
            <a:avLst>
              <a:gd name="adj" fmla="val 33035"/>
            </a:avLst>
          </a:prstGeom>
          <a:solidFill>
            <a:srgbClr val="FFFF00">
              <a:alpha val="4313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3541" y="1908220"/>
            <a:ext cx="9662" cy="350375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5343" y="2247023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075343" y="1606302"/>
            <a:ext cx="2017119" cy="640721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92462" y="1602551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090620" y="5097298"/>
            <a:ext cx="2017119" cy="640721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035362" y="1869156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42193" y="5354466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90620" y="2247023"/>
            <a:ext cx="2001842" cy="2847447"/>
          </a:xfrm>
          <a:prstGeom prst="lin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84998" y="1636671"/>
            <a:ext cx="1999826" cy="4101348"/>
          </a:xfrm>
          <a:prstGeom prst="lin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042193" y="3613240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66121" y="3305463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21" y="3305463"/>
                <a:ext cx="49051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1204" y="2715202"/>
                <a:ext cx="4600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204" y="2715202"/>
                <a:ext cx="46006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1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 rot="20946534">
            <a:off x="3164048" y="983285"/>
            <a:ext cx="5868646" cy="5259907"/>
          </a:xfrm>
          <a:prstGeom prst="parallelogram">
            <a:avLst>
              <a:gd name="adj" fmla="val 19495"/>
            </a:avLst>
          </a:prstGeom>
          <a:gradFill>
            <a:gsLst>
              <a:gs pos="100000">
                <a:srgbClr val="71DA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71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4587898" y="1450350"/>
            <a:ext cx="2997495" cy="4444544"/>
          </a:xfrm>
          <a:prstGeom prst="can">
            <a:avLst>
              <a:gd name="adj" fmla="val 31843"/>
            </a:avLst>
          </a:prstGeom>
          <a:solidFill>
            <a:srgbClr val="FF99FF">
              <a:alpha val="34118"/>
            </a:srgbClr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8243" y="4929051"/>
            <a:ext cx="3007150" cy="965843"/>
          </a:xfrm>
          <a:prstGeom prst="ellipse">
            <a:avLst/>
          </a:prstGeom>
          <a:gradFill>
            <a:gsLst>
              <a:gs pos="90000">
                <a:srgbClr val="FF99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10" name="Параллелограмм 9"/>
          <p:cNvSpPr/>
          <p:nvPr/>
        </p:nvSpPr>
        <p:spPr>
          <a:xfrm rot="20566938">
            <a:off x="4528316" y="1986248"/>
            <a:ext cx="3140110" cy="3353434"/>
          </a:xfrm>
          <a:prstGeom prst="parallelogram">
            <a:avLst>
              <a:gd name="adj" fmla="val 33035"/>
            </a:avLst>
          </a:prstGeom>
          <a:solidFill>
            <a:srgbClr val="FFFF00">
              <a:alpha val="4313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3541" y="1908220"/>
            <a:ext cx="9662" cy="350375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5343" y="2247023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075343" y="1606302"/>
            <a:ext cx="2017119" cy="640721"/>
          </a:xfrm>
          <a:prstGeom prst="line">
            <a:avLst/>
          </a:prstGeom>
          <a:ln w="38100">
            <a:solidFill>
              <a:srgbClr val="007E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92462" y="1602551"/>
            <a:ext cx="5622" cy="3491919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090620" y="5097298"/>
            <a:ext cx="2017119" cy="640721"/>
          </a:xfrm>
          <a:prstGeom prst="line">
            <a:avLst/>
          </a:prstGeom>
          <a:ln w="38100">
            <a:solidFill>
              <a:srgbClr val="007E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035362" y="1869156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42193" y="5354466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90620" y="2247023"/>
            <a:ext cx="2001842" cy="2847447"/>
          </a:xfrm>
          <a:prstGeom prst="lin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84998" y="1636671"/>
            <a:ext cx="1999826" cy="4101348"/>
          </a:xfrm>
          <a:prstGeom prst="lin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042193" y="3613240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66121" y="3305463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21" y="3305463"/>
                <a:ext cx="49051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64350" y="600168"/>
                <a:ext cx="4600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350" y="600168"/>
                <a:ext cx="46006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9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с двумя скругленными противолежащими углами 6"/>
              <p:cNvSpPr/>
              <p:nvPr/>
            </p:nvSpPr>
            <p:spPr>
              <a:xfrm>
                <a:off x="8239125" y="1285875"/>
                <a:ext cx="3571876" cy="93345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98000">
                    <a:srgbClr val="00B0F0"/>
                  </a:gs>
                  <a:gs pos="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с двумя скругленными противолежащими углами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25" y="1285875"/>
                <a:ext cx="3571876" cy="93345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Цилиндр 7"/>
          <p:cNvSpPr/>
          <p:nvPr/>
        </p:nvSpPr>
        <p:spPr>
          <a:xfrm>
            <a:off x="762000" y="2524125"/>
            <a:ext cx="1733549" cy="2838449"/>
          </a:xfrm>
          <a:prstGeom prst="can">
            <a:avLst>
              <a:gd name="adj" fmla="val 37849"/>
            </a:avLst>
          </a:prstGeom>
          <a:gradFill>
            <a:gsLst>
              <a:gs pos="95000">
                <a:srgbClr val="25C6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2000" y="4714875"/>
            <a:ext cx="1733549" cy="647699"/>
          </a:xfrm>
          <a:prstGeom prst="ellipse">
            <a:avLst/>
          </a:prstGeom>
          <a:gradFill>
            <a:gsLst>
              <a:gs pos="0">
                <a:srgbClr val="25C6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95549" y="3659227"/>
                <a:ext cx="3045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49" y="3659227"/>
                <a:ext cx="30457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4000498" y="1123950"/>
            <a:ext cx="1724025" cy="1590675"/>
          </a:xfrm>
          <a:prstGeom prst="ellipse">
            <a:avLst/>
          </a:prstGeom>
          <a:gradFill>
            <a:gsLst>
              <a:gs pos="95000">
                <a:srgbClr val="25C6FF"/>
              </a:gs>
              <a:gs pos="0">
                <a:schemeClr val="bg1"/>
              </a:gs>
            </a:gsLst>
            <a:lin ang="10800000" scaled="1"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00499" y="4895850"/>
            <a:ext cx="1724025" cy="1590675"/>
          </a:xfrm>
          <a:prstGeom prst="ellipse">
            <a:avLst/>
          </a:prstGeom>
          <a:gradFill>
            <a:gsLst>
              <a:gs pos="95000">
                <a:srgbClr val="25C6FF"/>
              </a:gs>
              <a:gs pos="0">
                <a:schemeClr val="bg1"/>
              </a:gs>
            </a:gsLst>
            <a:lin ang="10800000" scaled="1"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57550" y="2714625"/>
            <a:ext cx="5334000" cy="2200275"/>
          </a:xfrm>
          <a:prstGeom prst="rect">
            <a:avLst/>
          </a:prstGeom>
          <a:gradFill flip="none" rotWithShape="1">
            <a:gsLst>
              <a:gs pos="95000">
                <a:srgbClr val="25C6FF"/>
              </a:gs>
              <a:gs pos="0">
                <a:schemeClr val="bg1"/>
              </a:gs>
            </a:gsLst>
            <a:lin ang="10800000" scaled="1"/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6065" y="3659227"/>
                <a:ext cx="3045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065" y="3659227"/>
                <a:ext cx="30457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4862509" y="1316236"/>
            <a:ext cx="569811" cy="60305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806331" y="1861781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47414" y="1521737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14" y="1521737"/>
                <a:ext cx="27411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 flipV="1">
            <a:off x="4862509" y="5108674"/>
            <a:ext cx="569811" cy="60305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806331" y="5654219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7414" y="5314175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414" y="5314175"/>
                <a:ext cx="27411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1623945" y="2902874"/>
            <a:ext cx="4829" cy="220148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7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1828800" y="1828800"/>
            <a:ext cx="1733549" cy="2838449"/>
          </a:xfrm>
          <a:prstGeom prst="can">
            <a:avLst>
              <a:gd name="adj" fmla="val 37849"/>
            </a:avLst>
          </a:prstGeom>
          <a:gradFill>
            <a:gsLst>
              <a:gs pos="95000">
                <a:srgbClr val="00B05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28800" y="4019550"/>
            <a:ext cx="1733549" cy="647699"/>
          </a:xfrm>
          <a:prstGeom prst="ellipse">
            <a:avLst/>
          </a:prstGeom>
          <a:gradFill>
            <a:gsLst>
              <a:gs pos="92000">
                <a:srgbClr val="FF66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48074" y="2940247"/>
                <a:ext cx="3045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074" y="2940247"/>
                <a:ext cx="30457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1828800" y="1828800"/>
            <a:ext cx="1733549" cy="647699"/>
          </a:xfrm>
          <a:prstGeom prst="ellipse">
            <a:avLst/>
          </a:prstGeom>
          <a:gradFill>
            <a:gsLst>
              <a:gs pos="92000">
                <a:srgbClr val="FF66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717114" y="1922695"/>
            <a:ext cx="541794" cy="21879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666228" y="2072819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21291" y="1945673"/>
                <a:ext cx="2568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91" y="1945673"/>
                <a:ext cx="256890" cy="369332"/>
              </a:xfrm>
              <a:prstGeom prst="rect">
                <a:avLst/>
              </a:prstGeom>
              <a:blipFill>
                <a:blip r:embed="rId3"/>
                <a:stretch>
                  <a:fillRect l="-11905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2717114" y="4118013"/>
            <a:ext cx="541794" cy="21879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666228" y="4268137"/>
            <a:ext cx="112357" cy="11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1291" y="4140991"/>
                <a:ext cx="2568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91" y="4140991"/>
                <a:ext cx="256890" cy="369332"/>
              </a:xfrm>
              <a:prstGeom prst="rect">
                <a:avLst/>
              </a:prstGeom>
              <a:blipFill>
                <a:blip r:embed="rId4"/>
                <a:stretch>
                  <a:fillRect l="-11905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с двумя скругленными противолежащими углами 19"/>
              <p:cNvSpPr/>
              <p:nvPr/>
            </p:nvSpPr>
            <p:spPr>
              <a:xfrm>
                <a:off x="5225469" y="2749726"/>
                <a:ext cx="6309306" cy="117812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95000">
                    <a:srgbClr val="00B050"/>
                  </a:gs>
                  <a:gs pos="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с двумя скругленными противолежащими углами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469" y="2749726"/>
                <a:ext cx="6309306" cy="117812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с двумя скругленными противолежащими углами 20"/>
              <p:cNvSpPr/>
              <p:nvPr/>
            </p:nvSpPr>
            <p:spPr>
              <a:xfrm>
                <a:off x="1093380" y="5098851"/>
                <a:ext cx="10441395" cy="117812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95000">
                    <a:srgbClr val="00B050"/>
                  </a:gs>
                  <a:gs pos="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с двумя скругленными противолежащими углами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80" y="5098851"/>
                <a:ext cx="10441395" cy="1178125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9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779" y="716437"/>
            <a:ext cx="11538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8832915" y="1913642"/>
            <a:ext cx="2733773" cy="2083324"/>
          </a:xfrm>
          <a:prstGeom prst="can">
            <a:avLst>
              <a:gd name="adj" fmla="val 21628"/>
            </a:avLst>
          </a:prstGeom>
          <a:gradFill>
            <a:gsLst>
              <a:gs pos="0">
                <a:srgbClr val="FF66FF"/>
              </a:gs>
              <a:gs pos="14000">
                <a:schemeClr val="bg1"/>
              </a:gs>
              <a:gs pos="100000">
                <a:srgbClr val="FF99FF"/>
              </a:gs>
            </a:gsLst>
            <a:lin ang="5400000" scaled="1"/>
          </a:gra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832915" y="3564904"/>
            <a:ext cx="2733773" cy="432061"/>
          </a:xfrm>
          <a:prstGeom prst="ellipse">
            <a:avLst/>
          </a:prstGeom>
          <a:gradFill>
            <a:gsLst>
              <a:gs pos="100000">
                <a:srgbClr val="FF99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507690" y="2159524"/>
            <a:ext cx="329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531257" y="3812628"/>
            <a:ext cx="329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644379" y="3187918"/>
            <a:ext cx="0" cy="516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644379" y="2238838"/>
            <a:ext cx="0" cy="47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87143" y="2749543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43" y="2749543"/>
                <a:ext cx="945772" cy="369332"/>
              </a:xfrm>
              <a:prstGeom prst="rect">
                <a:avLst/>
              </a:prstGeom>
              <a:blipFill>
                <a:blip r:embed="rId2"/>
                <a:stretch>
                  <a:fillRect l="-7742" r="-38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H="1">
            <a:off x="8832914" y="3812628"/>
            <a:ext cx="1" cy="429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566688" y="3780934"/>
            <a:ext cx="0" cy="429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8981225" y="4179018"/>
            <a:ext cx="613527" cy="5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0831778" y="4187981"/>
            <a:ext cx="575820" cy="12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26916" y="3996965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916" y="3996965"/>
                <a:ext cx="945772" cy="369332"/>
              </a:xfrm>
              <a:prstGeom prst="rect">
                <a:avLst/>
              </a:prstGeom>
              <a:blipFill>
                <a:blip r:embed="rId3"/>
                <a:stretch>
                  <a:fillRect l="-7742" r="-38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031980" y="203987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31980" y="2812010"/>
                <a:ext cx="259169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80" y="2812010"/>
                <a:ext cx="259169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38724" y="3427563"/>
                <a:ext cx="297785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24" y="3427563"/>
                <a:ext cx="297785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31980" y="4611821"/>
                <a:ext cx="2055044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80" y="4611821"/>
                <a:ext cx="2055044" cy="672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07395" y="5402718"/>
                <a:ext cx="20550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395" y="5402718"/>
                <a:ext cx="20550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938724" y="4015031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33014" y="906645"/>
                <a:ext cx="2977858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014" y="906645"/>
                <a:ext cx="2977858" cy="115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5352" y="2394439"/>
                <a:ext cx="8274318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52" y="2394439"/>
                <a:ext cx="8274318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5352" y="3303788"/>
                <a:ext cx="7048833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52" y="3303788"/>
                <a:ext cx="7048833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0910" y="4268555"/>
                <a:ext cx="11965262" cy="764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𝟒𝟒𝟎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0" y="4268555"/>
                <a:ext cx="11965262" cy="764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5352" y="1247661"/>
                <a:ext cx="227887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52" y="1247661"/>
                <a:ext cx="227887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3658808" y="1564878"/>
            <a:ext cx="564401" cy="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01968" y="5549763"/>
                <a:ext cx="8323754" cy="764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𝒍𝒂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𝟒𝟒𝟎</m:t>
                    </m:r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68" y="5549763"/>
                <a:ext cx="8323754" cy="764440"/>
              </a:xfrm>
              <a:prstGeom prst="rect">
                <a:avLst/>
              </a:prstGeom>
              <a:blipFill>
                <a:blip r:embed="rId7"/>
                <a:stretch>
                  <a:fillRect l="-2562" t="-15079" b="-24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2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-4918" y="1"/>
            <a:ext cx="12196918" cy="1256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8445156"/>
              </p:ext>
            </p:extLst>
          </p:nvPr>
        </p:nvGraphicFramePr>
        <p:xfrm>
          <a:off x="409178" y="1394165"/>
          <a:ext cx="11368725" cy="509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5969" y="2062723"/>
                <a:ext cx="5081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9" y="2062723"/>
                <a:ext cx="508152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9154" y="3574783"/>
                <a:ext cx="5081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54" y="3574783"/>
                <a:ext cx="508152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0936" y="5086843"/>
                <a:ext cx="5081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36" y="5086843"/>
                <a:ext cx="508152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60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779" y="716437"/>
            <a:ext cx="11538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8837357" y="1883631"/>
            <a:ext cx="2285796" cy="2939134"/>
          </a:xfrm>
          <a:prstGeom prst="can">
            <a:avLst>
              <a:gd name="adj" fmla="val 21628"/>
            </a:avLst>
          </a:prstGeom>
          <a:gradFill>
            <a:gsLst>
              <a:gs pos="0">
                <a:srgbClr val="33CC33"/>
              </a:gs>
              <a:gs pos="14000">
                <a:schemeClr val="bg1"/>
              </a:gs>
              <a:gs pos="100000">
                <a:srgbClr val="33CC33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844562" y="4324350"/>
            <a:ext cx="2271385" cy="487727"/>
          </a:xfrm>
          <a:prstGeom prst="ellipse">
            <a:avLst/>
          </a:prstGeom>
          <a:gradFill>
            <a:gsLst>
              <a:gs pos="100000">
                <a:srgbClr val="33CC33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507419" y="2154246"/>
            <a:ext cx="329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533419" y="4555574"/>
            <a:ext cx="329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698388" y="3611753"/>
            <a:ext cx="0" cy="911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698388" y="2238839"/>
            <a:ext cx="0" cy="904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54748" y="3159586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748" y="3159586"/>
                <a:ext cx="945772" cy="369332"/>
              </a:xfrm>
              <a:prstGeom prst="rect">
                <a:avLst/>
              </a:prstGeom>
              <a:blipFill>
                <a:blip r:embed="rId2"/>
                <a:stretch>
                  <a:fillRect l="-7742" r="-38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H="1">
            <a:off x="10061859" y="4838881"/>
            <a:ext cx="1" cy="429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115947" y="4594878"/>
            <a:ext cx="4442" cy="6873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208190" y="5066686"/>
                <a:ext cx="7614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190" y="5066686"/>
                <a:ext cx="761426" cy="369332"/>
              </a:xfrm>
              <a:prstGeom prst="rect">
                <a:avLst/>
              </a:prstGeom>
              <a:blipFill>
                <a:blip r:embed="rId3"/>
                <a:stretch>
                  <a:fillRect l="-9677" r="-5645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005454" y="2157361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05454" y="2929495"/>
                <a:ext cx="259169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54" y="2929495"/>
                <a:ext cx="259169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29868" y="3539752"/>
                <a:ext cx="224464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68" y="3539752"/>
                <a:ext cx="22446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05454" y="5066686"/>
                <a:ext cx="2055044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54" y="5066686"/>
                <a:ext cx="2055044" cy="672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80869" y="5857583"/>
                <a:ext cx="20550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869" y="5857583"/>
                <a:ext cx="20550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10105341" y="5053598"/>
            <a:ext cx="94287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29868" y="4257052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9152" y="1001952"/>
                <a:ext cx="8274318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52" y="1001952"/>
                <a:ext cx="8274318" cy="672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9152" y="1984382"/>
                <a:ext cx="7048833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52" y="1984382"/>
                <a:ext cx="7048833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0910" y="2924173"/>
                <a:ext cx="11659089" cy="764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𝟑𝟐𝟎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0" y="2924173"/>
                <a:ext cx="11659089" cy="764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64877" y="4057146"/>
                <a:ext cx="8323754" cy="764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𝟏𝟗𝟐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𝒍𝒂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77" y="4057146"/>
                <a:ext cx="8323754" cy="764440"/>
              </a:xfrm>
              <a:prstGeom prst="rect">
                <a:avLst/>
              </a:prstGeom>
              <a:blipFill>
                <a:blip r:embed="rId5"/>
                <a:stretch>
                  <a:fillRect l="-2562" t="-15200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5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779" y="716437"/>
            <a:ext cx="11538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7470840" y="2352675"/>
            <a:ext cx="2733773" cy="1549041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rgbClr val="FFC000"/>
              </a:gs>
              <a:gs pos="62000">
                <a:schemeClr val="bg1"/>
              </a:gs>
              <a:gs pos="100000">
                <a:srgbClr val="FFC000"/>
              </a:gs>
            </a:gsLst>
            <a:lin ang="0" scaled="1"/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0441463" y="2352675"/>
            <a:ext cx="0" cy="455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0441463" y="3258015"/>
            <a:ext cx="0" cy="456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02673" y="2848596"/>
                <a:ext cx="7614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73" y="2848596"/>
                <a:ext cx="761426" cy="369332"/>
              </a:xfrm>
              <a:prstGeom prst="rect">
                <a:avLst/>
              </a:prstGeom>
              <a:blipFill>
                <a:blip r:embed="rId2"/>
                <a:stretch>
                  <a:fillRect l="-9600" r="-4800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34325" y="2571646"/>
                <a:ext cx="1609725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  <m:r>
                            <m:rPr>
                              <m:nor/>
                            </m:rPr>
                            <a:rPr lang="ru-RU" sz="2400" b="1" dirty="0"/>
                            <m:t> 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325" y="2571646"/>
                <a:ext cx="1609725" cy="377667"/>
              </a:xfrm>
              <a:prstGeom prst="rect">
                <a:avLst/>
              </a:prstGeom>
              <a:blipFill>
                <a:blip r:embed="rId3"/>
                <a:stretch>
                  <a:fillRect l="-2652" t="-1613" b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67918" y="203987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43504" y="2796576"/>
                <a:ext cx="259169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04" y="2796576"/>
                <a:ext cx="259169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67917" y="3406833"/>
                <a:ext cx="459000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  <m:r>
                            <m:rPr>
                              <m:nor/>
                            </m:rPr>
                            <a:rPr lang="ru-RU" sz="4000" b="1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17" y="3406833"/>
                <a:ext cx="4590007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43504" y="4933767"/>
                <a:ext cx="2055044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04" y="4933767"/>
                <a:ext cx="2055044" cy="672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18919" y="5724664"/>
                <a:ext cx="20550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19" y="5724664"/>
                <a:ext cx="20550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667918" y="412413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3377" y="3642446"/>
                <a:ext cx="8104253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77" y="3642446"/>
                <a:ext cx="8104253" cy="672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65750" y="1295796"/>
                <a:ext cx="2616150" cy="889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50" y="1295796"/>
                <a:ext cx="2616150" cy="889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0909" y="4481249"/>
                <a:ext cx="11965263" cy="764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𝟒𝟎𝟖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9" y="4481249"/>
                <a:ext cx="11965263" cy="764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3377" y="5423696"/>
                <a:ext cx="9374573" cy="76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𝒍𝒂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𝟒𝟎𝟖</m:t>
                    </m:r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77" y="5423696"/>
                <a:ext cx="9374573" cy="764440"/>
              </a:xfrm>
              <a:prstGeom prst="rect">
                <a:avLst/>
              </a:prstGeom>
              <a:blipFill>
                <a:blip r:embed="rId5"/>
                <a:stretch>
                  <a:fillRect l="-2342" t="-15200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3378" y="1366936"/>
                <a:ext cx="2868998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78" y="1366936"/>
                <a:ext cx="2868998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52371" y="1016962"/>
                <a:ext cx="2868998" cy="1252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𝒂𝒔𝒐𝒔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371" y="1016962"/>
                <a:ext cx="2868998" cy="1252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3938987" y="1768862"/>
            <a:ext cx="564401" cy="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725608" y="1768862"/>
            <a:ext cx="564401" cy="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9538" y="2269613"/>
                <a:ext cx="6259898" cy="1252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𝟏𝟒𝟒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e>
                    </m:ra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𝟏𝟒𝟒</m:t>
                        </m:r>
                      </m:e>
                    </m:ra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38" y="2269613"/>
                <a:ext cx="6259898" cy="1252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407074" y="3105150"/>
            <a:ext cx="3327725" cy="3052763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038679606"/>
              </p:ext>
            </p:extLst>
          </p:nvPr>
        </p:nvGraphicFramePr>
        <p:xfrm>
          <a:off x="902256" y="1827474"/>
          <a:ext cx="7308294" cy="424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34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углые тела - Чертежи к урокам математи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55" y="527900"/>
            <a:ext cx="4774644" cy="60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Цилиндр 22"/>
          <p:cNvSpPr/>
          <p:nvPr/>
        </p:nvSpPr>
        <p:spPr>
          <a:xfrm>
            <a:off x="4406892" y="1324882"/>
            <a:ext cx="3097217" cy="4581981"/>
          </a:xfrm>
          <a:prstGeom prst="can">
            <a:avLst>
              <a:gd name="adj" fmla="val 46224"/>
            </a:avLst>
          </a:prstGeom>
          <a:gradFill>
            <a:gsLst>
              <a:gs pos="8000">
                <a:srgbClr val="FF66FF"/>
              </a:gs>
              <a:gs pos="92701">
                <a:srgbClr val="FF99FF"/>
              </a:gs>
              <a:gs pos="56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421734" y="1321702"/>
            <a:ext cx="3097217" cy="1446487"/>
          </a:xfrm>
          <a:prstGeom prst="ellipse">
            <a:avLst/>
          </a:prstGeom>
          <a:gradFill>
            <a:gsLst>
              <a:gs pos="67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28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араллелограмм 28"/>
          <p:cNvSpPr/>
          <p:nvPr/>
        </p:nvSpPr>
        <p:spPr>
          <a:xfrm rot="20627299">
            <a:off x="4276816" y="2343166"/>
            <a:ext cx="2144264" cy="2995690"/>
          </a:xfrm>
          <a:prstGeom prst="parallelogram">
            <a:avLst>
              <a:gd name="adj" fmla="val 40428"/>
            </a:avLst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араллелограмм 39"/>
          <p:cNvSpPr/>
          <p:nvPr/>
        </p:nvSpPr>
        <p:spPr>
          <a:xfrm rot="1909472" flipH="1">
            <a:off x="5062947" y="2601884"/>
            <a:ext cx="2648566" cy="2658576"/>
          </a:xfrm>
          <a:prstGeom prst="parallelogram">
            <a:avLst>
              <a:gd name="adj" fmla="val 62786"/>
            </a:avLst>
          </a:prstGeom>
          <a:gradFill>
            <a:gsLst>
              <a:gs pos="8000">
                <a:srgbClr val="92D05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5955500" y="1681173"/>
            <a:ext cx="14843" cy="3969023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Цилиндр 22"/>
          <p:cNvSpPr/>
          <p:nvPr/>
        </p:nvSpPr>
        <p:spPr>
          <a:xfrm>
            <a:off x="4510587" y="1409723"/>
            <a:ext cx="3097217" cy="4581981"/>
          </a:xfrm>
          <a:prstGeom prst="can">
            <a:avLst>
              <a:gd name="adj" fmla="val 46224"/>
            </a:avLst>
          </a:prstGeom>
          <a:gradFill>
            <a:gsLst>
              <a:gs pos="100000">
                <a:srgbClr val="7ED7F7"/>
              </a:gs>
              <a:gs pos="0">
                <a:srgbClr val="00B0F0"/>
              </a:gs>
              <a:gs pos="47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25429" y="1406543"/>
            <a:ext cx="3097217" cy="1446487"/>
          </a:xfrm>
          <a:prstGeom prst="ellipse">
            <a:avLst/>
          </a:prstGeom>
          <a:gradFill>
            <a:gsLst>
              <a:gs pos="67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28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10587" y="4727681"/>
            <a:ext cx="3097217" cy="1264023"/>
          </a:xfrm>
          <a:prstGeom prst="ellipse">
            <a:avLst/>
          </a:prstGeom>
          <a:gradFill>
            <a:gsLst>
              <a:gs pos="67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955500" y="1681173"/>
            <a:ext cx="14843" cy="3969023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Цилиндр 1"/>
          <p:cNvSpPr/>
          <p:nvPr/>
        </p:nvSpPr>
        <p:spPr>
          <a:xfrm>
            <a:off x="4599621" y="1522428"/>
            <a:ext cx="2997495" cy="4524866"/>
          </a:xfrm>
          <a:prstGeom prst="can">
            <a:avLst>
              <a:gd name="adj" fmla="val 33150"/>
            </a:avLst>
          </a:prstGeom>
          <a:gradFill>
            <a:gsLst>
              <a:gs pos="2000">
                <a:srgbClr val="FF66FF"/>
              </a:gs>
              <a:gs pos="72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7588364" y="2038397"/>
            <a:ext cx="17504" cy="35296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20" idx="2"/>
          </p:cNvCxnSpPr>
          <p:nvPr/>
        </p:nvCxnSpPr>
        <p:spPr>
          <a:xfrm flipH="1">
            <a:off x="4589966" y="2075128"/>
            <a:ext cx="9655" cy="346547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89965" y="1522428"/>
            <a:ext cx="3033419" cy="1013382"/>
          </a:xfrm>
          <a:prstGeom prst="ellipse">
            <a:avLst/>
          </a:prstGeom>
          <a:gradFill>
            <a:gsLst>
              <a:gs pos="89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89966" y="5033912"/>
            <a:ext cx="3007150" cy="1013382"/>
          </a:xfrm>
          <a:prstGeom prst="ellipse">
            <a:avLst/>
          </a:prstGeom>
          <a:gradFill>
            <a:gsLst>
              <a:gs pos="89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955500" y="1681173"/>
            <a:ext cx="14843" cy="3969023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Цилиндр 1"/>
          <p:cNvSpPr/>
          <p:nvPr/>
        </p:nvSpPr>
        <p:spPr>
          <a:xfrm>
            <a:off x="4599621" y="1522428"/>
            <a:ext cx="2997495" cy="4524866"/>
          </a:xfrm>
          <a:prstGeom prst="can">
            <a:avLst>
              <a:gd name="adj" fmla="val 33150"/>
            </a:avLst>
          </a:prstGeom>
          <a:gradFill>
            <a:gsLst>
              <a:gs pos="2000">
                <a:srgbClr val="FF66FF"/>
              </a:gs>
              <a:gs pos="72000">
                <a:schemeClr val="bg1"/>
              </a:gs>
            </a:gsLst>
            <a:lin ang="5400000" scaled="1"/>
          </a:gra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89965" y="1522428"/>
            <a:ext cx="3033419" cy="1013382"/>
          </a:xfrm>
          <a:prstGeom prst="ellipse">
            <a:avLst/>
          </a:prstGeom>
          <a:solidFill>
            <a:srgbClr val="00FF00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89966" y="5033912"/>
            <a:ext cx="3007150" cy="1013382"/>
          </a:xfrm>
          <a:prstGeom prst="ellipse">
            <a:avLst/>
          </a:prstGeom>
          <a:solidFill>
            <a:srgbClr val="00FF00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00CC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62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og‘ma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1457325" y="1362074"/>
            <a:ext cx="8934450" cy="1457325"/>
          </a:xfrm>
          <a:prstGeom prst="parallelogram">
            <a:avLst>
              <a:gd name="adj" fmla="val 47907"/>
            </a:avLst>
          </a:prstGeom>
          <a:gradFill>
            <a:gsLst>
              <a:gs pos="100000">
                <a:srgbClr val="00B0F0">
                  <a:lumMod val="58000"/>
                  <a:lumOff val="42000"/>
                </a:srgbClr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араллелограмм 132"/>
          <p:cNvSpPr/>
          <p:nvPr/>
        </p:nvSpPr>
        <p:spPr>
          <a:xfrm>
            <a:off x="1457325" y="4467209"/>
            <a:ext cx="8934450" cy="1457325"/>
          </a:xfrm>
          <a:prstGeom prst="parallelogram">
            <a:avLst>
              <a:gd name="adj" fmla="val 47907"/>
            </a:avLst>
          </a:prstGeom>
          <a:gradFill>
            <a:gsLst>
              <a:gs pos="100000">
                <a:srgbClr val="00B0F0">
                  <a:lumMod val="55000"/>
                  <a:lumOff val="45000"/>
                </a:srgbClr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4276408" y="4699974"/>
            <a:ext cx="1819275" cy="752783"/>
          </a:xfrm>
          <a:prstGeom prst="ellipse">
            <a:avLst/>
          </a:prstGeom>
          <a:gradFill>
            <a:gsLst>
              <a:gs pos="90000">
                <a:srgbClr val="FFC00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>
            <a:off x="4430390" y="2338154"/>
            <a:ext cx="805731" cy="305996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4942275" y="2196457"/>
            <a:ext cx="832025" cy="310697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3910286" y="2257269"/>
            <a:ext cx="828259" cy="308523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5247032" y="1940941"/>
            <a:ext cx="838142" cy="3097506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3439189" y="1936278"/>
            <a:ext cx="841749" cy="314008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Овал 163"/>
          <p:cNvSpPr/>
          <p:nvPr/>
        </p:nvSpPr>
        <p:spPr>
          <a:xfrm>
            <a:off x="5198513" y="4990536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5742048" y="5282075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5191924" y="5366970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4699655" y="5332712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3418878" y="1550820"/>
            <a:ext cx="1819275" cy="752784"/>
          </a:xfrm>
          <a:prstGeom prst="ellipse">
            <a:avLst/>
          </a:prstGeom>
          <a:gradFill>
            <a:gsLst>
              <a:gs pos="90000">
                <a:srgbClr val="FFC00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3878725" y="2225629"/>
            <a:ext cx="89301" cy="871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4374987" y="2248073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4899412" y="2162018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3798593" y="1906070"/>
                <a:ext cx="2821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93" y="1906070"/>
                <a:ext cx="282129" cy="369332"/>
              </a:xfrm>
              <a:prstGeom prst="rect">
                <a:avLst/>
              </a:prstGeom>
              <a:blipFill>
                <a:blip r:embed="rId2"/>
                <a:stretch>
                  <a:fillRect l="-23913" r="-2826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4178392" y="1982908"/>
                <a:ext cx="21840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92" y="1982908"/>
                <a:ext cx="218402" cy="369332"/>
              </a:xfrm>
              <a:prstGeom prst="rect">
                <a:avLst/>
              </a:prstGeom>
              <a:blipFill>
                <a:blip r:embed="rId3"/>
                <a:stretch>
                  <a:fillRect l="-41667" r="-44444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4760396" y="1819350"/>
                <a:ext cx="2628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396" y="1819350"/>
                <a:ext cx="262892" cy="369332"/>
              </a:xfrm>
              <a:prstGeom prst="rect">
                <a:avLst/>
              </a:prstGeom>
              <a:blipFill>
                <a:blip r:embed="rId4"/>
                <a:stretch>
                  <a:fillRect l="-27907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4507413" y="5450970"/>
                <a:ext cx="362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3" y="5450970"/>
                <a:ext cx="362279" cy="369332"/>
              </a:xfrm>
              <a:prstGeom prst="rect">
                <a:avLst/>
              </a:prstGeom>
              <a:blipFill>
                <a:blip r:embed="rId5"/>
                <a:stretch>
                  <a:fillRect l="-21667" t="-1639" r="-23333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5073379" y="5483222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79" y="5483222"/>
                <a:ext cx="344646" cy="369332"/>
              </a:xfrm>
              <a:prstGeom prst="rect">
                <a:avLst/>
              </a:prstGeom>
              <a:blipFill>
                <a:blip r:embed="rId6"/>
                <a:stretch>
                  <a:fillRect l="-22807" t="-1639" r="-24561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5695398" y="5386768"/>
                <a:ext cx="343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398" y="5386768"/>
                <a:ext cx="343043" cy="369332"/>
              </a:xfrm>
              <a:prstGeom prst="rect">
                <a:avLst/>
              </a:prstGeom>
              <a:blipFill>
                <a:blip r:embed="rId7"/>
                <a:stretch>
                  <a:fillRect l="-22807" t="-1667" r="-2456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Овал 177"/>
          <p:cNvSpPr/>
          <p:nvPr/>
        </p:nvSpPr>
        <p:spPr>
          <a:xfrm>
            <a:off x="4349111" y="1879586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4326426" y="1564940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26" y="1564940"/>
                <a:ext cx="294953" cy="369332"/>
              </a:xfrm>
              <a:prstGeom prst="rect">
                <a:avLst/>
              </a:prstGeom>
              <a:blipFill>
                <a:blip r:embed="rId8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5251902" y="4744518"/>
                <a:ext cx="375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02" y="4744518"/>
                <a:ext cx="375103" cy="369332"/>
              </a:xfrm>
              <a:prstGeom prst="rect">
                <a:avLst/>
              </a:prstGeom>
              <a:blipFill>
                <a:blip r:embed="rId9"/>
                <a:stretch>
                  <a:fillRect l="-22951" t="-1639" r="-22951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1" name="Прямая соединительная линия 180"/>
          <p:cNvCxnSpPr/>
          <p:nvPr/>
        </p:nvCxnSpPr>
        <p:spPr>
          <a:xfrm>
            <a:off x="7257737" y="1934272"/>
            <a:ext cx="5116" cy="313012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9041037" y="1945700"/>
            <a:ext cx="5116" cy="313012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Овал 182"/>
          <p:cNvSpPr/>
          <p:nvPr/>
        </p:nvSpPr>
        <p:spPr>
          <a:xfrm>
            <a:off x="7249005" y="4709395"/>
            <a:ext cx="1819275" cy="752783"/>
          </a:xfrm>
          <a:prstGeom prst="ellipse">
            <a:avLst/>
          </a:prstGeom>
          <a:gradFill>
            <a:gsLst>
              <a:gs pos="90000">
                <a:srgbClr val="FFC00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8156500" y="4764692"/>
                <a:ext cx="375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00" y="4764692"/>
                <a:ext cx="375103" cy="369332"/>
              </a:xfrm>
              <a:prstGeom prst="rect">
                <a:avLst/>
              </a:prstGeom>
              <a:blipFill>
                <a:blip r:embed="rId10"/>
                <a:stretch>
                  <a:fillRect l="-29032" t="-6667" r="-2903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Овал 184"/>
          <p:cNvSpPr/>
          <p:nvPr/>
        </p:nvSpPr>
        <p:spPr>
          <a:xfrm>
            <a:off x="8111891" y="5038773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7945478" y="5499734"/>
                <a:ext cx="362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478" y="5499734"/>
                <a:ext cx="362279" cy="369332"/>
              </a:xfrm>
              <a:prstGeom prst="rect">
                <a:avLst/>
              </a:prstGeom>
              <a:blipFill>
                <a:blip r:embed="rId11"/>
                <a:stretch>
                  <a:fillRect l="-20000" t="-1639" r="-21667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8432585" y="5446821"/>
                <a:ext cx="371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585" y="5446821"/>
                <a:ext cx="371897" cy="369332"/>
              </a:xfrm>
              <a:prstGeom prst="rect">
                <a:avLst/>
              </a:prstGeom>
              <a:blipFill>
                <a:blip r:embed="rId12"/>
                <a:stretch>
                  <a:fillRect l="-21311" t="-1667" r="-2295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8775949" y="5299985"/>
                <a:ext cx="343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49" y="5299985"/>
                <a:ext cx="343043" cy="369332"/>
              </a:xfrm>
              <a:prstGeom prst="rect">
                <a:avLst/>
              </a:prstGeom>
              <a:blipFill>
                <a:blip r:embed="rId13"/>
                <a:stretch>
                  <a:fillRect l="-25000" t="-1639" r="-23214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Прямая соединительная линия 188"/>
          <p:cNvCxnSpPr/>
          <p:nvPr/>
        </p:nvCxnSpPr>
        <p:spPr>
          <a:xfrm>
            <a:off x="8135560" y="2320846"/>
            <a:ext cx="5116" cy="313012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>
            <a:off x="8588298" y="2276829"/>
            <a:ext cx="5116" cy="313012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>
            <a:off x="8867103" y="2162018"/>
            <a:ext cx="5116" cy="313012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Овал 191"/>
          <p:cNvSpPr/>
          <p:nvPr/>
        </p:nvSpPr>
        <p:spPr>
          <a:xfrm>
            <a:off x="7244497" y="1572032"/>
            <a:ext cx="1819275" cy="752784"/>
          </a:xfrm>
          <a:prstGeom prst="ellipse">
            <a:avLst/>
          </a:prstGeom>
          <a:gradFill>
            <a:gsLst>
              <a:gs pos="90000">
                <a:srgbClr val="FFC00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Овал 192"/>
          <p:cNvSpPr/>
          <p:nvPr/>
        </p:nvSpPr>
        <p:spPr>
          <a:xfrm>
            <a:off x="8095613" y="2262952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8013071" y="1964147"/>
                <a:ext cx="2821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071" y="1964147"/>
                <a:ext cx="282129" cy="369332"/>
              </a:xfrm>
              <a:prstGeom prst="rect">
                <a:avLst/>
              </a:prstGeom>
              <a:blipFill>
                <a:blip r:embed="rId14"/>
                <a:stretch>
                  <a:fillRect l="-21277" r="-23404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Овал 194"/>
          <p:cNvSpPr/>
          <p:nvPr/>
        </p:nvSpPr>
        <p:spPr>
          <a:xfrm>
            <a:off x="8540736" y="2206421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8415521" y="1891162"/>
                <a:ext cx="3044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21" y="1891162"/>
                <a:ext cx="304465" cy="369332"/>
              </a:xfrm>
              <a:prstGeom prst="rect">
                <a:avLst/>
              </a:prstGeom>
              <a:blipFill>
                <a:blip r:embed="rId15"/>
                <a:stretch>
                  <a:fillRect l="-20000" r="-22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Овал 196"/>
          <p:cNvSpPr/>
          <p:nvPr/>
        </p:nvSpPr>
        <p:spPr>
          <a:xfrm>
            <a:off x="8820090" y="2104595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8694875" y="1789336"/>
                <a:ext cx="3044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875" y="1789336"/>
                <a:ext cx="304465" cy="369332"/>
              </a:xfrm>
              <a:prstGeom prst="rect">
                <a:avLst/>
              </a:prstGeom>
              <a:blipFill>
                <a:blip r:embed="rId16"/>
                <a:stretch>
                  <a:fillRect l="-16000" r="-16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Овал 198"/>
          <p:cNvSpPr/>
          <p:nvPr/>
        </p:nvSpPr>
        <p:spPr>
          <a:xfrm>
            <a:off x="8169481" y="1898349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8184835" y="1572867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35" y="1572867"/>
                <a:ext cx="294953" cy="369332"/>
              </a:xfrm>
              <a:prstGeom prst="rect">
                <a:avLst/>
              </a:prstGeom>
              <a:blipFill>
                <a:blip r:embed="rId17"/>
                <a:stretch>
                  <a:fillRect l="-33333" r="-35417" b="-27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Овал 200"/>
          <p:cNvSpPr/>
          <p:nvPr/>
        </p:nvSpPr>
        <p:spPr>
          <a:xfrm>
            <a:off x="8820089" y="5260468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8540736" y="5355719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8083756" y="5432959"/>
            <a:ext cx="85725" cy="952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1816549" y="2343324"/>
                <a:ext cx="2660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49" y="2343324"/>
                <a:ext cx="266098" cy="369332"/>
              </a:xfrm>
              <a:prstGeom prst="rect">
                <a:avLst/>
              </a:prstGeom>
              <a:blipFill>
                <a:blip r:embed="rId18"/>
                <a:stretch>
                  <a:fillRect l="-27273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1946631" y="5479805"/>
                <a:ext cx="346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631" y="5479805"/>
                <a:ext cx="346249" cy="369332"/>
              </a:xfrm>
              <a:prstGeom prst="rect">
                <a:avLst/>
              </a:prstGeom>
              <a:blipFill>
                <a:blip r:embed="rId19"/>
                <a:stretch>
                  <a:fillRect l="-22807" t="-1639" r="-24561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6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og‘ma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68976" y="3611508"/>
            <a:ext cx="3774477" cy="2211796"/>
          </a:xfrm>
          <a:custGeom>
            <a:avLst/>
            <a:gdLst>
              <a:gd name="connsiteX0" fmla="*/ 119192 w 3511039"/>
              <a:gd name="connsiteY0" fmla="*/ 595136 h 2211796"/>
              <a:gd name="connsiteX1" fmla="*/ 449698 w 3511039"/>
              <a:gd name="connsiteY1" fmla="*/ 484967 h 2211796"/>
              <a:gd name="connsiteX2" fmla="*/ 2686122 w 3511039"/>
              <a:gd name="connsiteY2" fmla="*/ 225 h 2211796"/>
              <a:gd name="connsiteX3" fmla="*/ 3413235 w 3511039"/>
              <a:gd name="connsiteY3" fmla="*/ 551068 h 2211796"/>
              <a:gd name="connsiteX4" fmla="*/ 3325100 w 3511039"/>
              <a:gd name="connsiteY4" fmla="*/ 1123946 h 2211796"/>
              <a:gd name="connsiteX5" fmla="*/ 1782739 w 3511039"/>
              <a:gd name="connsiteY5" fmla="*/ 2159531 h 2211796"/>
              <a:gd name="connsiteX6" fmla="*/ 1077659 w 3511039"/>
              <a:gd name="connsiteY6" fmla="*/ 2049362 h 2211796"/>
              <a:gd name="connsiteX7" fmla="*/ 636985 w 3511039"/>
              <a:gd name="connsiteY7" fmla="*/ 1972244 h 2211796"/>
              <a:gd name="connsiteX8" fmla="*/ 207327 w 3511039"/>
              <a:gd name="connsiteY8" fmla="*/ 1873093 h 2211796"/>
              <a:gd name="connsiteX9" fmla="*/ 31057 w 3511039"/>
              <a:gd name="connsiteY9" fmla="*/ 1630721 h 2211796"/>
              <a:gd name="connsiteX10" fmla="*/ 9023 w 3511039"/>
              <a:gd name="connsiteY10" fmla="*/ 859541 h 2211796"/>
              <a:gd name="connsiteX11" fmla="*/ 119192 w 3511039"/>
              <a:gd name="connsiteY11" fmla="*/ 595136 h 221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1039" h="2211796">
                <a:moveTo>
                  <a:pt x="119192" y="595136"/>
                </a:moveTo>
                <a:cubicBezTo>
                  <a:pt x="192638" y="532707"/>
                  <a:pt x="21876" y="584119"/>
                  <a:pt x="449698" y="484967"/>
                </a:cubicBezTo>
                <a:cubicBezTo>
                  <a:pt x="877520" y="385815"/>
                  <a:pt x="2192199" y="-10792"/>
                  <a:pt x="2686122" y="225"/>
                </a:cubicBezTo>
                <a:cubicBezTo>
                  <a:pt x="3180045" y="11242"/>
                  <a:pt x="3306739" y="363781"/>
                  <a:pt x="3413235" y="551068"/>
                </a:cubicBezTo>
                <a:cubicBezTo>
                  <a:pt x="3519731" y="738355"/>
                  <a:pt x="3596849" y="855869"/>
                  <a:pt x="3325100" y="1123946"/>
                </a:cubicBezTo>
                <a:cubicBezTo>
                  <a:pt x="3053351" y="1392023"/>
                  <a:pt x="2157312" y="2005295"/>
                  <a:pt x="1782739" y="2159531"/>
                </a:cubicBezTo>
                <a:cubicBezTo>
                  <a:pt x="1408166" y="2313767"/>
                  <a:pt x="1268618" y="2080576"/>
                  <a:pt x="1077659" y="2049362"/>
                </a:cubicBezTo>
                <a:cubicBezTo>
                  <a:pt x="886700" y="2018148"/>
                  <a:pt x="782040" y="2001622"/>
                  <a:pt x="636985" y="1972244"/>
                </a:cubicBezTo>
                <a:cubicBezTo>
                  <a:pt x="491930" y="1942866"/>
                  <a:pt x="308315" y="1930014"/>
                  <a:pt x="207327" y="1873093"/>
                </a:cubicBezTo>
                <a:cubicBezTo>
                  <a:pt x="106339" y="1816172"/>
                  <a:pt x="64108" y="1799646"/>
                  <a:pt x="31057" y="1630721"/>
                </a:cubicBezTo>
                <a:cubicBezTo>
                  <a:pt x="-1994" y="1461796"/>
                  <a:pt x="-7502" y="1032139"/>
                  <a:pt x="9023" y="859541"/>
                </a:cubicBezTo>
                <a:cubicBezTo>
                  <a:pt x="25548" y="686943"/>
                  <a:pt x="45746" y="657565"/>
                  <a:pt x="119192" y="595136"/>
                </a:cubicBezTo>
                <a:close/>
              </a:path>
            </a:pathLst>
          </a:custGeom>
          <a:gradFill>
            <a:gsLst>
              <a:gs pos="97000">
                <a:srgbClr val="00B0F0">
                  <a:lumMod val="58000"/>
                  <a:lumOff val="42000"/>
                </a:srgbClr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2743200" y="1399141"/>
            <a:ext cx="2203373" cy="3888955"/>
          </a:xfrm>
          <a:prstGeom prst="can">
            <a:avLst>
              <a:gd name="adj" fmla="val 53500"/>
            </a:avLst>
          </a:prstGeom>
          <a:solidFill>
            <a:srgbClr val="00B0F0">
              <a:alpha val="27843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43200" y="4127701"/>
            <a:ext cx="2203373" cy="1179411"/>
          </a:xfrm>
          <a:prstGeom prst="ellipse">
            <a:avLst/>
          </a:prstGeom>
          <a:gradFill>
            <a:gsLst>
              <a:gs pos="83000">
                <a:srgbClr val="FFC000"/>
              </a:gs>
              <a:gs pos="0">
                <a:schemeClr val="bg1"/>
              </a:gs>
            </a:gsLst>
            <a:lin ang="5400000" scaled="1"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743200" y="1390131"/>
            <a:ext cx="2203373" cy="1185644"/>
          </a:xfrm>
          <a:prstGeom prst="ellipse">
            <a:avLst/>
          </a:prstGeom>
          <a:gradFill>
            <a:gsLst>
              <a:gs pos="83000">
                <a:srgbClr val="FFC000"/>
              </a:gs>
              <a:gs pos="0">
                <a:schemeClr val="bg1"/>
              </a:gs>
            </a:gsLst>
            <a:lin ang="5400000" scaled="1"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510366" y="2552816"/>
            <a:ext cx="9662" cy="271620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956407" y="2567740"/>
            <a:ext cx="12374" cy="271673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264336" y="2511380"/>
            <a:ext cx="405" cy="275307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491949" y="2468010"/>
            <a:ext cx="9663" cy="27347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733235" y="2327334"/>
            <a:ext cx="7459" cy="272762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204237" y="2468010"/>
            <a:ext cx="0" cy="27347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939284" y="2327334"/>
            <a:ext cx="11822" cy="272762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830137" y="1794635"/>
            <a:ext cx="2" cy="2682200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62061" y="1591568"/>
            <a:ext cx="23743" cy="2661265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56197" y="1461931"/>
            <a:ext cx="11872" cy="2743266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678707" y="1399141"/>
            <a:ext cx="14371" cy="2754953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101004" y="1399141"/>
            <a:ext cx="7357" cy="2754296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378702" y="1462812"/>
            <a:ext cx="16463" cy="2742385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9" idx="7"/>
          </p:cNvCxnSpPr>
          <p:nvPr/>
        </p:nvCxnSpPr>
        <p:spPr>
          <a:xfrm flipH="1">
            <a:off x="4623896" y="1591568"/>
            <a:ext cx="546" cy="2708854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851649" y="1783594"/>
            <a:ext cx="23743" cy="2661265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247870" y="1794635"/>
            <a:ext cx="9662" cy="271620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271828" y="2110728"/>
                <a:ext cx="275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28" y="2110728"/>
                <a:ext cx="27571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58175" y="4172290"/>
                <a:ext cx="4135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175" y="4172290"/>
                <a:ext cx="41357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2056487" y="5662291"/>
                <a:ext cx="11477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487" y="5662291"/>
                <a:ext cx="114775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олилиния 64"/>
          <p:cNvSpPr/>
          <p:nvPr/>
        </p:nvSpPr>
        <p:spPr>
          <a:xfrm>
            <a:off x="6583930" y="3741440"/>
            <a:ext cx="4003902" cy="2211796"/>
          </a:xfrm>
          <a:custGeom>
            <a:avLst/>
            <a:gdLst>
              <a:gd name="connsiteX0" fmla="*/ 119192 w 3511039"/>
              <a:gd name="connsiteY0" fmla="*/ 595136 h 2211796"/>
              <a:gd name="connsiteX1" fmla="*/ 449698 w 3511039"/>
              <a:gd name="connsiteY1" fmla="*/ 484967 h 2211796"/>
              <a:gd name="connsiteX2" fmla="*/ 2686122 w 3511039"/>
              <a:gd name="connsiteY2" fmla="*/ 225 h 2211796"/>
              <a:gd name="connsiteX3" fmla="*/ 3413235 w 3511039"/>
              <a:gd name="connsiteY3" fmla="*/ 551068 h 2211796"/>
              <a:gd name="connsiteX4" fmla="*/ 3325100 w 3511039"/>
              <a:gd name="connsiteY4" fmla="*/ 1123946 h 2211796"/>
              <a:gd name="connsiteX5" fmla="*/ 1782739 w 3511039"/>
              <a:gd name="connsiteY5" fmla="*/ 2159531 h 2211796"/>
              <a:gd name="connsiteX6" fmla="*/ 1077659 w 3511039"/>
              <a:gd name="connsiteY6" fmla="*/ 2049362 h 2211796"/>
              <a:gd name="connsiteX7" fmla="*/ 636985 w 3511039"/>
              <a:gd name="connsiteY7" fmla="*/ 1972244 h 2211796"/>
              <a:gd name="connsiteX8" fmla="*/ 207327 w 3511039"/>
              <a:gd name="connsiteY8" fmla="*/ 1873093 h 2211796"/>
              <a:gd name="connsiteX9" fmla="*/ 31057 w 3511039"/>
              <a:gd name="connsiteY9" fmla="*/ 1630721 h 2211796"/>
              <a:gd name="connsiteX10" fmla="*/ 9023 w 3511039"/>
              <a:gd name="connsiteY10" fmla="*/ 859541 h 2211796"/>
              <a:gd name="connsiteX11" fmla="*/ 119192 w 3511039"/>
              <a:gd name="connsiteY11" fmla="*/ 595136 h 221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1039" h="2211796">
                <a:moveTo>
                  <a:pt x="119192" y="595136"/>
                </a:moveTo>
                <a:cubicBezTo>
                  <a:pt x="192638" y="532707"/>
                  <a:pt x="21876" y="584119"/>
                  <a:pt x="449698" y="484967"/>
                </a:cubicBezTo>
                <a:cubicBezTo>
                  <a:pt x="877520" y="385815"/>
                  <a:pt x="2192199" y="-10792"/>
                  <a:pt x="2686122" y="225"/>
                </a:cubicBezTo>
                <a:cubicBezTo>
                  <a:pt x="3180045" y="11242"/>
                  <a:pt x="3306739" y="363781"/>
                  <a:pt x="3413235" y="551068"/>
                </a:cubicBezTo>
                <a:cubicBezTo>
                  <a:pt x="3519731" y="738355"/>
                  <a:pt x="3596849" y="855869"/>
                  <a:pt x="3325100" y="1123946"/>
                </a:cubicBezTo>
                <a:cubicBezTo>
                  <a:pt x="3053351" y="1392023"/>
                  <a:pt x="2157312" y="2005295"/>
                  <a:pt x="1782739" y="2159531"/>
                </a:cubicBezTo>
                <a:cubicBezTo>
                  <a:pt x="1408166" y="2313767"/>
                  <a:pt x="1268618" y="2080576"/>
                  <a:pt x="1077659" y="2049362"/>
                </a:cubicBezTo>
                <a:cubicBezTo>
                  <a:pt x="886700" y="2018148"/>
                  <a:pt x="782040" y="2001622"/>
                  <a:pt x="636985" y="1972244"/>
                </a:cubicBezTo>
                <a:cubicBezTo>
                  <a:pt x="491930" y="1942866"/>
                  <a:pt x="308315" y="1930014"/>
                  <a:pt x="207327" y="1873093"/>
                </a:cubicBezTo>
                <a:cubicBezTo>
                  <a:pt x="106339" y="1816172"/>
                  <a:pt x="64108" y="1799646"/>
                  <a:pt x="31057" y="1630721"/>
                </a:cubicBezTo>
                <a:cubicBezTo>
                  <a:pt x="-1994" y="1461796"/>
                  <a:pt x="-7502" y="1032139"/>
                  <a:pt x="9023" y="859541"/>
                </a:cubicBezTo>
                <a:cubicBezTo>
                  <a:pt x="25548" y="686943"/>
                  <a:pt x="45746" y="657565"/>
                  <a:pt x="119192" y="595136"/>
                </a:cubicBezTo>
                <a:close/>
              </a:path>
            </a:pathLst>
          </a:custGeom>
          <a:gradFill>
            <a:gsLst>
              <a:gs pos="97000">
                <a:srgbClr val="00B0F0">
                  <a:lumMod val="58000"/>
                  <a:lumOff val="42000"/>
                </a:srgbClr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Цилиндр 65"/>
          <p:cNvSpPr/>
          <p:nvPr/>
        </p:nvSpPr>
        <p:spPr>
          <a:xfrm rot="670908">
            <a:off x="7268679" y="1462050"/>
            <a:ext cx="2051645" cy="3888955"/>
          </a:xfrm>
          <a:prstGeom prst="can">
            <a:avLst>
              <a:gd name="adj" fmla="val 46187"/>
            </a:avLst>
          </a:prstGeom>
          <a:solidFill>
            <a:srgbClr val="00B0F0">
              <a:alpha val="40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947976" y="4266150"/>
            <a:ext cx="2152575" cy="1179411"/>
          </a:xfrm>
          <a:prstGeom prst="ellipse">
            <a:avLst/>
          </a:prstGeom>
          <a:gradFill>
            <a:gsLst>
              <a:gs pos="83000">
                <a:srgbClr val="FFC000"/>
              </a:gs>
              <a:gs pos="0">
                <a:schemeClr val="bg1"/>
              </a:gs>
            </a:gsLst>
            <a:lin ang="5400000" scaled="1"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507025" y="1491317"/>
            <a:ext cx="2107038" cy="1185644"/>
          </a:xfrm>
          <a:prstGeom prst="ellipse">
            <a:avLst/>
          </a:prstGeom>
          <a:gradFill>
            <a:gsLst>
              <a:gs pos="83000">
                <a:srgbClr val="FFC000"/>
              </a:gs>
              <a:gs pos="0">
                <a:schemeClr val="bg1"/>
              </a:gs>
            </a:gsLst>
            <a:lin ang="5400000" scaled="1"/>
          </a:gra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7138425" y="2403869"/>
            <a:ext cx="440863" cy="2104633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7358856" y="2519153"/>
            <a:ext cx="398172" cy="1864352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7641554" y="2604258"/>
            <a:ext cx="357251" cy="1696164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8014106" y="2684154"/>
            <a:ext cx="316581" cy="1588107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8365635" y="2664726"/>
            <a:ext cx="360182" cy="1670653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8665165" y="2604258"/>
            <a:ext cx="399212" cy="1825895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8906942" y="2498521"/>
            <a:ext cx="418154" cy="2054026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9008514" y="2387727"/>
            <a:ext cx="490438" cy="2289111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8185061" y="2684154"/>
            <a:ext cx="296485" cy="161626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8516493" y="2664726"/>
            <a:ext cx="348279" cy="1694716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8825727" y="2567740"/>
            <a:ext cx="373785" cy="1906813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7791975" y="2643195"/>
            <a:ext cx="317326" cy="1648494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7460318" y="2560112"/>
            <a:ext cx="391019" cy="1803177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7248450" y="2468010"/>
            <a:ext cx="412053" cy="1976849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7060786" y="2311493"/>
            <a:ext cx="471440" cy="2197009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9677404" y="1912282"/>
            <a:ext cx="506724" cy="279289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0164431" y="2203885"/>
                <a:ext cx="275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431" y="2203885"/>
                <a:ext cx="27571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755973" y="4245666"/>
                <a:ext cx="4135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973" y="4245666"/>
                <a:ext cx="41357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Прямоугольник 109"/>
          <p:cNvSpPr/>
          <p:nvPr/>
        </p:nvSpPr>
        <p:spPr>
          <a:xfrm rot="18908177">
            <a:off x="7143246" y="1508028"/>
            <a:ext cx="914400" cy="251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 rot="20427193">
            <a:off x="7715196" y="1239622"/>
            <a:ext cx="914400" cy="251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109301" y="1215254"/>
            <a:ext cx="914400" cy="251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Широкоэкранный</PresentationFormat>
  <Paragraphs>122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70</cp:revision>
  <dcterms:created xsi:type="dcterms:W3CDTF">2020-11-07T15:56:13Z</dcterms:created>
  <dcterms:modified xsi:type="dcterms:W3CDTF">2020-11-14T06:07:43Z</dcterms:modified>
</cp:coreProperties>
</file>