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57" r:id="rId9"/>
    <p:sldId id="258" r:id="rId10"/>
    <p:sldId id="259" r:id="rId11"/>
    <p:sldId id="25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60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  <a:srgbClr val="FF99FF"/>
    <a:srgbClr val="0000CC"/>
    <a:srgbClr val="990099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17" autoAdjust="0"/>
  </p:normalViewPr>
  <p:slideViewPr>
    <p:cSldViewPr snapToGrid="0">
      <p:cViewPr varScale="1">
        <p:scale>
          <a:sx n="65" d="100"/>
          <a:sy n="65" d="100"/>
        </p:scale>
        <p:origin x="8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3CD935-8A7B-4257-96F8-4CA4BDAACEF1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8BF7EC60-F93E-460A-B845-FBB07C069FC9}">
      <dgm:prSet phldrT="[Текст]" custT="1"/>
      <dgm:spPr>
        <a:solidFill>
          <a:srgbClr val="FF99FF"/>
        </a:solidFill>
        <a:scene3d>
          <a:camera prst="orthographicFront"/>
          <a:lightRig rig="threePt" dir="t"/>
        </a:scene3d>
        <a:sp3d>
          <a:bevelT w="101600" prst="riblet"/>
        </a:sp3d>
      </dgm:spPr>
      <dgm:t>
        <a:bodyPr/>
        <a:lstStyle/>
        <a:p>
          <a:r>
            <a:rPr lang="en-US" sz="4400" b="1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170-sahifa</a:t>
          </a:r>
          <a:endParaRPr lang="ru-RU" sz="4400" b="1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EE8C4A-A0BC-4106-9BC9-475DC546A49A}" type="parTrans" cxnId="{3E421F66-62EC-4DAC-AD14-8F17B3C96E6A}">
      <dgm:prSet/>
      <dgm:spPr/>
      <dgm:t>
        <a:bodyPr/>
        <a:lstStyle/>
        <a:p>
          <a:endParaRPr lang="ru-RU" sz="44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3F37AF-BB04-4ED8-96F3-BEC0CAA7F7B3}" type="sibTrans" cxnId="{3E421F66-62EC-4DAC-AD14-8F17B3C96E6A}">
      <dgm:prSet custT="1"/>
      <dgm:spPr>
        <a:solidFill>
          <a:srgbClr val="FF99FF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ru-RU" sz="44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27BC0A-249D-4F57-ADBF-AE91FB3E0EF8}">
      <dgm:prSet phldrT="[Текст]" custT="1"/>
      <dgm:spPr>
        <a:scene3d>
          <a:camera prst="orthographicFront"/>
          <a:lightRig rig="threePt" dir="t"/>
        </a:scene3d>
        <a:sp3d>
          <a:bevelT w="101600" prst="riblet"/>
        </a:sp3d>
      </dgm:spPr>
      <dgm:t>
        <a:bodyPr/>
        <a:lstStyle/>
        <a:p>
          <a:r>
            <a:rPr lang="en-US" sz="4400" b="1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265</a:t>
          </a:r>
          <a:endParaRPr lang="ru-RU" sz="4400" b="1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6BEE5C-525A-4E25-B1B2-4DE66FD14205}" type="parTrans" cxnId="{E4694188-0DE3-46B0-A8B4-3B88F349FB09}">
      <dgm:prSet/>
      <dgm:spPr/>
      <dgm:t>
        <a:bodyPr/>
        <a:lstStyle/>
        <a:p>
          <a:endParaRPr lang="ru-RU" sz="44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EE9577-F5D3-4F91-9AF7-CCD1FF15CEAD}" type="sibTrans" cxnId="{E4694188-0DE3-46B0-A8B4-3B88F349FB09}">
      <dgm:prSet custT="1"/>
      <dgm:spPr>
        <a:solidFill>
          <a:srgbClr val="00FF99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ru-RU" sz="44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9198B8-114A-4DB1-AC92-A3139520238E}">
      <dgm:prSet phldrT="[Текст]"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 w="101600" prst="riblet"/>
        </a:sp3d>
      </dgm:spPr>
      <dgm:t>
        <a:bodyPr/>
        <a:lstStyle/>
        <a:p>
          <a:r>
            <a:rPr lang="en-US" sz="4400" b="1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267</a:t>
          </a:r>
          <a:endParaRPr lang="ru-RU" sz="4400" b="1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A475A2-F05A-4A22-8FE2-423B5056D73B}" type="parTrans" cxnId="{A68A9020-8539-41D9-BFC8-90B0941EC406}">
      <dgm:prSet/>
      <dgm:spPr/>
      <dgm:t>
        <a:bodyPr/>
        <a:lstStyle/>
        <a:p>
          <a:endParaRPr lang="ru-RU" sz="44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80F6B0-097C-4E22-94F0-838B71444488}" type="sibTrans" cxnId="{A68A9020-8539-41D9-BFC8-90B0941EC406}">
      <dgm:prSet/>
      <dgm:spPr/>
      <dgm:t>
        <a:bodyPr/>
        <a:lstStyle/>
        <a:p>
          <a:endParaRPr lang="ru-RU" sz="4400" b="1" i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B0D798-1D81-4D5A-9C55-2AE7F24C96A0}" type="pres">
      <dgm:prSet presAssocID="{2D3CD935-8A7B-4257-96F8-4CA4BDAACEF1}" presName="Name0" presStyleCnt="0">
        <dgm:presLayoutVars>
          <dgm:dir/>
          <dgm:resizeHandles val="exact"/>
        </dgm:presLayoutVars>
      </dgm:prSet>
      <dgm:spPr/>
    </dgm:pt>
    <dgm:pt modelId="{64B6CDB3-8CBE-45B0-A3F6-685C34C214EC}" type="pres">
      <dgm:prSet presAssocID="{8BF7EC60-F93E-460A-B845-FBB07C069FC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FBDC8-94FC-40DD-B050-788F6CE00886}" type="pres">
      <dgm:prSet presAssocID="{383F37AF-BB04-4ED8-96F3-BEC0CAA7F7B3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9F67AD4-8022-463D-BAFE-FD218FEB01BF}" type="pres">
      <dgm:prSet presAssocID="{383F37AF-BB04-4ED8-96F3-BEC0CAA7F7B3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0762F092-90EF-4CAB-A845-424137FE7D14}" type="pres">
      <dgm:prSet presAssocID="{6F27BC0A-249D-4F57-ADBF-AE91FB3E0EF8}" presName="node" presStyleLbl="node1" presStyleIdx="1" presStyleCnt="3" custScaleX="691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5F804E-F684-4065-9367-14BAEC81F91B}" type="pres">
      <dgm:prSet presAssocID="{E5EE9577-F5D3-4F91-9AF7-CCD1FF15CEAD}" presName="sibTrans" presStyleLbl="sibTrans2D1" presStyleIdx="1" presStyleCnt="2"/>
      <dgm:spPr/>
      <dgm:t>
        <a:bodyPr/>
        <a:lstStyle/>
        <a:p>
          <a:endParaRPr lang="ru-RU"/>
        </a:p>
      </dgm:t>
    </dgm:pt>
    <dgm:pt modelId="{7001F352-5203-4EF7-84E2-6CCC507D4621}" type="pres">
      <dgm:prSet presAssocID="{E5EE9577-F5D3-4F91-9AF7-CCD1FF15CEAD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6B19C704-5349-4266-8AD7-BC1D4AD00565}" type="pres">
      <dgm:prSet presAssocID="{4C9198B8-114A-4DB1-AC92-A3139520238E}" presName="node" presStyleLbl="node1" presStyleIdx="2" presStyleCnt="3" custScaleX="660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8A9020-8539-41D9-BFC8-90B0941EC406}" srcId="{2D3CD935-8A7B-4257-96F8-4CA4BDAACEF1}" destId="{4C9198B8-114A-4DB1-AC92-A3139520238E}" srcOrd="2" destOrd="0" parTransId="{F5A475A2-F05A-4A22-8FE2-423B5056D73B}" sibTransId="{5580F6B0-097C-4E22-94F0-838B71444488}"/>
    <dgm:cxn modelId="{C9F31C86-3FDC-4723-959C-5B139DAE81C3}" type="presOf" srcId="{8BF7EC60-F93E-460A-B845-FBB07C069FC9}" destId="{64B6CDB3-8CBE-45B0-A3F6-685C34C214EC}" srcOrd="0" destOrd="0" presId="urn:microsoft.com/office/officeart/2005/8/layout/process1"/>
    <dgm:cxn modelId="{57B0D655-DBA5-4D86-9F60-D893767027D4}" type="presOf" srcId="{4C9198B8-114A-4DB1-AC92-A3139520238E}" destId="{6B19C704-5349-4266-8AD7-BC1D4AD00565}" srcOrd="0" destOrd="0" presId="urn:microsoft.com/office/officeart/2005/8/layout/process1"/>
    <dgm:cxn modelId="{0B2F6F5A-7014-4F4A-AFB0-36AD999982B6}" type="presOf" srcId="{6F27BC0A-249D-4F57-ADBF-AE91FB3E0EF8}" destId="{0762F092-90EF-4CAB-A845-424137FE7D14}" srcOrd="0" destOrd="0" presId="urn:microsoft.com/office/officeart/2005/8/layout/process1"/>
    <dgm:cxn modelId="{E06F085A-29D0-41D5-8DD8-AEA03A689BD1}" type="presOf" srcId="{2D3CD935-8A7B-4257-96F8-4CA4BDAACEF1}" destId="{B1B0D798-1D81-4D5A-9C55-2AE7F24C96A0}" srcOrd="0" destOrd="0" presId="urn:microsoft.com/office/officeart/2005/8/layout/process1"/>
    <dgm:cxn modelId="{2B52CFBD-6B36-46CA-A27C-EC9AF64EC8DB}" type="presOf" srcId="{E5EE9577-F5D3-4F91-9AF7-CCD1FF15CEAD}" destId="{7001F352-5203-4EF7-84E2-6CCC507D4621}" srcOrd="1" destOrd="0" presId="urn:microsoft.com/office/officeart/2005/8/layout/process1"/>
    <dgm:cxn modelId="{E4694188-0DE3-46B0-A8B4-3B88F349FB09}" srcId="{2D3CD935-8A7B-4257-96F8-4CA4BDAACEF1}" destId="{6F27BC0A-249D-4F57-ADBF-AE91FB3E0EF8}" srcOrd="1" destOrd="0" parTransId="{D86BEE5C-525A-4E25-B1B2-4DE66FD14205}" sibTransId="{E5EE9577-F5D3-4F91-9AF7-CCD1FF15CEAD}"/>
    <dgm:cxn modelId="{3E421F66-62EC-4DAC-AD14-8F17B3C96E6A}" srcId="{2D3CD935-8A7B-4257-96F8-4CA4BDAACEF1}" destId="{8BF7EC60-F93E-460A-B845-FBB07C069FC9}" srcOrd="0" destOrd="0" parTransId="{5EEE8C4A-A0BC-4106-9BC9-475DC546A49A}" sibTransId="{383F37AF-BB04-4ED8-96F3-BEC0CAA7F7B3}"/>
    <dgm:cxn modelId="{43D7C914-0D83-4F5A-98F1-74D8496CCD79}" type="presOf" srcId="{E5EE9577-F5D3-4F91-9AF7-CCD1FF15CEAD}" destId="{675F804E-F684-4065-9367-14BAEC81F91B}" srcOrd="0" destOrd="0" presId="urn:microsoft.com/office/officeart/2005/8/layout/process1"/>
    <dgm:cxn modelId="{08DB534E-321B-46B1-B9F5-D1281543AA52}" type="presOf" srcId="{383F37AF-BB04-4ED8-96F3-BEC0CAA7F7B3}" destId="{39F67AD4-8022-463D-BAFE-FD218FEB01BF}" srcOrd="1" destOrd="0" presId="urn:microsoft.com/office/officeart/2005/8/layout/process1"/>
    <dgm:cxn modelId="{AE6E92CE-54F3-466B-AA2A-C6B3349894A6}" type="presOf" srcId="{383F37AF-BB04-4ED8-96F3-BEC0CAA7F7B3}" destId="{E08FBDC8-94FC-40DD-B050-788F6CE00886}" srcOrd="0" destOrd="0" presId="urn:microsoft.com/office/officeart/2005/8/layout/process1"/>
    <dgm:cxn modelId="{7B6A58E1-24AB-45DA-B8C2-4D65C9D0E85E}" type="presParOf" srcId="{B1B0D798-1D81-4D5A-9C55-2AE7F24C96A0}" destId="{64B6CDB3-8CBE-45B0-A3F6-685C34C214EC}" srcOrd="0" destOrd="0" presId="urn:microsoft.com/office/officeart/2005/8/layout/process1"/>
    <dgm:cxn modelId="{48141DED-C056-422A-8569-EEA8363FC78E}" type="presParOf" srcId="{B1B0D798-1D81-4D5A-9C55-2AE7F24C96A0}" destId="{E08FBDC8-94FC-40DD-B050-788F6CE00886}" srcOrd="1" destOrd="0" presId="urn:microsoft.com/office/officeart/2005/8/layout/process1"/>
    <dgm:cxn modelId="{6FE994D1-FC9B-46F1-BF5A-44FC9B832C37}" type="presParOf" srcId="{E08FBDC8-94FC-40DD-B050-788F6CE00886}" destId="{39F67AD4-8022-463D-BAFE-FD218FEB01BF}" srcOrd="0" destOrd="0" presId="urn:microsoft.com/office/officeart/2005/8/layout/process1"/>
    <dgm:cxn modelId="{852D8CB4-3CB9-4C37-BCF7-B0BD3A264073}" type="presParOf" srcId="{B1B0D798-1D81-4D5A-9C55-2AE7F24C96A0}" destId="{0762F092-90EF-4CAB-A845-424137FE7D14}" srcOrd="2" destOrd="0" presId="urn:microsoft.com/office/officeart/2005/8/layout/process1"/>
    <dgm:cxn modelId="{EDCC1641-EBF3-4FF7-8C77-30462EE6B330}" type="presParOf" srcId="{B1B0D798-1D81-4D5A-9C55-2AE7F24C96A0}" destId="{675F804E-F684-4065-9367-14BAEC81F91B}" srcOrd="3" destOrd="0" presId="urn:microsoft.com/office/officeart/2005/8/layout/process1"/>
    <dgm:cxn modelId="{ECB8E14D-CCE5-4B54-8A89-FA02389A5C54}" type="presParOf" srcId="{675F804E-F684-4065-9367-14BAEC81F91B}" destId="{7001F352-5203-4EF7-84E2-6CCC507D4621}" srcOrd="0" destOrd="0" presId="urn:microsoft.com/office/officeart/2005/8/layout/process1"/>
    <dgm:cxn modelId="{4285DF11-E7CD-4255-BAD9-DE9D72F7A9D9}" type="presParOf" srcId="{B1B0D798-1D81-4D5A-9C55-2AE7F24C96A0}" destId="{6B19C704-5349-4266-8AD7-BC1D4AD0056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B6CDB3-8CBE-45B0-A3F6-685C34C214EC}">
      <dsp:nvSpPr>
        <dsp:cNvPr id="0" name=""/>
        <dsp:cNvSpPr/>
      </dsp:nvSpPr>
      <dsp:spPr>
        <a:xfrm>
          <a:off x="6440" y="121159"/>
          <a:ext cx="3583823" cy="2150294"/>
        </a:xfrm>
        <a:prstGeom prst="roundRect">
          <a:avLst>
            <a:gd name="adj" fmla="val 10000"/>
          </a:avLst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 prst="ribl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170-sahifa</a:t>
          </a:r>
          <a:endParaRPr lang="ru-RU" sz="4400" b="1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420" y="184139"/>
        <a:ext cx="3457863" cy="2024334"/>
      </dsp:txXfrm>
    </dsp:sp>
    <dsp:sp modelId="{E08FBDC8-94FC-40DD-B050-788F6CE00886}">
      <dsp:nvSpPr>
        <dsp:cNvPr id="0" name=""/>
        <dsp:cNvSpPr/>
      </dsp:nvSpPr>
      <dsp:spPr>
        <a:xfrm>
          <a:off x="3948646" y="751912"/>
          <a:ext cx="759770" cy="888788"/>
        </a:xfrm>
        <a:prstGeom prst="rightArrow">
          <a:avLst>
            <a:gd name="adj1" fmla="val 60000"/>
            <a:gd name="adj2" fmla="val 50000"/>
          </a:avLst>
        </a:prstGeom>
        <a:solidFill>
          <a:srgbClr val="FF99FF"/>
        </a:solidFill>
        <a:ln>
          <a:noFill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b="1" i="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48646" y="929670"/>
        <a:ext cx="531839" cy="533272"/>
      </dsp:txXfrm>
    </dsp:sp>
    <dsp:sp modelId="{0762F092-90EF-4CAB-A845-424137FE7D14}">
      <dsp:nvSpPr>
        <dsp:cNvPr id="0" name=""/>
        <dsp:cNvSpPr/>
      </dsp:nvSpPr>
      <dsp:spPr>
        <a:xfrm>
          <a:off x="5023793" y="121159"/>
          <a:ext cx="2477819" cy="2150294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 prst="ribl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265</a:t>
          </a:r>
          <a:endParaRPr lang="ru-RU" sz="4400" b="1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86773" y="184139"/>
        <a:ext cx="2351859" cy="2024334"/>
      </dsp:txXfrm>
    </dsp:sp>
    <dsp:sp modelId="{675F804E-F684-4065-9367-14BAEC81F91B}">
      <dsp:nvSpPr>
        <dsp:cNvPr id="0" name=""/>
        <dsp:cNvSpPr/>
      </dsp:nvSpPr>
      <dsp:spPr>
        <a:xfrm>
          <a:off x="7859995" y="751912"/>
          <a:ext cx="759770" cy="888788"/>
        </a:xfrm>
        <a:prstGeom prst="rightArrow">
          <a:avLst>
            <a:gd name="adj1" fmla="val 60000"/>
            <a:gd name="adj2" fmla="val 50000"/>
          </a:avLst>
        </a:prstGeom>
        <a:solidFill>
          <a:srgbClr val="00FF99"/>
        </a:solidFill>
        <a:ln>
          <a:noFill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b="1" i="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59995" y="929670"/>
        <a:ext cx="531839" cy="533272"/>
      </dsp:txXfrm>
    </dsp:sp>
    <dsp:sp modelId="{6B19C704-5349-4266-8AD7-BC1D4AD00565}">
      <dsp:nvSpPr>
        <dsp:cNvPr id="0" name=""/>
        <dsp:cNvSpPr/>
      </dsp:nvSpPr>
      <dsp:spPr>
        <a:xfrm>
          <a:off x="8935142" y="121159"/>
          <a:ext cx="2367617" cy="2150294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 prst="ribl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267</a:t>
          </a:r>
          <a:endParaRPr lang="ru-RU" sz="4400" b="1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98122" y="184139"/>
        <a:ext cx="2241657" cy="2024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474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18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69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51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67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888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35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45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84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314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50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C5B29-AF59-4FD8-9A6C-0E7708658887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B1111-7F05-449F-B77C-9153C21EA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7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4.png"/><Relationship Id="rId4" Type="http://schemas.openxmlformats.org/officeDocument/2006/relationships/image" Target="../media/image5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image" Target="../media/image71.png"/><Relationship Id="rId7" Type="http://schemas.openxmlformats.org/officeDocument/2006/relationships/image" Target="../media/image76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5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9" Type="http://schemas.openxmlformats.org/officeDocument/2006/relationships/image" Target="../media/image7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3" Type="http://schemas.openxmlformats.org/officeDocument/2006/relationships/image" Target="../media/image71.png"/><Relationship Id="rId7" Type="http://schemas.openxmlformats.org/officeDocument/2006/relationships/image" Target="../media/image80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9.png"/><Relationship Id="rId11" Type="http://schemas.openxmlformats.org/officeDocument/2006/relationships/image" Target="../media/image84.png"/><Relationship Id="rId5" Type="http://schemas.openxmlformats.org/officeDocument/2006/relationships/image" Target="../media/image73.png"/><Relationship Id="rId10" Type="http://schemas.openxmlformats.org/officeDocument/2006/relationships/image" Target="../media/image83.png"/><Relationship Id="rId4" Type="http://schemas.openxmlformats.org/officeDocument/2006/relationships/image" Target="../media/image72.png"/><Relationship Id="rId9" Type="http://schemas.openxmlformats.org/officeDocument/2006/relationships/image" Target="../media/image8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8.png"/><Relationship Id="rId4" Type="http://schemas.openxmlformats.org/officeDocument/2006/relationships/image" Target="../media/image8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image" Target="../media/image86.png"/><Relationship Id="rId7" Type="http://schemas.openxmlformats.org/officeDocument/2006/relationships/image" Target="../media/image91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5" Type="http://schemas.openxmlformats.org/officeDocument/2006/relationships/image" Target="../media/image89.png"/><Relationship Id="rId10" Type="http://schemas.openxmlformats.org/officeDocument/2006/relationships/image" Target="../media/image90.png"/><Relationship Id="rId4" Type="http://schemas.openxmlformats.org/officeDocument/2006/relationships/image" Target="../media/image88.png"/><Relationship Id="rId9" Type="http://schemas.openxmlformats.org/officeDocument/2006/relationships/image" Target="../media/image9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png"/><Relationship Id="rId3" Type="http://schemas.openxmlformats.org/officeDocument/2006/relationships/image" Target="../media/image86.png"/><Relationship Id="rId7" Type="http://schemas.openxmlformats.org/officeDocument/2006/relationships/image" Target="../media/image96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88.png"/><Relationship Id="rId10" Type="http://schemas.openxmlformats.org/officeDocument/2006/relationships/image" Target="../media/image94.png"/><Relationship Id="rId4" Type="http://schemas.openxmlformats.org/officeDocument/2006/relationships/image" Target="../media/image87.png"/><Relationship Id="rId9" Type="http://schemas.openxmlformats.org/officeDocument/2006/relationships/image" Target="../media/image9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png"/><Relationship Id="rId3" Type="http://schemas.openxmlformats.org/officeDocument/2006/relationships/image" Target="../media/image104.png"/><Relationship Id="rId7" Type="http://schemas.openxmlformats.org/officeDocument/2006/relationships/image" Target="../media/image99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7.png"/><Relationship Id="rId5" Type="http://schemas.openxmlformats.org/officeDocument/2006/relationships/image" Target="../media/image106.png"/><Relationship Id="rId4" Type="http://schemas.openxmlformats.org/officeDocument/2006/relationships/image" Target="../media/image105.png"/><Relationship Id="rId9" Type="http://schemas.openxmlformats.org/officeDocument/2006/relationships/image" Target="../media/image11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png"/><Relationship Id="rId3" Type="http://schemas.openxmlformats.org/officeDocument/2006/relationships/image" Target="../media/image104.png"/><Relationship Id="rId7" Type="http://schemas.openxmlformats.org/officeDocument/2006/relationships/image" Target="../media/image113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png"/><Relationship Id="rId5" Type="http://schemas.openxmlformats.org/officeDocument/2006/relationships/image" Target="../media/image111.png"/><Relationship Id="rId4" Type="http://schemas.openxmlformats.org/officeDocument/2006/relationships/image" Target="../media/image10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3" Type="http://schemas.openxmlformats.org/officeDocument/2006/relationships/image" Target="../media/image104.png"/><Relationship Id="rId7" Type="http://schemas.openxmlformats.org/officeDocument/2006/relationships/image" Target="../media/image117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5" Type="http://schemas.openxmlformats.org/officeDocument/2006/relationships/image" Target="../media/image115.png"/><Relationship Id="rId4" Type="http://schemas.openxmlformats.org/officeDocument/2006/relationships/image" Target="../media/image105.png"/><Relationship Id="rId9" Type="http://schemas.openxmlformats.org/officeDocument/2006/relationships/image" Target="../media/image1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13" Type="http://schemas.openxmlformats.org/officeDocument/2006/relationships/image" Target="../media/image3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2.png"/><Relationship Id="rId5" Type="http://schemas.openxmlformats.org/officeDocument/2006/relationships/image" Target="../media/image49.png"/><Relationship Id="rId10" Type="http://schemas.openxmlformats.org/officeDocument/2006/relationships/image" Target="../media/image16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png"/><Relationship Id="rId3" Type="http://schemas.openxmlformats.org/officeDocument/2006/relationships/image" Target="../media/image104.png"/><Relationship Id="rId7" Type="http://schemas.openxmlformats.org/officeDocument/2006/relationships/image" Target="../media/image122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1.png"/><Relationship Id="rId5" Type="http://schemas.openxmlformats.org/officeDocument/2006/relationships/image" Target="../media/image120.png"/><Relationship Id="rId4" Type="http://schemas.openxmlformats.org/officeDocument/2006/relationships/image" Target="../media/image10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9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13" Type="http://schemas.openxmlformats.org/officeDocument/2006/relationships/image" Target="../media/image136.png"/><Relationship Id="rId18" Type="http://schemas.openxmlformats.org/officeDocument/2006/relationships/image" Target="../media/image141.png"/><Relationship Id="rId3" Type="http://schemas.openxmlformats.org/officeDocument/2006/relationships/image" Target="../media/image126.png"/><Relationship Id="rId7" Type="http://schemas.openxmlformats.org/officeDocument/2006/relationships/image" Target="../media/image130.png"/><Relationship Id="rId12" Type="http://schemas.openxmlformats.org/officeDocument/2006/relationships/image" Target="../media/image135.png"/><Relationship Id="rId17" Type="http://schemas.openxmlformats.org/officeDocument/2006/relationships/image" Target="../media/image140.png"/><Relationship Id="rId2" Type="http://schemas.openxmlformats.org/officeDocument/2006/relationships/image" Target="../media/image125.png"/><Relationship Id="rId16" Type="http://schemas.openxmlformats.org/officeDocument/2006/relationships/image" Target="../media/image1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png"/><Relationship Id="rId11" Type="http://schemas.openxmlformats.org/officeDocument/2006/relationships/image" Target="../media/image134.png"/><Relationship Id="rId5" Type="http://schemas.openxmlformats.org/officeDocument/2006/relationships/image" Target="../media/image128.png"/><Relationship Id="rId15" Type="http://schemas.openxmlformats.org/officeDocument/2006/relationships/image" Target="../media/image138.png"/><Relationship Id="rId10" Type="http://schemas.openxmlformats.org/officeDocument/2006/relationships/image" Target="../media/image133.png"/><Relationship Id="rId4" Type="http://schemas.openxmlformats.org/officeDocument/2006/relationships/image" Target="../media/image127.png"/><Relationship Id="rId9" Type="http://schemas.openxmlformats.org/officeDocument/2006/relationships/image" Target="../media/image132.png"/><Relationship Id="rId14" Type="http://schemas.openxmlformats.org/officeDocument/2006/relationships/image" Target="../media/image137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png"/><Relationship Id="rId13" Type="http://schemas.openxmlformats.org/officeDocument/2006/relationships/image" Target="../media/image148.png"/><Relationship Id="rId3" Type="http://schemas.openxmlformats.org/officeDocument/2006/relationships/image" Target="../media/image143.png"/><Relationship Id="rId7" Type="http://schemas.openxmlformats.org/officeDocument/2006/relationships/image" Target="../media/image131.png"/><Relationship Id="rId12" Type="http://schemas.openxmlformats.org/officeDocument/2006/relationships/image" Target="../media/image147.png"/><Relationship Id="rId2" Type="http://schemas.openxmlformats.org/officeDocument/2006/relationships/image" Target="../media/image1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5.png"/><Relationship Id="rId11" Type="http://schemas.openxmlformats.org/officeDocument/2006/relationships/image" Target="../media/image146.png"/><Relationship Id="rId5" Type="http://schemas.openxmlformats.org/officeDocument/2006/relationships/image" Target="../media/image129.png"/><Relationship Id="rId10" Type="http://schemas.openxmlformats.org/officeDocument/2006/relationships/image" Target="../media/image134.png"/><Relationship Id="rId4" Type="http://schemas.openxmlformats.org/officeDocument/2006/relationships/image" Target="../media/image144.png"/><Relationship Id="rId9" Type="http://schemas.openxmlformats.org/officeDocument/2006/relationships/image" Target="../media/image133.png"/><Relationship Id="rId14" Type="http://schemas.openxmlformats.org/officeDocument/2006/relationships/image" Target="../media/image149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13" Type="http://schemas.openxmlformats.org/officeDocument/2006/relationships/image" Target="../media/image141.png"/><Relationship Id="rId18" Type="http://schemas.openxmlformats.org/officeDocument/2006/relationships/image" Target="../media/image153.png"/><Relationship Id="rId3" Type="http://schemas.openxmlformats.org/officeDocument/2006/relationships/image" Target="../media/image126.png"/><Relationship Id="rId21" Type="http://schemas.openxmlformats.org/officeDocument/2006/relationships/image" Target="../media/image157.png"/><Relationship Id="rId7" Type="http://schemas.openxmlformats.org/officeDocument/2006/relationships/image" Target="../media/image130.png"/><Relationship Id="rId12" Type="http://schemas.openxmlformats.org/officeDocument/2006/relationships/image" Target="../media/image140.png"/><Relationship Id="rId17" Type="http://schemas.openxmlformats.org/officeDocument/2006/relationships/image" Target="../media/image152.png"/><Relationship Id="rId2" Type="http://schemas.openxmlformats.org/officeDocument/2006/relationships/image" Target="../media/image125.png"/><Relationship Id="rId16" Type="http://schemas.openxmlformats.org/officeDocument/2006/relationships/image" Target="../media/image150.png"/><Relationship Id="rId20" Type="http://schemas.openxmlformats.org/officeDocument/2006/relationships/image" Target="../media/image1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png"/><Relationship Id="rId11" Type="http://schemas.openxmlformats.org/officeDocument/2006/relationships/image" Target="../media/image134.png"/><Relationship Id="rId5" Type="http://schemas.openxmlformats.org/officeDocument/2006/relationships/image" Target="../media/image128.png"/><Relationship Id="rId15" Type="http://schemas.openxmlformats.org/officeDocument/2006/relationships/image" Target="../media/image151.png"/><Relationship Id="rId10" Type="http://schemas.openxmlformats.org/officeDocument/2006/relationships/image" Target="../media/image133.png"/><Relationship Id="rId19" Type="http://schemas.openxmlformats.org/officeDocument/2006/relationships/image" Target="../media/image154.png"/><Relationship Id="rId4" Type="http://schemas.openxmlformats.org/officeDocument/2006/relationships/image" Target="../media/image127.png"/><Relationship Id="rId9" Type="http://schemas.openxmlformats.org/officeDocument/2006/relationships/image" Target="../media/image132.png"/><Relationship Id="rId14" Type="http://schemas.openxmlformats.org/officeDocument/2006/relationships/image" Target="../media/image124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13" Type="http://schemas.openxmlformats.org/officeDocument/2006/relationships/image" Target="../media/image159.png"/><Relationship Id="rId3" Type="http://schemas.openxmlformats.org/officeDocument/2006/relationships/image" Target="../media/image126.png"/><Relationship Id="rId7" Type="http://schemas.openxmlformats.org/officeDocument/2006/relationships/image" Target="../media/image130.png"/><Relationship Id="rId12" Type="http://schemas.openxmlformats.org/officeDocument/2006/relationships/image" Target="../media/image158.png"/><Relationship Id="rId17" Type="http://schemas.openxmlformats.org/officeDocument/2006/relationships/image" Target="../media/image163.png"/><Relationship Id="rId2" Type="http://schemas.openxmlformats.org/officeDocument/2006/relationships/image" Target="../media/image125.png"/><Relationship Id="rId16" Type="http://schemas.openxmlformats.org/officeDocument/2006/relationships/image" Target="../media/image1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png"/><Relationship Id="rId11" Type="http://schemas.openxmlformats.org/officeDocument/2006/relationships/image" Target="../media/image134.png"/><Relationship Id="rId5" Type="http://schemas.openxmlformats.org/officeDocument/2006/relationships/image" Target="../media/image128.png"/><Relationship Id="rId15" Type="http://schemas.openxmlformats.org/officeDocument/2006/relationships/image" Target="../media/image161.png"/><Relationship Id="rId10" Type="http://schemas.openxmlformats.org/officeDocument/2006/relationships/image" Target="../media/image133.png"/><Relationship Id="rId4" Type="http://schemas.openxmlformats.org/officeDocument/2006/relationships/image" Target="../media/image127.png"/><Relationship Id="rId9" Type="http://schemas.openxmlformats.org/officeDocument/2006/relationships/image" Target="../media/image132.png"/><Relationship Id="rId14" Type="http://schemas.openxmlformats.org/officeDocument/2006/relationships/image" Target="../media/image16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12" Type="http://schemas.openxmlformats.org/officeDocument/2006/relationships/image" Target="../media/image6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5.png"/><Relationship Id="rId5" Type="http://schemas.openxmlformats.org/officeDocument/2006/relationships/image" Target="../media/image61.png"/><Relationship Id="rId10" Type="http://schemas.openxmlformats.org/officeDocument/2006/relationships/image" Target="../media/image66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12" Type="http://schemas.openxmlformats.org/officeDocument/2006/relationships/image" Target="../media/image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8.png"/><Relationship Id="rId5" Type="http://schemas.openxmlformats.org/officeDocument/2006/relationships/image" Target="../media/image61.png"/><Relationship Id="rId10" Type="http://schemas.openxmlformats.org/officeDocument/2006/relationships/image" Target="../media/image710.png"/><Relationship Id="rId4" Type="http://schemas.openxmlformats.org/officeDocument/2006/relationships/image" Target="../media/image60.png"/><Relationship Id="rId9" Type="http://schemas.openxmlformats.org/officeDocument/2006/relationships/image" Target="../media/image70.png"/><Relationship Id="rId14" Type="http://schemas.openxmlformats.org/officeDocument/2006/relationships/image" Target="../media/image7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81519" y="2473251"/>
            <a:ext cx="476963" cy="11262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3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81519" y="3885932"/>
            <a:ext cx="476963" cy="11262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7" name="object 2">
            <a:extLst>
              <a:ext uri="{FF2B5EF4-FFF2-40B4-BE49-F238E27FC236}">
                <a16:creationId xmlns:a16="http://schemas.microsoft.com/office/drawing/2014/main" id="{393DE3E3-DF3E-4AE1-B671-AEF335445CFC}"/>
              </a:ext>
            </a:extLst>
          </p:cNvPr>
          <p:cNvSpPr/>
          <p:nvPr/>
        </p:nvSpPr>
        <p:spPr>
          <a:xfrm>
            <a:off x="2985" y="-16646"/>
            <a:ext cx="12189015" cy="17551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8" name="object 9">
            <a:extLst>
              <a:ext uri="{FF2B5EF4-FFF2-40B4-BE49-F238E27FC236}">
                <a16:creationId xmlns:a16="http://schemas.microsoft.com/office/drawing/2014/main" id="{F509CE63-EA07-4147-A5FD-1F5904E99FB9}"/>
              </a:ext>
            </a:extLst>
          </p:cNvPr>
          <p:cNvSpPr/>
          <p:nvPr/>
        </p:nvSpPr>
        <p:spPr>
          <a:xfrm>
            <a:off x="9660046" y="450904"/>
            <a:ext cx="1892173" cy="88844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9" name="object 12">
            <a:extLst>
              <a:ext uri="{FF2B5EF4-FFF2-40B4-BE49-F238E27FC236}">
                <a16:creationId xmlns:a16="http://schemas.microsoft.com/office/drawing/2014/main" id="{1009E430-E2A9-4BD4-AC5C-69057C90208A}"/>
              </a:ext>
            </a:extLst>
          </p:cNvPr>
          <p:cNvSpPr txBox="1"/>
          <p:nvPr/>
        </p:nvSpPr>
        <p:spPr>
          <a:xfrm>
            <a:off x="9696267" y="556113"/>
            <a:ext cx="199314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4000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0" name="object 2">
            <a:extLst>
              <a:ext uri="{FF2B5EF4-FFF2-40B4-BE49-F238E27FC236}">
                <a16:creationId xmlns:a16="http://schemas.microsoft.com/office/drawing/2014/main" id="{E90F6910-3ECD-4DFB-8ECF-6AF3799CA502}"/>
              </a:ext>
            </a:extLst>
          </p:cNvPr>
          <p:cNvSpPr txBox="1">
            <a:spLocks/>
          </p:cNvSpPr>
          <p:nvPr/>
        </p:nvSpPr>
        <p:spPr>
          <a:xfrm>
            <a:off x="2923263" y="222537"/>
            <a:ext cx="5110067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en-US" sz="7196" kern="0" spc="21" dirty="0" err="1">
                <a:solidFill>
                  <a:sysClr val="window" lastClr="FFFFFF"/>
                </a:solidFill>
              </a:rPr>
              <a:t>Geometriya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31" name="object 11">
            <a:extLst>
              <a:ext uri="{FF2B5EF4-FFF2-40B4-BE49-F238E27FC236}">
                <a16:creationId xmlns:a16="http://schemas.microsoft.com/office/drawing/2014/main" id="{4A8F95AD-6C6B-4BAD-BCA4-7A90954DE64F}"/>
              </a:ext>
            </a:extLst>
          </p:cNvPr>
          <p:cNvSpPr/>
          <p:nvPr/>
        </p:nvSpPr>
        <p:spPr>
          <a:xfrm>
            <a:off x="1362834" y="260921"/>
            <a:ext cx="770139" cy="106179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4">
            <a:extLst>
              <a:ext uri="{FF2B5EF4-FFF2-40B4-BE49-F238E27FC236}">
                <a16:creationId xmlns:a16="http://schemas.microsoft.com/office/drawing/2014/main" id="{14392D96-CF1D-4433-B4AC-FEF43CEB7C4B}"/>
              </a:ext>
            </a:extLst>
          </p:cNvPr>
          <p:cNvSpPr txBox="1"/>
          <p:nvPr/>
        </p:nvSpPr>
        <p:spPr>
          <a:xfrm>
            <a:off x="1532348" y="2298027"/>
            <a:ext cx="10562241" cy="2799802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  <a:spcAft>
                <a:spcPts val="600"/>
              </a:spcAft>
            </a:pPr>
            <a:r>
              <a:rPr sz="6000" dirty="0" err="1">
                <a:solidFill>
                  <a:srgbClr val="000066"/>
                </a:solidFill>
                <a:latin typeface="Arial"/>
                <a:cs typeface="Arial"/>
              </a:rPr>
              <a:t>Mavzu</a:t>
            </a:r>
            <a:r>
              <a:rPr sz="6000" dirty="0">
                <a:solidFill>
                  <a:srgbClr val="000066"/>
                </a:solidFill>
                <a:latin typeface="Arial"/>
                <a:cs typeface="Arial"/>
              </a:rPr>
              <a:t>:</a:t>
            </a:r>
            <a:r>
              <a:rPr lang="en-US" sz="6000" dirty="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en-US" sz="6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Prizmaning</a:t>
            </a:r>
            <a:r>
              <a:rPr lang="en-US" sz="6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hajmini</a:t>
            </a:r>
            <a:r>
              <a:rPr lang="en-US" sz="6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hisoblashga</a:t>
            </a:r>
            <a:r>
              <a:rPr lang="en-US" sz="6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6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6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3042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359753" y="468311"/>
                <a:ext cx="6860322" cy="1244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9753" y="468311"/>
                <a:ext cx="6860322" cy="12448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633854" y="3255130"/>
                <a:ext cx="158370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854" y="3255130"/>
                <a:ext cx="1583703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633854" y="2307163"/>
                <a:ext cx="601119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854" y="2307163"/>
                <a:ext cx="6011197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633853" y="4203097"/>
                <a:ext cx="7820281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𝟗𝟔𝟎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853" y="4203097"/>
                <a:ext cx="7820281" cy="7218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33853" y="5329738"/>
                <a:ext cx="4753500" cy="658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𝟗𝟔𝟎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853" y="5329738"/>
                <a:ext cx="4753500" cy="658898"/>
              </a:xfrm>
              <a:prstGeom prst="rect">
                <a:avLst/>
              </a:prstGeom>
              <a:blipFill>
                <a:blip r:embed="rId6"/>
                <a:stretch>
                  <a:fillRect l="-3846" t="-12037" b="-34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82456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4918" y="2"/>
            <a:ext cx="12196918" cy="62264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4049" y="733007"/>
            <a:ext cx="100707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360363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garajning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hajmini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27942" y="2686639"/>
            <a:ext cx="1979629" cy="1649691"/>
          </a:xfrm>
          <a:prstGeom prst="rect">
            <a:avLst/>
          </a:prstGeom>
          <a:gradFill>
            <a:gsLst>
              <a:gs pos="100000">
                <a:srgbClr val="FFFF00"/>
              </a:gs>
              <a:gs pos="0">
                <a:schemeClr val="bg1"/>
              </a:gs>
            </a:gsLst>
            <a:lin ang="13500000" scaled="1"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араллелограмм 8"/>
          <p:cNvSpPr/>
          <p:nvPr/>
        </p:nvSpPr>
        <p:spPr>
          <a:xfrm rot="1770711">
            <a:off x="9064112" y="1600700"/>
            <a:ext cx="2214742" cy="1175935"/>
          </a:xfrm>
          <a:prstGeom prst="parallelogram">
            <a:avLst>
              <a:gd name="adj" fmla="val 94455"/>
            </a:avLst>
          </a:prstGeom>
          <a:gradFill>
            <a:gsLst>
              <a:gs pos="91000">
                <a:schemeClr val="accent2">
                  <a:lumMod val="75000"/>
                </a:schemeClr>
              </a:gs>
              <a:gs pos="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9454745" y="2198830"/>
            <a:ext cx="1930779" cy="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9454741" y="2198830"/>
            <a:ext cx="5" cy="1693596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9454742" y="1684184"/>
            <a:ext cx="997134" cy="514646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Равнобедренный треугольник 25"/>
          <p:cNvSpPr/>
          <p:nvPr/>
        </p:nvSpPr>
        <p:spPr>
          <a:xfrm>
            <a:off x="7984100" y="2166808"/>
            <a:ext cx="1864379" cy="521186"/>
          </a:xfrm>
          <a:prstGeom prst="triangle">
            <a:avLst/>
          </a:prstGeom>
          <a:gradFill>
            <a:gsLst>
              <a:gs pos="100000">
                <a:srgbClr val="FFFF00"/>
              </a:gs>
              <a:gs pos="0">
                <a:schemeClr val="bg1"/>
              </a:gs>
            </a:gsLst>
            <a:lin ang="13500000" scaled="1"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>
            <a:stCxn id="26" idx="0"/>
          </p:cNvCxnSpPr>
          <p:nvPr/>
        </p:nvCxnSpPr>
        <p:spPr>
          <a:xfrm flipV="1">
            <a:off x="8916290" y="1683506"/>
            <a:ext cx="1535586" cy="483302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9848479" y="2195576"/>
            <a:ext cx="1580533" cy="48969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10456893" y="1686481"/>
            <a:ext cx="972119" cy="507723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араллелограмм 35"/>
          <p:cNvSpPr/>
          <p:nvPr/>
        </p:nvSpPr>
        <p:spPr>
          <a:xfrm rot="5400000" flipV="1">
            <a:off x="9613145" y="2544503"/>
            <a:ext cx="2106546" cy="1473341"/>
          </a:xfrm>
          <a:prstGeom prst="parallelogram">
            <a:avLst>
              <a:gd name="adj" fmla="val 31158"/>
            </a:avLst>
          </a:prstGeom>
          <a:gradFill>
            <a:gsLst>
              <a:gs pos="91000">
                <a:schemeClr val="accent2">
                  <a:lumMod val="75000"/>
                </a:schemeClr>
              </a:gs>
              <a:gs pos="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9486486" y="3884716"/>
            <a:ext cx="1930779" cy="1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9920253" y="4048474"/>
            <a:ext cx="182851" cy="8700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 flipV="1">
            <a:off x="10093980" y="4053894"/>
            <a:ext cx="5825" cy="245337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11419790" y="2189119"/>
            <a:ext cx="5" cy="1693596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9903906" y="3868760"/>
            <a:ext cx="1513359" cy="471105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9684083" y="4135474"/>
            <a:ext cx="208950" cy="395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9691196" y="4139217"/>
            <a:ext cx="0" cy="213069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8037469" y="2198830"/>
            <a:ext cx="1417272" cy="458226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>
            <a:stCxn id="26" idx="0"/>
            <a:endCxn id="26" idx="3"/>
          </p:cNvCxnSpPr>
          <p:nvPr/>
        </p:nvCxnSpPr>
        <p:spPr>
          <a:xfrm>
            <a:off x="8916290" y="2166808"/>
            <a:ext cx="0" cy="521186"/>
          </a:xfrm>
          <a:prstGeom prst="straightConnector1">
            <a:avLst/>
          </a:prstGeom>
          <a:ln w="28575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8949623" y="2300577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9623" y="2300577"/>
                <a:ext cx="253274" cy="369332"/>
              </a:xfrm>
              <a:prstGeom prst="rect">
                <a:avLst/>
              </a:prstGeom>
              <a:blipFill>
                <a:blip r:embed="rId2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9937278" y="3123516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7278" y="3123516"/>
                <a:ext cx="253274" cy="369332"/>
              </a:xfrm>
              <a:prstGeom prst="rect">
                <a:avLst/>
              </a:prstGeom>
              <a:blipFill>
                <a:blip r:embed="rId3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0661918" y="409049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1918" y="4090494"/>
                <a:ext cx="437620" cy="369332"/>
              </a:xfrm>
              <a:prstGeom prst="rect">
                <a:avLst/>
              </a:prstGeom>
              <a:blipFill>
                <a:blip r:embed="rId4"/>
                <a:stretch>
                  <a:fillRect l="-15278" r="-1666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8734832" y="4334447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4832" y="4334447"/>
                <a:ext cx="253274" cy="369332"/>
              </a:xfrm>
              <a:prstGeom prst="rect">
                <a:avLst/>
              </a:prstGeom>
              <a:blipFill>
                <a:blip r:embed="rId5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2" name="Прямая соединительная линия 61"/>
          <p:cNvCxnSpPr/>
          <p:nvPr/>
        </p:nvCxnSpPr>
        <p:spPr>
          <a:xfrm flipV="1">
            <a:off x="7922925" y="3885822"/>
            <a:ext cx="1528517" cy="464830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араллелограмм 63"/>
          <p:cNvSpPr/>
          <p:nvPr/>
        </p:nvSpPr>
        <p:spPr>
          <a:xfrm rot="1770711">
            <a:off x="1998131" y="2568083"/>
            <a:ext cx="2214742" cy="1175935"/>
          </a:xfrm>
          <a:prstGeom prst="parallelogram">
            <a:avLst>
              <a:gd name="adj" fmla="val 94455"/>
            </a:avLst>
          </a:prstGeom>
          <a:gradFill>
            <a:gsLst>
              <a:gs pos="91000">
                <a:schemeClr val="accent2">
                  <a:lumMod val="75000"/>
                </a:schemeClr>
              </a:gs>
              <a:gs pos="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Равнобедренный треугольник 64"/>
          <p:cNvSpPr/>
          <p:nvPr/>
        </p:nvSpPr>
        <p:spPr>
          <a:xfrm>
            <a:off x="918119" y="3134191"/>
            <a:ext cx="1864379" cy="521186"/>
          </a:xfrm>
          <a:prstGeom prst="triangle">
            <a:avLst/>
          </a:prstGeom>
          <a:gradFill>
            <a:gsLst>
              <a:gs pos="100000">
                <a:srgbClr val="FFFF00"/>
              </a:gs>
              <a:gs pos="0">
                <a:schemeClr val="bg1"/>
              </a:gs>
            </a:gsLst>
            <a:lin ang="13500000" scaled="1"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 flipV="1">
            <a:off x="1840032" y="2650755"/>
            <a:ext cx="1535586" cy="483302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2772221" y="3162825"/>
            <a:ext cx="1580533" cy="48969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 flipV="1">
            <a:off x="3380635" y="2653730"/>
            <a:ext cx="972119" cy="507723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1837266" y="3133814"/>
            <a:ext cx="0" cy="521186"/>
          </a:xfrm>
          <a:prstGeom prst="straightConnector1">
            <a:avLst/>
          </a:prstGeom>
          <a:ln w="28575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1870599" y="326758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0599" y="3267583"/>
                <a:ext cx="253274" cy="369332"/>
              </a:xfrm>
              <a:prstGeom prst="rect">
                <a:avLst/>
              </a:prstGeom>
              <a:blipFill>
                <a:blip r:embed="rId6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3400504" y="3422313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0504" y="3422313"/>
                <a:ext cx="437620" cy="369332"/>
              </a:xfrm>
              <a:prstGeom prst="rect">
                <a:avLst/>
              </a:prstGeom>
              <a:blipFill>
                <a:blip r:embed="rId7"/>
                <a:stretch>
                  <a:fillRect l="-16667" r="-1527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661868" y="3749259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868" y="3749259"/>
                <a:ext cx="253274" cy="369332"/>
              </a:xfrm>
              <a:prstGeom prst="rect">
                <a:avLst/>
              </a:prstGeom>
              <a:blipFill>
                <a:blip r:embed="rId8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Прямая соединительная линия 72"/>
          <p:cNvCxnSpPr/>
          <p:nvPr/>
        </p:nvCxnSpPr>
        <p:spPr>
          <a:xfrm>
            <a:off x="2409168" y="3180460"/>
            <a:ext cx="1930779" cy="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409165" y="2665814"/>
            <a:ext cx="997134" cy="514646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flipV="1">
            <a:off x="991892" y="3180460"/>
            <a:ext cx="1417272" cy="458226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Прямоугольник 75"/>
              <p:cNvSpPr/>
              <p:nvPr/>
            </p:nvSpPr>
            <p:spPr>
              <a:xfrm>
                <a:off x="227608" y="4729085"/>
                <a:ext cx="8633861" cy="1244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6" name="Прямоугольник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608" y="4729085"/>
                <a:ext cx="8633861" cy="124482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20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22926" y="2686639"/>
            <a:ext cx="1984646" cy="1649691"/>
          </a:xfrm>
          <a:prstGeom prst="rect">
            <a:avLst/>
          </a:prstGeom>
          <a:gradFill>
            <a:gsLst>
              <a:gs pos="100000">
                <a:srgbClr val="FFFF00"/>
              </a:gs>
              <a:gs pos="0">
                <a:schemeClr val="bg1"/>
              </a:gs>
            </a:gsLst>
            <a:lin ang="13500000" scaled="1"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араллелограмм 8"/>
          <p:cNvSpPr/>
          <p:nvPr/>
        </p:nvSpPr>
        <p:spPr>
          <a:xfrm rot="1770711">
            <a:off x="9064112" y="1600700"/>
            <a:ext cx="2214742" cy="1175935"/>
          </a:xfrm>
          <a:prstGeom prst="parallelogram">
            <a:avLst>
              <a:gd name="adj" fmla="val 94455"/>
            </a:avLst>
          </a:prstGeom>
          <a:gradFill>
            <a:gsLst>
              <a:gs pos="91000">
                <a:schemeClr val="accent2">
                  <a:lumMod val="75000"/>
                </a:schemeClr>
              </a:gs>
              <a:gs pos="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9454745" y="2198830"/>
            <a:ext cx="1930779" cy="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9454741" y="2198830"/>
            <a:ext cx="5" cy="1693596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9454742" y="1684184"/>
            <a:ext cx="997134" cy="514646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Равнобедренный треугольник 25"/>
          <p:cNvSpPr/>
          <p:nvPr/>
        </p:nvSpPr>
        <p:spPr>
          <a:xfrm>
            <a:off x="7984100" y="2166808"/>
            <a:ext cx="1864379" cy="521186"/>
          </a:xfrm>
          <a:prstGeom prst="triangle">
            <a:avLst/>
          </a:prstGeom>
          <a:gradFill>
            <a:gsLst>
              <a:gs pos="100000">
                <a:srgbClr val="FFFF00"/>
              </a:gs>
              <a:gs pos="0">
                <a:schemeClr val="bg1"/>
              </a:gs>
            </a:gsLst>
            <a:lin ang="13500000" scaled="1"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>
            <a:stCxn id="26" idx="0"/>
          </p:cNvCxnSpPr>
          <p:nvPr/>
        </p:nvCxnSpPr>
        <p:spPr>
          <a:xfrm flipV="1">
            <a:off x="8916290" y="1683506"/>
            <a:ext cx="1535586" cy="483302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9848479" y="2195576"/>
            <a:ext cx="1580533" cy="48969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10456893" y="1686481"/>
            <a:ext cx="972119" cy="507723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араллелограмм 35"/>
          <p:cNvSpPr/>
          <p:nvPr/>
        </p:nvSpPr>
        <p:spPr>
          <a:xfrm rot="5400000" flipV="1">
            <a:off x="9613145" y="2544503"/>
            <a:ext cx="2106546" cy="1473341"/>
          </a:xfrm>
          <a:prstGeom prst="parallelogram">
            <a:avLst>
              <a:gd name="adj" fmla="val 31158"/>
            </a:avLst>
          </a:prstGeom>
          <a:gradFill>
            <a:gsLst>
              <a:gs pos="91000">
                <a:schemeClr val="accent2">
                  <a:lumMod val="75000"/>
                </a:schemeClr>
              </a:gs>
              <a:gs pos="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9486486" y="3884716"/>
            <a:ext cx="1930779" cy="1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9920253" y="4048474"/>
            <a:ext cx="182851" cy="8700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 flipV="1">
            <a:off x="10093980" y="4053894"/>
            <a:ext cx="5825" cy="245337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11419790" y="2189119"/>
            <a:ext cx="5" cy="1693596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9903906" y="3868760"/>
            <a:ext cx="1513359" cy="471105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9684083" y="4135474"/>
            <a:ext cx="208950" cy="395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9691196" y="4139217"/>
            <a:ext cx="0" cy="213069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8037469" y="2198830"/>
            <a:ext cx="1417272" cy="458226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>
            <a:stCxn id="26" idx="0"/>
            <a:endCxn id="26" idx="3"/>
          </p:cNvCxnSpPr>
          <p:nvPr/>
        </p:nvCxnSpPr>
        <p:spPr>
          <a:xfrm>
            <a:off x="8916290" y="2166808"/>
            <a:ext cx="0" cy="521186"/>
          </a:xfrm>
          <a:prstGeom prst="straightConnector1">
            <a:avLst/>
          </a:prstGeom>
          <a:ln w="28575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8949623" y="2300577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9623" y="2300577"/>
                <a:ext cx="253274" cy="369332"/>
              </a:xfrm>
              <a:prstGeom prst="rect">
                <a:avLst/>
              </a:prstGeom>
              <a:blipFill>
                <a:blip r:embed="rId2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9937278" y="3123516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7278" y="3123516"/>
                <a:ext cx="253274" cy="369332"/>
              </a:xfrm>
              <a:prstGeom prst="rect">
                <a:avLst/>
              </a:prstGeom>
              <a:blipFill>
                <a:blip r:embed="rId3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0661918" y="409049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1918" y="4090494"/>
                <a:ext cx="437620" cy="369332"/>
              </a:xfrm>
              <a:prstGeom prst="rect">
                <a:avLst/>
              </a:prstGeom>
              <a:blipFill>
                <a:blip r:embed="rId4"/>
                <a:stretch>
                  <a:fillRect l="-15278" r="-16667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8734832" y="4334447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4832" y="4334447"/>
                <a:ext cx="253274" cy="369332"/>
              </a:xfrm>
              <a:prstGeom prst="rect">
                <a:avLst/>
              </a:prstGeom>
              <a:blipFill>
                <a:blip r:embed="rId5"/>
                <a:stretch>
                  <a:fillRect l="-29268" r="-29268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2" name="Прямая соединительная линия 61"/>
          <p:cNvCxnSpPr/>
          <p:nvPr/>
        </p:nvCxnSpPr>
        <p:spPr>
          <a:xfrm flipV="1">
            <a:off x="7922925" y="3885822"/>
            <a:ext cx="1528517" cy="464830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Прямоугольник 75"/>
              <p:cNvSpPr/>
              <p:nvPr/>
            </p:nvSpPr>
            <p:spPr>
              <a:xfrm>
                <a:off x="390075" y="328998"/>
                <a:ext cx="6833603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𝟓𝟔𝟎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6" name="Прямоугольник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075" y="328998"/>
                <a:ext cx="6833603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Прямоугольник 41"/>
          <p:cNvSpPr/>
          <p:nvPr/>
        </p:nvSpPr>
        <p:spPr>
          <a:xfrm>
            <a:off x="1393677" y="2971115"/>
            <a:ext cx="1984646" cy="1649691"/>
          </a:xfrm>
          <a:prstGeom prst="rect">
            <a:avLst/>
          </a:prstGeom>
          <a:gradFill>
            <a:gsLst>
              <a:gs pos="100000">
                <a:srgbClr val="FFFF00"/>
              </a:gs>
              <a:gs pos="0">
                <a:schemeClr val="bg1"/>
              </a:gs>
            </a:gsLst>
            <a:lin ang="13500000" scaled="1"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2926647" y="2461318"/>
            <a:ext cx="1930779" cy="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араллелограмм 43"/>
          <p:cNvSpPr/>
          <p:nvPr/>
        </p:nvSpPr>
        <p:spPr>
          <a:xfrm rot="5400000" flipV="1">
            <a:off x="3085047" y="2806991"/>
            <a:ext cx="2106546" cy="1473341"/>
          </a:xfrm>
          <a:prstGeom prst="parallelogram">
            <a:avLst>
              <a:gd name="adj" fmla="val 31158"/>
            </a:avLst>
          </a:prstGeom>
          <a:gradFill>
            <a:gsLst>
              <a:gs pos="91000">
                <a:schemeClr val="accent2">
                  <a:lumMod val="75000"/>
                </a:schemeClr>
              </a:gs>
              <a:gs pos="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2958388" y="4147204"/>
            <a:ext cx="1930779" cy="1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3392155" y="4310962"/>
            <a:ext cx="182851" cy="8700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 flipV="1">
            <a:off x="3565882" y="4316382"/>
            <a:ext cx="5825" cy="245337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155985" y="4397962"/>
            <a:ext cx="208950" cy="395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3163098" y="4401705"/>
            <a:ext cx="0" cy="213069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1432356" y="2461318"/>
            <a:ext cx="1494287" cy="485926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V="1">
            <a:off x="1393677" y="4148310"/>
            <a:ext cx="1529667" cy="448625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V="1">
            <a:off x="3364935" y="4162107"/>
            <a:ext cx="1501985" cy="465157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V="1">
            <a:off x="3295609" y="2474968"/>
            <a:ext cx="1580533" cy="48969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H="1">
            <a:off x="4866920" y="2468511"/>
            <a:ext cx="5" cy="1693596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3439573" y="3403843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573" y="3403843"/>
                <a:ext cx="253274" cy="369332"/>
              </a:xfrm>
              <a:prstGeom prst="rect">
                <a:avLst/>
              </a:prstGeom>
              <a:blipFill>
                <a:blip r:embed="rId7"/>
                <a:stretch>
                  <a:fillRect l="-26190" r="-285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4164213" y="4370821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213" y="4370821"/>
                <a:ext cx="437620" cy="369332"/>
              </a:xfrm>
              <a:prstGeom prst="rect">
                <a:avLst/>
              </a:prstGeom>
              <a:blipFill>
                <a:blip r:embed="rId8"/>
                <a:stretch>
                  <a:fillRect l="-15278" r="-16667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2237127" y="4614774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7127" y="4614774"/>
                <a:ext cx="253274" cy="369332"/>
              </a:xfrm>
              <a:prstGeom prst="rect">
                <a:avLst/>
              </a:prstGeom>
              <a:blipFill>
                <a:blip r:embed="rId9"/>
                <a:stretch>
                  <a:fillRect l="-28571" r="-2619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араллелограмм 9"/>
          <p:cNvSpPr/>
          <p:nvPr/>
        </p:nvSpPr>
        <p:spPr>
          <a:xfrm>
            <a:off x="1412136" y="2472052"/>
            <a:ext cx="3414150" cy="478935"/>
          </a:xfrm>
          <a:prstGeom prst="parallelogram">
            <a:avLst>
              <a:gd name="adj" fmla="val 316312"/>
            </a:avLst>
          </a:prstGeom>
          <a:gradFill>
            <a:gsLst>
              <a:gs pos="99000">
                <a:schemeClr val="accent2">
                  <a:lumMod val="75000"/>
                </a:schemeClr>
              </a:gs>
              <a:gs pos="0">
                <a:schemeClr val="bg1"/>
              </a:gs>
            </a:gsLst>
            <a:lin ang="135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Прямоугольник 82"/>
              <p:cNvSpPr/>
              <p:nvPr/>
            </p:nvSpPr>
            <p:spPr>
              <a:xfrm>
                <a:off x="1043400" y="1354132"/>
                <a:ext cx="6853087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𝟓𝟔𝟎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𝟔𝟒𝟎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3" name="Прямоугольник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400" y="1354132"/>
                <a:ext cx="6853087" cy="70788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4785652" y="5443120"/>
                <a:ext cx="3049652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FF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𝟔𝟒𝟎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652" y="5443120"/>
                <a:ext cx="3049652" cy="721801"/>
              </a:xfrm>
              <a:prstGeom prst="rect">
                <a:avLst/>
              </a:prstGeom>
              <a:blipFill>
                <a:blip r:embed="rId11"/>
                <a:stretch>
                  <a:fillRect l="-7000" t="-15254" b="-33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944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65807" y="1678193"/>
            <a:ext cx="3496235" cy="2009217"/>
          </a:xfrm>
          <a:prstGeom prst="rect">
            <a:avLst/>
          </a:prstGeom>
          <a:gradFill>
            <a:gsLst>
              <a:gs pos="0">
                <a:srgbClr val="00FF99"/>
              </a:gs>
              <a:gs pos="97000">
                <a:schemeClr val="bg1"/>
              </a:gs>
            </a:gsLst>
            <a:lin ang="135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465807" y="1678193"/>
            <a:ext cx="1667435" cy="40879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7481943" y="2969111"/>
            <a:ext cx="1651299" cy="73152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481943" y="1678193"/>
            <a:ext cx="0" cy="2022439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9133242" y="2086984"/>
            <a:ext cx="0" cy="882127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962042" y="2067262"/>
            <a:ext cx="0" cy="901849"/>
          </a:xfrm>
          <a:prstGeom prst="line">
            <a:avLst/>
          </a:prstGeom>
          <a:ln w="31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9133242" y="2969111"/>
            <a:ext cx="1828800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9133242" y="2067262"/>
            <a:ext cx="1828800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7477171" y="3700632"/>
            <a:ext cx="2032590" cy="13222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9488244" y="2969111"/>
            <a:ext cx="1473798" cy="731521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7481943" y="1678193"/>
            <a:ext cx="2027817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9509760" y="1678193"/>
            <a:ext cx="1452282" cy="389069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 flipV="1">
            <a:off x="9230061" y="3453205"/>
            <a:ext cx="279699" cy="12551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9488245" y="3334871"/>
            <a:ext cx="231288" cy="118335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9715052" y="3322321"/>
            <a:ext cx="4481" cy="242944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9230060" y="3443793"/>
            <a:ext cx="4481" cy="242944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771037" y="2528047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037" y="2528047"/>
                <a:ext cx="605935" cy="369332"/>
              </a:xfrm>
              <a:prstGeom prst="rect">
                <a:avLst/>
              </a:prstGeom>
              <a:blipFill>
                <a:blip r:embed="rId2"/>
                <a:stretch>
                  <a:fillRect l="-12121" r="-70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8087886" y="3785355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7886" y="3785355"/>
                <a:ext cx="605935" cy="369332"/>
              </a:xfrm>
              <a:prstGeom prst="rect">
                <a:avLst/>
              </a:prstGeom>
              <a:blipFill>
                <a:blip r:embed="rId3"/>
                <a:stretch>
                  <a:fillRect l="-12121" r="-7071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0207373" y="3326818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7373" y="3326818"/>
                <a:ext cx="605935" cy="369332"/>
              </a:xfrm>
              <a:prstGeom prst="rect">
                <a:avLst/>
              </a:prstGeom>
              <a:blipFill>
                <a:blip r:embed="rId4"/>
                <a:stretch>
                  <a:fillRect l="-11000" r="-6000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1060765" y="2288861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0765" y="2288861"/>
                <a:ext cx="605935" cy="369332"/>
              </a:xfrm>
              <a:prstGeom prst="rect">
                <a:avLst/>
              </a:prstGeom>
              <a:blipFill>
                <a:blip r:embed="rId5"/>
                <a:stretch>
                  <a:fillRect l="-11000" r="-600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Прямая соединительная линия 41"/>
          <p:cNvCxnSpPr/>
          <p:nvPr/>
        </p:nvCxnSpPr>
        <p:spPr>
          <a:xfrm flipH="1">
            <a:off x="9488245" y="1678193"/>
            <a:ext cx="21515" cy="2002717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0962042" y="2067262"/>
            <a:ext cx="0" cy="901849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35238" y="1076285"/>
            <a:ext cx="62009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Yuk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ombori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trapetsiyali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prizma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omborning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sig‘imini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Равнобедренный треугольник 49"/>
          <p:cNvSpPr/>
          <p:nvPr/>
        </p:nvSpPr>
        <p:spPr>
          <a:xfrm rot="9200917">
            <a:off x="9591804" y="1255795"/>
            <a:ext cx="1370833" cy="1209398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Равнобедренный треугольник 50"/>
          <p:cNvSpPr/>
          <p:nvPr/>
        </p:nvSpPr>
        <p:spPr>
          <a:xfrm rot="9200917">
            <a:off x="9705644" y="3286097"/>
            <a:ext cx="1722346" cy="1209398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9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65807" y="1678193"/>
            <a:ext cx="3496235" cy="2022438"/>
          </a:xfrm>
          <a:prstGeom prst="rect">
            <a:avLst/>
          </a:prstGeom>
          <a:gradFill>
            <a:gsLst>
              <a:gs pos="0">
                <a:srgbClr val="00FF99"/>
              </a:gs>
              <a:gs pos="97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962042" y="2067262"/>
            <a:ext cx="0" cy="901849"/>
          </a:xfrm>
          <a:prstGeom prst="line">
            <a:avLst/>
          </a:prstGeom>
          <a:ln w="31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9133242" y="2969111"/>
            <a:ext cx="1828800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9133242" y="2067262"/>
            <a:ext cx="1828800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9488244" y="2969111"/>
            <a:ext cx="1473798" cy="731521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9488245" y="3334871"/>
            <a:ext cx="231288" cy="118335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9715052" y="3322321"/>
            <a:ext cx="4481" cy="242944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771037" y="2528047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037" y="2528047"/>
                <a:ext cx="605935" cy="369332"/>
              </a:xfrm>
              <a:prstGeom prst="rect">
                <a:avLst/>
              </a:prstGeom>
              <a:blipFill>
                <a:blip r:embed="rId2"/>
                <a:stretch>
                  <a:fillRect l="-12121" r="-70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8087886" y="3785355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7886" y="3785355"/>
                <a:ext cx="605935" cy="369332"/>
              </a:xfrm>
              <a:prstGeom prst="rect">
                <a:avLst/>
              </a:prstGeom>
              <a:blipFill>
                <a:blip r:embed="rId3"/>
                <a:stretch>
                  <a:fillRect l="-12121" r="-7071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1060765" y="2288861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0765" y="2288861"/>
                <a:ext cx="605935" cy="369332"/>
              </a:xfrm>
              <a:prstGeom prst="rect">
                <a:avLst/>
              </a:prstGeom>
              <a:blipFill>
                <a:blip r:embed="rId4"/>
                <a:stretch>
                  <a:fillRect l="-11000" r="-600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Равнобедренный треугольник 49"/>
          <p:cNvSpPr/>
          <p:nvPr/>
        </p:nvSpPr>
        <p:spPr>
          <a:xfrm rot="9200917">
            <a:off x="9591804" y="1255795"/>
            <a:ext cx="1370833" cy="1209398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Трапеция 1"/>
          <p:cNvSpPr/>
          <p:nvPr/>
        </p:nvSpPr>
        <p:spPr>
          <a:xfrm rot="5400000">
            <a:off x="9228561" y="1966394"/>
            <a:ext cx="2002717" cy="1452279"/>
          </a:xfrm>
          <a:prstGeom prst="trapezoid">
            <a:avLst>
              <a:gd name="adj" fmla="val 26305"/>
            </a:avLst>
          </a:prstGeom>
          <a:gradFill>
            <a:gsLst>
              <a:gs pos="0">
                <a:srgbClr val="FF99FF"/>
              </a:gs>
              <a:gs pos="97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Равнобедренный треугольник 28"/>
          <p:cNvSpPr/>
          <p:nvPr/>
        </p:nvSpPr>
        <p:spPr>
          <a:xfrm rot="17246974">
            <a:off x="9376433" y="2501331"/>
            <a:ext cx="1696711" cy="1785232"/>
          </a:xfrm>
          <a:prstGeom prst="triangle">
            <a:avLst>
              <a:gd name="adj" fmla="val 1682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 flipV="1">
            <a:off x="9509760" y="1678193"/>
            <a:ext cx="1452282" cy="389069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9488245" y="1678193"/>
            <a:ext cx="21515" cy="2002717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10951284" y="2049976"/>
            <a:ext cx="2" cy="956142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9499000" y="3000263"/>
            <a:ext cx="1463038" cy="702935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Трапеция 44"/>
          <p:cNvSpPr/>
          <p:nvPr/>
        </p:nvSpPr>
        <p:spPr>
          <a:xfrm rot="5400000">
            <a:off x="7298177" y="1866734"/>
            <a:ext cx="2009216" cy="1632140"/>
          </a:xfrm>
          <a:prstGeom prst="trapezoid">
            <a:avLst>
              <a:gd name="adj" fmla="val 26305"/>
            </a:avLst>
          </a:prstGeom>
          <a:gradFill>
            <a:gsLst>
              <a:gs pos="0">
                <a:srgbClr val="FF99FF"/>
              </a:gs>
              <a:gs pos="97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V="1">
            <a:off x="7481943" y="2969111"/>
            <a:ext cx="1651299" cy="73152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7477171" y="1697177"/>
            <a:ext cx="0" cy="2022439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7481943" y="1678193"/>
            <a:ext cx="2027817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7465806" y="1691175"/>
            <a:ext cx="1667436" cy="395809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7477171" y="3700632"/>
            <a:ext cx="2032590" cy="13222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9133242" y="2086984"/>
            <a:ext cx="0" cy="882127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Равнобедренный треугольник 26"/>
          <p:cNvSpPr/>
          <p:nvPr/>
        </p:nvSpPr>
        <p:spPr>
          <a:xfrm rot="20867320">
            <a:off x="7694790" y="3133372"/>
            <a:ext cx="1496818" cy="325740"/>
          </a:xfrm>
          <a:prstGeom prst="triangle">
            <a:avLst>
              <a:gd name="adj" fmla="val 100000"/>
            </a:avLst>
          </a:prstGeom>
          <a:gradFill>
            <a:gsLst>
              <a:gs pos="100000">
                <a:srgbClr val="00FF99">
                  <a:alpha val="61000"/>
                  <a:lumMod val="0"/>
                  <a:lumOff val="100000"/>
                </a:srgbClr>
              </a:gs>
              <a:gs pos="0">
                <a:srgbClr val="00FF99">
                  <a:alpha val="95000"/>
                </a:srgb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0047642" y="3456151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7642" y="3456151"/>
                <a:ext cx="605935" cy="369332"/>
              </a:xfrm>
              <a:prstGeom prst="rect">
                <a:avLst/>
              </a:prstGeom>
              <a:blipFill>
                <a:blip r:embed="rId5"/>
                <a:stretch>
                  <a:fillRect l="-11000" r="-6000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208439" y="4874777"/>
                <a:ext cx="8725130" cy="1244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439" y="4874777"/>
                <a:ext cx="8725130" cy="124482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668253" y="1012591"/>
                <a:ext cx="2136731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253" y="1012591"/>
                <a:ext cx="2136731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675446" y="1733041"/>
                <a:ext cx="2136731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446" y="1733041"/>
                <a:ext cx="2136731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668253" y="2528047"/>
                <a:ext cx="2581575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𝒕𝒓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253" y="2528047"/>
                <a:ext cx="2581575" cy="7078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537882" y="3433242"/>
                <a:ext cx="4711365" cy="12575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𝒕𝒓</m:t>
                          </m:r>
                        </m:sub>
                      </m:sSub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882" y="3433242"/>
                <a:ext cx="4711365" cy="125758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864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465807" y="1678193"/>
            <a:ext cx="3496235" cy="2009217"/>
          </a:xfrm>
          <a:prstGeom prst="rect">
            <a:avLst/>
          </a:prstGeom>
          <a:gradFill>
            <a:gsLst>
              <a:gs pos="0">
                <a:srgbClr val="00FF99"/>
              </a:gs>
              <a:gs pos="97000">
                <a:schemeClr val="bg1"/>
              </a:gs>
            </a:gsLst>
            <a:lin ang="135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465807" y="1678193"/>
            <a:ext cx="1667435" cy="40879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7481943" y="2969111"/>
            <a:ext cx="1651299" cy="73152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481943" y="1678193"/>
            <a:ext cx="0" cy="2022439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9133242" y="2086984"/>
            <a:ext cx="0" cy="882127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962042" y="2067262"/>
            <a:ext cx="0" cy="901849"/>
          </a:xfrm>
          <a:prstGeom prst="line">
            <a:avLst/>
          </a:prstGeom>
          <a:ln w="31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9133242" y="2969111"/>
            <a:ext cx="1828800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9133242" y="2067262"/>
            <a:ext cx="1828800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7477171" y="3700632"/>
            <a:ext cx="2032590" cy="13222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9488244" y="2969111"/>
            <a:ext cx="1473798" cy="731521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7481943" y="1678193"/>
            <a:ext cx="2027817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9509760" y="1678193"/>
            <a:ext cx="1452282" cy="389069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 flipV="1">
            <a:off x="9230061" y="3453205"/>
            <a:ext cx="279699" cy="12551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9488245" y="3334871"/>
            <a:ext cx="231288" cy="118335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9715052" y="3322321"/>
            <a:ext cx="4481" cy="242944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9230060" y="3443793"/>
            <a:ext cx="4481" cy="242944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771037" y="2528047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037" y="2528047"/>
                <a:ext cx="605935" cy="369332"/>
              </a:xfrm>
              <a:prstGeom prst="rect">
                <a:avLst/>
              </a:prstGeom>
              <a:blipFill>
                <a:blip r:embed="rId2"/>
                <a:stretch>
                  <a:fillRect l="-12121" r="-70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8087886" y="3785355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7886" y="3785355"/>
                <a:ext cx="605935" cy="369332"/>
              </a:xfrm>
              <a:prstGeom prst="rect">
                <a:avLst/>
              </a:prstGeom>
              <a:blipFill>
                <a:blip r:embed="rId3"/>
                <a:stretch>
                  <a:fillRect l="-12121" r="-7071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0207373" y="3326818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7373" y="3326818"/>
                <a:ext cx="605935" cy="369332"/>
              </a:xfrm>
              <a:prstGeom prst="rect">
                <a:avLst/>
              </a:prstGeom>
              <a:blipFill>
                <a:blip r:embed="rId4"/>
                <a:stretch>
                  <a:fillRect l="-11000" r="-6000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1060765" y="2288861"/>
                <a:ext cx="6059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0765" y="2288861"/>
                <a:ext cx="605935" cy="369332"/>
              </a:xfrm>
              <a:prstGeom prst="rect">
                <a:avLst/>
              </a:prstGeom>
              <a:blipFill>
                <a:blip r:embed="rId5"/>
                <a:stretch>
                  <a:fillRect l="-11000" r="-600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Прямая соединительная линия 41"/>
          <p:cNvCxnSpPr/>
          <p:nvPr/>
        </p:nvCxnSpPr>
        <p:spPr>
          <a:xfrm flipH="1">
            <a:off x="9488245" y="1678193"/>
            <a:ext cx="21515" cy="2002717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0962042" y="2067262"/>
            <a:ext cx="0" cy="901849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Равнобедренный треугольник 49"/>
          <p:cNvSpPr/>
          <p:nvPr/>
        </p:nvSpPr>
        <p:spPr>
          <a:xfrm rot="9200917">
            <a:off x="9591804" y="1255795"/>
            <a:ext cx="1370833" cy="1209398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Равнобедренный треугольник 50"/>
          <p:cNvSpPr/>
          <p:nvPr/>
        </p:nvSpPr>
        <p:spPr>
          <a:xfrm rot="9200917">
            <a:off x="9705644" y="3286097"/>
            <a:ext cx="1722346" cy="1209398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1445837" y="1764889"/>
                <a:ext cx="2581575" cy="7631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𝒑𝒓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5837" y="1764889"/>
                <a:ext cx="2581575" cy="76315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1160645" y="702526"/>
                <a:ext cx="4051105" cy="7218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645" y="702526"/>
                <a:ext cx="4051105" cy="7218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1445837" y="3005968"/>
                <a:ext cx="313464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5837" y="3005968"/>
                <a:ext cx="3134640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1445837" y="4479020"/>
                <a:ext cx="7514108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𝟒𝟒𝟖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5837" y="4479020"/>
                <a:ext cx="7514108" cy="72180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104731" y="5384089"/>
                <a:ext cx="4167504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FF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𝟒𝟒𝟖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4731" y="5384089"/>
                <a:ext cx="4167504" cy="721801"/>
              </a:xfrm>
              <a:prstGeom prst="rect">
                <a:avLst/>
              </a:prstGeom>
              <a:blipFill>
                <a:blip r:embed="rId10"/>
                <a:stretch>
                  <a:fillRect l="-5117" t="-13445" b="-34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838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2196" y="716831"/>
            <a:ext cx="113225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o‘lchamlari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asoslari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1000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yon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yoqlari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2000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materialdan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ishlangan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yasashga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so‘mlik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material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Куб 6"/>
          <p:cNvSpPr/>
          <p:nvPr/>
        </p:nvSpPr>
        <p:spPr>
          <a:xfrm>
            <a:off x="6303605" y="3876769"/>
            <a:ext cx="4150210" cy="2137719"/>
          </a:xfrm>
          <a:prstGeom prst="cube">
            <a:avLst>
              <a:gd name="adj" fmla="val 29624"/>
            </a:avLst>
          </a:prstGeom>
          <a:gradFill>
            <a:gsLst>
              <a:gs pos="100000">
                <a:srgbClr val="00B0F0"/>
              </a:gs>
              <a:gs pos="0">
                <a:srgbClr val="00FF99">
                  <a:alpha val="95000"/>
                </a:srgbClr>
              </a:gs>
            </a:gsLst>
            <a:lin ang="13500000" scaled="1"/>
          </a:gradFill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6932139" y="3876769"/>
            <a:ext cx="12356" cy="1495167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6944495" y="5356419"/>
            <a:ext cx="3509320" cy="15517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303603" y="5371936"/>
            <a:ext cx="640892" cy="642552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432826" y="6013062"/>
                <a:ext cx="105317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2826" y="6013062"/>
                <a:ext cx="105317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0151715" y="5608944"/>
                <a:ext cx="80791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1715" y="5608944"/>
                <a:ext cx="807913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981942" y="4790238"/>
                <a:ext cx="80791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1942" y="4790238"/>
                <a:ext cx="807913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112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Куб 4"/>
          <p:cNvSpPr/>
          <p:nvPr/>
        </p:nvSpPr>
        <p:spPr>
          <a:xfrm>
            <a:off x="7205648" y="997644"/>
            <a:ext cx="4150210" cy="2137719"/>
          </a:xfrm>
          <a:prstGeom prst="cube">
            <a:avLst>
              <a:gd name="adj" fmla="val 29624"/>
            </a:avLst>
          </a:prstGeom>
          <a:gradFill>
            <a:gsLst>
              <a:gs pos="100000">
                <a:srgbClr val="00B0F0"/>
              </a:gs>
              <a:gs pos="0">
                <a:srgbClr val="00FF99">
                  <a:alpha val="95000"/>
                </a:srgbClr>
              </a:gs>
            </a:gsLst>
            <a:lin ang="13500000" scaled="1"/>
          </a:gradFill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834182" y="997644"/>
            <a:ext cx="12356" cy="1495167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 flipV="1">
            <a:off x="7846538" y="2477294"/>
            <a:ext cx="3509320" cy="15517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7205646" y="2492811"/>
            <a:ext cx="640892" cy="642552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34869" y="3133937"/>
                <a:ext cx="105317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4869" y="3133937"/>
                <a:ext cx="105317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053758" y="2729819"/>
                <a:ext cx="80791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3758" y="2729819"/>
                <a:ext cx="807913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883985" y="1911113"/>
                <a:ext cx="80791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3985" y="1911113"/>
                <a:ext cx="807913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араллелограмм 11"/>
          <p:cNvSpPr/>
          <p:nvPr/>
        </p:nvSpPr>
        <p:spPr>
          <a:xfrm>
            <a:off x="7227369" y="997644"/>
            <a:ext cx="4128489" cy="617305"/>
          </a:xfrm>
          <a:prstGeom prst="parallelogram">
            <a:avLst>
              <a:gd name="adj" fmla="val 102782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араллелограмм 12"/>
          <p:cNvSpPr/>
          <p:nvPr/>
        </p:nvSpPr>
        <p:spPr>
          <a:xfrm>
            <a:off x="7227369" y="2496763"/>
            <a:ext cx="4128489" cy="617305"/>
          </a:xfrm>
          <a:prstGeom prst="parallelogram">
            <a:avLst>
              <a:gd name="adj" fmla="val 102782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0713619" y="1638770"/>
            <a:ext cx="12356" cy="1495167"/>
          </a:xfrm>
          <a:prstGeom prst="line">
            <a:avLst/>
          </a:prstGeom>
          <a:ln w="38100">
            <a:solidFill>
              <a:srgbClr val="0000C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68150" y="1430493"/>
                <a:ext cx="472616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150" y="1430493"/>
                <a:ext cx="4726166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8957116" y="951333"/>
                <a:ext cx="7066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7116" y="951333"/>
                <a:ext cx="706667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8938279" y="2482414"/>
                <a:ext cx="7066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8279" y="2482414"/>
                <a:ext cx="706667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0845" y="2403556"/>
                <a:ext cx="484639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845" y="2403556"/>
                <a:ext cx="4846390" cy="6294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93056" y="4112175"/>
                <a:ext cx="8530989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𝟕𝟎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𝟕𝟎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𝟏𝟒𝟎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056" y="4112175"/>
                <a:ext cx="8530989" cy="62946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230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Куб 4"/>
          <p:cNvSpPr/>
          <p:nvPr/>
        </p:nvSpPr>
        <p:spPr>
          <a:xfrm>
            <a:off x="7205648" y="997644"/>
            <a:ext cx="4150210" cy="2137719"/>
          </a:xfrm>
          <a:prstGeom prst="cube">
            <a:avLst>
              <a:gd name="adj" fmla="val 29624"/>
            </a:avLst>
          </a:prstGeom>
          <a:gradFill>
            <a:gsLst>
              <a:gs pos="100000">
                <a:srgbClr val="00B0F0"/>
              </a:gs>
              <a:gs pos="0">
                <a:srgbClr val="00FF99">
                  <a:alpha val="95000"/>
                </a:srgbClr>
              </a:gs>
            </a:gsLst>
            <a:lin ang="13500000" scaled="1"/>
          </a:gradFill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834182" y="997644"/>
            <a:ext cx="12356" cy="1495167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 flipV="1">
            <a:off x="7846538" y="2477294"/>
            <a:ext cx="3509320" cy="15517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7205646" y="2492811"/>
            <a:ext cx="640892" cy="642552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34869" y="3133937"/>
                <a:ext cx="105317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4869" y="3133937"/>
                <a:ext cx="105317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053758" y="2729819"/>
                <a:ext cx="80791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3758" y="2729819"/>
                <a:ext cx="807913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883985" y="1911113"/>
                <a:ext cx="80791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3985" y="1911113"/>
                <a:ext cx="807913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араллелограмм 11"/>
          <p:cNvSpPr/>
          <p:nvPr/>
        </p:nvSpPr>
        <p:spPr>
          <a:xfrm rot="18959559">
            <a:off x="6605189" y="1547359"/>
            <a:ext cx="1845184" cy="1058212"/>
          </a:xfrm>
          <a:prstGeom prst="parallelogram">
            <a:avLst>
              <a:gd name="adj" fmla="val 95867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0713619" y="1638770"/>
            <a:ext cx="12356" cy="1495167"/>
          </a:xfrm>
          <a:prstGeom prst="line">
            <a:avLst/>
          </a:prstGeom>
          <a:ln w="38100">
            <a:solidFill>
              <a:srgbClr val="0000C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араллелограмм 16"/>
          <p:cNvSpPr/>
          <p:nvPr/>
        </p:nvSpPr>
        <p:spPr>
          <a:xfrm rot="18968669">
            <a:off x="10104362" y="1549197"/>
            <a:ext cx="1856754" cy="1075006"/>
          </a:xfrm>
          <a:prstGeom prst="parallelogram">
            <a:avLst>
              <a:gd name="adj" fmla="val 95034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08273" y="1398967"/>
                <a:ext cx="4540217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273" y="1398967"/>
                <a:ext cx="4540217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/>
          <p:cNvCxnSpPr/>
          <p:nvPr/>
        </p:nvCxnSpPr>
        <p:spPr>
          <a:xfrm flipH="1" flipV="1">
            <a:off x="7216655" y="1629585"/>
            <a:ext cx="3509320" cy="15517"/>
          </a:xfrm>
          <a:prstGeom prst="line">
            <a:avLst/>
          </a:prstGeom>
          <a:ln w="38100">
            <a:solidFill>
              <a:srgbClr val="0000C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43075" y="2346572"/>
                <a:ext cx="4540217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075" y="2346572"/>
                <a:ext cx="4540217" cy="6294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163875" y="1736047"/>
                <a:ext cx="7066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3875" y="1736047"/>
                <a:ext cx="706667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10719367" y="1770672"/>
                <a:ext cx="7066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19367" y="1770672"/>
                <a:ext cx="706667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378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Куб 4"/>
          <p:cNvSpPr/>
          <p:nvPr/>
        </p:nvSpPr>
        <p:spPr>
          <a:xfrm>
            <a:off x="7205648" y="997644"/>
            <a:ext cx="4150210" cy="2137719"/>
          </a:xfrm>
          <a:prstGeom prst="cube">
            <a:avLst>
              <a:gd name="adj" fmla="val 29624"/>
            </a:avLst>
          </a:prstGeom>
          <a:gradFill>
            <a:gsLst>
              <a:gs pos="100000">
                <a:srgbClr val="00B0F0"/>
              </a:gs>
              <a:gs pos="0">
                <a:srgbClr val="00FF99">
                  <a:alpha val="95000"/>
                </a:srgbClr>
              </a:gs>
            </a:gsLst>
            <a:lin ang="13500000" scaled="1"/>
          </a:gradFill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834182" y="997644"/>
            <a:ext cx="12356" cy="1495167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 flipV="1">
            <a:off x="7846538" y="2477294"/>
            <a:ext cx="3509320" cy="15517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7205646" y="2492811"/>
            <a:ext cx="640892" cy="642552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34869" y="3133937"/>
                <a:ext cx="105317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4869" y="3133937"/>
                <a:ext cx="105317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053758" y="2729819"/>
                <a:ext cx="80791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3758" y="2729819"/>
                <a:ext cx="807913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883985" y="1911113"/>
                <a:ext cx="80791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3985" y="1911113"/>
                <a:ext cx="807913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10713619" y="1638770"/>
            <a:ext cx="12356" cy="1495167"/>
          </a:xfrm>
          <a:prstGeom prst="line">
            <a:avLst/>
          </a:prstGeom>
          <a:ln w="38100">
            <a:solidFill>
              <a:srgbClr val="0000C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08273" y="1398967"/>
                <a:ext cx="484639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273" y="1398967"/>
                <a:ext cx="4846390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/>
          <p:cNvCxnSpPr/>
          <p:nvPr/>
        </p:nvCxnSpPr>
        <p:spPr>
          <a:xfrm flipH="1" flipV="1">
            <a:off x="7216655" y="1629585"/>
            <a:ext cx="3509320" cy="15517"/>
          </a:xfrm>
          <a:prstGeom prst="line">
            <a:avLst/>
          </a:prstGeom>
          <a:ln w="38100">
            <a:solidFill>
              <a:srgbClr val="0000C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68385" y="2325690"/>
                <a:ext cx="472616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85" y="2325690"/>
                <a:ext cx="4726166" cy="6294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7834182" y="997644"/>
            <a:ext cx="3521676" cy="1495167"/>
          </a:xfrm>
          <a:prstGeom prst="rect">
            <a:avLst/>
          </a:prstGeom>
          <a:solidFill>
            <a:srgbClr val="FFC000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217815" y="1629138"/>
            <a:ext cx="3521676" cy="1495167"/>
          </a:xfrm>
          <a:prstGeom prst="rect">
            <a:avLst/>
          </a:prstGeom>
          <a:solidFill>
            <a:srgbClr val="FFC000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7948492" y="2070114"/>
                <a:ext cx="7066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8492" y="2070114"/>
                <a:ext cx="706667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9282979" y="1302979"/>
                <a:ext cx="7066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2979" y="1302979"/>
                <a:ext cx="706667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68385" y="3930338"/>
                <a:ext cx="9405074" cy="700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𝒚𝒐𝒏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𝟑𝟎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𝟐𝟐𝟖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85" y="3930338"/>
                <a:ext cx="9405074" cy="70019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581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243-masala (167-sahifa)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1966" y="686584"/>
                <a:ext cx="1168382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Uchburchakli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prizma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5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7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yon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qirrasi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balandligiga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966" y="686584"/>
                <a:ext cx="11683824" cy="1754326"/>
              </a:xfrm>
              <a:prstGeom prst="rect">
                <a:avLst/>
              </a:prstGeom>
              <a:blipFill>
                <a:blip r:embed="rId2"/>
                <a:stretch>
                  <a:fillRect l="-1618" t="-5575" b="-125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419250" y="2447016"/>
            <a:ext cx="11348581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34946" y="2491424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90410" y="3913469"/>
            <a:ext cx="1716066" cy="2073286"/>
          </a:xfrm>
          <a:prstGeom prst="rect">
            <a:avLst/>
          </a:prstGeom>
          <a:gradFill>
            <a:gsLst>
              <a:gs pos="100000">
                <a:srgbClr val="FF99FF"/>
              </a:gs>
              <a:gs pos="1000">
                <a:schemeClr val="bg1"/>
              </a:gs>
            </a:gsLst>
            <a:lin ang="13500000" scaled="1"/>
          </a:gradFill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6890026" y="2993920"/>
            <a:ext cx="1683743" cy="914400"/>
          </a:xfrm>
          <a:prstGeom prst="triangle">
            <a:avLst>
              <a:gd name="adj" fmla="val 20073"/>
            </a:avLst>
          </a:prstGeom>
          <a:gradFill>
            <a:gsLst>
              <a:gs pos="100000">
                <a:srgbClr val="FF99FF"/>
              </a:gs>
              <a:gs pos="1000">
                <a:schemeClr val="bg1"/>
              </a:gs>
            </a:gsLst>
            <a:lin ang="13500000" scaled="1"/>
          </a:gradFill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6890410" y="5072355"/>
            <a:ext cx="1683360" cy="914400"/>
          </a:xfrm>
          <a:prstGeom prst="triangle">
            <a:avLst>
              <a:gd name="adj" fmla="val 20073"/>
            </a:avLst>
          </a:prstGeom>
          <a:gradFill>
            <a:gsLst>
              <a:gs pos="100000">
                <a:srgbClr val="FF99FF"/>
              </a:gs>
              <a:gs pos="1000">
                <a:schemeClr val="bg1"/>
              </a:gs>
            </a:gsLst>
            <a:lin ang="13500000" scaled="1"/>
          </a:gradFill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>
            <a:stCxn id="10" idx="0"/>
          </p:cNvCxnSpPr>
          <p:nvPr/>
        </p:nvCxnSpPr>
        <p:spPr>
          <a:xfrm flipH="1">
            <a:off x="7226027" y="2993920"/>
            <a:ext cx="1901" cy="2104767"/>
          </a:xfrm>
          <a:prstGeom prst="line">
            <a:avLst/>
          </a:prstGeom>
          <a:ln w="38100">
            <a:solidFill>
              <a:srgbClr val="99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493822" y="5860535"/>
                <a:ext cx="36388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3822" y="5860535"/>
                <a:ext cx="363882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226410" y="4618832"/>
                <a:ext cx="38953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6410" y="4618832"/>
                <a:ext cx="389530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606476" y="5860535"/>
                <a:ext cx="36388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6476" y="5860535"/>
                <a:ext cx="363882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329936" y="3596846"/>
                <a:ext cx="56047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9936" y="3596846"/>
                <a:ext cx="560474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8686025" y="3635766"/>
                <a:ext cx="54764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6025" y="3635766"/>
                <a:ext cx="547649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228311" y="2538107"/>
                <a:ext cx="58612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8311" y="2538107"/>
                <a:ext cx="586121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432057" y="5893437"/>
                <a:ext cx="117339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2057" y="5893437"/>
                <a:ext cx="1173398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402230" y="3639607"/>
                <a:ext cx="236603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𝑩𝑪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2230" y="3639607"/>
                <a:ext cx="2366032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402230" y="4169150"/>
                <a:ext cx="233878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𝑨𝑪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2230" y="4169150"/>
                <a:ext cx="2338782" cy="5539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1364051" y="5224695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415855" y="4698693"/>
                <a:ext cx="231621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𝑨</m:t>
                      </m:r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𝑨𝑩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5855" y="4698693"/>
                <a:ext cx="2316211" cy="5539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432057" y="3109759"/>
                <a:ext cx="238206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𝑨𝑩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2057" y="3109759"/>
                <a:ext cx="2382062" cy="5539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944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Куб 4"/>
          <p:cNvSpPr/>
          <p:nvPr/>
        </p:nvSpPr>
        <p:spPr>
          <a:xfrm>
            <a:off x="7205648" y="997644"/>
            <a:ext cx="4150210" cy="2137719"/>
          </a:xfrm>
          <a:prstGeom prst="cube">
            <a:avLst>
              <a:gd name="adj" fmla="val 29624"/>
            </a:avLst>
          </a:prstGeom>
          <a:gradFill>
            <a:gsLst>
              <a:gs pos="100000">
                <a:srgbClr val="00B0F0"/>
              </a:gs>
              <a:gs pos="0">
                <a:srgbClr val="00FF99">
                  <a:alpha val="95000"/>
                </a:srgbClr>
              </a:gs>
            </a:gsLst>
            <a:lin ang="13500000" scaled="1"/>
          </a:gradFill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834182" y="997644"/>
            <a:ext cx="12356" cy="1495167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 flipV="1">
            <a:off x="7846538" y="2477294"/>
            <a:ext cx="3509320" cy="15517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7205646" y="2492811"/>
            <a:ext cx="640892" cy="642552"/>
          </a:xfrm>
          <a:prstGeom prst="line">
            <a:avLst/>
          </a:prstGeom>
          <a:ln w="38100">
            <a:solidFill>
              <a:srgbClr val="00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34869" y="3133937"/>
                <a:ext cx="105317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4869" y="3133937"/>
                <a:ext cx="105317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053758" y="2729819"/>
                <a:ext cx="80791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3758" y="2729819"/>
                <a:ext cx="807913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883985" y="1911113"/>
                <a:ext cx="80791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3985" y="1911113"/>
                <a:ext cx="807913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10713619" y="1638770"/>
            <a:ext cx="12356" cy="1495167"/>
          </a:xfrm>
          <a:prstGeom prst="line">
            <a:avLst/>
          </a:prstGeom>
          <a:ln w="38100">
            <a:solidFill>
              <a:srgbClr val="0000C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7216655" y="1629585"/>
            <a:ext cx="3509320" cy="15517"/>
          </a:xfrm>
          <a:prstGeom prst="line">
            <a:avLst/>
          </a:prstGeom>
          <a:ln w="38100">
            <a:solidFill>
              <a:srgbClr val="0000C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55897" y="3036792"/>
                <a:ext cx="7152663" cy="6721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𝟏𝟎𝟎𝟎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𝟐𝟎𝟎𝟎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𝒚𝒐𝒏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897" y="3036792"/>
                <a:ext cx="7152663" cy="672107"/>
              </a:xfrm>
              <a:prstGeom prst="rect">
                <a:avLst/>
              </a:prstGeom>
              <a:blipFill>
                <a:blip r:embed="rId5"/>
                <a:stretch>
                  <a:fillRect b="-9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55897" y="3945103"/>
                <a:ext cx="727019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𝟏𝟎𝟎𝟎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𝟏𝟒𝟎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𝟐𝟎𝟎𝟎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𝟐𝟐𝟖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897" y="3945103"/>
                <a:ext cx="7270195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55897" y="4776503"/>
                <a:ext cx="876823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𝟏𝟒𝟎𝟎𝟎𝟎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𝟒𝟓𝟔𝟎𝟎𝟎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𝟓𝟗𝟔𝟎𝟎𝟎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so‘m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897" y="4776503"/>
                <a:ext cx="8768234" cy="615553"/>
              </a:xfrm>
              <a:prstGeom prst="rect">
                <a:avLst/>
              </a:prstGeom>
              <a:blipFill>
                <a:blip r:embed="rId7"/>
                <a:stretch>
                  <a:fillRect t="-25743" r="-2503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24408" y="5607903"/>
                <a:ext cx="528852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FF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𝟓𝟗𝟔𝟎𝟎𝟎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so‘m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408" y="5607903"/>
                <a:ext cx="5288525" cy="707886"/>
              </a:xfrm>
              <a:prstGeom prst="rect">
                <a:avLst/>
              </a:prstGeom>
              <a:blipFill>
                <a:blip r:embed="rId8"/>
                <a:stretch>
                  <a:fillRect l="-4032" t="-15517" r="-576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063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41745" y="970493"/>
                <a:ext cx="11480800" cy="37995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360363" algn="just"/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qolgan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yon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qirrasi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u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tekisligi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𝟒𝟓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li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tashkil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etadi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Bu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prizmaga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tengdosh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kubning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qirrasini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45" y="970493"/>
                <a:ext cx="11480800" cy="3799566"/>
              </a:xfrm>
              <a:prstGeom prst="rect">
                <a:avLst/>
              </a:prstGeom>
              <a:blipFill>
                <a:blip r:embed="rId2"/>
                <a:stretch>
                  <a:fillRect l="-1859" t="-2889" r="-1912" b="-59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151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8980871" y="1296317"/>
            <a:ext cx="2036486" cy="1625600"/>
          </a:xfrm>
          <a:prstGeom prst="triangle">
            <a:avLst>
              <a:gd name="adj" fmla="val 76606"/>
            </a:avLst>
          </a:prstGeom>
          <a:gradFill>
            <a:gsLst>
              <a:gs pos="100000">
                <a:schemeClr val="bg1"/>
              </a:gs>
              <a:gs pos="4000">
                <a:srgbClr val="FF99FF"/>
              </a:gs>
            </a:gsLst>
            <a:lin ang="13500000" scaled="1"/>
          </a:gradFill>
          <a:ln w="5715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7846336" y="4022583"/>
            <a:ext cx="2078819" cy="1625600"/>
          </a:xfrm>
          <a:prstGeom prst="triangle">
            <a:avLst>
              <a:gd name="adj" fmla="val 75874"/>
            </a:avLst>
          </a:prstGeom>
          <a:gradFill>
            <a:gsLst>
              <a:gs pos="100000">
                <a:schemeClr val="bg1"/>
              </a:gs>
              <a:gs pos="4000">
                <a:srgbClr val="FF99FF"/>
              </a:gs>
            </a:gsLst>
            <a:lin ang="13500000" scaled="1"/>
          </a:gradFill>
          <a:ln w="5715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4" idx="2"/>
            <a:endCxn id="5" idx="2"/>
          </p:cNvCxnSpPr>
          <p:nvPr/>
        </p:nvCxnSpPr>
        <p:spPr>
          <a:xfrm flipH="1">
            <a:off x="7846336" y="2921917"/>
            <a:ext cx="1134535" cy="272626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4"/>
          </p:cNvCxnSpPr>
          <p:nvPr/>
        </p:nvCxnSpPr>
        <p:spPr>
          <a:xfrm flipH="1">
            <a:off x="9933333" y="2921917"/>
            <a:ext cx="1084024" cy="272626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4" idx="0"/>
            <a:endCxn id="5" idx="0"/>
          </p:cNvCxnSpPr>
          <p:nvPr/>
        </p:nvCxnSpPr>
        <p:spPr>
          <a:xfrm flipH="1">
            <a:off x="9423619" y="1296317"/>
            <a:ext cx="1117322" cy="272626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1008890" y="2921917"/>
            <a:ext cx="8467" cy="2726266"/>
          </a:xfrm>
          <a:prstGeom prst="line">
            <a:avLst/>
          </a:prstGeom>
          <a:ln w="57150">
            <a:solidFill>
              <a:srgbClr val="00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5" idx="4"/>
          </p:cNvCxnSpPr>
          <p:nvPr/>
        </p:nvCxnSpPr>
        <p:spPr>
          <a:xfrm>
            <a:off x="9925155" y="5648183"/>
            <a:ext cx="1092202" cy="0"/>
          </a:xfrm>
          <a:prstGeom prst="line">
            <a:avLst/>
          </a:prstGeom>
          <a:ln w="57150">
            <a:solidFill>
              <a:srgbClr val="00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10750947" y="5389419"/>
            <a:ext cx="241300" cy="25294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8798003" y="5647949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8003" y="5647949"/>
                <a:ext cx="304571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15259" y="4520941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5259" y="4520941"/>
                <a:ext cx="304571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6841" y="4530922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841" y="4530922"/>
                <a:ext cx="304571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1254020" y="4012506"/>
                <a:ext cx="3093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4020" y="4012506"/>
                <a:ext cx="309380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527339" y="5663036"/>
                <a:ext cx="31899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7339" y="5663036"/>
                <a:ext cx="318997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9038937" y="3709542"/>
                <a:ext cx="34143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8937" y="3709542"/>
                <a:ext cx="341439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737903" y="5642361"/>
                <a:ext cx="3303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7903" y="5642361"/>
                <a:ext cx="330353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8412687" y="2559481"/>
                <a:ext cx="4909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2687" y="2559481"/>
                <a:ext cx="490968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0115405" y="802197"/>
                <a:ext cx="51341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5405" y="802197"/>
                <a:ext cx="513410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1103374" y="2587034"/>
                <a:ext cx="47974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3374" y="2587034"/>
                <a:ext cx="479747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44089" y="835902"/>
            <a:ext cx="2408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136198" y="1547443"/>
                <a:ext cx="225664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6198" y="1547443"/>
                <a:ext cx="2256643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1092453" y="4357996"/>
            <a:ext cx="34808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40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148990" y="2263513"/>
                <a:ext cx="224862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8990" y="2263513"/>
                <a:ext cx="2248629" cy="61555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251036" y="5174851"/>
                <a:ext cx="200881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𝒌𝒖𝒃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036" y="5174851"/>
                <a:ext cx="2008819" cy="61555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140204" y="3017921"/>
                <a:ext cx="282776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204" y="3017921"/>
                <a:ext cx="2827762" cy="61555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Дуга 45"/>
          <p:cNvSpPr/>
          <p:nvPr/>
        </p:nvSpPr>
        <p:spPr>
          <a:xfrm rot="8939949">
            <a:off x="10542285" y="2593734"/>
            <a:ext cx="914400" cy="914400"/>
          </a:xfrm>
          <a:prstGeom prst="arc">
            <a:avLst>
              <a:gd name="adj1" fmla="val 18079065"/>
              <a:gd name="adj2" fmla="val 19492414"/>
            </a:avLst>
          </a:prstGeom>
          <a:solidFill>
            <a:srgbClr val="FFC0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Дуга 46"/>
          <p:cNvSpPr/>
          <p:nvPr/>
        </p:nvSpPr>
        <p:spPr>
          <a:xfrm rot="21173859">
            <a:off x="9663239" y="5284552"/>
            <a:ext cx="610218" cy="693585"/>
          </a:xfrm>
          <a:prstGeom prst="arc">
            <a:avLst>
              <a:gd name="adj1" fmla="val 17937852"/>
              <a:gd name="adj2" fmla="val 216033"/>
            </a:avLst>
          </a:prstGeom>
          <a:solidFill>
            <a:srgbClr val="FFC0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136198" y="3697772"/>
                <a:ext cx="198618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𝟒𝟓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6198" y="3697772"/>
                <a:ext cx="1986185" cy="62946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10059357" y="5073974"/>
                <a:ext cx="769698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𝟒𝟓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9357" y="5073974"/>
                <a:ext cx="769698" cy="47000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 rot="19343418">
                <a:off x="10449121" y="3681999"/>
                <a:ext cx="769698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𝟒𝟓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343418">
                <a:off x="10449121" y="3681999"/>
                <a:ext cx="769698" cy="47000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Прямая соединительная линия 52"/>
          <p:cNvCxnSpPr/>
          <p:nvPr/>
        </p:nvCxnSpPr>
        <p:spPr>
          <a:xfrm>
            <a:off x="10909418" y="4329427"/>
            <a:ext cx="289804" cy="11281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10357325" y="5515890"/>
            <a:ext cx="153441" cy="23016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804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8980871" y="1296317"/>
            <a:ext cx="2036486" cy="1625600"/>
          </a:xfrm>
          <a:prstGeom prst="triangle">
            <a:avLst>
              <a:gd name="adj" fmla="val 76606"/>
            </a:avLst>
          </a:prstGeom>
          <a:gradFill>
            <a:gsLst>
              <a:gs pos="100000">
                <a:schemeClr val="bg1"/>
              </a:gs>
              <a:gs pos="4000">
                <a:srgbClr val="FF99FF"/>
              </a:gs>
            </a:gsLst>
            <a:lin ang="13500000" scaled="1"/>
          </a:gradFill>
          <a:ln w="5715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7846336" y="4022583"/>
            <a:ext cx="2078819" cy="1625600"/>
          </a:xfrm>
          <a:prstGeom prst="triangle">
            <a:avLst>
              <a:gd name="adj" fmla="val 75874"/>
            </a:avLst>
          </a:prstGeom>
          <a:gradFill>
            <a:gsLst>
              <a:gs pos="100000">
                <a:schemeClr val="bg1"/>
              </a:gs>
              <a:gs pos="4000">
                <a:srgbClr val="FF99FF"/>
              </a:gs>
            </a:gsLst>
            <a:lin ang="13500000" scaled="1"/>
          </a:gradFill>
          <a:ln w="5715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4" idx="2"/>
            <a:endCxn id="5" idx="2"/>
          </p:cNvCxnSpPr>
          <p:nvPr/>
        </p:nvCxnSpPr>
        <p:spPr>
          <a:xfrm flipH="1">
            <a:off x="7846336" y="2921917"/>
            <a:ext cx="1134535" cy="272626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4"/>
          </p:cNvCxnSpPr>
          <p:nvPr/>
        </p:nvCxnSpPr>
        <p:spPr>
          <a:xfrm flipH="1">
            <a:off x="9933333" y="2921917"/>
            <a:ext cx="1084024" cy="272626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4" idx="0"/>
            <a:endCxn id="5" idx="0"/>
          </p:cNvCxnSpPr>
          <p:nvPr/>
        </p:nvCxnSpPr>
        <p:spPr>
          <a:xfrm flipH="1">
            <a:off x="9423619" y="1296317"/>
            <a:ext cx="1117322" cy="2726266"/>
          </a:xfrm>
          <a:prstGeom prst="line">
            <a:avLst/>
          </a:prstGeom>
          <a:ln w="57150">
            <a:solidFill>
              <a:srgbClr val="0000CC">
                <a:alpha val="56078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8922587" y="5669036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2587" y="5669036"/>
                <a:ext cx="304571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65361" y="4503427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5361" y="4503427"/>
                <a:ext cx="304571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66943" y="4513408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6943" y="4513408"/>
                <a:ext cx="304571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527339" y="5663036"/>
                <a:ext cx="31899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7339" y="5663036"/>
                <a:ext cx="318997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9115478" y="3612549"/>
                <a:ext cx="34143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5478" y="3612549"/>
                <a:ext cx="341439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737903" y="5642361"/>
                <a:ext cx="3303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7903" y="5642361"/>
                <a:ext cx="330353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8412687" y="2559481"/>
                <a:ext cx="4909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2687" y="2559481"/>
                <a:ext cx="490968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0115405" y="802197"/>
                <a:ext cx="51341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5405" y="802197"/>
                <a:ext cx="513410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1103374" y="2587034"/>
                <a:ext cx="47974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3374" y="2587034"/>
                <a:ext cx="479747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15814" y="975419"/>
                <a:ext cx="6776920" cy="18187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14" y="975419"/>
                <a:ext cx="6776920" cy="18187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9175728" y="4858530"/>
                <a:ext cx="47974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5728" y="4858530"/>
                <a:ext cx="479747" cy="43088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381138" y="3157434"/>
                <a:ext cx="3512500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1138" y="3157434"/>
                <a:ext cx="3512500" cy="68813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93431" y="4428507"/>
                <a:ext cx="6689524" cy="12909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</m:sub>
                          </m:sSub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</m:t>
                              </m:r>
                            </m:e>
                          </m:rad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431" y="4428507"/>
                <a:ext cx="6689524" cy="129093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9080753" y="5500139"/>
            <a:ext cx="121491" cy="11786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9035995" y="4119494"/>
            <a:ext cx="363901" cy="1522867"/>
          </a:xfrm>
          <a:prstGeom prst="line">
            <a:avLst/>
          </a:prstGeom>
          <a:ln w="57150">
            <a:solidFill>
              <a:srgbClr val="00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90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8980871" y="1296317"/>
            <a:ext cx="2036486" cy="1625600"/>
          </a:xfrm>
          <a:prstGeom prst="triangle">
            <a:avLst>
              <a:gd name="adj" fmla="val 76606"/>
            </a:avLst>
          </a:prstGeom>
          <a:gradFill>
            <a:gsLst>
              <a:gs pos="100000">
                <a:schemeClr val="bg1"/>
              </a:gs>
              <a:gs pos="4000">
                <a:srgbClr val="FF99FF"/>
              </a:gs>
            </a:gsLst>
            <a:lin ang="13500000" scaled="1"/>
          </a:gradFill>
          <a:ln w="5715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7846336" y="4022583"/>
            <a:ext cx="2078819" cy="1625600"/>
          </a:xfrm>
          <a:prstGeom prst="triangle">
            <a:avLst>
              <a:gd name="adj" fmla="val 75874"/>
            </a:avLst>
          </a:prstGeom>
          <a:gradFill>
            <a:gsLst>
              <a:gs pos="100000">
                <a:schemeClr val="bg1"/>
              </a:gs>
              <a:gs pos="4000">
                <a:srgbClr val="FF99FF"/>
              </a:gs>
            </a:gsLst>
            <a:lin ang="13500000" scaled="1"/>
          </a:gradFill>
          <a:ln w="5715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4" idx="2"/>
            <a:endCxn id="5" idx="2"/>
          </p:cNvCxnSpPr>
          <p:nvPr/>
        </p:nvCxnSpPr>
        <p:spPr>
          <a:xfrm flipH="1">
            <a:off x="7846336" y="2921917"/>
            <a:ext cx="1134535" cy="272626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4"/>
          </p:cNvCxnSpPr>
          <p:nvPr/>
        </p:nvCxnSpPr>
        <p:spPr>
          <a:xfrm flipH="1">
            <a:off x="9933333" y="2921917"/>
            <a:ext cx="1084024" cy="272626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4" idx="0"/>
            <a:endCxn id="5" idx="0"/>
          </p:cNvCxnSpPr>
          <p:nvPr/>
        </p:nvCxnSpPr>
        <p:spPr>
          <a:xfrm flipH="1">
            <a:off x="9423619" y="1296317"/>
            <a:ext cx="1117322" cy="272626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1008890" y="2921917"/>
            <a:ext cx="8467" cy="2726266"/>
          </a:xfrm>
          <a:prstGeom prst="line">
            <a:avLst/>
          </a:prstGeom>
          <a:ln w="57150">
            <a:solidFill>
              <a:srgbClr val="00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5" idx="4"/>
          </p:cNvCxnSpPr>
          <p:nvPr/>
        </p:nvCxnSpPr>
        <p:spPr>
          <a:xfrm>
            <a:off x="9925155" y="5648183"/>
            <a:ext cx="1092202" cy="0"/>
          </a:xfrm>
          <a:prstGeom prst="line">
            <a:avLst/>
          </a:prstGeom>
          <a:ln w="57150">
            <a:solidFill>
              <a:srgbClr val="00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10750947" y="5389419"/>
            <a:ext cx="241300" cy="25294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8798003" y="5647949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8003" y="5647949"/>
                <a:ext cx="304571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15259" y="4520941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5259" y="4520941"/>
                <a:ext cx="304571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6841" y="4530922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841" y="4530922"/>
                <a:ext cx="304571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1254020" y="4012506"/>
                <a:ext cx="3093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4020" y="4012506"/>
                <a:ext cx="309380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527339" y="5663036"/>
                <a:ext cx="31899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7339" y="5663036"/>
                <a:ext cx="318997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9038937" y="3709542"/>
                <a:ext cx="34143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8937" y="3709542"/>
                <a:ext cx="341439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737903" y="5642361"/>
                <a:ext cx="3303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7903" y="5642361"/>
                <a:ext cx="330353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8412687" y="2559481"/>
                <a:ext cx="4909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2687" y="2559481"/>
                <a:ext cx="490968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0115405" y="802197"/>
                <a:ext cx="51341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5405" y="802197"/>
                <a:ext cx="513410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1103374" y="2587034"/>
                <a:ext cx="47974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3374" y="2587034"/>
                <a:ext cx="479747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Дуга 45"/>
          <p:cNvSpPr/>
          <p:nvPr/>
        </p:nvSpPr>
        <p:spPr>
          <a:xfrm rot="8939949">
            <a:off x="10542285" y="2593734"/>
            <a:ext cx="914400" cy="914400"/>
          </a:xfrm>
          <a:prstGeom prst="arc">
            <a:avLst>
              <a:gd name="adj1" fmla="val 18079065"/>
              <a:gd name="adj2" fmla="val 19492414"/>
            </a:avLst>
          </a:prstGeom>
          <a:solidFill>
            <a:srgbClr val="FFC0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Дуга 46"/>
          <p:cNvSpPr/>
          <p:nvPr/>
        </p:nvSpPr>
        <p:spPr>
          <a:xfrm rot="21173859">
            <a:off x="9652916" y="5313319"/>
            <a:ext cx="610218" cy="693585"/>
          </a:xfrm>
          <a:prstGeom prst="arc">
            <a:avLst>
              <a:gd name="adj1" fmla="val 17759128"/>
              <a:gd name="adj2" fmla="val 216033"/>
            </a:avLst>
          </a:prstGeom>
          <a:solidFill>
            <a:srgbClr val="FFC0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10059357" y="5073974"/>
                <a:ext cx="769698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𝟒𝟓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9357" y="5073974"/>
                <a:ext cx="769698" cy="4700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 rot="19343418">
                <a:off x="10449121" y="3681999"/>
                <a:ext cx="769698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𝟒𝟓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343418">
                <a:off x="10449121" y="3681999"/>
                <a:ext cx="769698" cy="4700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Прямая соединительная линия 52"/>
          <p:cNvCxnSpPr/>
          <p:nvPr/>
        </p:nvCxnSpPr>
        <p:spPr>
          <a:xfrm>
            <a:off x="10909775" y="4214429"/>
            <a:ext cx="289804" cy="11281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10424529" y="5510587"/>
            <a:ext cx="9336" cy="26354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570934" y="792781"/>
                <a:ext cx="553292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𝑪𝑪</m:t>
                                  </m:r>
                                </m:e>
                                <m:sub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𝑪</m:t>
                                  </m:r>
                                </m:e>
                                <m:sub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𝑪𝑫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0934" y="792781"/>
                <a:ext cx="5532925" cy="62946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1031499" y="5585268"/>
                <a:ext cx="35105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1499" y="5585268"/>
                <a:ext cx="351057" cy="43088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060725" y="1668814"/>
                <a:ext cx="361958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𝑪𝑫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0725" y="1668814"/>
                <a:ext cx="3619581" cy="70788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2211343" y="4393058"/>
                <a:ext cx="1659172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343" y="4393058"/>
                <a:ext cx="1659172" cy="62946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211343" y="2702376"/>
                <a:ext cx="3085524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343" y="2702376"/>
                <a:ext cx="3085524" cy="62946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2211343" y="3592614"/>
                <a:ext cx="2271519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343" y="3592614"/>
                <a:ext cx="2271519" cy="62946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211343" y="5142016"/>
                <a:ext cx="1750351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343" y="5142016"/>
                <a:ext cx="1750351" cy="68813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10367286" y="5779861"/>
                <a:ext cx="317942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7286" y="5779861"/>
                <a:ext cx="317942" cy="43088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706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8980871" y="1296317"/>
            <a:ext cx="2036486" cy="1625600"/>
          </a:xfrm>
          <a:prstGeom prst="triangle">
            <a:avLst>
              <a:gd name="adj" fmla="val 76606"/>
            </a:avLst>
          </a:prstGeom>
          <a:gradFill>
            <a:gsLst>
              <a:gs pos="100000">
                <a:schemeClr val="bg1"/>
              </a:gs>
              <a:gs pos="4000">
                <a:srgbClr val="FF99FF"/>
              </a:gs>
            </a:gsLst>
            <a:lin ang="13500000" scaled="1"/>
          </a:gradFill>
          <a:ln w="5715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7846336" y="4022583"/>
            <a:ext cx="2078819" cy="1625600"/>
          </a:xfrm>
          <a:prstGeom prst="triangle">
            <a:avLst>
              <a:gd name="adj" fmla="val 75874"/>
            </a:avLst>
          </a:prstGeom>
          <a:gradFill>
            <a:gsLst>
              <a:gs pos="100000">
                <a:schemeClr val="bg1"/>
              </a:gs>
              <a:gs pos="4000">
                <a:srgbClr val="FF99FF"/>
              </a:gs>
            </a:gsLst>
            <a:lin ang="13500000" scaled="1"/>
          </a:gradFill>
          <a:ln w="5715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4" idx="2"/>
            <a:endCxn id="5" idx="2"/>
          </p:cNvCxnSpPr>
          <p:nvPr/>
        </p:nvCxnSpPr>
        <p:spPr>
          <a:xfrm flipH="1">
            <a:off x="7846336" y="2921917"/>
            <a:ext cx="1134535" cy="272626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4"/>
          </p:cNvCxnSpPr>
          <p:nvPr/>
        </p:nvCxnSpPr>
        <p:spPr>
          <a:xfrm flipH="1">
            <a:off x="9933333" y="2921917"/>
            <a:ext cx="1084024" cy="272626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4" idx="0"/>
            <a:endCxn id="5" idx="0"/>
          </p:cNvCxnSpPr>
          <p:nvPr/>
        </p:nvCxnSpPr>
        <p:spPr>
          <a:xfrm flipH="1">
            <a:off x="9423619" y="1296317"/>
            <a:ext cx="1117322" cy="272626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1008890" y="2921917"/>
            <a:ext cx="8467" cy="2726266"/>
          </a:xfrm>
          <a:prstGeom prst="line">
            <a:avLst/>
          </a:prstGeom>
          <a:ln w="57150">
            <a:solidFill>
              <a:srgbClr val="00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5" idx="4"/>
          </p:cNvCxnSpPr>
          <p:nvPr/>
        </p:nvCxnSpPr>
        <p:spPr>
          <a:xfrm>
            <a:off x="9925155" y="5648183"/>
            <a:ext cx="1092202" cy="0"/>
          </a:xfrm>
          <a:prstGeom prst="line">
            <a:avLst/>
          </a:prstGeom>
          <a:ln w="57150">
            <a:solidFill>
              <a:srgbClr val="00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10750947" y="5389419"/>
            <a:ext cx="241300" cy="25294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8798003" y="5647949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8003" y="5647949"/>
                <a:ext cx="304571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15259" y="4520941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5259" y="4520941"/>
                <a:ext cx="304571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6841" y="4530922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841" y="4530922"/>
                <a:ext cx="304571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1254020" y="4012506"/>
                <a:ext cx="3093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4020" y="4012506"/>
                <a:ext cx="309380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527339" y="5663036"/>
                <a:ext cx="31899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7339" y="5663036"/>
                <a:ext cx="318997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9038937" y="3709542"/>
                <a:ext cx="34143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8937" y="3709542"/>
                <a:ext cx="341439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737903" y="5642361"/>
                <a:ext cx="3303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7903" y="5642361"/>
                <a:ext cx="330353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8412687" y="2559481"/>
                <a:ext cx="4909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2687" y="2559481"/>
                <a:ext cx="490968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0115405" y="802197"/>
                <a:ext cx="51341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5405" y="802197"/>
                <a:ext cx="513410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1103374" y="2587034"/>
                <a:ext cx="47974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3374" y="2587034"/>
                <a:ext cx="479747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496927" y="4840708"/>
                <a:ext cx="118756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6927" y="4840708"/>
                <a:ext cx="1187568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13070" y="1866985"/>
                <a:ext cx="2586477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𝒌𝒖𝒃</m:t>
                              </m:r>
                            </m:sub>
                          </m:sSub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070" y="1866985"/>
                <a:ext cx="2586477" cy="72180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1013070" y="779805"/>
                <a:ext cx="6435351" cy="7804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070" y="779805"/>
                <a:ext cx="6435351" cy="78047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1013069" y="2802477"/>
                <a:ext cx="3779176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𝒌𝒖𝒃</m:t>
                              </m:r>
                            </m:sub>
                          </m:sSub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069" y="2802477"/>
                <a:ext cx="3779176" cy="72180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1013069" y="3709542"/>
                <a:ext cx="231351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𝒌𝒖𝒃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069" y="3709542"/>
                <a:ext cx="2313518" cy="70788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056405" y="4746365"/>
                <a:ext cx="528852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FF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405" y="4746365"/>
                <a:ext cx="5288525" cy="707886"/>
              </a:xfrm>
              <a:prstGeom prst="rect">
                <a:avLst/>
              </a:prstGeom>
              <a:blipFill>
                <a:blip r:embed="rId17"/>
                <a:stretch>
                  <a:fillRect l="-4032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9242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Child, Children, Doing, Drawing, Homewor #189090 - PNG Images - PNGio">
            <a:extLst>
              <a:ext uri="{FF2B5EF4-FFF2-40B4-BE49-F238E27FC236}">
                <a16:creationId xmlns:a16="http://schemas.microsoft.com/office/drawing/2014/main" id="{DC0D16D3-8D8F-4CFC-A24F-B9301FFAF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203959" y="3902930"/>
            <a:ext cx="2432901" cy="216121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026703"/>
              </p:ext>
            </p:extLst>
          </p:nvPr>
        </p:nvGraphicFramePr>
        <p:xfrm>
          <a:off x="440394" y="1304405"/>
          <a:ext cx="11309200" cy="2392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989145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67900" y="2164679"/>
            <a:ext cx="1716066" cy="2073286"/>
          </a:xfrm>
          <a:prstGeom prst="rect">
            <a:avLst/>
          </a:prstGeom>
          <a:gradFill>
            <a:gsLst>
              <a:gs pos="100000">
                <a:srgbClr val="FF99FF"/>
              </a:gs>
              <a:gs pos="1000">
                <a:schemeClr val="bg1"/>
              </a:gs>
            </a:gsLst>
            <a:lin ang="13500000" scaled="1"/>
          </a:gradFill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9667900" y="3323565"/>
            <a:ext cx="1683360" cy="914400"/>
          </a:xfrm>
          <a:prstGeom prst="triangle">
            <a:avLst>
              <a:gd name="adj" fmla="val 20073"/>
            </a:avLst>
          </a:prstGeom>
          <a:gradFill>
            <a:gsLst>
              <a:gs pos="100000">
                <a:srgbClr val="92D050"/>
              </a:gs>
              <a:gs pos="1000">
                <a:schemeClr val="bg1"/>
              </a:gs>
            </a:gsLst>
            <a:lin ang="13500000" scaled="1"/>
          </a:gra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003900" y="1218798"/>
            <a:ext cx="1" cy="2104767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250536" y="3991743"/>
                <a:ext cx="36388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0536" y="3991743"/>
                <a:ext cx="36388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003900" y="2870042"/>
                <a:ext cx="38953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3900" y="2870042"/>
                <a:ext cx="38953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439384" y="3991742"/>
                <a:ext cx="36388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9384" y="3991742"/>
                <a:ext cx="363882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107426" y="1848056"/>
                <a:ext cx="56047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7426" y="1848056"/>
                <a:ext cx="560474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1463515" y="1886976"/>
                <a:ext cx="54764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3515" y="1886976"/>
                <a:ext cx="547649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0005801" y="789317"/>
                <a:ext cx="58612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5801" y="789317"/>
                <a:ext cx="586121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82473" y="1915613"/>
                <a:ext cx="7631897" cy="10484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𝑨𝑩</m:t>
                          </m:r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𝑩𝑪</m:t>
                          </m:r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𝑨𝑪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473" y="1915613"/>
                <a:ext cx="7631897" cy="10484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82473" y="957799"/>
                <a:ext cx="629499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𝑨𝑩𝑪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ixtiyoriy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473" y="957799"/>
                <a:ext cx="6294993" cy="553998"/>
              </a:xfrm>
              <a:prstGeom prst="rect">
                <a:avLst/>
              </a:prstGeom>
              <a:blipFill>
                <a:blip r:embed="rId9"/>
                <a:stretch>
                  <a:fillRect t="-25275" r="-3582" b="-494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32493" y="3422823"/>
                <a:ext cx="7878695" cy="670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  <m:t>𝑨𝑩</m:t>
                              </m:r>
                            </m:e>
                          </m:d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  <m:t>𝑩𝑪</m:t>
                              </m:r>
                            </m:e>
                          </m:d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solidFill>
                                    <a:srgbClr val="006600"/>
                                  </a:solidFill>
                                  <a:latin typeface="Cambria Math" panose="02040503050406030204" pitchFamily="18" charset="0"/>
                                </a:rPr>
                                <m:t>𝑨𝑪</m:t>
                              </m:r>
                            </m:e>
                          </m:d>
                        </m:e>
                      </m:rad>
                    </m:oMath>
                  </m:oMathPara>
                </a14:m>
                <a:endParaRPr lang="ru-RU" sz="3600" b="1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93" y="3422823"/>
                <a:ext cx="7878695" cy="67088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32493" y="4615286"/>
                <a:ext cx="7609391" cy="670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</m:d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d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d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93" y="4615286"/>
                <a:ext cx="7609391" cy="67088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401294" y="5689281"/>
                <a:ext cx="4444037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294" y="5689281"/>
                <a:ext cx="4444037" cy="61933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Равнобедренный треугольник 23"/>
          <p:cNvSpPr/>
          <p:nvPr/>
        </p:nvSpPr>
        <p:spPr>
          <a:xfrm>
            <a:off x="9667900" y="1218798"/>
            <a:ext cx="1683360" cy="914400"/>
          </a:xfrm>
          <a:prstGeom prst="triangle">
            <a:avLst>
              <a:gd name="adj" fmla="val 20073"/>
            </a:avLst>
          </a:prstGeom>
          <a:gradFill>
            <a:gsLst>
              <a:gs pos="100000">
                <a:srgbClr val="92D050"/>
              </a:gs>
              <a:gs pos="1000">
                <a:schemeClr val="bg1"/>
              </a:gs>
            </a:gsLst>
            <a:lin ang="13500000" scaled="1"/>
          </a:gra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9635194" y="4211196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1357658" y="4215102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9975818" y="3295567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9637554" y="2114449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11360018" y="2118355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9978178" y="1198820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3465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67900" y="2164679"/>
            <a:ext cx="1716066" cy="2073286"/>
          </a:xfrm>
          <a:prstGeom prst="rect">
            <a:avLst/>
          </a:prstGeom>
          <a:gradFill>
            <a:gsLst>
              <a:gs pos="100000">
                <a:srgbClr val="FF99FF"/>
              </a:gs>
              <a:gs pos="1000">
                <a:schemeClr val="bg1"/>
              </a:gs>
            </a:gsLst>
            <a:lin ang="13500000" scaled="1"/>
          </a:gradFill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9667900" y="1218798"/>
            <a:ext cx="1683360" cy="914400"/>
          </a:xfrm>
          <a:prstGeom prst="triangle">
            <a:avLst>
              <a:gd name="adj" fmla="val 20073"/>
            </a:avLst>
          </a:prstGeom>
          <a:gradFill>
            <a:gsLst>
              <a:gs pos="100000">
                <a:srgbClr val="92D050"/>
              </a:gs>
              <a:gs pos="1000">
                <a:schemeClr val="bg1"/>
              </a:gs>
            </a:gsLst>
            <a:lin ang="13500000" scaled="1"/>
          </a:gra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9667900" y="3323565"/>
            <a:ext cx="1683360" cy="914400"/>
          </a:xfrm>
          <a:prstGeom prst="triangle">
            <a:avLst>
              <a:gd name="adj" fmla="val 20073"/>
            </a:avLst>
          </a:prstGeom>
          <a:gradFill>
            <a:gsLst>
              <a:gs pos="100000">
                <a:srgbClr val="92D050"/>
              </a:gs>
              <a:gs pos="1000">
                <a:schemeClr val="bg1"/>
              </a:gs>
            </a:gsLst>
            <a:lin ang="13500000" scaled="1"/>
          </a:gra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6" idx="0"/>
          </p:cNvCxnSpPr>
          <p:nvPr/>
        </p:nvCxnSpPr>
        <p:spPr>
          <a:xfrm flipH="1">
            <a:off x="10003900" y="1218798"/>
            <a:ext cx="1901" cy="2104767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250536" y="3991743"/>
                <a:ext cx="36388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0536" y="3991743"/>
                <a:ext cx="36388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003900" y="2870042"/>
                <a:ext cx="38953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3900" y="2870042"/>
                <a:ext cx="38953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439384" y="3991742"/>
                <a:ext cx="36388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9384" y="3991742"/>
                <a:ext cx="363882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107426" y="1848056"/>
                <a:ext cx="56047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7426" y="1848056"/>
                <a:ext cx="560474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1463515" y="1886976"/>
                <a:ext cx="54764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3515" y="1886976"/>
                <a:ext cx="547649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0005801" y="789317"/>
                <a:ext cx="58612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5801" y="789317"/>
                <a:ext cx="586121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63626" y="598987"/>
                <a:ext cx="9721427" cy="79759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sub>
                    </m:sSub>
                    <m:r>
                      <a:rPr lang="en-US" sz="3600" b="1" i="1" smtClean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600" b="1" i="1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  <m: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𝑨𝑩</m:t>
                            </m:r>
                          </m:e>
                        </m:d>
                        <m:d>
                          <m:dPr>
                            <m:ctrlP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  <m: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𝑩𝑪</m:t>
                            </m:r>
                          </m:e>
                        </m:d>
                        <m:d>
                          <m:dPr>
                            <m:ctrlP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  <m: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b="1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𝑨𝑪</m:t>
                            </m:r>
                          </m:e>
                        </m:d>
                      </m:e>
                    </m:rad>
                  </m:oMath>
                </a14:m>
                <a:r>
                  <a:rPr lang="en-US" sz="3600" b="1" dirty="0" smtClean="0">
                    <a:solidFill>
                      <a:srgbClr val="006600"/>
                    </a:solidFill>
                  </a:rPr>
                  <a:t> </a:t>
                </a:r>
                <a:endParaRPr lang="ru-RU" sz="3600" b="1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26" y="598987"/>
                <a:ext cx="9721427" cy="79759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619783" y="3503766"/>
                <a:ext cx="319786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𝑨</m:t>
                      </m:r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783" y="3503766"/>
                <a:ext cx="3197863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619783" y="4339309"/>
                <a:ext cx="4201984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𝟒𝟖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783" y="4339309"/>
                <a:ext cx="4201984" cy="61933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372133" y="1561992"/>
                <a:ext cx="4904842" cy="10371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</m:rad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2133" y="1561992"/>
                <a:ext cx="4904842" cy="10371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619783" y="2694233"/>
                <a:ext cx="3771995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sSub>
                        <m:sSubPr>
                          <m:ctrlP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ru-RU" sz="3600" b="1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783" y="2694233"/>
                <a:ext cx="3771995" cy="61933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619783" y="5113951"/>
                <a:ext cx="3334503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𝟒𝟖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𝒄𝒎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783" y="5113951"/>
                <a:ext cx="3334503" cy="658898"/>
              </a:xfrm>
              <a:prstGeom prst="rect">
                <a:avLst/>
              </a:prstGeom>
              <a:blipFill>
                <a:blip r:embed="rId13"/>
                <a:stretch>
                  <a:fillRect l="-5667" t="-12963" b="-34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/>
          <p:cNvCxnSpPr>
            <a:stCxn id="32" idx="2"/>
          </p:cNvCxnSpPr>
          <p:nvPr/>
        </p:nvCxnSpPr>
        <p:spPr>
          <a:xfrm flipH="1" flipV="1">
            <a:off x="9813039" y="3882110"/>
            <a:ext cx="1544619" cy="359759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 rot="963808">
            <a:off x="9842708" y="3798764"/>
            <a:ext cx="100384" cy="7842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9778399" y="3855342"/>
            <a:ext cx="56163" cy="53534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9635194" y="4211196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11357658" y="4215102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9975818" y="3295567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9635194" y="2110655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11357658" y="2114561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9975818" y="1195026"/>
            <a:ext cx="56163" cy="5353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 rot="481960">
                <a:off x="9999403" y="3571792"/>
                <a:ext cx="77130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𝑨𝑩</m:t>
                          </m:r>
                        </m:sub>
                      </m:sSub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81960">
                <a:off x="9999403" y="3571792"/>
                <a:ext cx="771301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2908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257-masala (169-sahifa)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1966" y="686584"/>
                <a:ext cx="11683824" cy="1766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G‘ishtning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o‘lchamlari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d>
                      <m:d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𝒄𝒎</m:t>
                        </m:r>
                      </m:e>
                    </m:d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Agar </a:t>
                </a:r>
              </a:p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hajmdagi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g‘ishtning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1700 kg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dona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g‘ishtning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massasini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grammda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966" y="686584"/>
                <a:ext cx="11683824" cy="1766894"/>
              </a:xfrm>
              <a:prstGeom prst="rect">
                <a:avLst/>
              </a:prstGeom>
              <a:blipFill>
                <a:blip r:embed="rId2"/>
                <a:stretch>
                  <a:fillRect l="-1618" t="-5536" b="-124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>
            <a:off x="476400" y="2566869"/>
            <a:ext cx="11248875" cy="14406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57010" y="2711123"/>
                <a:ext cx="1111195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𝟏𝟗𝟓𝟎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𝒄𝒎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𝟎𝟎𝟏𝟗𝟓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010" y="2711123"/>
                <a:ext cx="11111953" cy="6294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658680" y="3421930"/>
                <a:ext cx="1314719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ru-RU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680" y="3421930"/>
                <a:ext cx="1314719" cy="6588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Прямоугольник 20"/>
              <p:cNvSpPr/>
              <p:nvPr/>
            </p:nvSpPr>
            <p:spPr>
              <a:xfrm>
                <a:off x="2108577" y="4195623"/>
                <a:ext cx="2864822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𝟎𝟎𝟏𝟗𝟓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ru-RU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8577" y="4195623"/>
                <a:ext cx="2864822" cy="6588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>
            <a:off x="5202009" y="3788881"/>
            <a:ext cx="1176690" cy="9445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6638419" y="3470439"/>
            <a:ext cx="20056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1700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5202009" y="4472891"/>
            <a:ext cx="117669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Прямоугольник 25"/>
              <p:cNvSpPr/>
              <p:nvPr/>
            </p:nvSpPr>
            <p:spPr>
              <a:xfrm>
                <a:off x="7241820" y="4178122"/>
                <a:ext cx="55495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1820" y="4178122"/>
                <a:ext cx="554959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557010" y="4967204"/>
                <a:ext cx="902971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𝟎𝟎𝟏𝟗𝟓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𝟏𝟕𝟎𝟎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𝟑𝟏𝟓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𝐤𝐠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𝟑𝟑𝟏𝟓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𝒈</m:t>
                      </m:r>
                    </m:oMath>
                  </m:oMathPara>
                </a14:m>
                <a:endParaRPr lang="ru-RU" sz="3600" b="1" i="1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010" y="4967204"/>
                <a:ext cx="9029715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7002300" y="5863496"/>
                <a:ext cx="331693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𝟑𝟑𝟏𝟓</m:t>
                    </m:r>
                    <m:r>
                      <a:rPr lang="en-US" sz="36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</m:oMath>
                </a14:m>
                <a:endParaRPr lang="ru-RU" sz="3600" b="1" i="1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2300" y="5863496"/>
                <a:ext cx="3316934" cy="646331"/>
              </a:xfrm>
              <a:prstGeom prst="rect">
                <a:avLst/>
              </a:prstGeom>
              <a:blipFill>
                <a:blip r:embed="rId8"/>
                <a:stretch>
                  <a:fillRect l="-5699" t="-16981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85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262-masala (169-sahifa)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39099" y="1724025"/>
            <a:ext cx="3267075" cy="1638300"/>
          </a:xfrm>
          <a:prstGeom prst="rect">
            <a:avLst/>
          </a:prstGeom>
          <a:gradFill>
            <a:gsLst>
              <a:gs pos="87000">
                <a:srgbClr val="FFC000"/>
              </a:gs>
              <a:gs pos="0">
                <a:schemeClr val="bg1"/>
              </a:gs>
            </a:gsLst>
            <a:lin ang="135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8039100" y="2466975"/>
            <a:ext cx="161925" cy="89535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305925" y="2466975"/>
            <a:ext cx="209550" cy="89535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1072812" y="1724025"/>
            <a:ext cx="209550" cy="89535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8039100" y="3362325"/>
            <a:ext cx="1476375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201025" y="2466975"/>
            <a:ext cx="110490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0268637" y="1704973"/>
            <a:ext cx="814387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9305925" y="1710788"/>
            <a:ext cx="1777099" cy="756187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9515475" y="2600323"/>
            <a:ext cx="1766887" cy="74295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8184356" y="1704973"/>
            <a:ext cx="2140744" cy="781054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Равнобедренный треугольник 24"/>
          <p:cNvSpPr/>
          <p:nvPr/>
        </p:nvSpPr>
        <p:spPr>
          <a:xfrm rot="5400000">
            <a:off x="8923145" y="538843"/>
            <a:ext cx="1060704" cy="2887135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 rot="1920100">
            <a:off x="7654002" y="1023408"/>
            <a:ext cx="1060704" cy="2887135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 rot="16200000">
            <a:off x="9519931" y="1208798"/>
            <a:ext cx="1528209" cy="3695159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 rot="11840686">
            <a:off x="10599086" y="979434"/>
            <a:ext cx="1060704" cy="1752034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0416160" y="1286884"/>
                <a:ext cx="76142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16160" y="1286884"/>
                <a:ext cx="761427" cy="369332"/>
              </a:xfrm>
              <a:prstGeom prst="rect">
                <a:avLst/>
              </a:prstGeom>
              <a:blipFill>
                <a:blip r:embed="rId2"/>
                <a:stretch>
                  <a:fillRect l="-9600" r="-480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0211234" y="3071310"/>
                <a:ext cx="9457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1234" y="3071310"/>
                <a:ext cx="945772" cy="369332"/>
              </a:xfrm>
              <a:prstGeom prst="rect">
                <a:avLst/>
              </a:prstGeom>
              <a:blipFill>
                <a:blip r:embed="rId3"/>
                <a:stretch>
                  <a:fillRect l="-7097" r="-3871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254588" y="3372428"/>
                <a:ext cx="9457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4588" y="3372428"/>
                <a:ext cx="945772" cy="369332"/>
              </a:xfrm>
              <a:prstGeom prst="rect">
                <a:avLst/>
              </a:prstGeom>
              <a:blipFill>
                <a:blip r:embed="rId4"/>
                <a:stretch>
                  <a:fillRect l="-7097" r="-3871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 flipH="1" flipV="1">
            <a:off x="7625071" y="2466974"/>
            <a:ext cx="579012" cy="1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 flipV="1">
            <a:off x="7611015" y="3352222"/>
            <a:ext cx="444458" cy="11259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7757829" y="2466974"/>
            <a:ext cx="0" cy="876299"/>
          </a:xfrm>
          <a:prstGeom prst="straightConnector1">
            <a:avLst/>
          </a:prstGeom>
          <a:ln w="38100">
            <a:solidFill>
              <a:srgbClr val="0000CC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926512" y="2743478"/>
                <a:ext cx="76142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6512" y="2743478"/>
                <a:ext cx="761426" cy="369332"/>
              </a:xfrm>
              <a:prstGeom prst="rect">
                <a:avLst/>
              </a:prstGeom>
              <a:blipFill>
                <a:blip r:embed="rId5"/>
                <a:stretch>
                  <a:fillRect l="-8800" r="-480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746081" y="691969"/>
            <a:ext cx="64603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O‘lchamlari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plitkaning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12,36 kg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zichligini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219776" y="5813548"/>
                <a:ext cx="117339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𝝆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776" y="5813548"/>
                <a:ext cx="1173398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805674" y="3460588"/>
                <a:ext cx="229870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5674" y="3460588"/>
                <a:ext cx="2298706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856418" y="4079415"/>
                <a:ext cx="237558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𝒕𝒓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418" y="4079415"/>
                <a:ext cx="2375587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791639" y="5299970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776772" y="4760692"/>
                <a:ext cx="2718629" cy="603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𝒑𝒓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6772" y="4760692"/>
                <a:ext cx="2718629" cy="6036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862703" y="3464863"/>
                <a:ext cx="202940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703" y="3464863"/>
                <a:ext cx="2029402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791639" y="2849743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Дуга 49"/>
          <p:cNvSpPr/>
          <p:nvPr/>
        </p:nvSpPr>
        <p:spPr>
          <a:xfrm rot="9700880">
            <a:off x="771546" y="5420499"/>
            <a:ext cx="914400" cy="914400"/>
          </a:xfrm>
          <a:prstGeom prst="arc">
            <a:avLst>
              <a:gd name="adj1" fmla="val 16408253"/>
              <a:gd name="adj2" fmla="val 1804942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856418" y="4737959"/>
                <a:ext cx="2718629" cy="603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𝒑𝒓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418" y="4737959"/>
                <a:ext cx="2718629" cy="60362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785008" y="4070865"/>
                <a:ext cx="310341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008" y="4070865"/>
                <a:ext cx="3103414" cy="5539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819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76693" y="306371"/>
                <a:ext cx="3404073" cy="6708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𝒑𝒓</m:t>
                          </m:r>
                        </m:sub>
                      </m:sSub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693" y="306371"/>
                <a:ext cx="3404073" cy="6708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41466" y="1231770"/>
                <a:ext cx="11550534" cy="11652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𝒕𝒓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𝒑𝒓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𝟔𝟒𝟎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466" y="1231770"/>
                <a:ext cx="11550534" cy="11652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411744" y="3850775"/>
                <a:ext cx="7101239" cy="11198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𝝆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 b="1" dirty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12,36 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𝟎𝟎𝟎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𝟔𝟒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𝟏𝟗𝟑𝟏𝟐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𝒌𝒈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1744" y="3850775"/>
                <a:ext cx="7101239" cy="11198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70961" y="4247977"/>
                <a:ext cx="205505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𝝆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961" y="4247977"/>
                <a:ext cx="2055050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766209" y="2868916"/>
                <a:ext cx="5842690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𝟔𝟒𝟎</m:t>
                      </m:r>
                      <m:r>
                        <a:rPr lang="en-US" sz="4000" b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𝟎𝟎𝟎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209" y="2868916"/>
                <a:ext cx="5842690" cy="7218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280766" y="5354056"/>
                <a:ext cx="4465838" cy="8311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𝟏𝟗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𝟑𝟏𝟐𝟓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  <m:sSup>
                          <m:sSup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endParaRPr lang="ru-RU" sz="3600" b="1" i="1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0766" y="5354056"/>
                <a:ext cx="4465838" cy="831190"/>
              </a:xfrm>
              <a:prstGeom prst="rect">
                <a:avLst/>
              </a:prstGeom>
              <a:blipFill>
                <a:blip r:embed="rId7"/>
                <a:stretch>
                  <a:fillRect l="-4093" t="-4380" b="-10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Дуга 9"/>
          <p:cNvSpPr/>
          <p:nvPr/>
        </p:nvSpPr>
        <p:spPr>
          <a:xfrm rot="9700880">
            <a:off x="1541285" y="3858398"/>
            <a:ext cx="914400" cy="914400"/>
          </a:xfrm>
          <a:prstGeom prst="arc">
            <a:avLst>
              <a:gd name="adj1" fmla="val 16408253"/>
              <a:gd name="adj2" fmla="val 1804942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9700880">
            <a:off x="3954544" y="3767046"/>
            <a:ext cx="914400" cy="914400"/>
          </a:xfrm>
          <a:prstGeom prst="arc">
            <a:avLst>
              <a:gd name="adj1" fmla="val 16408253"/>
              <a:gd name="adj2" fmla="val 1804942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02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06122" y="964504"/>
                <a:ext cx="11774837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Kanalning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ko‘ndalang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kesimi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asoslari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6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trapetsiyadan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 m/s 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minutda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kanaldan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hajm-dagi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oqib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o‘tadi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22" y="964504"/>
                <a:ext cx="11774837" cy="3170099"/>
              </a:xfrm>
              <a:prstGeom prst="rect">
                <a:avLst/>
              </a:prstGeom>
              <a:blipFill>
                <a:blip r:embed="rId2"/>
                <a:stretch>
                  <a:fillRect l="-1864" t="-3462" r="-1864" b="-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>
            <a:off x="6544574" y="4157607"/>
            <a:ext cx="1246615" cy="1462483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987441" y="5607564"/>
            <a:ext cx="1803748" cy="6263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9594937" y="5613709"/>
            <a:ext cx="1803748" cy="1252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576660" y="5626235"/>
            <a:ext cx="0" cy="76670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791189" y="5626235"/>
            <a:ext cx="0" cy="76670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9393433" y="560756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9241033" y="560756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9108762" y="560756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8990868" y="560756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8864346" y="560756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8732075" y="560756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8614181" y="560756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8467531" y="5604886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8335260" y="5604886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8217366" y="5604886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8087969" y="5604886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7955698" y="5604886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7561758" y="532864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7426611" y="517951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7300090" y="5074108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190822" y="4926945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7061426" y="4783370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6934905" y="464779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6800491" y="4474825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6671095" y="4331250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6561827" y="4215132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9813253" y="529453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9945524" y="5171677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10074921" y="502451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10197383" y="4888848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10333712" y="4731807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10454482" y="4588232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10586754" y="4452656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10713275" y="4312701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7955698" y="6257026"/>
            <a:ext cx="1437735" cy="2300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H="1">
            <a:off x="10897771" y="4435344"/>
            <a:ext cx="2777" cy="1088438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8242084" y="3881814"/>
                <a:ext cx="92333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2084" y="3881814"/>
                <a:ext cx="923330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8238048" y="5886133"/>
                <a:ext cx="70852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8048" y="5886133"/>
                <a:ext cx="708527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0935302" y="4748627"/>
                <a:ext cx="70852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5302" y="4748627"/>
                <a:ext cx="708527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Прямоугольник 63"/>
          <p:cNvSpPr/>
          <p:nvPr/>
        </p:nvSpPr>
        <p:spPr>
          <a:xfrm>
            <a:off x="7802303" y="4406122"/>
            <a:ext cx="1740875" cy="1176663"/>
          </a:xfrm>
          <a:prstGeom prst="rect">
            <a:avLst/>
          </a:prstGeom>
          <a:solidFill>
            <a:srgbClr val="2FC9FF"/>
          </a:solidFill>
          <a:ln>
            <a:solidFill>
              <a:srgbClr val="2FC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Равнобедренный треугольник 64"/>
          <p:cNvSpPr/>
          <p:nvPr/>
        </p:nvSpPr>
        <p:spPr>
          <a:xfrm rot="10800000">
            <a:off x="6804675" y="4404383"/>
            <a:ext cx="1015688" cy="1200502"/>
          </a:xfrm>
          <a:prstGeom prst="triangle">
            <a:avLst>
              <a:gd name="adj" fmla="val 583"/>
            </a:avLst>
          </a:prstGeom>
          <a:solidFill>
            <a:srgbClr val="2FC9FF"/>
          </a:solidFill>
          <a:ln>
            <a:solidFill>
              <a:srgbClr val="2FC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Равнобедренный треугольник 65"/>
          <p:cNvSpPr/>
          <p:nvPr/>
        </p:nvSpPr>
        <p:spPr>
          <a:xfrm rot="10800000" flipH="1">
            <a:off x="9525705" y="4416080"/>
            <a:ext cx="1019875" cy="1172515"/>
          </a:xfrm>
          <a:prstGeom prst="triangle">
            <a:avLst>
              <a:gd name="adj" fmla="val 583"/>
            </a:avLst>
          </a:prstGeom>
          <a:solidFill>
            <a:srgbClr val="2FC9FF"/>
          </a:solidFill>
          <a:ln>
            <a:solidFill>
              <a:srgbClr val="2FC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7791189" y="5611601"/>
            <a:ext cx="1803748" cy="3013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9543178" y="4134603"/>
            <a:ext cx="1298374" cy="1476998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5321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4918" y="2"/>
            <a:ext cx="12196918" cy="69758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6907528" y="2564509"/>
            <a:ext cx="1803748" cy="6263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0515024" y="2570654"/>
            <a:ext cx="1524763" cy="6381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463462" y="2571559"/>
            <a:ext cx="0" cy="76670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8718718" y="2571559"/>
            <a:ext cx="0" cy="766706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322413" y="252985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0170013" y="252985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0037742" y="252985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9919848" y="252985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9793326" y="252985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9661055" y="252985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9543161" y="252985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9396511" y="2527175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9264240" y="2527175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9146346" y="2527175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9016949" y="2527175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884678" y="2527175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8490738" y="225093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8355591" y="210180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229070" y="1996397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119802" y="184923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7990406" y="1705659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7863885" y="157008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7729471" y="1397114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7600075" y="1253539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7490807" y="1137421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10742233" y="221682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0874504" y="2093966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11003901" y="1946803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11126363" y="1811137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11262692" y="1654096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11383462" y="1510521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11515734" y="1374945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11642255" y="1234990"/>
            <a:ext cx="0" cy="1951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8863647" y="3153200"/>
            <a:ext cx="1458766" cy="8582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H="1">
            <a:off x="7421310" y="1394727"/>
            <a:ext cx="2777" cy="1088438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9114412" y="893551"/>
                <a:ext cx="92333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4412" y="893551"/>
                <a:ext cx="923330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9145997" y="2722313"/>
                <a:ext cx="70852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5997" y="2722313"/>
                <a:ext cx="708527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6641905" y="1723502"/>
                <a:ext cx="70852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1905" y="1723502"/>
                <a:ext cx="708527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Прямоугольник 63"/>
          <p:cNvSpPr/>
          <p:nvPr/>
        </p:nvSpPr>
        <p:spPr>
          <a:xfrm>
            <a:off x="8727832" y="1355709"/>
            <a:ext cx="1740875" cy="1176663"/>
          </a:xfrm>
          <a:prstGeom prst="rect">
            <a:avLst/>
          </a:prstGeom>
          <a:solidFill>
            <a:srgbClr val="2FC9FF"/>
          </a:solidFill>
          <a:ln>
            <a:solidFill>
              <a:srgbClr val="2FC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Равнобедренный треугольник 64"/>
          <p:cNvSpPr/>
          <p:nvPr/>
        </p:nvSpPr>
        <p:spPr>
          <a:xfrm rot="10800000">
            <a:off x="7730204" y="1353970"/>
            <a:ext cx="1015688" cy="1200502"/>
          </a:xfrm>
          <a:prstGeom prst="triangle">
            <a:avLst>
              <a:gd name="adj" fmla="val 583"/>
            </a:avLst>
          </a:prstGeom>
          <a:solidFill>
            <a:srgbClr val="2FC9FF"/>
          </a:solidFill>
          <a:ln>
            <a:solidFill>
              <a:srgbClr val="2FC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Равнобедренный треугольник 65"/>
          <p:cNvSpPr/>
          <p:nvPr/>
        </p:nvSpPr>
        <p:spPr>
          <a:xfrm rot="10800000" flipH="1">
            <a:off x="10463265" y="1353970"/>
            <a:ext cx="1019875" cy="1172515"/>
          </a:xfrm>
          <a:prstGeom prst="triangle">
            <a:avLst>
              <a:gd name="adj" fmla="val 583"/>
            </a:avLst>
          </a:prstGeom>
          <a:solidFill>
            <a:srgbClr val="2FC9FF"/>
          </a:solidFill>
          <a:ln>
            <a:solidFill>
              <a:srgbClr val="2FC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8711276" y="2568546"/>
            <a:ext cx="1803748" cy="3013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319661" y="697584"/>
            <a:ext cx="2408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411770" y="1409125"/>
                <a:ext cx="230313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770" y="1409125"/>
                <a:ext cx="2303131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1319661" y="5163794"/>
            <a:ext cx="34808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40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b="1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411770" y="2841265"/>
                <a:ext cx="238052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𝒕𝒓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770" y="2841265"/>
                <a:ext cx="2380523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1429072" y="4499894"/>
                <a:ext cx="463992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𝒎𝒊𝒏𝒖𝒕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072" y="4499894"/>
                <a:ext cx="4639925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1424562" y="2125195"/>
                <a:ext cx="198894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4562" y="2125195"/>
                <a:ext cx="1988941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1411770" y="3705504"/>
                <a:ext cx="255159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770" y="3705504"/>
                <a:ext cx="2551596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555190" y="5927505"/>
                <a:ext cx="130304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5190" y="5927505"/>
                <a:ext cx="1303049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Прямая соединительная линия 72"/>
          <p:cNvCxnSpPr/>
          <p:nvPr/>
        </p:nvCxnSpPr>
        <p:spPr>
          <a:xfrm flipV="1">
            <a:off x="10463265" y="1091548"/>
            <a:ext cx="1298374" cy="1476998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7459147" y="1071985"/>
            <a:ext cx="1259571" cy="1485487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4572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512</Words>
  <Application>Microsoft Office PowerPoint</Application>
  <PresentationFormat>Широкоэкранный</PresentationFormat>
  <Paragraphs>262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34</cp:revision>
  <dcterms:created xsi:type="dcterms:W3CDTF">2020-11-06T19:50:15Z</dcterms:created>
  <dcterms:modified xsi:type="dcterms:W3CDTF">2020-11-25T14:48:40Z</dcterms:modified>
</cp:coreProperties>
</file>