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57" r:id="rId9"/>
    <p:sldId id="258" r:id="rId10"/>
    <p:sldId id="259" r:id="rId11"/>
    <p:sldId id="25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6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FF99FF"/>
    <a:srgbClr val="0000CC"/>
    <a:srgbClr val="990099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17" autoAdjust="0"/>
  </p:normalViewPr>
  <p:slideViewPr>
    <p:cSldViewPr snapToGrid="0">
      <p:cViewPr varScale="1">
        <p:scale>
          <a:sx n="65" d="100"/>
          <a:sy n="65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3CD935-8A7B-4257-96F8-4CA4BDAACEF1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8BF7EC60-F93E-460A-B845-FBB07C069FC9}">
      <dgm:prSet phldrT="[Текст]" custT="1"/>
      <dgm:spPr>
        <a:solidFill>
          <a:srgbClr val="FF99FF"/>
        </a:soli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en-US" sz="4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170-sahifa</a:t>
          </a:r>
          <a:endParaRPr lang="ru-RU" sz="44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EE8C4A-A0BC-4106-9BC9-475DC546A49A}" type="parTrans" cxnId="{3E421F66-62EC-4DAC-AD14-8F17B3C96E6A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3F37AF-BB04-4ED8-96F3-BEC0CAA7F7B3}" type="sibTrans" cxnId="{3E421F66-62EC-4DAC-AD14-8F17B3C96E6A}">
      <dgm:prSet custT="1"/>
      <dgm:spPr>
        <a:solidFill>
          <a:srgbClr val="FF99FF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ru-RU" sz="44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27BC0A-249D-4F57-ADBF-AE91FB3E0EF8}">
      <dgm:prSet phldrT="[Текст]" custT="1"/>
      <dgm:spPr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en-US" sz="4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265</a:t>
          </a:r>
          <a:endParaRPr lang="ru-RU" sz="44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6BEE5C-525A-4E25-B1B2-4DE66FD14205}" type="parTrans" cxnId="{E4694188-0DE3-46B0-A8B4-3B88F349FB09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E9577-F5D3-4F91-9AF7-CCD1FF15CEAD}" type="sibTrans" cxnId="{E4694188-0DE3-46B0-A8B4-3B88F349FB09}">
      <dgm:prSet custT="1"/>
      <dgm:spPr>
        <a:solidFill>
          <a:srgbClr val="00FF99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ru-RU" sz="44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9198B8-114A-4DB1-AC92-A3139520238E}">
      <dgm:prSet phldrT="[Текст]" custT="1"/>
      <dgm:spPr>
        <a:solidFill>
          <a:srgbClr val="00B0F0"/>
        </a:soli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en-US" sz="4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267</a:t>
          </a:r>
          <a:endParaRPr lang="ru-RU" sz="44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A475A2-F05A-4A22-8FE2-423B5056D73B}" type="parTrans" cxnId="{A68A9020-8539-41D9-BFC8-90B0941EC406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80F6B0-097C-4E22-94F0-838B71444488}" type="sibTrans" cxnId="{A68A9020-8539-41D9-BFC8-90B0941EC406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B0D798-1D81-4D5A-9C55-2AE7F24C96A0}" type="pres">
      <dgm:prSet presAssocID="{2D3CD935-8A7B-4257-96F8-4CA4BDAACEF1}" presName="Name0" presStyleCnt="0">
        <dgm:presLayoutVars>
          <dgm:dir/>
          <dgm:resizeHandles val="exact"/>
        </dgm:presLayoutVars>
      </dgm:prSet>
      <dgm:spPr/>
    </dgm:pt>
    <dgm:pt modelId="{64B6CDB3-8CBE-45B0-A3F6-685C34C214EC}" type="pres">
      <dgm:prSet presAssocID="{8BF7EC60-F93E-460A-B845-FBB07C069FC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FBDC8-94FC-40DD-B050-788F6CE00886}" type="pres">
      <dgm:prSet presAssocID="{383F37AF-BB04-4ED8-96F3-BEC0CAA7F7B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9F67AD4-8022-463D-BAFE-FD218FEB01BF}" type="pres">
      <dgm:prSet presAssocID="{383F37AF-BB04-4ED8-96F3-BEC0CAA7F7B3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762F092-90EF-4CAB-A845-424137FE7D14}" type="pres">
      <dgm:prSet presAssocID="{6F27BC0A-249D-4F57-ADBF-AE91FB3E0EF8}" presName="node" presStyleLbl="node1" presStyleIdx="1" presStyleCnt="3" custScaleX="69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5F804E-F684-4065-9367-14BAEC81F91B}" type="pres">
      <dgm:prSet presAssocID="{E5EE9577-F5D3-4F91-9AF7-CCD1FF15CEA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001F352-5203-4EF7-84E2-6CCC507D4621}" type="pres">
      <dgm:prSet presAssocID="{E5EE9577-F5D3-4F91-9AF7-CCD1FF15CEAD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6B19C704-5349-4266-8AD7-BC1D4AD00565}" type="pres">
      <dgm:prSet presAssocID="{4C9198B8-114A-4DB1-AC92-A3139520238E}" presName="node" presStyleLbl="node1" presStyleIdx="2" presStyleCnt="3" custScaleX="66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8A9020-8539-41D9-BFC8-90B0941EC406}" srcId="{2D3CD935-8A7B-4257-96F8-4CA4BDAACEF1}" destId="{4C9198B8-114A-4DB1-AC92-A3139520238E}" srcOrd="2" destOrd="0" parTransId="{F5A475A2-F05A-4A22-8FE2-423B5056D73B}" sibTransId="{5580F6B0-097C-4E22-94F0-838B71444488}"/>
    <dgm:cxn modelId="{C9F31C86-3FDC-4723-959C-5B139DAE81C3}" type="presOf" srcId="{8BF7EC60-F93E-460A-B845-FBB07C069FC9}" destId="{64B6CDB3-8CBE-45B0-A3F6-685C34C214EC}" srcOrd="0" destOrd="0" presId="urn:microsoft.com/office/officeart/2005/8/layout/process1"/>
    <dgm:cxn modelId="{57B0D655-DBA5-4D86-9F60-D893767027D4}" type="presOf" srcId="{4C9198B8-114A-4DB1-AC92-A3139520238E}" destId="{6B19C704-5349-4266-8AD7-BC1D4AD00565}" srcOrd="0" destOrd="0" presId="urn:microsoft.com/office/officeart/2005/8/layout/process1"/>
    <dgm:cxn modelId="{0B2F6F5A-7014-4F4A-AFB0-36AD999982B6}" type="presOf" srcId="{6F27BC0A-249D-4F57-ADBF-AE91FB3E0EF8}" destId="{0762F092-90EF-4CAB-A845-424137FE7D14}" srcOrd="0" destOrd="0" presId="urn:microsoft.com/office/officeart/2005/8/layout/process1"/>
    <dgm:cxn modelId="{E06F085A-29D0-41D5-8DD8-AEA03A689BD1}" type="presOf" srcId="{2D3CD935-8A7B-4257-96F8-4CA4BDAACEF1}" destId="{B1B0D798-1D81-4D5A-9C55-2AE7F24C96A0}" srcOrd="0" destOrd="0" presId="urn:microsoft.com/office/officeart/2005/8/layout/process1"/>
    <dgm:cxn modelId="{2B52CFBD-6B36-46CA-A27C-EC9AF64EC8DB}" type="presOf" srcId="{E5EE9577-F5D3-4F91-9AF7-CCD1FF15CEAD}" destId="{7001F352-5203-4EF7-84E2-6CCC507D4621}" srcOrd="1" destOrd="0" presId="urn:microsoft.com/office/officeart/2005/8/layout/process1"/>
    <dgm:cxn modelId="{E4694188-0DE3-46B0-A8B4-3B88F349FB09}" srcId="{2D3CD935-8A7B-4257-96F8-4CA4BDAACEF1}" destId="{6F27BC0A-249D-4F57-ADBF-AE91FB3E0EF8}" srcOrd="1" destOrd="0" parTransId="{D86BEE5C-525A-4E25-B1B2-4DE66FD14205}" sibTransId="{E5EE9577-F5D3-4F91-9AF7-CCD1FF15CEAD}"/>
    <dgm:cxn modelId="{3E421F66-62EC-4DAC-AD14-8F17B3C96E6A}" srcId="{2D3CD935-8A7B-4257-96F8-4CA4BDAACEF1}" destId="{8BF7EC60-F93E-460A-B845-FBB07C069FC9}" srcOrd="0" destOrd="0" parTransId="{5EEE8C4A-A0BC-4106-9BC9-475DC546A49A}" sibTransId="{383F37AF-BB04-4ED8-96F3-BEC0CAA7F7B3}"/>
    <dgm:cxn modelId="{43D7C914-0D83-4F5A-98F1-74D8496CCD79}" type="presOf" srcId="{E5EE9577-F5D3-4F91-9AF7-CCD1FF15CEAD}" destId="{675F804E-F684-4065-9367-14BAEC81F91B}" srcOrd="0" destOrd="0" presId="urn:microsoft.com/office/officeart/2005/8/layout/process1"/>
    <dgm:cxn modelId="{08DB534E-321B-46B1-B9F5-D1281543AA52}" type="presOf" srcId="{383F37AF-BB04-4ED8-96F3-BEC0CAA7F7B3}" destId="{39F67AD4-8022-463D-BAFE-FD218FEB01BF}" srcOrd="1" destOrd="0" presId="urn:microsoft.com/office/officeart/2005/8/layout/process1"/>
    <dgm:cxn modelId="{AE6E92CE-54F3-466B-AA2A-C6B3349894A6}" type="presOf" srcId="{383F37AF-BB04-4ED8-96F3-BEC0CAA7F7B3}" destId="{E08FBDC8-94FC-40DD-B050-788F6CE00886}" srcOrd="0" destOrd="0" presId="urn:microsoft.com/office/officeart/2005/8/layout/process1"/>
    <dgm:cxn modelId="{7B6A58E1-24AB-45DA-B8C2-4D65C9D0E85E}" type="presParOf" srcId="{B1B0D798-1D81-4D5A-9C55-2AE7F24C96A0}" destId="{64B6CDB3-8CBE-45B0-A3F6-685C34C214EC}" srcOrd="0" destOrd="0" presId="urn:microsoft.com/office/officeart/2005/8/layout/process1"/>
    <dgm:cxn modelId="{48141DED-C056-422A-8569-EEA8363FC78E}" type="presParOf" srcId="{B1B0D798-1D81-4D5A-9C55-2AE7F24C96A0}" destId="{E08FBDC8-94FC-40DD-B050-788F6CE00886}" srcOrd="1" destOrd="0" presId="urn:microsoft.com/office/officeart/2005/8/layout/process1"/>
    <dgm:cxn modelId="{6FE994D1-FC9B-46F1-BF5A-44FC9B832C37}" type="presParOf" srcId="{E08FBDC8-94FC-40DD-B050-788F6CE00886}" destId="{39F67AD4-8022-463D-BAFE-FD218FEB01BF}" srcOrd="0" destOrd="0" presId="urn:microsoft.com/office/officeart/2005/8/layout/process1"/>
    <dgm:cxn modelId="{852D8CB4-3CB9-4C37-BCF7-B0BD3A264073}" type="presParOf" srcId="{B1B0D798-1D81-4D5A-9C55-2AE7F24C96A0}" destId="{0762F092-90EF-4CAB-A845-424137FE7D14}" srcOrd="2" destOrd="0" presId="urn:microsoft.com/office/officeart/2005/8/layout/process1"/>
    <dgm:cxn modelId="{EDCC1641-EBF3-4FF7-8C77-30462EE6B330}" type="presParOf" srcId="{B1B0D798-1D81-4D5A-9C55-2AE7F24C96A0}" destId="{675F804E-F684-4065-9367-14BAEC81F91B}" srcOrd="3" destOrd="0" presId="urn:microsoft.com/office/officeart/2005/8/layout/process1"/>
    <dgm:cxn modelId="{ECB8E14D-CCE5-4B54-8A89-FA02389A5C54}" type="presParOf" srcId="{675F804E-F684-4065-9367-14BAEC81F91B}" destId="{7001F352-5203-4EF7-84E2-6CCC507D4621}" srcOrd="0" destOrd="0" presId="urn:microsoft.com/office/officeart/2005/8/layout/process1"/>
    <dgm:cxn modelId="{4285DF11-E7CD-4255-BAD9-DE9D72F7A9D9}" type="presParOf" srcId="{B1B0D798-1D81-4D5A-9C55-2AE7F24C96A0}" destId="{6B19C704-5349-4266-8AD7-BC1D4AD0056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B6CDB3-8CBE-45B0-A3F6-685C34C214EC}">
      <dsp:nvSpPr>
        <dsp:cNvPr id="0" name=""/>
        <dsp:cNvSpPr/>
      </dsp:nvSpPr>
      <dsp:spPr>
        <a:xfrm>
          <a:off x="6440" y="121159"/>
          <a:ext cx="3583823" cy="2150294"/>
        </a:xfrm>
        <a:prstGeom prst="roundRect">
          <a:avLst>
            <a:gd name="adj" fmla="val 10000"/>
          </a:avLst>
        </a:prstGeom>
        <a:solidFill>
          <a:srgbClr val="FF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170-sahifa</a:t>
          </a:r>
          <a:endParaRPr lang="ru-RU" sz="44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420" y="184139"/>
        <a:ext cx="3457863" cy="2024334"/>
      </dsp:txXfrm>
    </dsp:sp>
    <dsp:sp modelId="{E08FBDC8-94FC-40DD-B050-788F6CE00886}">
      <dsp:nvSpPr>
        <dsp:cNvPr id="0" name=""/>
        <dsp:cNvSpPr/>
      </dsp:nvSpPr>
      <dsp:spPr>
        <a:xfrm>
          <a:off x="3948646" y="751912"/>
          <a:ext cx="759770" cy="888788"/>
        </a:xfrm>
        <a:prstGeom prst="rightArrow">
          <a:avLst>
            <a:gd name="adj1" fmla="val 60000"/>
            <a:gd name="adj2" fmla="val 50000"/>
          </a:avLst>
        </a:prstGeom>
        <a:solidFill>
          <a:srgbClr val="FF99FF"/>
        </a:solidFill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b="1" i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48646" y="929670"/>
        <a:ext cx="531839" cy="533272"/>
      </dsp:txXfrm>
    </dsp:sp>
    <dsp:sp modelId="{0762F092-90EF-4CAB-A845-424137FE7D14}">
      <dsp:nvSpPr>
        <dsp:cNvPr id="0" name=""/>
        <dsp:cNvSpPr/>
      </dsp:nvSpPr>
      <dsp:spPr>
        <a:xfrm>
          <a:off x="5023793" y="121159"/>
          <a:ext cx="2477819" cy="2150294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265</a:t>
          </a:r>
          <a:endParaRPr lang="ru-RU" sz="44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86773" y="184139"/>
        <a:ext cx="2351859" cy="2024334"/>
      </dsp:txXfrm>
    </dsp:sp>
    <dsp:sp modelId="{675F804E-F684-4065-9367-14BAEC81F91B}">
      <dsp:nvSpPr>
        <dsp:cNvPr id="0" name=""/>
        <dsp:cNvSpPr/>
      </dsp:nvSpPr>
      <dsp:spPr>
        <a:xfrm>
          <a:off x="7859995" y="751912"/>
          <a:ext cx="759770" cy="888788"/>
        </a:xfrm>
        <a:prstGeom prst="rightArrow">
          <a:avLst>
            <a:gd name="adj1" fmla="val 60000"/>
            <a:gd name="adj2" fmla="val 50000"/>
          </a:avLst>
        </a:prstGeom>
        <a:solidFill>
          <a:srgbClr val="00FF99"/>
        </a:solidFill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b="1" i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59995" y="929670"/>
        <a:ext cx="531839" cy="533272"/>
      </dsp:txXfrm>
    </dsp:sp>
    <dsp:sp modelId="{6B19C704-5349-4266-8AD7-BC1D4AD00565}">
      <dsp:nvSpPr>
        <dsp:cNvPr id="0" name=""/>
        <dsp:cNvSpPr/>
      </dsp:nvSpPr>
      <dsp:spPr>
        <a:xfrm>
          <a:off x="8935142" y="121159"/>
          <a:ext cx="2367617" cy="215029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267</a:t>
          </a:r>
          <a:endParaRPr lang="ru-RU" sz="44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98122" y="184139"/>
        <a:ext cx="2241657" cy="2024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47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18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69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1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78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888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35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45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44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31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504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C5B29-AF59-4FD8-9A6C-0E7708658887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B1111-7F05-449F-B77C-9153C21EA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7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4.pn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1.png"/><Relationship Id="rId7" Type="http://schemas.openxmlformats.org/officeDocument/2006/relationships/image" Target="../media/image7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8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3.png"/><Relationship Id="rId10" Type="http://schemas.openxmlformats.org/officeDocument/2006/relationships/image" Target="../media/image83.png"/><Relationship Id="rId4" Type="http://schemas.openxmlformats.org/officeDocument/2006/relationships/image" Target="../media/image72.pn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6.png"/><Relationship Id="rId7" Type="http://schemas.openxmlformats.org/officeDocument/2006/relationships/image" Target="../media/image91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89.png"/><Relationship Id="rId10" Type="http://schemas.openxmlformats.org/officeDocument/2006/relationships/image" Target="../media/image90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86.png"/><Relationship Id="rId7" Type="http://schemas.openxmlformats.org/officeDocument/2006/relationships/image" Target="../media/image9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88.png"/><Relationship Id="rId10" Type="http://schemas.openxmlformats.org/officeDocument/2006/relationships/image" Target="../media/image94.png"/><Relationship Id="rId4" Type="http://schemas.openxmlformats.org/officeDocument/2006/relationships/image" Target="../media/image87.png"/><Relationship Id="rId9" Type="http://schemas.openxmlformats.org/officeDocument/2006/relationships/image" Target="../media/image9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99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4.png"/><Relationship Id="rId7" Type="http://schemas.openxmlformats.org/officeDocument/2006/relationships/image" Target="../media/image11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0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04.png"/><Relationship Id="rId7" Type="http://schemas.openxmlformats.org/officeDocument/2006/relationships/image" Target="../media/image11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05.png"/><Relationship Id="rId9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3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2.png"/><Relationship Id="rId5" Type="http://schemas.openxmlformats.org/officeDocument/2006/relationships/image" Target="../media/image49.png"/><Relationship Id="rId10" Type="http://schemas.openxmlformats.org/officeDocument/2006/relationships/image" Target="../media/image16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04.png"/><Relationship Id="rId7" Type="http://schemas.openxmlformats.org/officeDocument/2006/relationships/image" Target="../media/image122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0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18" Type="http://schemas.openxmlformats.org/officeDocument/2006/relationships/image" Target="../media/image14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17" Type="http://schemas.openxmlformats.org/officeDocument/2006/relationships/image" Target="../media/image140.png"/><Relationship Id="rId2" Type="http://schemas.openxmlformats.org/officeDocument/2006/relationships/image" Target="../media/image125.png"/><Relationship Id="rId16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5" Type="http://schemas.openxmlformats.org/officeDocument/2006/relationships/image" Target="../media/image13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31.png"/><Relationship Id="rId12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46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44.png"/><Relationship Id="rId9" Type="http://schemas.openxmlformats.org/officeDocument/2006/relationships/image" Target="../media/image133.png"/><Relationship Id="rId14" Type="http://schemas.openxmlformats.org/officeDocument/2006/relationships/image" Target="../media/image1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41.png"/><Relationship Id="rId18" Type="http://schemas.openxmlformats.org/officeDocument/2006/relationships/image" Target="../media/image153.png"/><Relationship Id="rId3" Type="http://schemas.openxmlformats.org/officeDocument/2006/relationships/image" Target="../media/image126.png"/><Relationship Id="rId21" Type="http://schemas.openxmlformats.org/officeDocument/2006/relationships/image" Target="../media/image157.png"/><Relationship Id="rId7" Type="http://schemas.openxmlformats.org/officeDocument/2006/relationships/image" Target="../media/image130.png"/><Relationship Id="rId12" Type="http://schemas.openxmlformats.org/officeDocument/2006/relationships/image" Target="../media/image140.png"/><Relationship Id="rId17" Type="http://schemas.openxmlformats.org/officeDocument/2006/relationships/image" Target="../media/image152.png"/><Relationship Id="rId2" Type="http://schemas.openxmlformats.org/officeDocument/2006/relationships/image" Target="../media/image125.png"/><Relationship Id="rId16" Type="http://schemas.openxmlformats.org/officeDocument/2006/relationships/image" Target="../media/image150.png"/><Relationship Id="rId20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5" Type="http://schemas.openxmlformats.org/officeDocument/2006/relationships/image" Target="../media/image151.png"/><Relationship Id="rId10" Type="http://schemas.openxmlformats.org/officeDocument/2006/relationships/image" Target="../media/image133.png"/><Relationship Id="rId19" Type="http://schemas.openxmlformats.org/officeDocument/2006/relationships/image" Target="../media/image154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2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59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" Type="http://schemas.openxmlformats.org/officeDocument/2006/relationships/image" Target="../media/image125.png"/><Relationship Id="rId16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5" Type="http://schemas.openxmlformats.org/officeDocument/2006/relationships/image" Target="../media/image161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5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8.png"/><Relationship Id="rId5" Type="http://schemas.openxmlformats.org/officeDocument/2006/relationships/image" Target="../media/image61.png"/><Relationship Id="rId10" Type="http://schemas.openxmlformats.org/officeDocument/2006/relationships/image" Target="../media/image710.png"/><Relationship Id="rId4" Type="http://schemas.openxmlformats.org/officeDocument/2006/relationships/image" Target="../media/image60.png"/><Relationship Id="rId9" Type="http://schemas.openxmlformats.org/officeDocument/2006/relationships/image" Target="../media/image70.png"/><Relationship Id="rId1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519" y="247325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1519" y="3885932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32348" y="2298027"/>
            <a:ext cx="10562241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6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6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6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04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59753" y="468311"/>
                <a:ext cx="6860322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753" y="468311"/>
                <a:ext cx="6860322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33854" y="3255130"/>
                <a:ext cx="15837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854" y="3255130"/>
                <a:ext cx="158370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633854" y="2307163"/>
                <a:ext cx="60111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854" y="2307163"/>
                <a:ext cx="601119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633853" y="4203097"/>
                <a:ext cx="782028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853" y="4203097"/>
                <a:ext cx="7820281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33853" y="5329738"/>
                <a:ext cx="4753500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853" y="5329738"/>
                <a:ext cx="4753500" cy="658898"/>
              </a:xfrm>
              <a:prstGeom prst="rect">
                <a:avLst/>
              </a:prstGeom>
              <a:blipFill>
                <a:blip r:embed="rId6"/>
                <a:stretch>
                  <a:fillRect l="-3846" t="-12037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8245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226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4049" y="733007"/>
            <a:ext cx="100707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360363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garajning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27942" y="2686639"/>
            <a:ext cx="1979629" cy="1649691"/>
          </a:xfrm>
          <a:prstGeom prst="rect">
            <a:avLst/>
          </a:prstGeom>
          <a:gradFill>
            <a:gsLst>
              <a:gs pos="100000">
                <a:srgbClr val="FFFF00"/>
              </a:gs>
              <a:gs pos="0">
                <a:schemeClr val="bg1"/>
              </a:gs>
            </a:gsLst>
            <a:lin ang="13500000" scaled="1"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 rot="1770711">
            <a:off x="9064112" y="1600700"/>
            <a:ext cx="2214742" cy="1175935"/>
          </a:xfrm>
          <a:prstGeom prst="parallelogram">
            <a:avLst>
              <a:gd name="adj" fmla="val 94455"/>
            </a:avLst>
          </a:prstGeom>
          <a:gradFill>
            <a:gsLst>
              <a:gs pos="91000">
                <a:schemeClr val="accent2">
                  <a:lumMod val="75000"/>
                </a:schemeClr>
              </a:gs>
              <a:gs pos="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9454745" y="2198830"/>
            <a:ext cx="1930779" cy="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9454741" y="2198830"/>
            <a:ext cx="5" cy="169359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9454742" y="1684184"/>
            <a:ext cx="997134" cy="514646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Равнобедренный треугольник 25"/>
          <p:cNvSpPr/>
          <p:nvPr/>
        </p:nvSpPr>
        <p:spPr>
          <a:xfrm>
            <a:off x="7984100" y="2166808"/>
            <a:ext cx="1864379" cy="521186"/>
          </a:xfrm>
          <a:prstGeom prst="triangle">
            <a:avLst/>
          </a:prstGeom>
          <a:gradFill>
            <a:gsLst>
              <a:gs pos="100000">
                <a:srgbClr val="FFFF00"/>
              </a:gs>
              <a:gs pos="0">
                <a:schemeClr val="bg1"/>
              </a:gs>
            </a:gsLst>
            <a:lin ang="13500000" scaled="1"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>
            <a:stCxn id="26" idx="0"/>
          </p:cNvCxnSpPr>
          <p:nvPr/>
        </p:nvCxnSpPr>
        <p:spPr>
          <a:xfrm flipV="1">
            <a:off x="8916290" y="1683506"/>
            <a:ext cx="1535586" cy="483302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848479" y="2195576"/>
            <a:ext cx="1580533" cy="48969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0456893" y="1686481"/>
            <a:ext cx="972119" cy="507723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араллелограмм 35"/>
          <p:cNvSpPr/>
          <p:nvPr/>
        </p:nvSpPr>
        <p:spPr>
          <a:xfrm rot="5400000" flipV="1">
            <a:off x="9613145" y="2544503"/>
            <a:ext cx="2106546" cy="1473341"/>
          </a:xfrm>
          <a:prstGeom prst="parallelogram">
            <a:avLst>
              <a:gd name="adj" fmla="val 31158"/>
            </a:avLst>
          </a:prstGeom>
          <a:gradFill>
            <a:gsLst>
              <a:gs pos="91000">
                <a:schemeClr val="accent2">
                  <a:lumMod val="75000"/>
                </a:schemeClr>
              </a:gs>
              <a:gs pos="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9486486" y="3884716"/>
            <a:ext cx="1930779" cy="1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9920253" y="4048474"/>
            <a:ext cx="182851" cy="8700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10093980" y="4053894"/>
            <a:ext cx="5825" cy="245337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11419790" y="2189119"/>
            <a:ext cx="5" cy="1693596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9903906" y="3868760"/>
            <a:ext cx="1513359" cy="471105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684083" y="4135474"/>
            <a:ext cx="208950" cy="395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9691196" y="4139217"/>
            <a:ext cx="0" cy="213069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8037469" y="2198830"/>
            <a:ext cx="1417272" cy="458226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26" idx="0"/>
            <a:endCxn id="26" idx="3"/>
          </p:cNvCxnSpPr>
          <p:nvPr/>
        </p:nvCxnSpPr>
        <p:spPr>
          <a:xfrm>
            <a:off x="8916290" y="2166808"/>
            <a:ext cx="0" cy="521186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949623" y="230057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623" y="2300577"/>
                <a:ext cx="253274" cy="369332"/>
              </a:xfrm>
              <a:prstGeom prst="rect">
                <a:avLst/>
              </a:prstGeom>
              <a:blipFill>
                <a:blip r:embed="rId2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9937278" y="312351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278" y="3123516"/>
                <a:ext cx="253274" cy="369332"/>
              </a:xfrm>
              <a:prstGeom prst="rect">
                <a:avLst/>
              </a:prstGeom>
              <a:blipFill>
                <a:blip r:embed="rId3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661918" y="409049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918" y="4090494"/>
                <a:ext cx="437620" cy="369332"/>
              </a:xfrm>
              <a:prstGeom prst="rect">
                <a:avLst/>
              </a:prstGeom>
              <a:blipFill>
                <a:blip r:embed="rId4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734832" y="433444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832" y="4334447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/>
          <p:cNvCxnSpPr/>
          <p:nvPr/>
        </p:nvCxnSpPr>
        <p:spPr>
          <a:xfrm flipV="1">
            <a:off x="7922925" y="3885822"/>
            <a:ext cx="1528517" cy="464830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араллелограмм 63"/>
          <p:cNvSpPr/>
          <p:nvPr/>
        </p:nvSpPr>
        <p:spPr>
          <a:xfrm rot="1770711">
            <a:off x="1998131" y="2568083"/>
            <a:ext cx="2214742" cy="1175935"/>
          </a:xfrm>
          <a:prstGeom prst="parallelogram">
            <a:avLst>
              <a:gd name="adj" fmla="val 94455"/>
            </a:avLst>
          </a:prstGeom>
          <a:gradFill>
            <a:gsLst>
              <a:gs pos="91000">
                <a:schemeClr val="accent2">
                  <a:lumMod val="75000"/>
                </a:schemeClr>
              </a:gs>
              <a:gs pos="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>
            <a:off x="918119" y="3134191"/>
            <a:ext cx="1864379" cy="521186"/>
          </a:xfrm>
          <a:prstGeom prst="triangle">
            <a:avLst/>
          </a:prstGeom>
          <a:gradFill>
            <a:gsLst>
              <a:gs pos="100000">
                <a:srgbClr val="FFFF00"/>
              </a:gs>
              <a:gs pos="0">
                <a:schemeClr val="bg1"/>
              </a:gs>
            </a:gsLst>
            <a:lin ang="13500000" scaled="1"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1840032" y="2650755"/>
            <a:ext cx="1535586" cy="483302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2772221" y="3162825"/>
            <a:ext cx="1580533" cy="48969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 flipV="1">
            <a:off x="3380635" y="2653730"/>
            <a:ext cx="972119" cy="507723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1837266" y="3133814"/>
            <a:ext cx="0" cy="521186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1870599" y="32675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599" y="3267583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3400504" y="3422313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504" y="3422313"/>
                <a:ext cx="437620" cy="369332"/>
              </a:xfrm>
              <a:prstGeom prst="rect">
                <a:avLst/>
              </a:prstGeom>
              <a:blipFill>
                <a:blip r:embed="rId7"/>
                <a:stretch>
                  <a:fillRect l="-16667" r="-1527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661868" y="374925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1868" y="3749259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единительная линия 72"/>
          <p:cNvCxnSpPr/>
          <p:nvPr/>
        </p:nvCxnSpPr>
        <p:spPr>
          <a:xfrm>
            <a:off x="2409168" y="3180460"/>
            <a:ext cx="1930779" cy="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409165" y="2665814"/>
            <a:ext cx="997134" cy="514646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991892" y="3180460"/>
            <a:ext cx="1417272" cy="458226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227608" y="4729085"/>
                <a:ext cx="8633861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08" y="4729085"/>
                <a:ext cx="8633861" cy="12448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20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922926" y="2686639"/>
            <a:ext cx="1984646" cy="1649691"/>
          </a:xfrm>
          <a:prstGeom prst="rect">
            <a:avLst/>
          </a:prstGeom>
          <a:gradFill>
            <a:gsLst>
              <a:gs pos="100000">
                <a:srgbClr val="FFFF00"/>
              </a:gs>
              <a:gs pos="0">
                <a:schemeClr val="bg1"/>
              </a:gs>
            </a:gsLst>
            <a:lin ang="13500000" scaled="1"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 rot="1770711">
            <a:off x="9064112" y="1600700"/>
            <a:ext cx="2214742" cy="1175935"/>
          </a:xfrm>
          <a:prstGeom prst="parallelogram">
            <a:avLst>
              <a:gd name="adj" fmla="val 94455"/>
            </a:avLst>
          </a:prstGeom>
          <a:gradFill>
            <a:gsLst>
              <a:gs pos="91000">
                <a:schemeClr val="accent2">
                  <a:lumMod val="75000"/>
                </a:schemeClr>
              </a:gs>
              <a:gs pos="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9454745" y="2198830"/>
            <a:ext cx="1930779" cy="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9454741" y="2198830"/>
            <a:ext cx="5" cy="169359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9454742" y="1684184"/>
            <a:ext cx="997134" cy="514646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Равнобедренный треугольник 25"/>
          <p:cNvSpPr/>
          <p:nvPr/>
        </p:nvSpPr>
        <p:spPr>
          <a:xfrm>
            <a:off x="7984100" y="2166808"/>
            <a:ext cx="1864379" cy="521186"/>
          </a:xfrm>
          <a:prstGeom prst="triangle">
            <a:avLst/>
          </a:prstGeom>
          <a:gradFill>
            <a:gsLst>
              <a:gs pos="100000">
                <a:srgbClr val="FFFF00"/>
              </a:gs>
              <a:gs pos="0">
                <a:schemeClr val="bg1"/>
              </a:gs>
            </a:gsLst>
            <a:lin ang="13500000" scaled="1"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>
            <a:stCxn id="26" idx="0"/>
          </p:cNvCxnSpPr>
          <p:nvPr/>
        </p:nvCxnSpPr>
        <p:spPr>
          <a:xfrm flipV="1">
            <a:off x="8916290" y="1683506"/>
            <a:ext cx="1535586" cy="483302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848479" y="2195576"/>
            <a:ext cx="1580533" cy="48969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0456893" y="1686481"/>
            <a:ext cx="972119" cy="507723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араллелограмм 35"/>
          <p:cNvSpPr/>
          <p:nvPr/>
        </p:nvSpPr>
        <p:spPr>
          <a:xfrm rot="5400000" flipV="1">
            <a:off x="9613145" y="2544503"/>
            <a:ext cx="2106546" cy="1473341"/>
          </a:xfrm>
          <a:prstGeom prst="parallelogram">
            <a:avLst>
              <a:gd name="adj" fmla="val 31158"/>
            </a:avLst>
          </a:prstGeom>
          <a:gradFill>
            <a:gsLst>
              <a:gs pos="91000">
                <a:schemeClr val="accent2">
                  <a:lumMod val="75000"/>
                </a:schemeClr>
              </a:gs>
              <a:gs pos="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9486486" y="3884716"/>
            <a:ext cx="1930779" cy="1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9920253" y="4048474"/>
            <a:ext cx="182851" cy="8700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10093980" y="4053894"/>
            <a:ext cx="5825" cy="245337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11419790" y="2189119"/>
            <a:ext cx="5" cy="1693596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9903906" y="3868760"/>
            <a:ext cx="1513359" cy="471105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684083" y="4135474"/>
            <a:ext cx="208950" cy="395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9691196" y="4139217"/>
            <a:ext cx="0" cy="213069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8037469" y="2198830"/>
            <a:ext cx="1417272" cy="458226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26" idx="0"/>
            <a:endCxn id="26" idx="3"/>
          </p:cNvCxnSpPr>
          <p:nvPr/>
        </p:nvCxnSpPr>
        <p:spPr>
          <a:xfrm>
            <a:off x="8916290" y="2166808"/>
            <a:ext cx="0" cy="521186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949623" y="230057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623" y="2300577"/>
                <a:ext cx="253274" cy="369332"/>
              </a:xfrm>
              <a:prstGeom prst="rect">
                <a:avLst/>
              </a:prstGeom>
              <a:blipFill>
                <a:blip r:embed="rId2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9937278" y="312351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278" y="3123516"/>
                <a:ext cx="253274" cy="369332"/>
              </a:xfrm>
              <a:prstGeom prst="rect">
                <a:avLst/>
              </a:prstGeom>
              <a:blipFill>
                <a:blip r:embed="rId3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661918" y="409049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918" y="4090494"/>
                <a:ext cx="437620" cy="369332"/>
              </a:xfrm>
              <a:prstGeom prst="rect">
                <a:avLst/>
              </a:prstGeom>
              <a:blipFill>
                <a:blip r:embed="rId4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734832" y="433444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832" y="4334447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/>
          <p:cNvCxnSpPr/>
          <p:nvPr/>
        </p:nvCxnSpPr>
        <p:spPr>
          <a:xfrm flipV="1">
            <a:off x="7922925" y="3885822"/>
            <a:ext cx="1528517" cy="464830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390075" y="328998"/>
                <a:ext cx="683360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75" y="328998"/>
                <a:ext cx="683360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/>
          <p:cNvSpPr/>
          <p:nvPr/>
        </p:nvSpPr>
        <p:spPr>
          <a:xfrm>
            <a:off x="1393677" y="2971115"/>
            <a:ext cx="1984646" cy="1649691"/>
          </a:xfrm>
          <a:prstGeom prst="rect">
            <a:avLst/>
          </a:prstGeom>
          <a:gradFill>
            <a:gsLst>
              <a:gs pos="100000">
                <a:srgbClr val="FFFF00"/>
              </a:gs>
              <a:gs pos="0">
                <a:schemeClr val="bg1"/>
              </a:gs>
            </a:gsLst>
            <a:lin ang="13500000" scaled="1"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2926647" y="2461318"/>
            <a:ext cx="1930779" cy="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араллелограмм 43"/>
          <p:cNvSpPr/>
          <p:nvPr/>
        </p:nvSpPr>
        <p:spPr>
          <a:xfrm rot="5400000" flipV="1">
            <a:off x="3085047" y="2806991"/>
            <a:ext cx="2106546" cy="1473341"/>
          </a:xfrm>
          <a:prstGeom prst="parallelogram">
            <a:avLst>
              <a:gd name="adj" fmla="val 31158"/>
            </a:avLst>
          </a:prstGeom>
          <a:gradFill>
            <a:gsLst>
              <a:gs pos="91000">
                <a:schemeClr val="accent2">
                  <a:lumMod val="75000"/>
                </a:schemeClr>
              </a:gs>
              <a:gs pos="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2958388" y="4147204"/>
            <a:ext cx="1930779" cy="1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3392155" y="4310962"/>
            <a:ext cx="182851" cy="8700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 flipV="1">
            <a:off x="3565882" y="4316382"/>
            <a:ext cx="5825" cy="245337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155985" y="4397962"/>
            <a:ext cx="208950" cy="395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3163098" y="4401705"/>
            <a:ext cx="0" cy="213069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1432356" y="2461318"/>
            <a:ext cx="1494287" cy="485926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1393677" y="4148310"/>
            <a:ext cx="1529667" cy="448625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3364935" y="4162107"/>
            <a:ext cx="1501985" cy="465157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3295609" y="2474968"/>
            <a:ext cx="1580533" cy="48969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4866920" y="2468511"/>
            <a:ext cx="5" cy="1693596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3439573" y="340384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9573" y="3403843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4164213" y="4370821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213" y="4370821"/>
                <a:ext cx="437620" cy="369332"/>
              </a:xfrm>
              <a:prstGeom prst="rect">
                <a:avLst/>
              </a:prstGeom>
              <a:blipFill>
                <a:blip r:embed="rId8"/>
                <a:stretch>
                  <a:fillRect l="-15278" r="-16667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2237127" y="461477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127" y="4614774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8571" r="-261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араллелограмм 9"/>
          <p:cNvSpPr/>
          <p:nvPr/>
        </p:nvSpPr>
        <p:spPr>
          <a:xfrm>
            <a:off x="1412136" y="2472052"/>
            <a:ext cx="3414150" cy="478935"/>
          </a:xfrm>
          <a:prstGeom prst="parallelogram">
            <a:avLst>
              <a:gd name="adj" fmla="val 316312"/>
            </a:avLst>
          </a:prstGeom>
          <a:gradFill>
            <a:gsLst>
              <a:gs pos="99000">
                <a:schemeClr val="accent2">
                  <a:lumMod val="75000"/>
                </a:schemeClr>
              </a:gs>
              <a:gs pos="0">
                <a:schemeClr val="bg1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Прямоугольник 82"/>
              <p:cNvSpPr/>
              <p:nvPr/>
            </p:nvSpPr>
            <p:spPr>
              <a:xfrm>
                <a:off x="1043400" y="1354132"/>
                <a:ext cx="685308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400" y="1354132"/>
                <a:ext cx="6853087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785652" y="5443120"/>
                <a:ext cx="3049652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𝟔𝟒𝟎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652" y="5443120"/>
                <a:ext cx="3049652" cy="721801"/>
              </a:xfrm>
              <a:prstGeom prst="rect">
                <a:avLst/>
              </a:prstGeom>
              <a:blipFill>
                <a:blip r:embed="rId11"/>
                <a:stretch>
                  <a:fillRect l="-7000" t="-15254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44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65807" y="1678193"/>
            <a:ext cx="3496235" cy="2009217"/>
          </a:xfrm>
          <a:prstGeom prst="rect">
            <a:avLst/>
          </a:prstGeom>
          <a:gradFill>
            <a:gsLst>
              <a:gs pos="0">
                <a:srgbClr val="00FF99"/>
              </a:gs>
              <a:gs pos="97000">
                <a:schemeClr val="bg1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465807" y="1678193"/>
            <a:ext cx="1667435" cy="40879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481943" y="2969111"/>
            <a:ext cx="1651299" cy="73152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481943" y="1678193"/>
            <a:ext cx="0" cy="2022439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133242" y="2086984"/>
            <a:ext cx="0" cy="882127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962042" y="2067262"/>
            <a:ext cx="0" cy="901849"/>
          </a:xfrm>
          <a:prstGeom prst="line">
            <a:avLst/>
          </a:prstGeom>
          <a:ln w="31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133242" y="2969111"/>
            <a:ext cx="1828800" cy="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9133242" y="2067262"/>
            <a:ext cx="1828800" cy="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7477171" y="3700632"/>
            <a:ext cx="2032590" cy="13222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9488244" y="2969111"/>
            <a:ext cx="1473798" cy="731521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7481943" y="1678193"/>
            <a:ext cx="2027817" cy="0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9509760" y="1678193"/>
            <a:ext cx="1452282" cy="389069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9230061" y="3453205"/>
            <a:ext cx="279699" cy="12551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9488245" y="3334871"/>
            <a:ext cx="231288" cy="118335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9715052" y="3322321"/>
            <a:ext cx="4481" cy="242944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9230060" y="3443793"/>
            <a:ext cx="4481" cy="242944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771037" y="2528047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037" y="2528047"/>
                <a:ext cx="605935" cy="369332"/>
              </a:xfrm>
              <a:prstGeom prst="rect">
                <a:avLst/>
              </a:prstGeom>
              <a:blipFill>
                <a:blip r:embed="rId2"/>
                <a:stretch>
                  <a:fillRect l="-12121" r="-70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87886" y="3785355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886" y="3785355"/>
                <a:ext cx="605935" cy="369332"/>
              </a:xfrm>
              <a:prstGeom prst="rect">
                <a:avLst/>
              </a:prstGeom>
              <a:blipFill>
                <a:blip r:embed="rId3"/>
                <a:stretch>
                  <a:fillRect l="-12121" r="-7071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0207373" y="3326818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7373" y="3326818"/>
                <a:ext cx="605935" cy="369332"/>
              </a:xfrm>
              <a:prstGeom prst="rect">
                <a:avLst/>
              </a:prstGeom>
              <a:blipFill>
                <a:blip r:embed="rId4"/>
                <a:stretch>
                  <a:fillRect l="-11000" r="-6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060765" y="2288861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0765" y="2288861"/>
                <a:ext cx="605935" cy="369332"/>
              </a:xfrm>
              <a:prstGeom prst="rect">
                <a:avLst/>
              </a:prstGeom>
              <a:blipFill>
                <a:blip r:embed="rId5"/>
                <a:stretch>
                  <a:fillRect l="-11000" r="-6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единительная линия 41"/>
          <p:cNvCxnSpPr/>
          <p:nvPr/>
        </p:nvCxnSpPr>
        <p:spPr>
          <a:xfrm flipH="1">
            <a:off x="9488245" y="1678193"/>
            <a:ext cx="21515" cy="2002717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0962042" y="2067262"/>
            <a:ext cx="0" cy="901849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35238" y="1076285"/>
            <a:ext cx="62009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Yuk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trapetsiyali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omborning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sig‘imini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Равнобедренный треугольник 49"/>
          <p:cNvSpPr/>
          <p:nvPr/>
        </p:nvSpPr>
        <p:spPr>
          <a:xfrm rot="9200917">
            <a:off x="9591804" y="1255795"/>
            <a:ext cx="1370833" cy="1209398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 rot="9200917">
            <a:off x="9705644" y="3286097"/>
            <a:ext cx="1722346" cy="1209398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9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65807" y="1678193"/>
            <a:ext cx="3496235" cy="2022438"/>
          </a:xfrm>
          <a:prstGeom prst="rect">
            <a:avLst/>
          </a:prstGeom>
          <a:gradFill>
            <a:gsLst>
              <a:gs pos="0">
                <a:srgbClr val="00FF99"/>
              </a:gs>
              <a:gs pos="9700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962042" y="2067262"/>
            <a:ext cx="0" cy="901849"/>
          </a:xfrm>
          <a:prstGeom prst="line">
            <a:avLst/>
          </a:prstGeom>
          <a:ln w="31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133242" y="2969111"/>
            <a:ext cx="1828800" cy="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9133242" y="2067262"/>
            <a:ext cx="1828800" cy="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9488244" y="2969111"/>
            <a:ext cx="1473798" cy="731521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9488245" y="3334871"/>
            <a:ext cx="231288" cy="118335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9715052" y="3322321"/>
            <a:ext cx="4481" cy="242944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771037" y="2528047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037" y="2528047"/>
                <a:ext cx="605935" cy="369332"/>
              </a:xfrm>
              <a:prstGeom prst="rect">
                <a:avLst/>
              </a:prstGeom>
              <a:blipFill>
                <a:blip r:embed="rId2"/>
                <a:stretch>
                  <a:fillRect l="-12121" r="-70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87886" y="3785355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886" y="3785355"/>
                <a:ext cx="605935" cy="369332"/>
              </a:xfrm>
              <a:prstGeom prst="rect">
                <a:avLst/>
              </a:prstGeom>
              <a:blipFill>
                <a:blip r:embed="rId3"/>
                <a:stretch>
                  <a:fillRect l="-12121" r="-7071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060765" y="2288861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0765" y="2288861"/>
                <a:ext cx="605935" cy="369332"/>
              </a:xfrm>
              <a:prstGeom prst="rect">
                <a:avLst/>
              </a:prstGeom>
              <a:blipFill>
                <a:blip r:embed="rId4"/>
                <a:stretch>
                  <a:fillRect l="-11000" r="-6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Равнобедренный треугольник 49"/>
          <p:cNvSpPr/>
          <p:nvPr/>
        </p:nvSpPr>
        <p:spPr>
          <a:xfrm rot="9200917">
            <a:off x="9591804" y="1255795"/>
            <a:ext cx="1370833" cy="1209398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 rot="5400000">
            <a:off x="9228561" y="1966394"/>
            <a:ext cx="2002717" cy="1452279"/>
          </a:xfrm>
          <a:prstGeom prst="trapezoid">
            <a:avLst>
              <a:gd name="adj" fmla="val 26305"/>
            </a:avLst>
          </a:prstGeom>
          <a:gradFill>
            <a:gsLst>
              <a:gs pos="0">
                <a:srgbClr val="FF99FF"/>
              </a:gs>
              <a:gs pos="9700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7246974">
            <a:off x="9376433" y="2501331"/>
            <a:ext cx="1696711" cy="1785232"/>
          </a:xfrm>
          <a:prstGeom prst="triangle">
            <a:avLst>
              <a:gd name="adj" fmla="val 168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9509760" y="1678193"/>
            <a:ext cx="1452282" cy="389069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9488245" y="1678193"/>
            <a:ext cx="21515" cy="2002717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10951284" y="2049976"/>
            <a:ext cx="2" cy="956142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9499000" y="3000263"/>
            <a:ext cx="1463038" cy="702935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Трапеция 44"/>
          <p:cNvSpPr/>
          <p:nvPr/>
        </p:nvSpPr>
        <p:spPr>
          <a:xfrm rot="5400000">
            <a:off x="7298177" y="1866734"/>
            <a:ext cx="2009216" cy="1632140"/>
          </a:xfrm>
          <a:prstGeom prst="trapezoid">
            <a:avLst>
              <a:gd name="adj" fmla="val 26305"/>
            </a:avLst>
          </a:prstGeom>
          <a:gradFill>
            <a:gsLst>
              <a:gs pos="0">
                <a:srgbClr val="FF99FF"/>
              </a:gs>
              <a:gs pos="9700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7481943" y="2969111"/>
            <a:ext cx="1651299" cy="73152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477171" y="1697177"/>
            <a:ext cx="0" cy="2022439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7481943" y="1678193"/>
            <a:ext cx="2027817" cy="0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465806" y="1691175"/>
            <a:ext cx="1667436" cy="395809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7477171" y="3700632"/>
            <a:ext cx="2032590" cy="13222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133242" y="2086984"/>
            <a:ext cx="0" cy="882127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Равнобедренный треугольник 26"/>
          <p:cNvSpPr/>
          <p:nvPr/>
        </p:nvSpPr>
        <p:spPr>
          <a:xfrm rot="20867320">
            <a:off x="7694790" y="3133372"/>
            <a:ext cx="1496818" cy="325740"/>
          </a:xfrm>
          <a:prstGeom prst="triangle">
            <a:avLst>
              <a:gd name="adj" fmla="val 100000"/>
            </a:avLst>
          </a:prstGeom>
          <a:gradFill>
            <a:gsLst>
              <a:gs pos="100000">
                <a:srgbClr val="00FF99">
                  <a:alpha val="61000"/>
                  <a:lumMod val="0"/>
                  <a:lumOff val="100000"/>
                </a:srgbClr>
              </a:gs>
              <a:gs pos="0">
                <a:srgbClr val="00FF99">
                  <a:alpha val="95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0047642" y="3456151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7642" y="3456151"/>
                <a:ext cx="605935" cy="369332"/>
              </a:xfrm>
              <a:prstGeom prst="rect">
                <a:avLst/>
              </a:prstGeom>
              <a:blipFill>
                <a:blip r:embed="rId5"/>
                <a:stretch>
                  <a:fillRect l="-11000" r="-600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208439" y="4874777"/>
                <a:ext cx="8725130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39" y="4874777"/>
                <a:ext cx="8725130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68253" y="1012591"/>
                <a:ext cx="213673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53" y="1012591"/>
                <a:ext cx="2136731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675446" y="1733041"/>
                <a:ext cx="213673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46" y="1733041"/>
                <a:ext cx="213673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668253" y="2528047"/>
                <a:ext cx="25815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53" y="2528047"/>
                <a:ext cx="258157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537882" y="3433242"/>
                <a:ext cx="4711365" cy="12575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𝒕𝒓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82" y="3433242"/>
                <a:ext cx="4711365" cy="125758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864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465807" y="1678193"/>
            <a:ext cx="3496235" cy="2009217"/>
          </a:xfrm>
          <a:prstGeom prst="rect">
            <a:avLst/>
          </a:prstGeom>
          <a:gradFill>
            <a:gsLst>
              <a:gs pos="0">
                <a:srgbClr val="00FF99"/>
              </a:gs>
              <a:gs pos="97000">
                <a:schemeClr val="bg1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465807" y="1678193"/>
            <a:ext cx="1667435" cy="40879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481943" y="2969111"/>
            <a:ext cx="1651299" cy="731521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481943" y="1678193"/>
            <a:ext cx="0" cy="2022439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133242" y="2086984"/>
            <a:ext cx="0" cy="882127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962042" y="2067262"/>
            <a:ext cx="0" cy="901849"/>
          </a:xfrm>
          <a:prstGeom prst="line">
            <a:avLst/>
          </a:prstGeom>
          <a:ln w="31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133242" y="2969111"/>
            <a:ext cx="1828800" cy="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9133242" y="2067262"/>
            <a:ext cx="1828800" cy="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7477171" y="3700632"/>
            <a:ext cx="2032590" cy="13222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9488244" y="2969111"/>
            <a:ext cx="1473798" cy="731521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7481943" y="1678193"/>
            <a:ext cx="2027817" cy="0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9509760" y="1678193"/>
            <a:ext cx="1452282" cy="389069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9230061" y="3453205"/>
            <a:ext cx="279699" cy="12551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9488245" y="3334871"/>
            <a:ext cx="231288" cy="118335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9715052" y="3322321"/>
            <a:ext cx="4481" cy="242944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9230060" y="3443793"/>
            <a:ext cx="4481" cy="242944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771037" y="2528047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037" y="2528047"/>
                <a:ext cx="605935" cy="369332"/>
              </a:xfrm>
              <a:prstGeom prst="rect">
                <a:avLst/>
              </a:prstGeom>
              <a:blipFill>
                <a:blip r:embed="rId2"/>
                <a:stretch>
                  <a:fillRect l="-12121" r="-70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87886" y="3785355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886" y="3785355"/>
                <a:ext cx="605935" cy="369332"/>
              </a:xfrm>
              <a:prstGeom prst="rect">
                <a:avLst/>
              </a:prstGeom>
              <a:blipFill>
                <a:blip r:embed="rId3"/>
                <a:stretch>
                  <a:fillRect l="-12121" r="-7071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0207373" y="3326818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7373" y="3326818"/>
                <a:ext cx="605935" cy="369332"/>
              </a:xfrm>
              <a:prstGeom prst="rect">
                <a:avLst/>
              </a:prstGeom>
              <a:blipFill>
                <a:blip r:embed="rId4"/>
                <a:stretch>
                  <a:fillRect l="-11000" r="-6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060765" y="2288861"/>
                <a:ext cx="6059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0765" y="2288861"/>
                <a:ext cx="605935" cy="369332"/>
              </a:xfrm>
              <a:prstGeom prst="rect">
                <a:avLst/>
              </a:prstGeom>
              <a:blipFill>
                <a:blip r:embed="rId5"/>
                <a:stretch>
                  <a:fillRect l="-11000" r="-6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единительная линия 41"/>
          <p:cNvCxnSpPr/>
          <p:nvPr/>
        </p:nvCxnSpPr>
        <p:spPr>
          <a:xfrm flipH="1">
            <a:off x="9488245" y="1678193"/>
            <a:ext cx="21515" cy="2002717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0962042" y="2067262"/>
            <a:ext cx="0" cy="901849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Равнобедренный треугольник 49"/>
          <p:cNvSpPr/>
          <p:nvPr/>
        </p:nvSpPr>
        <p:spPr>
          <a:xfrm rot="9200917">
            <a:off x="9591804" y="1255795"/>
            <a:ext cx="1370833" cy="1209398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 rot="9200917">
            <a:off x="9705644" y="3286097"/>
            <a:ext cx="1722346" cy="1209398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445837" y="1764889"/>
                <a:ext cx="2581575" cy="763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837" y="1764889"/>
                <a:ext cx="2581575" cy="7631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160645" y="702526"/>
                <a:ext cx="4051105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645" y="702526"/>
                <a:ext cx="4051105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445837" y="3005968"/>
                <a:ext cx="313464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837" y="3005968"/>
                <a:ext cx="313464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445837" y="4479020"/>
                <a:ext cx="751410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𝟒𝟒𝟖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837" y="4479020"/>
                <a:ext cx="7514108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104731" y="5384089"/>
                <a:ext cx="416750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𝟒𝟒𝟖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4731" y="5384089"/>
                <a:ext cx="4167504" cy="721801"/>
              </a:xfrm>
              <a:prstGeom prst="rect">
                <a:avLst/>
              </a:prstGeom>
              <a:blipFill>
                <a:blip r:embed="rId10"/>
                <a:stretch>
                  <a:fillRect l="-5117" t="-13445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38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196" y="716831"/>
            <a:ext cx="113225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1000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2000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materialdan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material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6303605" y="3876769"/>
            <a:ext cx="4150210" cy="2137719"/>
          </a:xfrm>
          <a:prstGeom prst="cube">
            <a:avLst>
              <a:gd name="adj" fmla="val 29624"/>
            </a:avLst>
          </a:prstGeom>
          <a:gradFill>
            <a:gsLst>
              <a:gs pos="100000">
                <a:srgbClr val="00B0F0"/>
              </a:gs>
              <a:gs pos="0">
                <a:srgbClr val="00FF99">
                  <a:alpha val="95000"/>
                </a:srgbClr>
              </a:gs>
            </a:gsLst>
            <a:lin ang="13500000" scaled="1"/>
          </a:gra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932139" y="3876769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6944495" y="5356419"/>
            <a:ext cx="3509320" cy="1551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303603" y="5371936"/>
            <a:ext cx="640892" cy="642552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432826" y="6013062"/>
                <a:ext cx="10531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826" y="6013062"/>
                <a:ext cx="105317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151715" y="5608944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715" y="5608944"/>
                <a:ext cx="80791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981942" y="4790238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1942" y="4790238"/>
                <a:ext cx="80791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12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7205648" y="997644"/>
            <a:ext cx="4150210" cy="2137719"/>
          </a:xfrm>
          <a:prstGeom prst="cube">
            <a:avLst>
              <a:gd name="adj" fmla="val 29624"/>
            </a:avLst>
          </a:prstGeom>
          <a:gradFill>
            <a:gsLst>
              <a:gs pos="100000">
                <a:srgbClr val="00B0F0"/>
              </a:gs>
              <a:gs pos="0">
                <a:srgbClr val="00FF99">
                  <a:alpha val="95000"/>
                </a:srgbClr>
              </a:gs>
            </a:gsLst>
            <a:lin ang="13500000" scaled="1"/>
          </a:gra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834182" y="997644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7846538" y="2477294"/>
            <a:ext cx="3509320" cy="1551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205646" y="2492811"/>
            <a:ext cx="640892" cy="642552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34869" y="3133937"/>
                <a:ext cx="10531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869" y="3133937"/>
                <a:ext cx="105317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053758" y="2729819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3758" y="2729819"/>
                <a:ext cx="80791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883985" y="1911113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3985" y="1911113"/>
                <a:ext cx="80791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араллелограмм 11"/>
          <p:cNvSpPr/>
          <p:nvPr/>
        </p:nvSpPr>
        <p:spPr>
          <a:xfrm>
            <a:off x="7227369" y="997644"/>
            <a:ext cx="4128489" cy="617305"/>
          </a:xfrm>
          <a:prstGeom prst="parallelogram">
            <a:avLst>
              <a:gd name="adj" fmla="val 102782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>
            <a:off x="7227369" y="2496763"/>
            <a:ext cx="4128489" cy="617305"/>
          </a:xfrm>
          <a:prstGeom prst="parallelogram">
            <a:avLst>
              <a:gd name="adj" fmla="val 102782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0713619" y="1638770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68150" y="1430493"/>
                <a:ext cx="472616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150" y="1430493"/>
                <a:ext cx="4726166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957116" y="951333"/>
                <a:ext cx="7066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7116" y="951333"/>
                <a:ext cx="70666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8938279" y="2482414"/>
                <a:ext cx="7066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8279" y="2482414"/>
                <a:ext cx="70666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40845" y="2403556"/>
                <a:ext cx="484639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45" y="2403556"/>
                <a:ext cx="4846390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93056" y="4112175"/>
                <a:ext cx="853098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56" y="4112175"/>
                <a:ext cx="8530989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230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7205648" y="997644"/>
            <a:ext cx="4150210" cy="2137719"/>
          </a:xfrm>
          <a:prstGeom prst="cube">
            <a:avLst>
              <a:gd name="adj" fmla="val 29624"/>
            </a:avLst>
          </a:prstGeom>
          <a:gradFill>
            <a:gsLst>
              <a:gs pos="100000">
                <a:srgbClr val="00B0F0"/>
              </a:gs>
              <a:gs pos="0">
                <a:srgbClr val="00FF99">
                  <a:alpha val="95000"/>
                </a:srgbClr>
              </a:gs>
            </a:gsLst>
            <a:lin ang="13500000" scaled="1"/>
          </a:gra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834182" y="997644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7846538" y="2477294"/>
            <a:ext cx="3509320" cy="1551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205646" y="2492811"/>
            <a:ext cx="640892" cy="642552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34869" y="3133937"/>
                <a:ext cx="10531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869" y="3133937"/>
                <a:ext cx="105317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053758" y="2729819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3758" y="2729819"/>
                <a:ext cx="80791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883985" y="1911113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3985" y="1911113"/>
                <a:ext cx="80791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араллелограмм 11"/>
          <p:cNvSpPr/>
          <p:nvPr/>
        </p:nvSpPr>
        <p:spPr>
          <a:xfrm rot="18959559">
            <a:off x="6605189" y="1547359"/>
            <a:ext cx="1845184" cy="1058212"/>
          </a:xfrm>
          <a:prstGeom prst="parallelogram">
            <a:avLst>
              <a:gd name="adj" fmla="val 958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0713619" y="1638770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араллелограмм 16"/>
          <p:cNvSpPr/>
          <p:nvPr/>
        </p:nvSpPr>
        <p:spPr>
          <a:xfrm rot="18968669">
            <a:off x="10104362" y="1549197"/>
            <a:ext cx="1856754" cy="1075006"/>
          </a:xfrm>
          <a:prstGeom prst="parallelogram">
            <a:avLst>
              <a:gd name="adj" fmla="val 95034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8273" y="1398967"/>
                <a:ext cx="454021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73" y="1398967"/>
                <a:ext cx="4540217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H="1" flipV="1">
            <a:off x="7216655" y="1629585"/>
            <a:ext cx="3509320" cy="1551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43075" y="2346572"/>
                <a:ext cx="454021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75" y="2346572"/>
                <a:ext cx="4540217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163875" y="1736047"/>
                <a:ext cx="7066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3875" y="1736047"/>
                <a:ext cx="70666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0719367" y="1770672"/>
                <a:ext cx="7066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9367" y="1770672"/>
                <a:ext cx="70666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378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7205648" y="997644"/>
            <a:ext cx="4150210" cy="2137719"/>
          </a:xfrm>
          <a:prstGeom prst="cube">
            <a:avLst>
              <a:gd name="adj" fmla="val 29624"/>
            </a:avLst>
          </a:prstGeom>
          <a:gradFill>
            <a:gsLst>
              <a:gs pos="100000">
                <a:srgbClr val="00B0F0"/>
              </a:gs>
              <a:gs pos="0">
                <a:srgbClr val="00FF99">
                  <a:alpha val="95000"/>
                </a:srgbClr>
              </a:gs>
            </a:gsLst>
            <a:lin ang="13500000" scaled="1"/>
          </a:gra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834182" y="997644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7846538" y="2477294"/>
            <a:ext cx="3509320" cy="1551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205646" y="2492811"/>
            <a:ext cx="640892" cy="642552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34869" y="3133937"/>
                <a:ext cx="10531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869" y="3133937"/>
                <a:ext cx="105317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053758" y="2729819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3758" y="2729819"/>
                <a:ext cx="80791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883985" y="1911113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3985" y="1911113"/>
                <a:ext cx="80791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10713619" y="1638770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8273" y="1398967"/>
                <a:ext cx="484639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73" y="1398967"/>
                <a:ext cx="4846390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H="1" flipV="1">
            <a:off x="7216655" y="1629585"/>
            <a:ext cx="3509320" cy="1551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8385" y="2325690"/>
                <a:ext cx="472616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85" y="2325690"/>
                <a:ext cx="4726166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7834182" y="997644"/>
            <a:ext cx="3521676" cy="1495167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217815" y="1629138"/>
            <a:ext cx="3521676" cy="1495167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948492" y="2070114"/>
                <a:ext cx="7066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492" y="2070114"/>
                <a:ext cx="70666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282979" y="1302979"/>
                <a:ext cx="7066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2979" y="1302979"/>
                <a:ext cx="70666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8385" y="3930338"/>
                <a:ext cx="9405074" cy="700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85" y="3930338"/>
                <a:ext cx="9405074" cy="7001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581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243-masala (167-sahifa)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1966" y="686584"/>
                <a:ext cx="1168382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5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66" y="686584"/>
                <a:ext cx="11683824" cy="1754326"/>
              </a:xfrm>
              <a:prstGeom prst="rect">
                <a:avLst/>
              </a:prstGeom>
              <a:blipFill>
                <a:blip r:embed="rId2"/>
                <a:stretch>
                  <a:fillRect l="-1618" t="-5575" b="-12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419250" y="2447016"/>
            <a:ext cx="11348581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34946" y="2491424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90410" y="3913469"/>
            <a:ext cx="1716066" cy="2073286"/>
          </a:xfrm>
          <a:prstGeom prst="rect">
            <a:avLst/>
          </a:prstGeom>
          <a:gradFill>
            <a:gsLst>
              <a:gs pos="100000">
                <a:srgbClr val="FF99FF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890026" y="2993920"/>
            <a:ext cx="1683743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rgbClr val="FF99FF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890410" y="5072355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rgbClr val="FF99FF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0" idx="0"/>
          </p:cNvCxnSpPr>
          <p:nvPr/>
        </p:nvCxnSpPr>
        <p:spPr>
          <a:xfrm flipH="1">
            <a:off x="7226027" y="2993920"/>
            <a:ext cx="1901" cy="2104767"/>
          </a:xfrm>
          <a:prstGeom prst="line">
            <a:avLst/>
          </a:prstGeom>
          <a:ln w="3810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93822" y="5860535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822" y="5860535"/>
                <a:ext cx="363882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26410" y="4618832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410" y="4618832"/>
                <a:ext cx="389530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606476" y="5860535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476" y="5860535"/>
                <a:ext cx="363882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29936" y="3596846"/>
                <a:ext cx="5604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936" y="3596846"/>
                <a:ext cx="560474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86025" y="3635766"/>
                <a:ext cx="5476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025" y="3635766"/>
                <a:ext cx="54764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228311" y="2538107"/>
                <a:ext cx="5861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311" y="2538107"/>
                <a:ext cx="586121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432057" y="5893437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057" y="5893437"/>
                <a:ext cx="1173398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02230" y="3639607"/>
                <a:ext cx="236603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230" y="3639607"/>
                <a:ext cx="2366032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402230" y="4169150"/>
                <a:ext cx="233878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230" y="4169150"/>
                <a:ext cx="2338782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364051" y="5224695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15855" y="4698693"/>
                <a:ext cx="231621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855" y="4698693"/>
                <a:ext cx="2316211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432057" y="3109759"/>
                <a:ext cx="238206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057" y="3109759"/>
                <a:ext cx="2382062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4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7205648" y="997644"/>
            <a:ext cx="4150210" cy="2137719"/>
          </a:xfrm>
          <a:prstGeom prst="cube">
            <a:avLst>
              <a:gd name="adj" fmla="val 29624"/>
            </a:avLst>
          </a:prstGeom>
          <a:gradFill>
            <a:gsLst>
              <a:gs pos="100000">
                <a:srgbClr val="00B0F0"/>
              </a:gs>
              <a:gs pos="0">
                <a:srgbClr val="00FF99">
                  <a:alpha val="95000"/>
                </a:srgbClr>
              </a:gs>
            </a:gsLst>
            <a:lin ang="13500000" scaled="1"/>
          </a:gra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834182" y="997644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7846538" y="2477294"/>
            <a:ext cx="3509320" cy="1551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205646" y="2492811"/>
            <a:ext cx="640892" cy="642552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34869" y="3133937"/>
                <a:ext cx="10531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869" y="3133937"/>
                <a:ext cx="105317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053758" y="2729819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3758" y="2729819"/>
                <a:ext cx="80791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883985" y="1911113"/>
                <a:ext cx="80791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3985" y="1911113"/>
                <a:ext cx="80791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10713619" y="1638770"/>
            <a:ext cx="12356" cy="149516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7216655" y="1629585"/>
            <a:ext cx="3509320" cy="1551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5897" y="3036792"/>
                <a:ext cx="7152663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97" y="3036792"/>
                <a:ext cx="7152663" cy="672107"/>
              </a:xfrm>
              <a:prstGeom prst="rect">
                <a:avLst/>
              </a:prstGeom>
              <a:blipFill>
                <a:blip r:embed="rId5"/>
                <a:stretch>
                  <a:fillRect b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5897" y="3945103"/>
                <a:ext cx="727019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𝟏𝟒𝟎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𝟐𝟎𝟎𝟎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𝟐𝟐𝟖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97" y="3945103"/>
                <a:ext cx="727019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55897" y="4776503"/>
                <a:ext cx="87682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𝟏𝟒𝟎𝟎𝟎𝟎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𝟒𝟓𝟔𝟎𝟎𝟎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𝟓𝟗𝟔𝟎𝟎𝟎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97" y="4776503"/>
                <a:ext cx="8768234" cy="615553"/>
              </a:xfrm>
              <a:prstGeom prst="rect">
                <a:avLst/>
              </a:prstGeom>
              <a:blipFill>
                <a:blip r:embed="rId7"/>
                <a:stretch>
                  <a:fillRect t="-25743" r="-250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24408" y="5607903"/>
                <a:ext cx="52885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𝟓𝟗𝟔𝟎𝟎𝟎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08" y="5607903"/>
                <a:ext cx="5288525" cy="707886"/>
              </a:xfrm>
              <a:prstGeom prst="rect">
                <a:avLst/>
              </a:prstGeom>
              <a:blipFill>
                <a:blip r:embed="rId8"/>
                <a:stretch>
                  <a:fillRect l="-4032" t="-15517" r="-57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063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1745" y="970493"/>
                <a:ext cx="11480800" cy="3799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360363" algn="just"/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u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tengdosh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45" y="970493"/>
                <a:ext cx="11480800" cy="3799566"/>
              </a:xfrm>
              <a:prstGeom prst="rect">
                <a:avLst/>
              </a:prstGeom>
              <a:blipFill>
                <a:blip r:embed="rId2"/>
                <a:stretch>
                  <a:fillRect l="-1859" t="-2889" r="-1912" b="-5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51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8980871" y="1296317"/>
            <a:ext cx="2036486" cy="1625600"/>
          </a:xfrm>
          <a:prstGeom prst="triangle">
            <a:avLst>
              <a:gd name="adj" fmla="val 76606"/>
            </a:avLst>
          </a:prstGeom>
          <a:gradFill>
            <a:gsLst>
              <a:gs pos="100000">
                <a:schemeClr val="bg1"/>
              </a:gs>
              <a:gs pos="4000">
                <a:srgbClr val="FF99FF"/>
              </a:gs>
            </a:gsLst>
            <a:lin ang="13500000" scaled="1"/>
          </a:gra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7846336" y="4022583"/>
            <a:ext cx="2078819" cy="1625600"/>
          </a:xfrm>
          <a:prstGeom prst="triangle">
            <a:avLst>
              <a:gd name="adj" fmla="val 75874"/>
            </a:avLst>
          </a:prstGeom>
          <a:gradFill>
            <a:gsLst>
              <a:gs pos="100000">
                <a:schemeClr val="bg1"/>
              </a:gs>
              <a:gs pos="4000">
                <a:srgbClr val="FF99FF"/>
              </a:gs>
            </a:gsLst>
            <a:lin ang="13500000" scaled="1"/>
          </a:gra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2"/>
            <a:endCxn id="5" idx="2"/>
          </p:cNvCxnSpPr>
          <p:nvPr/>
        </p:nvCxnSpPr>
        <p:spPr>
          <a:xfrm flipH="1">
            <a:off x="7846336" y="2921917"/>
            <a:ext cx="1134535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4"/>
          </p:cNvCxnSpPr>
          <p:nvPr/>
        </p:nvCxnSpPr>
        <p:spPr>
          <a:xfrm flipH="1">
            <a:off x="9933333" y="2921917"/>
            <a:ext cx="1084024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4" idx="0"/>
            <a:endCxn id="5" idx="0"/>
          </p:cNvCxnSpPr>
          <p:nvPr/>
        </p:nvCxnSpPr>
        <p:spPr>
          <a:xfrm flipH="1">
            <a:off x="9423619" y="1296317"/>
            <a:ext cx="1117322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1008890" y="2921917"/>
            <a:ext cx="8467" cy="2726266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4"/>
          </p:cNvCxnSpPr>
          <p:nvPr/>
        </p:nvCxnSpPr>
        <p:spPr>
          <a:xfrm>
            <a:off x="9925155" y="5648183"/>
            <a:ext cx="1092202" cy="0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0750947" y="5389419"/>
            <a:ext cx="241300" cy="25294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798003" y="5647949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8003" y="5647949"/>
                <a:ext cx="30457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215259" y="4520941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5259" y="4520941"/>
                <a:ext cx="30457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716841" y="4530922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841" y="4530922"/>
                <a:ext cx="304571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1254020" y="4012506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4020" y="4012506"/>
                <a:ext cx="309380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527339" y="5663036"/>
                <a:ext cx="31899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339" y="5663036"/>
                <a:ext cx="31899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038937" y="3709542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937" y="3709542"/>
                <a:ext cx="341439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737903" y="5642361"/>
                <a:ext cx="33035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7903" y="5642361"/>
                <a:ext cx="330353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412687" y="2559481"/>
                <a:ext cx="49096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687" y="2559481"/>
                <a:ext cx="49096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115405" y="802197"/>
                <a:ext cx="5134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5405" y="802197"/>
                <a:ext cx="513410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1103374" y="2587034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374" y="2587034"/>
                <a:ext cx="479747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44089" y="83590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36198" y="1547443"/>
                <a:ext cx="22566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198" y="1547443"/>
                <a:ext cx="2256643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1092453" y="4357996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148990" y="2263513"/>
                <a:ext cx="224862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990" y="2263513"/>
                <a:ext cx="2248629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251036" y="5174851"/>
                <a:ext cx="20088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036" y="5174851"/>
                <a:ext cx="2008819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40204" y="3017921"/>
                <a:ext cx="28277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204" y="3017921"/>
                <a:ext cx="2827762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Дуга 45"/>
          <p:cNvSpPr/>
          <p:nvPr/>
        </p:nvSpPr>
        <p:spPr>
          <a:xfrm rot="8939949">
            <a:off x="10542285" y="2593734"/>
            <a:ext cx="914400" cy="914400"/>
          </a:xfrm>
          <a:prstGeom prst="arc">
            <a:avLst>
              <a:gd name="adj1" fmla="val 18079065"/>
              <a:gd name="adj2" fmla="val 19492414"/>
            </a:avLst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уга 46"/>
          <p:cNvSpPr/>
          <p:nvPr/>
        </p:nvSpPr>
        <p:spPr>
          <a:xfrm rot="21173859">
            <a:off x="9663239" y="5284552"/>
            <a:ext cx="610218" cy="693585"/>
          </a:xfrm>
          <a:prstGeom prst="arc">
            <a:avLst>
              <a:gd name="adj1" fmla="val 17937852"/>
              <a:gd name="adj2" fmla="val 216033"/>
            </a:avLst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136198" y="3697772"/>
                <a:ext cx="198618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198" y="3697772"/>
                <a:ext cx="1986185" cy="6294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10059357" y="5073974"/>
                <a:ext cx="76969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9357" y="5073974"/>
                <a:ext cx="769698" cy="47000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 rot="19343418">
                <a:off x="10449121" y="3681999"/>
                <a:ext cx="76969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343418">
                <a:off x="10449121" y="3681999"/>
                <a:ext cx="769698" cy="47000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единительная линия 52"/>
          <p:cNvCxnSpPr/>
          <p:nvPr/>
        </p:nvCxnSpPr>
        <p:spPr>
          <a:xfrm>
            <a:off x="10909418" y="4329427"/>
            <a:ext cx="289804" cy="11281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10357325" y="5515890"/>
            <a:ext cx="153441" cy="23016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0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8980871" y="1296317"/>
            <a:ext cx="2036486" cy="1625600"/>
          </a:xfrm>
          <a:prstGeom prst="triangle">
            <a:avLst>
              <a:gd name="adj" fmla="val 76606"/>
            </a:avLst>
          </a:prstGeom>
          <a:gradFill>
            <a:gsLst>
              <a:gs pos="100000">
                <a:schemeClr val="bg1"/>
              </a:gs>
              <a:gs pos="4000">
                <a:srgbClr val="FF99FF"/>
              </a:gs>
            </a:gsLst>
            <a:lin ang="13500000" scaled="1"/>
          </a:gra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7846336" y="4022583"/>
            <a:ext cx="2078819" cy="1625600"/>
          </a:xfrm>
          <a:prstGeom prst="triangle">
            <a:avLst>
              <a:gd name="adj" fmla="val 75874"/>
            </a:avLst>
          </a:prstGeom>
          <a:gradFill>
            <a:gsLst>
              <a:gs pos="100000">
                <a:schemeClr val="bg1"/>
              </a:gs>
              <a:gs pos="4000">
                <a:srgbClr val="FF99FF"/>
              </a:gs>
            </a:gsLst>
            <a:lin ang="13500000" scaled="1"/>
          </a:gra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2"/>
            <a:endCxn id="5" idx="2"/>
          </p:cNvCxnSpPr>
          <p:nvPr/>
        </p:nvCxnSpPr>
        <p:spPr>
          <a:xfrm flipH="1">
            <a:off x="7846336" y="2921917"/>
            <a:ext cx="1134535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4"/>
          </p:cNvCxnSpPr>
          <p:nvPr/>
        </p:nvCxnSpPr>
        <p:spPr>
          <a:xfrm flipH="1">
            <a:off x="9933333" y="2921917"/>
            <a:ext cx="1084024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4" idx="0"/>
            <a:endCxn id="5" idx="0"/>
          </p:cNvCxnSpPr>
          <p:nvPr/>
        </p:nvCxnSpPr>
        <p:spPr>
          <a:xfrm flipH="1">
            <a:off x="9423619" y="1296317"/>
            <a:ext cx="1117322" cy="2726266"/>
          </a:xfrm>
          <a:prstGeom prst="line">
            <a:avLst/>
          </a:prstGeom>
          <a:ln w="57150">
            <a:solidFill>
              <a:srgbClr val="0000CC">
                <a:alpha val="56078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22587" y="5669036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587" y="5669036"/>
                <a:ext cx="30457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265361" y="4503427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361" y="4503427"/>
                <a:ext cx="30457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766943" y="4513408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6943" y="4513408"/>
                <a:ext cx="304571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527339" y="5663036"/>
                <a:ext cx="31899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339" y="5663036"/>
                <a:ext cx="318997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115478" y="3612549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5478" y="3612549"/>
                <a:ext cx="341439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737903" y="5642361"/>
                <a:ext cx="33035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7903" y="5642361"/>
                <a:ext cx="330353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412687" y="2559481"/>
                <a:ext cx="49096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687" y="2559481"/>
                <a:ext cx="490968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115405" y="802197"/>
                <a:ext cx="5134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5405" y="802197"/>
                <a:ext cx="513410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1103374" y="2587034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374" y="2587034"/>
                <a:ext cx="479747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15814" y="975419"/>
                <a:ext cx="6776920" cy="18187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14" y="975419"/>
                <a:ext cx="6776920" cy="18187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175728" y="4858530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728" y="4858530"/>
                <a:ext cx="479747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381138" y="3157434"/>
                <a:ext cx="3512500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1138" y="3157434"/>
                <a:ext cx="3512500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3431" y="4428507"/>
                <a:ext cx="6689524" cy="12909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31" y="4428507"/>
                <a:ext cx="6689524" cy="12909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9080753" y="5500139"/>
            <a:ext cx="121491" cy="11786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9035995" y="4119494"/>
            <a:ext cx="363901" cy="1522867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90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8980871" y="1296317"/>
            <a:ext cx="2036486" cy="1625600"/>
          </a:xfrm>
          <a:prstGeom prst="triangle">
            <a:avLst>
              <a:gd name="adj" fmla="val 76606"/>
            </a:avLst>
          </a:prstGeom>
          <a:gradFill>
            <a:gsLst>
              <a:gs pos="100000">
                <a:schemeClr val="bg1"/>
              </a:gs>
              <a:gs pos="4000">
                <a:srgbClr val="FF99FF"/>
              </a:gs>
            </a:gsLst>
            <a:lin ang="13500000" scaled="1"/>
          </a:gra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7846336" y="4022583"/>
            <a:ext cx="2078819" cy="1625600"/>
          </a:xfrm>
          <a:prstGeom prst="triangle">
            <a:avLst>
              <a:gd name="adj" fmla="val 75874"/>
            </a:avLst>
          </a:prstGeom>
          <a:gradFill>
            <a:gsLst>
              <a:gs pos="100000">
                <a:schemeClr val="bg1"/>
              </a:gs>
              <a:gs pos="4000">
                <a:srgbClr val="FF99FF"/>
              </a:gs>
            </a:gsLst>
            <a:lin ang="13500000" scaled="1"/>
          </a:gra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2"/>
            <a:endCxn id="5" idx="2"/>
          </p:cNvCxnSpPr>
          <p:nvPr/>
        </p:nvCxnSpPr>
        <p:spPr>
          <a:xfrm flipH="1">
            <a:off x="7846336" y="2921917"/>
            <a:ext cx="1134535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4"/>
          </p:cNvCxnSpPr>
          <p:nvPr/>
        </p:nvCxnSpPr>
        <p:spPr>
          <a:xfrm flipH="1">
            <a:off x="9933333" y="2921917"/>
            <a:ext cx="1084024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4" idx="0"/>
            <a:endCxn id="5" idx="0"/>
          </p:cNvCxnSpPr>
          <p:nvPr/>
        </p:nvCxnSpPr>
        <p:spPr>
          <a:xfrm flipH="1">
            <a:off x="9423619" y="1296317"/>
            <a:ext cx="1117322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1008890" y="2921917"/>
            <a:ext cx="8467" cy="2726266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4"/>
          </p:cNvCxnSpPr>
          <p:nvPr/>
        </p:nvCxnSpPr>
        <p:spPr>
          <a:xfrm>
            <a:off x="9925155" y="5648183"/>
            <a:ext cx="1092202" cy="0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0750947" y="5389419"/>
            <a:ext cx="241300" cy="25294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798003" y="5647949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8003" y="5647949"/>
                <a:ext cx="30457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215259" y="4520941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5259" y="4520941"/>
                <a:ext cx="30457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716841" y="4530922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841" y="4530922"/>
                <a:ext cx="304571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1254020" y="4012506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4020" y="4012506"/>
                <a:ext cx="309380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527339" y="5663036"/>
                <a:ext cx="31899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339" y="5663036"/>
                <a:ext cx="31899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038937" y="3709542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937" y="3709542"/>
                <a:ext cx="341439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737903" y="5642361"/>
                <a:ext cx="33035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7903" y="5642361"/>
                <a:ext cx="330353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412687" y="2559481"/>
                <a:ext cx="49096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687" y="2559481"/>
                <a:ext cx="49096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115405" y="802197"/>
                <a:ext cx="5134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5405" y="802197"/>
                <a:ext cx="513410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1103374" y="2587034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374" y="2587034"/>
                <a:ext cx="479747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Дуга 45"/>
          <p:cNvSpPr/>
          <p:nvPr/>
        </p:nvSpPr>
        <p:spPr>
          <a:xfrm rot="8939949">
            <a:off x="10542285" y="2593734"/>
            <a:ext cx="914400" cy="914400"/>
          </a:xfrm>
          <a:prstGeom prst="arc">
            <a:avLst>
              <a:gd name="adj1" fmla="val 18079065"/>
              <a:gd name="adj2" fmla="val 19492414"/>
            </a:avLst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уга 46"/>
          <p:cNvSpPr/>
          <p:nvPr/>
        </p:nvSpPr>
        <p:spPr>
          <a:xfrm rot="21173859">
            <a:off x="9652916" y="5313319"/>
            <a:ext cx="610218" cy="693585"/>
          </a:xfrm>
          <a:prstGeom prst="arc">
            <a:avLst>
              <a:gd name="adj1" fmla="val 17759128"/>
              <a:gd name="adj2" fmla="val 216033"/>
            </a:avLst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10059357" y="5073974"/>
                <a:ext cx="76969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9357" y="5073974"/>
                <a:ext cx="769698" cy="4700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 rot="19343418">
                <a:off x="10449121" y="3681999"/>
                <a:ext cx="76969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343418">
                <a:off x="10449121" y="3681999"/>
                <a:ext cx="769698" cy="4700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единительная линия 52"/>
          <p:cNvCxnSpPr/>
          <p:nvPr/>
        </p:nvCxnSpPr>
        <p:spPr>
          <a:xfrm>
            <a:off x="10909775" y="4214429"/>
            <a:ext cx="289804" cy="11281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10424529" y="5510587"/>
            <a:ext cx="9336" cy="26354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70934" y="792781"/>
                <a:ext cx="553292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𝑪𝑪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934" y="792781"/>
                <a:ext cx="5532925" cy="6294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1031499" y="5585268"/>
                <a:ext cx="35105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1499" y="5585268"/>
                <a:ext cx="351057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60725" y="1668814"/>
                <a:ext cx="361958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725" y="1668814"/>
                <a:ext cx="3619581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211343" y="4393058"/>
                <a:ext cx="165917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343" y="4393058"/>
                <a:ext cx="1659172" cy="62946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211343" y="2702376"/>
                <a:ext cx="308552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343" y="2702376"/>
                <a:ext cx="3085524" cy="62946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211343" y="3592614"/>
                <a:ext cx="227151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343" y="3592614"/>
                <a:ext cx="2271519" cy="62946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11343" y="5142016"/>
                <a:ext cx="1750351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343" y="5142016"/>
                <a:ext cx="1750351" cy="68813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0367286" y="5779861"/>
                <a:ext cx="31794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7286" y="5779861"/>
                <a:ext cx="317942" cy="43088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706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8980871" y="1296317"/>
            <a:ext cx="2036486" cy="1625600"/>
          </a:xfrm>
          <a:prstGeom prst="triangle">
            <a:avLst>
              <a:gd name="adj" fmla="val 76606"/>
            </a:avLst>
          </a:prstGeom>
          <a:gradFill>
            <a:gsLst>
              <a:gs pos="100000">
                <a:schemeClr val="bg1"/>
              </a:gs>
              <a:gs pos="4000">
                <a:srgbClr val="FF99FF"/>
              </a:gs>
            </a:gsLst>
            <a:lin ang="13500000" scaled="1"/>
          </a:gra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7846336" y="4022583"/>
            <a:ext cx="2078819" cy="1625600"/>
          </a:xfrm>
          <a:prstGeom prst="triangle">
            <a:avLst>
              <a:gd name="adj" fmla="val 75874"/>
            </a:avLst>
          </a:prstGeom>
          <a:gradFill>
            <a:gsLst>
              <a:gs pos="100000">
                <a:schemeClr val="bg1"/>
              </a:gs>
              <a:gs pos="4000">
                <a:srgbClr val="FF99FF"/>
              </a:gs>
            </a:gsLst>
            <a:lin ang="13500000" scaled="1"/>
          </a:gradFill>
          <a:ln w="571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2"/>
            <a:endCxn id="5" idx="2"/>
          </p:cNvCxnSpPr>
          <p:nvPr/>
        </p:nvCxnSpPr>
        <p:spPr>
          <a:xfrm flipH="1">
            <a:off x="7846336" y="2921917"/>
            <a:ext cx="1134535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4"/>
          </p:cNvCxnSpPr>
          <p:nvPr/>
        </p:nvCxnSpPr>
        <p:spPr>
          <a:xfrm flipH="1">
            <a:off x="9933333" y="2921917"/>
            <a:ext cx="1084024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4" idx="0"/>
            <a:endCxn id="5" idx="0"/>
          </p:cNvCxnSpPr>
          <p:nvPr/>
        </p:nvCxnSpPr>
        <p:spPr>
          <a:xfrm flipH="1">
            <a:off x="9423619" y="1296317"/>
            <a:ext cx="1117322" cy="27262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1008890" y="2921917"/>
            <a:ext cx="8467" cy="2726266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4"/>
          </p:cNvCxnSpPr>
          <p:nvPr/>
        </p:nvCxnSpPr>
        <p:spPr>
          <a:xfrm>
            <a:off x="9925155" y="5648183"/>
            <a:ext cx="1092202" cy="0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0750947" y="5389419"/>
            <a:ext cx="241300" cy="25294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798003" y="5647949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8003" y="5647949"/>
                <a:ext cx="30457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215259" y="4520941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5259" y="4520941"/>
                <a:ext cx="30457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716841" y="4530922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841" y="4530922"/>
                <a:ext cx="304571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1254020" y="4012506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4020" y="4012506"/>
                <a:ext cx="309380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527339" y="5663036"/>
                <a:ext cx="31899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339" y="5663036"/>
                <a:ext cx="31899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038937" y="3709542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937" y="3709542"/>
                <a:ext cx="341439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737903" y="5642361"/>
                <a:ext cx="33035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7903" y="5642361"/>
                <a:ext cx="330353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412687" y="2559481"/>
                <a:ext cx="49096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687" y="2559481"/>
                <a:ext cx="49096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115405" y="802197"/>
                <a:ext cx="5134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5405" y="802197"/>
                <a:ext cx="513410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1103374" y="2587034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374" y="2587034"/>
                <a:ext cx="479747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496927" y="4840708"/>
                <a:ext cx="118756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927" y="4840708"/>
                <a:ext cx="1187568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13070" y="1866985"/>
                <a:ext cx="258647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𝒌𝒖𝒃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70" y="1866985"/>
                <a:ext cx="2586477" cy="72180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013070" y="779805"/>
                <a:ext cx="6435351" cy="780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70" y="779805"/>
                <a:ext cx="6435351" cy="78047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1013069" y="2802477"/>
                <a:ext cx="377917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𝒌𝒖𝒃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69" y="2802477"/>
                <a:ext cx="3779176" cy="72180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1013069" y="3709542"/>
                <a:ext cx="231351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69" y="3709542"/>
                <a:ext cx="2313518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56405" y="4746365"/>
                <a:ext cx="52885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405" y="4746365"/>
                <a:ext cx="5288525" cy="707886"/>
              </a:xfrm>
              <a:prstGeom prst="rect">
                <a:avLst/>
              </a:prstGeom>
              <a:blipFill>
                <a:blip r:embed="rId17"/>
                <a:stretch>
                  <a:fillRect l="-4032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24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C0D16D3-8D8F-4CFC-A24F-B9301FFAF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3959" y="3902930"/>
            <a:ext cx="2432901" cy="216121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026703"/>
              </p:ext>
            </p:extLst>
          </p:nvPr>
        </p:nvGraphicFramePr>
        <p:xfrm>
          <a:off x="440394" y="1304405"/>
          <a:ext cx="11309200" cy="2392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8914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67900" y="2164679"/>
            <a:ext cx="1716066" cy="2073286"/>
          </a:xfrm>
          <a:prstGeom prst="rect">
            <a:avLst/>
          </a:prstGeom>
          <a:gradFill>
            <a:gsLst>
              <a:gs pos="100000">
                <a:srgbClr val="FF99FF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9667900" y="3323565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rgbClr val="92D05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003900" y="1218798"/>
            <a:ext cx="1" cy="210476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250536" y="3991743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536" y="3991743"/>
                <a:ext cx="36388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03900" y="2870042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3900" y="2870042"/>
                <a:ext cx="38953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439384" y="3991742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9384" y="3991742"/>
                <a:ext cx="36388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07426" y="1848056"/>
                <a:ext cx="5604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426" y="1848056"/>
                <a:ext cx="56047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463515" y="1886976"/>
                <a:ext cx="5476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3515" y="1886976"/>
                <a:ext cx="547649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05801" y="789317"/>
                <a:ext cx="5861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5801" y="789317"/>
                <a:ext cx="58612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2473" y="1915613"/>
                <a:ext cx="7631897" cy="10484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𝑨𝑩</m:t>
                          </m:r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𝑩𝑪</m:t>
                          </m:r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73" y="1915613"/>
                <a:ext cx="7631897" cy="10484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2473" y="957799"/>
                <a:ext cx="629499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73" y="957799"/>
                <a:ext cx="6294993" cy="553998"/>
              </a:xfrm>
              <a:prstGeom prst="rect">
                <a:avLst/>
              </a:prstGeom>
              <a:blipFill>
                <a:blip r:embed="rId9"/>
                <a:stretch>
                  <a:fillRect t="-25275" r="-3582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2493" y="3422823"/>
                <a:ext cx="7878695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𝑨𝑩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𝑩𝑪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𝑨𝑪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36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93" y="3422823"/>
                <a:ext cx="7878695" cy="6708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32493" y="4615286"/>
                <a:ext cx="7609391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d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93" y="4615286"/>
                <a:ext cx="7609391" cy="67088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01294" y="5689281"/>
                <a:ext cx="4444037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294" y="5689281"/>
                <a:ext cx="4444037" cy="6193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Равнобедренный треугольник 23"/>
          <p:cNvSpPr/>
          <p:nvPr/>
        </p:nvSpPr>
        <p:spPr>
          <a:xfrm>
            <a:off x="9667900" y="1218798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rgbClr val="92D05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9635194" y="4211196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1357658" y="4215102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975818" y="3295567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37554" y="2114449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1360018" y="2118355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9978178" y="1198820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346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67900" y="2164679"/>
            <a:ext cx="1716066" cy="2073286"/>
          </a:xfrm>
          <a:prstGeom prst="rect">
            <a:avLst/>
          </a:prstGeom>
          <a:gradFill>
            <a:gsLst>
              <a:gs pos="100000">
                <a:srgbClr val="FF99FF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9667900" y="1218798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rgbClr val="92D05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9667900" y="3323565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rgbClr val="92D05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6" idx="0"/>
          </p:cNvCxnSpPr>
          <p:nvPr/>
        </p:nvCxnSpPr>
        <p:spPr>
          <a:xfrm flipH="1">
            <a:off x="10003900" y="1218798"/>
            <a:ext cx="1901" cy="210476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250536" y="3991743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536" y="3991743"/>
                <a:ext cx="36388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03900" y="2870042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3900" y="2870042"/>
                <a:ext cx="38953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439384" y="3991742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9384" y="3991742"/>
                <a:ext cx="36388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07426" y="1848056"/>
                <a:ext cx="5604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426" y="1848056"/>
                <a:ext cx="56047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463515" y="1886976"/>
                <a:ext cx="5476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3515" y="1886976"/>
                <a:ext cx="547649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05801" y="789317"/>
                <a:ext cx="5861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5801" y="789317"/>
                <a:ext cx="58612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63626" y="598987"/>
                <a:ext cx="9721427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sub>
                    </m:sSub>
                    <m:r>
                      <a:rPr lang="en-US" sz="36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d>
                          <m:dPr>
                            <m:ctrlP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𝑨𝑩</m:t>
                            </m:r>
                          </m:e>
                        </m:d>
                        <m:d>
                          <m:dPr>
                            <m:ctrlP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𝑩𝑪</m:t>
                            </m:r>
                          </m:e>
                        </m:d>
                        <m:d>
                          <m:dPr>
                            <m:ctrlP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𝑨𝑪</m:t>
                            </m:r>
                          </m:e>
                        </m:d>
                      </m:e>
                    </m:rad>
                  </m:oMath>
                </a14:m>
                <a:r>
                  <a:rPr lang="en-US" sz="3600" b="1" dirty="0" smtClean="0">
                    <a:solidFill>
                      <a:srgbClr val="006600"/>
                    </a:solidFill>
                  </a:rPr>
                  <a:t> </a:t>
                </a:r>
                <a:endParaRPr lang="ru-RU" sz="36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26" y="598987"/>
                <a:ext cx="9721427" cy="7975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19783" y="3503766"/>
                <a:ext cx="31978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3503766"/>
                <a:ext cx="3197863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19783" y="4339309"/>
                <a:ext cx="4201984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4339309"/>
                <a:ext cx="4201984" cy="6193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72133" y="1561992"/>
                <a:ext cx="4904842" cy="10371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2133" y="1561992"/>
                <a:ext cx="4904842" cy="10371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19783" y="2694233"/>
                <a:ext cx="3771995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</m:oMath>
                  </m:oMathPara>
                </a14:m>
                <a:endParaRPr lang="ru-RU" sz="36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2694233"/>
                <a:ext cx="3771995" cy="6193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19783" y="5113951"/>
                <a:ext cx="3334503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5113951"/>
                <a:ext cx="3334503" cy="658898"/>
              </a:xfrm>
              <a:prstGeom prst="rect">
                <a:avLst/>
              </a:prstGeom>
              <a:blipFill>
                <a:blip r:embed="rId13"/>
                <a:stretch>
                  <a:fillRect l="-5667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>
            <a:stCxn id="32" idx="2"/>
          </p:cNvCxnSpPr>
          <p:nvPr/>
        </p:nvCxnSpPr>
        <p:spPr>
          <a:xfrm flipH="1" flipV="1">
            <a:off x="9813039" y="3882110"/>
            <a:ext cx="1544619" cy="359759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 rot="963808">
            <a:off x="9842708" y="3798764"/>
            <a:ext cx="100384" cy="784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9778399" y="3855342"/>
            <a:ext cx="56163" cy="53534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9635194" y="4211196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1357658" y="4215102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75818" y="3295567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635194" y="2110655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11357658" y="2114561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9975818" y="1195026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 rot="481960">
                <a:off x="9999403" y="3571792"/>
                <a:ext cx="7713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𝑨𝑩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481960">
                <a:off x="9999403" y="3571792"/>
                <a:ext cx="771301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2908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257-masala (169-sahifa)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1966" y="686584"/>
                <a:ext cx="11683824" cy="1766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G‘ishtning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o‘lchamlari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</m:d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</a:p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hajmdagi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g‘ishtning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1700 kg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dona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g‘ishtning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grammda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66" y="686584"/>
                <a:ext cx="11683824" cy="1766894"/>
              </a:xfrm>
              <a:prstGeom prst="rect">
                <a:avLst/>
              </a:prstGeom>
              <a:blipFill>
                <a:blip r:embed="rId2"/>
                <a:stretch>
                  <a:fillRect l="-1618" t="-5536" b="-124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476400" y="2566869"/>
            <a:ext cx="11248875" cy="14406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57010" y="2711123"/>
                <a:ext cx="1111195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𝟏𝟗𝟓𝟎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𝟎𝟎𝟏𝟗𝟓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10" y="2711123"/>
                <a:ext cx="11111953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658680" y="3421930"/>
                <a:ext cx="1314719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80" y="3421930"/>
                <a:ext cx="1314719" cy="6588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2108577" y="4195623"/>
                <a:ext cx="286482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𝟎𝟎𝟏𝟗𝟓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577" y="4195623"/>
                <a:ext cx="2864822" cy="658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5202009" y="3788881"/>
            <a:ext cx="1176690" cy="944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638419" y="3470439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1700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202009" y="4472891"/>
            <a:ext cx="1176690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7241820" y="4178122"/>
                <a:ext cx="55495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820" y="4178122"/>
                <a:ext cx="55495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557010" y="4967204"/>
                <a:ext cx="902971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𝟎𝟎𝟏𝟗𝟓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𝟏𝟕𝟎𝟎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𝟑𝟏𝟓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𝐤𝐠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𝟑𝟑𝟏𝟓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</m:oMath>
                  </m:oMathPara>
                </a14:m>
                <a:endParaRPr lang="ru-RU" sz="3600" b="1" i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10" y="4967204"/>
                <a:ext cx="9029715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7002300" y="5863496"/>
                <a:ext cx="331693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𝟑𝟑𝟏𝟓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endParaRPr lang="ru-RU" sz="3600" b="1" i="1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300" y="5863496"/>
                <a:ext cx="3316934" cy="646331"/>
              </a:xfrm>
              <a:prstGeom prst="rect">
                <a:avLst/>
              </a:prstGeom>
              <a:blipFill>
                <a:blip r:embed="rId8"/>
                <a:stretch>
                  <a:fillRect l="-5699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85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262-masala (169-sahifa)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39099" y="1724025"/>
            <a:ext cx="3267075" cy="1638300"/>
          </a:xfrm>
          <a:prstGeom prst="rect">
            <a:avLst/>
          </a:prstGeom>
          <a:gradFill>
            <a:gsLst>
              <a:gs pos="87000">
                <a:srgbClr val="FFC000"/>
              </a:gs>
              <a:gs pos="0">
                <a:schemeClr val="bg1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039100" y="2466975"/>
            <a:ext cx="161925" cy="89535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305925" y="2466975"/>
            <a:ext cx="209550" cy="89535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072812" y="1724025"/>
            <a:ext cx="209550" cy="89535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039100" y="3362325"/>
            <a:ext cx="1476375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201025" y="2466975"/>
            <a:ext cx="1104900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268637" y="1704973"/>
            <a:ext cx="814387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305925" y="1710788"/>
            <a:ext cx="1777099" cy="75618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515475" y="2600323"/>
            <a:ext cx="1766887" cy="74295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8184356" y="1704973"/>
            <a:ext cx="2140744" cy="78105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авнобедренный треугольник 24"/>
          <p:cNvSpPr/>
          <p:nvPr/>
        </p:nvSpPr>
        <p:spPr>
          <a:xfrm rot="5400000">
            <a:off x="8923145" y="538843"/>
            <a:ext cx="1060704" cy="2887135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1920100">
            <a:off x="7654002" y="1023408"/>
            <a:ext cx="1060704" cy="2887135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16200000">
            <a:off x="9519931" y="1208798"/>
            <a:ext cx="1528209" cy="3695159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1840686">
            <a:off x="10599086" y="979434"/>
            <a:ext cx="1060704" cy="1752034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416160" y="1286884"/>
                <a:ext cx="7614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160" y="1286884"/>
                <a:ext cx="761427" cy="369332"/>
              </a:xfrm>
              <a:prstGeom prst="rect">
                <a:avLst/>
              </a:prstGeom>
              <a:blipFill>
                <a:blip r:embed="rId2"/>
                <a:stretch>
                  <a:fillRect l="-9600" r="-48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211234" y="3071310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1234" y="3071310"/>
                <a:ext cx="945772" cy="369332"/>
              </a:xfrm>
              <a:prstGeom prst="rect">
                <a:avLst/>
              </a:prstGeom>
              <a:blipFill>
                <a:blip r:embed="rId3"/>
                <a:stretch>
                  <a:fillRect l="-7097" r="-38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254588" y="3372428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588" y="3372428"/>
                <a:ext cx="945772" cy="369332"/>
              </a:xfrm>
              <a:prstGeom prst="rect">
                <a:avLst/>
              </a:prstGeom>
              <a:blipFill>
                <a:blip r:embed="rId4"/>
                <a:stretch>
                  <a:fillRect l="-7097" r="-38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H="1" flipV="1">
            <a:off x="7625071" y="2466974"/>
            <a:ext cx="579012" cy="1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7611015" y="3352222"/>
            <a:ext cx="444458" cy="11259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7757829" y="2466974"/>
            <a:ext cx="0" cy="876299"/>
          </a:xfrm>
          <a:prstGeom prst="straightConnector1">
            <a:avLst/>
          </a:prstGeom>
          <a:ln w="38100">
            <a:solidFill>
              <a:srgbClr val="0000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926512" y="2743478"/>
                <a:ext cx="7614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512" y="2743478"/>
                <a:ext cx="761426" cy="369332"/>
              </a:xfrm>
              <a:prstGeom prst="rect">
                <a:avLst/>
              </a:prstGeom>
              <a:blipFill>
                <a:blip r:embed="rId5"/>
                <a:stretch>
                  <a:fillRect l="-8800" r="-48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746081" y="691969"/>
            <a:ext cx="64603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plitkaning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12,36 kg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zichligini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219776" y="5813548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776" y="5813548"/>
                <a:ext cx="1173398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805674" y="3460588"/>
                <a:ext cx="229870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674" y="3460588"/>
                <a:ext cx="2298706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56418" y="4079415"/>
                <a:ext cx="23755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𝒕𝒓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18" y="4079415"/>
                <a:ext cx="2375587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791639" y="5299970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776772" y="4760692"/>
                <a:ext cx="2718629" cy="603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772" y="4760692"/>
                <a:ext cx="2718629" cy="6036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62703" y="3464863"/>
                <a:ext cx="202940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703" y="3464863"/>
                <a:ext cx="2029402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791639" y="2849743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Дуга 49"/>
          <p:cNvSpPr/>
          <p:nvPr/>
        </p:nvSpPr>
        <p:spPr>
          <a:xfrm rot="9700880">
            <a:off x="771546" y="5420499"/>
            <a:ext cx="914400" cy="914400"/>
          </a:xfrm>
          <a:prstGeom prst="arc">
            <a:avLst>
              <a:gd name="adj1" fmla="val 16408253"/>
              <a:gd name="adj2" fmla="val 1804942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56418" y="4737959"/>
                <a:ext cx="2718629" cy="603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18" y="4737959"/>
                <a:ext cx="2718629" cy="60362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785008" y="4070865"/>
                <a:ext cx="310341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𝒌𝒈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008" y="4070865"/>
                <a:ext cx="3103414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19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76693" y="306371"/>
                <a:ext cx="3404073" cy="6708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693" y="306371"/>
                <a:ext cx="3404073" cy="6708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1466" y="1231770"/>
                <a:ext cx="11550534" cy="11652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𝟔𝟒𝟎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6" y="1231770"/>
                <a:ext cx="11550534" cy="11652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411744" y="3850775"/>
                <a:ext cx="7101239" cy="1119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12,36 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𝟏𝟗𝟑𝟏𝟐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𝒌𝒈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744" y="3850775"/>
                <a:ext cx="7101239" cy="11198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70961" y="4247977"/>
                <a:ext cx="205505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961" y="4247977"/>
                <a:ext cx="205505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766209" y="2868916"/>
                <a:ext cx="584269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𝟔𝟒𝟎</m:t>
                      </m:r>
                      <m:r>
                        <a:rPr lang="en-US" sz="4000" b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09" y="2868916"/>
                <a:ext cx="5842690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280766" y="5354056"/>
                <a:ext cx="4465838" cy="8311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𝟑𝟏𝟐𝟓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i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766" y="5354056"/>
                <a:ext cx="4465838" cy="831190"/>
              </a:xfrm>
              <a:prstGeom prst="rect">
                <a:avLst/>
              </a:prstGeom>
              <a:blipFill>
                <a:blip r:embed="rId7"/>
                <a:stretch>
                  <a:fillRect l="-4093" t="-4380" b="-10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 rot="9700880">
            <a:off x="1541285" y="3858398"/>
            <a:ext cx="914400" cy="914400"/>
          </a:xfrm>
          <a:prstGeom prst="arc">
            <a:avLst>
              <a:gd name="adj1" fmla="val 16408253"/>
              <a:gd name="adj2" fmla="val 1804942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9700880">
            <a:off x="3954544" y="3767046"/>
            <a:ext cx="914400" cy="914400"/>
          </a:xfrm>
          <a:prstGeom prst="arc">
            <a:avLst>
              <a:gd name="adj1" fmla="val 16408253"/>
              <a:gd name="adj2" fmla="val 1804942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2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6122" y="964504"/>
                <a:ext cx="11774837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Kanalning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6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m/s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minutda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kanaldan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hajm-dagi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oqib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22" y="964504"/>
                <a:ext cx="11774837" cy="3170099"/>
              </a:xfrm>
              <a:prstGeom prst="rect">
                <a:avLst/>
              </a:prstGeom>
              <a:blipFill>
                <a:blip r:embed="rId2"/>
                <a:stretch>
                  <a:fillRect l="-1864" t="-3462" r="-1864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6544574" y="4157607"/>
            <a:ext cx="1246615" cy="1462483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987441" y="5607564"/>
            <a:ext cx="1803748" cy="6263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594937" y="5613709"/>
            <a:ext cx="1803748" cy="1252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576660" y="5626235"/>
            <a:ext cx="0" cy="76670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791189" y="5626235"/>
            <a:ext cx="0" cy="76670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9393433" y="560756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241033" y="560756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108762" y="560756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990868" y="560756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864346" y="560756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732075" y="560756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8614181" y="560756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467531" y="5604886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335260" y="5604886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217366" y="5604886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087969" y="5604886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955698" y="5604886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561758" y="532864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426611" y="517951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300090" y="5074108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190822" y="4926945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7061426" y="4783370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34905" y="464779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800491" y="4474825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6671095" y="4331250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561827" y="4215132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813253" y="529453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945524" y="5171677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10074921" y="502451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0197383" y="4888848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0333712" y="4731807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10454482" y="4588232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0586754" y="4452656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0713275" y="4312701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7955698" y="6257026"/>
            <a:ext cx="1437735" cy="23004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10897771" y="4435344"/>
            <a:ext cx="2777" cy="1088438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242084" y="3881814"/>
                <a:ext cx="92333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084" y="3881814"/>
                <a:ext cx="92333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8238048" y="5886133"/>
                <a:ext cx="70852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8048" y="5886133"/>
                <a:ext cx="70852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0935302" y="4748627"/>
                <a:ext cx="70852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5302" y="4748627"/>
                <a:ext cx="708527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/>
          <p:cNvSpPr/>
          <p:nvPr/>
        </p:nvSpPr>
        <p:spPr>
          <a:xfrm>
            <a:off x="7802303" y="4406122"/>
            <a:ext cx="1740875" cy="1176663"/>
          </a:xfrm>
          <a:prstGeom prst="rect">
            <a:avLst/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 rot="10800000">
            <a:off x="6804675" y="4404383"/>
            <a:ext cx="1015688" cy="1200502"/>
          </a:xfrm>
          <a:prstGeom prst="triangle">
            <a:avLst>
              <a:gd name="adj" fmla="val 583"/>
            </a:avLst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 rot="10800000" flipH="1">
            <a:off x="9525705" y="4416080"/>
            <a:ext cx="1019875" cy="1172515"/>
          </a:xfrm>
          <a:prstGeom prst="triangle">
            <a:avLst>
              <a:gd name="adj" fmla="val 583"/>
            </a:avLst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7791189" y="5611601"/>
            <a:ext cx="1803748" cy="3013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9543178" y="4134603"/>
            <a:ext cx="1298374" cy="147699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321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907528" y="2564509"/>
            <a:ext cx="1803748" cy="6263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515024" y="2570654"/>
            <a:ext cx="1524763" cy="6381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0463462" y="2571559"/>
            <a:ext cx="0" cy="76670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718718" y="2571559"/>
            <a:ext cx="0" cy="76670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322413" y="252985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0170013" y="252985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037742" y="252985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919848" y="252985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9793326" y="252985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9661055" y="252985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543161" y="252985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396511" y="2527175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264240" y="2527175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146346" y="2527175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16949" y="2527175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884678" y="2527175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490738" y="225093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355591" y="210180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229070" y="1996397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119802" y="184923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7990406" y="1705659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863885" y="157008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7729471" y="1397114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600075" y="1253539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7490807" y="1137421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0742233" y="221682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0874504" y="2093966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11003901" y="1946803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1126363" y="1811137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262692" y="1654096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11383462" y="1510521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1515734" y="1374945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1642255" y="1234990"/>
            <a:ext cx="0" cy="195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8863647" y="3153200"/>
            <a:ext cx="1458766" cy="858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7421310" y="1394727"/>
            <a:ext cx="2777" cy="1088438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114412" y="893551"/>
                <a:ext cx="92333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412" y="893551"/>
                <a:ext cx="923330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9145997" y="2722313"/>
                <a:ext cx="70852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5997" y="2722313"/>
                <a:ext cx="70852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641905" y="1723502"/>
                <a:ext cx="70852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905" y="1723502"/>
                <a:ext cx="70852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/>
          <p:cNvSpPr/>
          <p:nvPr/>
        </p:nvSpPr>
        <p:spPr>
          <a:xfrm>
            <a:off x="8727832" y="1355709"/>
            <a:ext cx="1740875" cy="1176663"/>
          </a:xfrm>
          <a:prstGeom prst="rect">
            <a:avLst/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 rot="10800000">
            <a:off x="7730204" y="1353970"/>
            <a:ext cx="1015688" cy="1200502"/>
          </a:xfrm>
          <a:prstGeom prst="triangle">
            <a:avLst>
              <a:gd name="adj" fmla="val 583"/>
            </a:avLst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 rot="10800000" flipH="1">
            <a:off x="10463265" y="1353970"/>
            <a:ext cx="1019875" cy="1172515"/>
          </a:xfrm>
          <a:prstGeom prst="triangle">
            <a:avLst>
              <a:gd name="adj" fmla="val 583"/>
            </a:avLst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8711276" y="2568546"/>
            <a:ext cx="1803748" cy="3013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319661" y="69758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411770" y="1409125"/>
                <a:ext cx="23031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770" y="1409125"/>
                <a:ext cx="230313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1319661" y="5163794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411770" y="2841265"/>
                <a:ext cx="23805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770" y="2841265"/>
                <a:ext cx="238052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429072" y="4499894"/>
                <a:ext cx="463992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𝒎𝒊𝒏𝒖𝒕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9072" y="4499894"/>
                <a:ext cx="4639925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1424562" y="2125195"/>
                <a:ext cx="19889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562" y="2125195"/>
                <a:ext cx="1988941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1411770" y="3705504"/>
                <a:ext cx="25515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770" y="3705504"/>
                <a:ext cx="2551596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555190" y="5927505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190" y="5927505"/>
                <a:ext cx="130304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единительная линия 72"/>
          <p:cNvCxnSpPr/>
          <p:nvPr/>
        </p:nvCxnSpPr>
        <p:spPr>
          <a:xfrm flipV="1">
            <a:off x="10463265" y="1091548"/>
            <a:ext cx="1298374" cy="147699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7459147" y="1071985"/>
            <a:ext cx="1259571" cy="148548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457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</Words>
  <Application>Microsoft Office PowerPoint</Application>
  <PresentationFormat>Широкоэкранный</PresentationFormat>
  <Paragraphs>262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34</cp:revision>
  <dcterms:created xsi:type="dcterms:W3CDTF">2020-11-06T19:50:15Z</dcterms:created>
  <dcterms:modified xsi:type="dcterms:W3CDTF">2020-11-25T14:48:40Z</dcterms:modified>
</cp:coreProperties>
</file>