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89" r:id="rId4"/>
    <p:sldId id="273" r:id="rId5"/>
    <p:sldId id="274" r:id="rId6"/>
    <p:sldId id="290" r:id="rId7"/>
    <p:sldId id="256" r:id="rId8"/>
    <p:sldId id="260" r:id="rId9"/>
    <p:sldId id="261" r:id="rId10"/>
    <p:sldId id="262" r:id="rId11"/>
    <p:sldId id="263" r:id="rId12"/>
    <p:sldId id="264" r:id="rId13"/>
    <p:sldId id="270" r:id="rId14"/>
    <p:sldId id="265" r:id="rId15"/>
    <p:sldId id="266" r:id="rId16"/>
    <p:sldId id="271" r:id="rId17"/>
    <p:sldId id="267" r:id="rId18"/>
    <p:sldId id="269" r:id="rId19"/>
    <p:sldId id="277" r:id="rId20"/>
    <p:sldId id="278" r:id="rId21"/>
    <p:sldId id="280" r:id="rId22"/>
    <p:sldId id="285" r:id="rId23"/>
    <p:sldId id="286" r:id="rId24"/>
    <p:sldId id="28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FC9FF"/>
    <a:srgbClr val="00CC66"/>
    <a:srgbClr val="FF99CC"/>
    <a:srgbClr val="0DC0FF"/>
    <a:srgbClr val="00B0F0"/>
    <a:srgbClr val="000000"/>
    <a:srgbClr val="D9D9D9"/>
    <a:srgbClr val="66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A6899-6A8E-4950-B2DE-153FCDF3891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D58ACE32-776E-4832-A06A-1ADE39ED57F5}">
      <dgm:prSet phldrT="[Текст]" custT="1"/>
      <dgm:spPr>
        <a:gradFill rotWithShape="0">
          <a:gsLst>
            <a:gs pos="19000">
              <a:srgbClr val="FFC000"/>
            </a:gs>
            <a:gs pos="100000">
              <a:schemeClr val="bg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Topshiriqlarning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yechimlarini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tekshirish</a:t>
          </a:r>
          <a:endParaRPr lang="ru-RU" sz="3600" dirty="0">
            <a:solidFill>
              <a:schemeClr val="tx1"/>
            </a:solidFill>
          </a:endParaRPr>
        </a:p>
      </dgm:t>
    </dgm:pt>
    <dgm:pt modelId="{7B6B12A9-6222-47A7-91A6-A548D885CE5E}" type="parTrans" cxnId="{48AFFF5E-DFC6-410E-8DCA-D546DE1E177A}">
      <dgm:prSet/>
      <dgm:spPr/>
      <dgm:t>
        <a:bodyPr/>
        <a:lstStyle/>
        <a:p>
          <a:endParaRPr lang="ru-RU"/>
        </a:p>
      </dgm:t>
    </dgm:pt>
    <dgm:pt modelId="{999B8AFF-F720-4688-891D-82799C9080CA}" type="sibTrans" cxnId="{48AFFF5E-DFC6-410E-8DCA-D546DE1E177A}">
      <dgm:prSet/>
      <dgm:spPr/>
      <dgm:t>
        <a:bodyPr/>
        <a:lstStyle/>
        <a:p>
          <a:endParaRPr lang="ru-RU"/>
        </a:p>
      </dgm:t>
    </dgm:pt>
    <dgm:pt modelId="{891D5048-A66B-4E62-9C5C-141F5FA0187C}">
      <dgm:prSet phldrT="[Текст]" custT="1"/>
      <dgm:spPr>
        <a:gradFill rotWithShape="0">
          <a:gsLst>
            <a:gs pos="19000">
              <a:srgbClr val="92D050"/>
            </a:gs>
            <a:gs pos="100000">
              <a:schemeClr val="bg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Prizmaning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hajmi</a:t>
          </a:r>
          <a:endParaRPr lang="ru-RU" sz="4000" dirty="0">
            <a:solidFill>
              <a:schemeClr val="tx1"/>
            </a:solidFill>
          </a:endParaRPr>
        </a:p>
      </dgm:t>
    </dgm:pt>
    <dgm:pt modelId="{E6622D4E-1A84-401F-973D-134577EF5177}" type="parTrans" cxnId="{A553289F-CF0A-4BDC-9369-B61A6C7DFCC3}">
      <dgm:prSet/>
      <dgm:spPr/>
      <dgm:t>
        <a:bodyPr/>
        <a:lstStyle/>
        <a:p>
          <a:endParaRPr lang="ru-RU"/>
        </a:p>
      </dgm:t>
    </dgm:pt>
    <dgm:pt modelId="{5D7AD06C-0449-4777-B1BD-6009F410CCBF}" type="sibTrans" cxnId="{A553289F-CF0A-4BDC-9369-B61A6C7DFCC3}">
      <dgm:prSet/>
      <dgm:spPr/>
      <dgm:t>
        <a:bodyPr/>
        <a:lstStyle/>
        <a:p>
          <a:endParaRPr lang="ru-RU"/>
        </a:p>
      </dgm:t>
    </dgm:pt>
    <dgm:pt modelId="{C24C251C-596C-482E-8692-8A55C381D1BF}">
      <dgm:prSet phldrT="[Текст]" custT="1"/>
      <dgm:spPr>
        <a:gradFill rotWithShape="0">
          <a:gsLst>
            <a:gs pos="19000">
              <a:srgbClr val="2FC9FF"/>
            </a:gs>
            <a:gs pos="100000">
              <a:schemeClr val="bg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doir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yechish</a:t>
          </a:r>
          <a:endParaRPr lang="ru-RU" sz="4000" dirty="0">
            <a:solidFill>
              <a:schemeClr val="tx1"/>
            </a:solidFill>
          </a:endParaRPr>
        </a:p>
      </dgm:t>
    </dgm:pt>
    <dgm:pt modelId="{FEC356C2-19B1-402D-8B47-B39A6A5E2CA6}" type="parTrans" cxnId="{FECC9877-8CF3-4AC3-8CAB-810366918189}">
      <dgm:prSet/>
      <dgm:spPr/>
      <dgm:t>
        <a:bodyPr/>
        <a:lstStyle/>
        <a:p>
          <a:endParaRPr lang="ru-RU"/>
        </a:p>
      </dgm:t>
    </dgm:pt>
    <dgm:pt modelId="{8A88E003-7C8B-4569-A326-5D3B0A9C0590}" type="sibTrans" cxnId="{FECC9877-8CF3-4AC3-8CAB-810366918189}">
      <dgm:prSet/>
      <dgm:spPr/>
      <dgm:t>
        <a:bodyPr/>
        <a:lstStyle/>
        <a:p>
          <a:endParaRPr lang="ru-RU"/>
        </a:p>
      </dgm:t>
    </dgm:pt>
    <dgm:pt modelId="{D66DED54-05D2-47B0-B335-E05F31796083}" type="pres">
      <dgm:prSet presAssocID="{E25A6899-6A8E-4950-B2DE-153FCDF3891C}" presName="linearFlow" presStyleCnt="0">
        <dgm:presLayoutVars>
          <dgm:dir/>
          <dgm:resizeHandles val="exact"/>
        </dgm:presLayoutVars>
      </dgm:prSet>
      <dgm:spPr/>
    </dgm:pt>
    <dgm:pt modelId="{8F5D6F07-3CAA-486E-99E1-3197BA6ADE62}" type="pres">
      <dgm:prSet presAssocID="{D58ACE32-776E-4832-A06A-1ADE39ED57F5}" presName="composite" presStyleCnt="0"/>
      <dgm:spPr/>
    </dgm:pt>
    <dgm:pt modelId="{42E44B36-F79B-4144-A83D-B286ADFD4160}" type="pres">
      <dgm:prSet presAssocID="{D58ACE32-776E-4832-A06A-1ADE39ED57F5}" presName="imgShp" presStyleLbl="fgImgPlace1" presStyleIdx="0" presStyleCnt="3"/>
      <dgm:spPr>
        <a:gradFill rotWithShape="0">
          <a:gsLst>
            <a:gs pos="2000">
              <a:srgbClr val="FFC000"/>
            </a:gs>
            <a:gs pos="100000">
              <a:schemeClr val="bg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DC96E9F-59EB-4841-B7C0-60DC2DECFCFB}" type="pres">
      <dgm:prSet presAssocID="{D58ACE32-776E-4832-A06A-1ADE39ED57F5}" presName="txShp" presStyleLbl="node1" presStyleIdx="0" presStyleCnt="3" custScaleY="10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D7CB6-7D4D-4319-A11A-A6DD9112DF94}" type="pres">
      <dgm:prSet presAssocID="{999B8AFF-F720-4688-891D-82799C9080CA}" presName="spacing" presStyleCnt="0"/>
      <dgm:spPr/>
    </dgm:pt>
    <dgm:pt modelId="{6625E9B7-AF20-4C0B-B3BE-6C476EC67DA0}" type="pres">
      <dgm:prSet presAssocID="{891D5048-A66B-4E62-9C5C-141F5FA0187C}" presName="composite" presStyleCnt="0"/>
      <dgm:spPr/>
    </dgm:pt>
    <dgm:pt modelId="{B09D4E5A-903D-4277-8429-65788E33EE32}" type="pres">
      <dgm:prSet presAssocID="{891D5048-A66B-4E62-9C5C-141F5FA0187C}" presName="imgShp" presStyleLbl="fgImgPlace1" presStyleIdx="1" presStyleCnt="3"/>
      <dgm:spPr>
        <a:gradFill rotWithShape="0">
          <a:gsLst>
            <a:gs pos="19000">
              <a:srgbClr val="92D050"/>
            </a:gs>
            <a:gs pos="100000">
              <a:schemeClr val="bg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27278A6-FAAB-4F58-AE65-095EBB65C576}" type="pres">
      <dgm:prSet presAssocID="{891D5048-A66B-4E62-9C5C-141F5FA0187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10E0B-A7A6-45AD-B996-94700D1A813B}" type="pres">
      <dgm:prSet presAssocID="{5D7AD06C-0449-4777-B1BD-6009F410CCBF}" presName="spacing" presStyleCnt="0"/>
      <dgm:spPr/>
    </dgm:pt>
    <dgm:pt modelId="{BA85604F-14AD-4119-9BDE-8AA4D381FCB9}" type="pres">
      <dgm:prSet presAssocID="{C24C251C-596C-482E-8692-8A55C381D1BF}" presName="composite" presStyleCnt="0"/>
      <dgm:spPr/>
    </dgm:pt>
    <dgm:pt modelId="{89C0C942-E530-458D-A497-513F56F7F0DD}" type="pres">
      <dgm:prSet presAssocID="{C24C251C-596C-482E-8692-8A55C381D1BF}" presName="imgShp" presStyleLbl="fgImgPlace1" presStyleIdx="2" presStyleCnt="3"/>
      <dgm:spPr>
        <a:gradFill rotWithShape="0">
          <a:gsLst>
            <a:gs pos="19000">
              <a:srgbClr val="2FC9FF"/>
            </a:gs>
            <a:gs pos="100000">
              <a:schemeClr val="bg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AD1E3339-DB33-42D3-9D82-1CD246CDF456}" type="pres">
      <dgm:prSet presAssocID="{C24C251C-596C-482E-8692-8A55C381D1B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AFFF5E-DFC6-410E-8DCA-D546DE1E177A}" srcId="{E25A6899-6A8E-4950-B2DE-153FCDF3891C}" destId="{D58ACE32-776E-4832-A06A-1ADE39ED57F5}" srcOrd="0" destOrd="0" parTransId="{7B6B12A9-6222-47A7-91A6-A548D885CE5E}" sibTransId="{999B8AFF-F720-4688-891D-82799C9080CA}"/>
    <dgm:cxn modelId="{FECC9877-8CF3-4AC3-8CAB-810366918189}" srcId="{E25A6899-6A8E-4950-B2DE-153FCDF3891C}" destId="{C24C251C-596C-482E-8692-8A55C381D1BF}" srcOrd="2" destOrd="0" parTransId="{FEC356C2-19B1-402D-8B47-B39A6A5E2CA6}" sibTransId="{8A88E003-7C8B-4569-A326-5D3B0A9C0590}"/>
    <dgm:cxn modelId="{0E90B6E1-AF8B-47A9-AEB2-ADA38A144954}" type="presOf" srcId="{E25A6899-6A8E-4950-B2DE-153FCDF3891C}" destId="{D66DED54-05D2-47B0-B335-E05F31796083}" srcOrd="0" destOrd="0" presId="urn:microsoft.com/office/officeart/2005/8/layout/vList3"/>
    <dgm:cxn modelId="{A553289F-CF0A-4BDC-9369-B61A6C7DFCC3}" srcId="{E25A6899-6A8E-4950-B2DE-153FCDF3891C}" destId="{891D5048-A66B-4E62-9C5C-141F5FA0187C}" srcOrd="1" destOrd="0" parTransId="{E6622D4E-1A84-401F-973D-134577EF5177}" sibTransId="{5D7AD06C-0449-4777-B1BD-6009F410CCBF}"/>
    <dgm:cxn modelId="{17950CFD-56FE-4FC6-BDC9-D7E7323DCD5B}" type="presOf" srcId="{D58ACE32-776E-4832-A06A-1ADE39ED57F5}" destId="{FDC96E9F-59EB-4841-B7C0-60DC2DECFCFB}" srcOrd="0" destOrd="0" presId="urn:microsoft.com/office/officeart/2005/8/layout/vList3"/>
    <dgm:cxn modelId="{6190A912-9E51-4829-90B1-0E475BC44178}" type="presOf" srcId="{891D5048-A66B-4E62-9C5C-141F5FA0187C}" destId="{827278A6-FAAB-4F58-AE65-095EBB65C576}" srcOrd="0" destOrd="0" presId="urn:microsoft.com/office/officeart/2005/8/layout/vList3"/>
    <dgm:cxn modelId="{72CF2DAC-C856-4059-A5E1-7D08FB40B6E8}" type="presOf" srcId="{C24C251C-596C-482E-8692-8A55C381D1BF}" destId="{AD1E3339-DB33-42D3-9D82-1CD246CDF456}" srcOrd="0" destOrd="0" presId="urn:microsoft.com/office/officeart/2005/8/layout/vList3"/>
    <dgm:cxn modelId="{25D4FAC6-E7E7-40FB-A9B5-F767D21D1F59}" type="presParOf" srcId="{D66DED54-05D2-47B0-B335-E05F31796083}" destId="{8F5D6F07-3CAA-486E-99E1-3197BA6ADE62}" srcOrd="0" destOrd="0" presId="urn:microsoft.com/office/officeart/2005/8/layout/vList3"/>
    <dgm:cxn modelId="{E528676F-24F0-4381-83B8-E8C2ED99CA01}" type="presParOf" srcId="{8F5D6F07-3CAA-486E-99E1-3197BA6ADE62}" destId="{42E44B36-F79B-4144-A83D-B286ADFD4160}" srcOrd="0" destOrd="0" presId="urn:microsoft.com/office/officeart/2005/8/layout/vList3"/>
    <dgm:cxn modelId="{BC03D3A9-1D9C-4D7C-963B-B57873E5ACF3}" type="presParOf" srcId="{8F5D6F07-3CAA-486E-99E1-3197BA6ADE62}" destId="{FDC96E9F-59EB-4841-B7C0-60DC2DECFCFB}" srcOrd="1" destOrd="0" presId="urn:microsoft.com/office/officeart/2005/8/layout/vList3"/>
    <dgm:cxn modelId="{14475A52-A1C8-4A2A-9DC4-F089359A0277}" type="presParOf" srcId="{D66DED54-05D2-47B0-B335-E05F31796083}" destId="{3B5D7CB6-7D4D-4319-A11A-A6DD9112DF94}" srcOrd="1" destOrd="0" presId="urn:microsoft.com/office/officeart/2005/8/layout/vList3"/>
    <dgm:cxn modelId="{CF31B3CF-C079-4D5D-88FB-F920597B19BA}" type="presParOf" srcId="{D66DED54-05D2-47B0-B335-E05F31796083}" destId="{6625E9B7-AF20-4C0B-B3BE-6C476EC67DA0}" srcOrd="2" destOrd="0" presId="urn:microsoft.com/office/officeart/2005/8/layout/vList3"/>
    <dgm:cxn modelId="{8B8605BB-3546-45A2-A40D-0A688338A063}" type="presParOf" srcId="{6625E9B7-AF20-4C0B-B3BE-6C476EC67DA0}" destId="{B09D4E5A-903D-4277-8429-65788E33EE32}" srcOrd="0" destOrd="0" presId="urn:microsoft.com/office/officeart/2005/8/layout/vList3"/>
    <dgm:cxn modelId="{6EAE3330-EC4D-4BFC-8D13-C7E86BA4A3DA}" type="presParOf" srcId="{6625E9B7-AF20-4C0B-B3BE-6C476EC67DA0}" destId="{827278A6-FAAB-4F58-AE65-095EBB65C576}" srcOrd="1" destOrd="0" presId="urn:microsoft.com/office/officeart/2005/8/layout/vList3"/>
    <dgm:cxn modelId="{CEEC4139-F85A-46D7-BDFE-2FAB9215B532}" type="presParOf" srcId="{D66DED54-05D2-47B0-B335-E05F31796083}" destId="{29010E0B-A7A6-45AD-B996-94700D1A813B}" srcOrd="3" destOrd="0" presId="urn:microsoft.com/office/officeart/2005/8/layout/vList3"/>
    <dgm:cxn modelId="{39483809-BDF2-44E2-9080-689AF69396C3}" type="presParOf" srcId="{D66DED54-05D2-47B0-B335-E05F31796083}" destId="{BA85604F-14AD-4119-9BDE-8AA4D381FCB9}" srcOrd="4" destOrd="0" presId="urn:microsoft.com/office/officeart/2005/8/layout/vList3"/>
    <dgm:cxn modelId="{742F187C-15B6-4981-A9CA-4C7FCB1ADA9E}" type="presParOf" srcId="{BA85604F-14AD-4119-9BDE-8AA4D381FCB9}" destId="{89C0C942-E530-458D-A497-513F56F7F0DD}" srcOrd="0" destOrd="0" presId="urn:microsoft.com/office/officeart/2005/8/layout/vList3"/>
    <dgm:cxn modelId="{AB98259E-4717-4FDB-8271-CB0056546CA3}" type="presParOf" srcId="{BA85604F-14AD-4119-9BDE-8AA4D381FCB9}" destId="{AD1E3339-DB33-42D3-9D82-1CD246CDF45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91FFC7-C110-4FEF-A36F-F50216DEF6FB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3F52C35B-31E3-4FFE-99F7-CADA3122AD1A}">
      <dgm:prSet phldrT="[Текст]"/>
      <dgm:spPr>
        <a:gradFill rotWithShape="0">
          <a:gsLst>
            <a:gs pos="99000">
              <a:srgbClr val="FFC000"/>
            </a:gs>
            <a:gs pos="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243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8E2C9-6ED3-4DF7-80F3-AF4C42066ACE}" type="parTrans" cxnId="{576298B9-DA75-4BB8-BFD2-630350B3F294}">
      <dgm:prSet/>
      <dgm:spPr/>
      <dgm:t>
        <a:bodyPr/>
        <a:lstStyle/>
        <a:p>
          <a:endParaRPr lang="ru-RU"/>
        </a:p>
      </dgm:t>
    </dgm:pt>
    <dgm:pt modelId="{3A454656-6E59-4B09-8CCC-AA739C03835E}" type="sibTrans" cxnId="{576298B9-DA75-4BB8-BFD2-630350B3F294}">
      <dgm:prSet/>
      <dgm:spPr/>
      <dgm:t>
        <a:bodyPr/>
        <a:lstStyle/>
        <a:p>
          <a:endParaRPr lang="ru-RU"/>
        </a:p>
      </dgm:t>
    </dgm:pt>
    <dgm:pt modelId="{A461FFCF-9515-47AE-BACD-6DF4B1E6B8C9}">
      <dgm:prSet phldrT="[Текст]"/>
      <dgm:spPr>
        <a:gradFill rotWithShape="0">
          <a:gsLst>
            <a:gs pos="99000">
              <a:srgbClr val="00CC66"/>
            </a:gs>
            <a:gs pos="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257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DBD43-B9A6-4F15-8D4E-44BB9FCE4D94}" type="parTrans" cxnId="{55E490B5-B63B-487A-B75C-1521FFFFD78A}">
      <dgm:prSet/>
      <dgm:spPr/>
      <dgm:t>
        <a:bodyPr/>
        <a:lstStyle/>
        <a:p>
          <a:endParaRPr lang="ru-RU"/>
        </a:p>
      </dgm:t>
    </dgm:pt>
    <dgm:pt modelId="{E708209C-9FF2-4F8B-A426-488F1E2A752D}" type="sibTrans" cxnId="{55E490B5-B63B-487A-B75C-1521FFFFD78A}">
      <dgm:prSet/>
      <dgm:spPr/>
      <dgm:t>
        <a:bodyPr/>
        <a:lstStyle/>
        <a:p>
          <a:endParaRPr lang="ru-RU"/>
        </a:p>
      </dgm:t>
    </dgm:pt>
    <dgm:pt modelId="{2FA2C103-6E63-43C2-BABF-4CB09E2E44BF}">
      <dgm:prSet phldrT="[Текст]"/>
      <dgm:spPr>
        <a:gradFill rotWithShape="0">
          <a:gsLst>
            <a:gs pos="83000">
              <a:srgbClr val="2FC9FF"/>
            </a:gs>
            <a:gs pos="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262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7AA32-AE51-42A4-A5C4-224CFD633140}" type="parTrans" cxnId="{48DC3D75-598A-4E79-A1DB-1E897783DA71}">
      <dgm:prSet/>
      <dgm:spPr/>
      <dgm:t>
        <a:bodyPr/>
        <a:lstStyle/>
        <a:p>
          <a:endParaRPr lang="ru-RU"/>
        </a:p>
      </dgm:t>
    </dgm:pt>
    <dgm:pt modelId="{2ACD7F78-D169-44BB-B22C-BF1FC7C7029B}" type="sibTrans" cxnId="{48DC3D75-598A-4E79-A1DB-1E897783DA71}">
      <dgm:prSet/>
      <dgm:spPr/>
      <dgm:t>
        <a:bodyPr/>
        <a:lstStyle/>
        <a:p>
          <a:endParaRPr lang="ru-RU"/>
        </a:p>
      </dgm:t>
    </dgm:pt>
    <dgm:pt modelId="{4D206DAD-103C-4F31-B431-C0D410C7969A}" type="pres">
      <dgm:prSet presAssocID="{A091FFC7-C110-4FEF-A36F-F50216DEF6FB}" presName="Name0" presStyleCnt="0">
        <dgm:presLayoutVars>
          <dgm:dir/>
          <dgm:resizeHandles val="exact"/>
        </dgm:presLayoutVars>
      </dgm:prSet>
      <dgm:spPr/>
    </dgm:pt>
    <dgm:pt modelId="{4A105BFE-A24A-4700-8F22-8B43D398F2DA}" type="pres">
      <dgm:prSet presAssocID="{A091FFC7-C110-4FEF-A36F-F50216DEF6FB}" presName="bkgdShp" presStyleLbl="alignAccFollowNode1" presStyleIdx="0" presStyleCnt="1"/>
      <dgm:spPr>
        <a:solidFill>
          <a:srgbClr val="FF99CC">
            <a:alpha val="90000"/>
          </a:srgbClr>
        </a:solidFill>
        <a:scene3d>
          <a:camera prst="orthographicFront"/>
          <a:lightRig rig="threePt" dir="t"/>
        </a:scene3d>
        <a:sp3d>
          <a:bevelT prst="slope"/>
        </a:sp3d>
      </dgm:spPr>
    </dgm:pt>
    <dgm:pt modelId="{9F1042FA-38F9-4D70-BE95-7DBF386FEB2A}" type="pres">
      <dgm:prSet presAssocID="{A091FFC7-C110-4FEF-A36F-F50216DEF6FB}" presName="linComp" presStyleCnt="0"/>
      <dgm:spPr/>
    </dgm:pt>
    <dgm:pt modelId="{3E727C3E-3683-4A1F-B49D-DE6BEC4C3196}" type="pres">
      <dgm:prSet presAssocID="{3F52C35B-31E3-4FFE-99F7-CADA3122AD1A}" presName="compNode" presStyleCnt="0"/>
      <dgm:spPr/>
    </dgm:pt>
    <dgm:pt modelId="{AA34F716-0C08-41B7-9D22-5D3833B44943}" type="pres">
      <dgm:prSet presAssocID="{3F52C35B-31E3-4FFE-99F7-CADA3122AD1A}" presName="node" presStyleLbl="node1" presStyleIdx="0" presStyleCnt="3" custLinFactNeighborX="-127" custLinFactNeighborY="15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72E75-DAEC-468F-8D38-7E35F71DCF23}" type="pres">
      <dgm:prSet presAssocID="{3F52C35B-31E3-4FFE-99F7-CADA3122AD1A}" presName="invisiNode" presStyleLbl="node1" presStyleIdx="0" presStyleCnt="3"/>
      <dgm:spPr/>
    </dgm:pt>
    <dgm:pt modelId="{C5A87B1D-3710-40FF-AB6F-F9F3D3DC2ECF}" type="pres">
      <dgm:prSet presAssocID="{3F52C35B-31E3-4FFE-99F7-CADA3122AD1A}" presName="imagNode" presStyleLbl="fgImgPlace1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3B725DD7-5631-4B1C-8D2D-0608A35B5D02}" type="pres">
      <dgm:prSet presAssocID="{3A454656-6E59-4B09-8CCC-AA739C0383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BC42F2-87AD-41EF-AE35-54A0792E7F53}" type="pres">
      <dgm:prSet presAssocID="{A461FFCF-9515-47AE-BACD-6DF4B1E6B8C9}" presName="compNode" presStyleCnt="0"/>
      <dgm:spPr/>
    </dgm:pt>
    <dgm:pt modelId="{E3F3EA25-6417-4E14-A95E-F29116040710}" type="pres">
      <dgm:prSet presAssocID="{A461FFCF-9515-47AE-BACD-6DF4B1E6B8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4FC44-40D9-4AB9-8E0B-4BD8C1674619}" type="pres">
      <dgm:prSet presAssocID="{A461FFCF-9515-47AE-BACD-6DF4B1E6B8C9}" presName="invisiNode" presStyleLbl="node1" presStyleIdx="1" presStyleCnt="3"/>
      <dgm:spPr/>
    </dgm:pt>
    <dgm:pt modelId="{7B72BCC8-9DF8-4637-8357-87F107F13E07}" type="pres">
      <dgm:prSet presAssocID="{A461FFCF-9515-47AE-BACD-6DF4B1E6B8C9}" presName="imagNode" presStyleLbl="fgImgPlace1" presStyleIdx="1" presStyleCnt="3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8BAA2FE2-EDD8-4C6F-9B54-FEFE4550582D}" type="pres">
      <dgm:prSet presAssocID="{E708209C-9FF2-4F8B-A426-488F1E2A75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0C46F9-585E-41A9-8F5D-E2E1FA65C32A}" type="pres">
      <dgm:prSet presAssocID="{2FA2C103-6E63-43C2-BABF-4CB09E2E44BF}" presName="compNode" presStyleCnt="0"/>
      <dgm:spPr/>
    </dgm:pt>
    <dgm:pt modelId="{7C0FF71A-4065-4E6D-ADD6-738A9F887DC1}" type="pres">
      <dgm:prSet presAssocID="{2FA2C103-6E63-43C2-BABF-4CB09E2E44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B0963-5471-47B7-BADE-E60304356AAF}" type="pres">
      <dgm:prSet presAssocID="{2FA2C103-6E63-43C2-BABF-4CB09E2E44BF}" presName="invisiNode" presStyleLbl="node1" presStyleIdx="2" presStyleCnt="3"/>
      <dgm:spPr/>
    </dgm:pt>
    <dgm:pt modelId="{FA365D41-1E97-4742-A570-1FC70AED9AC9}" type="pres">
      <dgm:prSet presAssocID="{2FA2C103-6E63-43C2-BABF-4CB09E2E44BF}" presName="imagNode" presStyleLbl="fgImgPlace1" presStyleIdx="2" presStyleCnt="3"/>
      <dgm:spPr>
        <a:scene3d>
          <a:camera prst="orthographicFront"/>
          <a:lightRig rig="threePt" dir="t"/>
        </a:scene3d>
        <a:sp3d>
          <a:bevelT prst="convex"/>
        </a:sp3d>
      </dgm:spPr>
    </dgm:pt>
  </dgm:ptLst>
  <dgm:cxnLst>
    <dgm:cxn modelId="{576298B9-DA75-4BB8-BFD2-630350B3F294}" srcId="{A091FFC7-C110-4FEF-A36F-F50216DEF6FB}" destId="{3F52C35B-31E3-4FFE-99F7-CADA3122AD1A}" srcOrd="0" destOrd="0" parTransId="{E6C8E2C9-6ED3-4DF7-80F3-AF4C42066ACE}" sibTransId="{3A454656-6E59-4B09-8CCC-AA739C03835E}"/>
    <dgm:cxn modelId="{14E6C245-4582-46A5-A84E-6BEC18B59607}" type="presOf" srcId="{3A454656-6E59-4B09-8CCC-AA739C03835E}" destId="{3B725DD7-5631-4B1C-8D2D-0608A35B5D02}" srcOrd="0" destOrd="0" presId="urn:microsoft.com/office/officeart/2005/8/layout/pList2"/>
    <dgm:cxn modelId="{20882DA2-1F7D-4F6B-ABC6-FE1FD4E96A58}" type="presOf" srcId="{E708209C-9FF2-4F8B-A426-488F1E2A752D}" destId="{8BAA2FE2-EDD8-4C6F-9B54-FEFE4550582D}" srcOrd="0" destOrd="0" presId="urn:microsoft.com/office/officeart/2005/8/layout/pList2"/>
    <dgm:cxn modelId="{9C0BB276-9780-4A01-9C74-61DD8848F9EA}" type="presOf" srcId="{3F52C35B-31E3-4FFE-99F7-CADA3122AD1A}" destId="{AA34F716-0C08-41B7-9D22-5D3833B44943}" srcOrd="0" destOrd="0" presId="urn:microsoft.com/office/officeart/2005/8/layout/pList2"/>
    <dgm:cxn modelId="{57E958AF-A4F4-4D53-9F0C-4CF68F2FFA21}" type="presOf" srcId="{2FA2C103-6E63-43C2-BABF-4CB09E2E44BF}" destId="{7C0FF71A-4065-4E6D-ADD6-738A9F887DC1}" srcOrd="0" destOrd="0" presId="urn:microsoft.com/office/officeart/2005/8/layout/pList2"/>
    <dgm:cxn modelId="{5BDA8E7A-4657-4AA3-88A4-9B1663E59121}" type="presOf" srcId="{A461FFCF-9515-47AE-BACD-6DF4B1E6B8C9}" destId="{E3F3EA25-6417-4E14-A95E-F29116040710}" srcOrd="0" destOrd="0" presId="urn:microsoft.com/office/officeart/2005/8/layout/pList2"/>
    <dgm:cxn modelId="{FBE5E6A1-3425-46DF-9401-A6FC472C945C}" type="presOf" srcId="{A091FFC7-C110-4FEF-A36F-F50216DEF6FB}" destId="{4D206DAD-103C-4F31-B431-C0D410C7969A}" srcOrd="0" destOrd="0" presId="urn:microsoft.com/office/officeart/2005/8/layout/pList2"/>
    <dgm:cxn modelId="{55E490B5-B63B-487A-B75C-1521FFFFD78A}" srcId="{A091FFC7-C110-4FEF-A36F-F50216DEF6FB}" destId="{A461FFCF-9515-47AE-BACD-6DF4B1E6B8C9}" srcOrd="1" destOrd="0" parTransId="{BCADBD43-B9A6-4F15-8D4E-44BB9FCE4D94}" sibTransId="{E708209C-9FF2-4F8B-A426-488F1E2A752D}"/>
    <dgm:cxn modelId="{48DC3D75-598A-4E79-A1DB-1E897783DA71}" srcId="{A091FFC7-C110-4FEF-A36F-F50216DEF6FB}" destId="{2FA2C103-6E63-43C2-BABF-4CB09E2E44BF}" srcOrd="2" destOrd="0" parTransId="{7107AA32-AE51-42A4-A5C4-224CFD633140}" sibTransId="{2ACD7F78-D169-44BB-B22C-BF1FC7C7029B}"/>
    <dgm:cxn modelId="{E6ED3C31-AE1C-473E-A6DF-FAC1B75EBEB9}" type="presParOf" srcId="{4D206DAD-103C-4F31-B431-C0D410C7969A}" destId="{4A105BFE-A24A-4700-8F22-8B43D398F2DA}" srcOrd="0" destOrd="0" presId="urn:microsoft.com/office/officeart/2005/8/layout/pList2"/>
    <dgm:cxn modelId="{D7AD06FB-3C6F-45F4-AD5D-E40AD480F692}" type="presParOf" srcId="{4D206DAD-103C-4F31-B431-C0D410C7969A}" destId="{9F1042FA-38F9-4D70-BE95-7DBF386FEB2A}" srcOrd="1" destOrd="0" presId="urn:microsoft.com/office/officeart/2005/8/layout/pList2"/>
    <dgm:cxn modelId="{E87B9264-0EA9-4E2F-A091-D130AF72CA7F}" type="presParOf" srcId="{9F1042FA-38F9-4D70-BE95-7DBF386FEB2A}" destId="{3E727C3E-3683-4A1F-B49D-DE6BEC4C3196}" srcOrd="0" destOrd="0" presId="urn:microsoft.com/office/officeart/2005/8/layout/pList2"/>
    <dgm:cxn modelId="{11D98C55-6940-46B6-B5E3-B92D93C72870}" type="presParOf" srcId="{3E727C3E-3683-4A1F-B49D-DE6BEC4C3196}" destId="{AA34F716-0C08-41B7-9D22-5D3833B44943}" srcOrd="0" destOrd="0" presId="urn:microsoft.com/office/officeart/2005/8/layout/pList2"/>
    <dgm:cxn modelId="{A5669492-5765-4970-A600-47CF9ED0A076}" type="presParOf" srcId="{3E727C3E-3683-4A1F-B49D-DE6BEC4C3196}" destId="{A8172E75-DAEC-468F-8D38-7E35F71DCF23}" srcOrd="1" destOrd="0" presId="urn:microsoft.com/office/officeart/2005/8/layout/pList2"/>
    <dgm:cxn modelId="{BCC28B94-C1C2-4C5B-8033-112834C17EDB}" type="presParOf" srcId="{3E727C3E-3683-4A1F-B49D-DE6BEC4C3196}" destId="{C5A87B1D-3710-40FF-AB6F-F9F3D3DC2ECF}" srcOrd="2" destOrd="0" presId="urn:microsoft.com/office/officeart/2005/8/layout/pList2"/>
    <dgm:cxn modelId="{A0B18AB7-D8C7-4CA8-B46A-06AF6585AB36}" type="presParOf" srcId="{9F1042FA-38F9-4D70-BE95-7DBF386FEB2A}" destId="{3B725DD7-5631-4B1C-8D2D-0608A35B5D02}" srcOrd="1" destOrd="0" presId="urn:microsoft.com/office/officeart/2005/8/layout/pList2"/>
    <dgm:cxn modelId="{618FE4E1-EE57-490E-BDF9-4101DF6CF3EE}" type="presParOf" srcId="{9F1042FA-38F9-4D70-BE95-7DBF386FEB2A}" destId="{62BC42F2-87AD-41EF-AE35-54A0792E7F53}" srcOrd="2" destOrd="0" presId="urn:microsoft.com/office/officeart/2005/8/layout/pList2"/>
    <dgm:cxn modelId="{C9AA25DA-E4B0-4202-8671-B238DAA8454A}" type="presParOf" srcId="{62BC42F2-87AD-41EF-AE35-54A0792E7F53}" destId="{E3F3EA25-6417-4E14-A95E-F29116040710}" srcOrd="0" destOrd="0" presId="urn:microsoft.com/office/officeart/2005/8/layout/pList2"/>
    <dgm:cxn modelId="{2ED3EBC1-23FE-476A-B77A-CC5433AD23BA}" type="presParOf" srcId="{62BC42F2-87AD-41EF-AE35-54A0792E7F53}" destId="{AAD4FC44-40D9-4AB9-8E0B-4BD8C1674619}" srcOrd="1" destOrd="0" presId="urn:microsoft.com/office/officeart/2005/8/layout/pList2"/>
    <dgm:cxn modelId="{ACD04D41-DC6B-4930-8BB4-C36496A8B1BC}" type="presParOf" srcId="{62BC42F2-87AD-41EF-AE35-54A0792E7F53}" destId="{7B72BCC8-9DF8-4637-8357-87F107F13E07}" srcOrd="2" destOrd="0" presId="urn:microsoft.com/office/officeart/2005/8/layout/pList2"/>
    <dgm:cxn modelId="{C8726E18-84CD-452A-A7D9-23933F4CBAE7}" type="presParOf" srcId="{9F1042FA-38F9-4D70-BE95-7DBF386FEB2A}" destId="{8BAA2FE2-EDD8-4C6F-9B54-FEFE4550582D}" srcOrd="3" destOrd="0" presId="urn:microsoft.com/office/officeart/2005/8/layout/pList2"/>
    <dgm:cxn modelId="{FE0EB842-E060-4799-BF4B-2599A7F17CF0}" type="presParOf" srcId="{9F1042FA-38F9-4D70-BE95-7DBF386FEB2A}" destId="{B00C46F9-585E-41A9-8F5D-E2E1FA65C32A}" srcOrd="4" destOrd="0" presId="urn:microsoft.com/office/officeart/2005/8/layout/pList2"/>
    <dgm:cxn modelId="{180E268E-E2EF-4105-B554-6B39F7820BFD}" type="presParOf" srcId="{B00C46F9-585E-41A9-8F5D-E2E1FA65C32A}" destId="{7C0FF71A-4065-4E6D-ADD6-738A9F887DC1}" srcOrd="0" destOrd="0" presId="urn:microsoft.com/office/officeart/2005/8/layout/pList2"/>
    <dgm:cxn modelId="{E0BF66C2-EE50-4447-BB40-F184FD1197F2}" type="presParOf" srcId="{B00C46F9-585E-41A9-8F5D-E2E1FA65C32A}" destId="{284B0963-5471-47B7-BADE-E60304356AAF}" srcOrd="1" destOrd="0" presId="urn:microsoft.com/office/officeart/2005/8/layout/pList2"/>
    <dgm:cxn modelId="{13A9D8F2-A664-45A2-8D3E-6F9FC90FD864}" type="presParOf" srcId="{B00C46F9-585E-41A9-8F5D-E2E1FA65C32A}" destId="{FA365D41-1E97-4742-A570-1FC70AED9AC9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96E9F-59EB-4841-B7C0-60DC2DECFCFB}">
      <dsp:nvSpPr>
        <dsp:cNvPr id="0" name=""/>
        <dsp:cNvSpPr/>
      </dsp:nvSpPr>
      <dsp:spPr>
        <a:xfrm rot="10800000">
          <a:off x="2813432" y="2420"/>
          <a:ext cx="9918564" cy="1357125"/>
        </a:xfrm>
        <a:prstGeom prst="homePlate">
          <a:avLst/>
        </a:prstGeom>
        <a:gradFill rotWithShape="0">
          <a:gsLst>
            <a:gs pos="19000">
              <a:srgbClr val="FFC000"/>
            </a:gs>
            <a:gs pos="100000">
              <a:schemeClr val="bg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88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Topshiriqlarning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yechimlarini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tekshirish</a:t>
          </a:r>
          <a:endParaRPr lang="ru-RU" sz="3600" kern="1200" dirty="0">
            <a:solidFill>
              <a:schemeClr val="tx1"/>
            </a:solidFill>
          </a:endParaRPr>
        </a:p>
      </dsp:txBody>
      <dsp:txXfrm rot="10800000">
        <a:off x="3152713" y="2420"/>
        <a:ext cx="9579283" cy="1357125"/>
      </dsp:txXfrm>
    </dsp:sp>
    <dsp:sp modelId="{42E44B36-F79B-4144-A83D-B286ADFD4160}">
      <dsp:nvSpPr>
        <dsp:cNvPr id="0" name=""/>
        <dsp:cNvSpPr/>
      </dsp:nvSpPr>
      <dsp:spPr>
        <a:xfrm>
          <a:off x="2183137" y="50688"/>
          <a:ext cx="1260589" cy="1260589"/>
        </a:xfrm>
        <a:prstGeom prst="ellipse">
          <a:avLst/>
        </a:prstGeom>
        <a:gradFill rotWithShape="0">
          <a:gsLst>
            <a:gs pos="2000">
              <a:srgbClr val="FFC000"/>
            </a:gs>
            <a:gs pos="100000">
              <a:schemeClr val="bg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278A6-FAAB-4F58-AE65-095EBB65C576}">
      <dsp:nvSpPr>
        <dsp:cNvPr id="0" name=""/>
        <dsp:cNvSpPr/>
      </dsp:nvSpPr>
      <dsp:spPr>
        <a:xfrm rot="10800000">
          <a:off x="2813432" y="1674692"/>
          <a:ext cx="9918564" cy="1260589"/>
        </a:xfrm>
        <a:prstGeom prst="homePlate">
          <a:avLst/>
        </a:prstGeom>
        <a:gradFill rotWithShape="0">
          <a:gsLst>
            <a:gs pos="19000">
              <a:srgbClr val="92D050"/>
            </a:gs>
            <a:gs pos="100000">
              <a:schemeClr val="bg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885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Prizmaning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hajmi</a:t>
          </a:r>
          <a:endParaRPr lang="ru-RU" sz="4000" kern="1200" dirty="0">
            <a:solidFill>
              <a:schemeClr val="tx1"/>
            </a:solidFill>
          </a:endParaRPr>
        </a:p>
      </dsp:txBody>
      <dsp:txXfrm rot="10800000">
        <a:off x="3128579" y="1674692"/>
        <a:ext cx="9603417" cy="1260589"/>
      </dsp:txXfrm>
    </dsp:sp>
    <dsp:sp modelId="{B09D4E5A-903D-4277-8429-65788E33EE32}">
      <dsp:nvSpPr>
        <dsp:cNvPr id="0" name=""/>
        <dsp:cNvSpPr/>
      </dsp:nvSpPr>
      <dsp:spPr>
        <a:xfrm>
          <a:off x="2183137" y="1674692"/>
          <a:ext cx="1260589" cy="1260589"/>
        </a:xfrm>
        <a:prstGeom prst="ellipse">
          <a:avLst/>
        </a:prstGeom>
        <a:gradFill rotWithShape="0">
          <a:gsLst>
            <a:gs pos="19000">
              <a:srgbClr val="92D050"/>
            </a:gs>
            <a:gs pos="100000">
              <a:schemeClr val="bg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E3339-DB33-42D3-9D82-1CD246CDF456}">
      <dsp:nvSpPr>
        <dsp:cNvPr id="0" name=""/>
        <dsp:cNvSpPr/>
      </dsp:nvSpPr>
      <dsp:spPr>
        <a:xfrm rot="10800000">
          <a:off x="2813432" y="3250428"/>
          <a:ext cx="9918564" cy="1260589"/>
        </a:xfrm>
        <a:prstGeom prst="homePlate">
          <a:avLst/>
        </a:prstGeom>
        <a:gradFill rotWithShape="0">
          <a:gsLst>
            <a:gs pos="19000">
              <a:srgbClr val="2FC9FF"/>
            </a:gs>
            <a:gs pos="100000">
              <a:schemeClr val="bg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885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doir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yechish</a:t>
          </a:r>
          <a:endParaRPr lang="ru-RU" sz="4000" kern="1200" dirty="0">
            <a:solidFill>
              <a:schemeClr val="tx1"/>
            </a:solidFill>
          </a:endParaRPr>
        </a:p>
      </dsp:txBody>
      <dsp:txXfrm rot="10800000">
        <a:off x="3128579" y="3250428"/>
        <a:ext cx="9603417" cy="1260589"/>
      </dsp:txXfrm>
    </dsp:sp>
    <dsp:sp modelId="{89C0C942-E530-458D-A497-513F56F7F0DD}">
      <dsp:nvSpPr>
        <dsp:cNvPr id="0" name=""/>
        <dsp:cNvSpPr/>
      </dsp:nvSpPr>
      <dsp:spPr>
        <a:xfrm>
          <a:off x="2183137" y="3250428"/>
          <a:ext cx="1260589" cy="1260589"/>
        </a:xfrm>
        <a:prstGeom prst="ellipse">
          <a:avLst/>
        </a:prstGeom>
        <a:gradFill rotWithShape="0">
          <a:gsLst>
            <a:gs pos="19000">
              <a:srgbClr val="2FC9FF"/>
            </a:gs>
            <a:gs pos="100000">
              <a:schemeClr val="bg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05BFE-A24A-4700-8F22-8B43D398F2DA}">
      <dsp:nvSpPr>
        <dsp:cNvPr id="0" name=""/>
        <dsp:cNvSpPr/>
      </dsp:nvSpPr>
      <dsp:spPr>
        <a:xfrm>
          <a:off x="0" y="0"/>
          <a:ext cx="8877300" cy="1122997"/>
        </a:xfrm>
        <a:prstGeom prst="roundRect">
          <a:avLst>
            <a:gd name="adj" fmla="val 10000"/>
          </a:avLst>
        </a:prstGeom>
        <a:solidFill>
          <a:srgbClr val="FF99CC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87B1D-3710-40FF-AB6F-F9F3D3DC2ECF}">
      <dsp:nvSpPr>
        <dsp:cNvPr id="0" name=""/>
        <dsp:cNvSpPr/>
      </dsp:nvSpPr>
      <dsp:spPr>
        <a:xfrm>
          <a:off x="266319" y="149733"/>
          <a:ext cx="2607706" cy="82353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4F716-0C08-41B7-9D22-5D3833B44943}">
      <dsp:nvSpPr>
        <dsp:cNvPr id="0" name=""/>
        <dsp:cNvSpPr/>
      </dsp:nvSpPr>
      <dsp:spPr>
        <a:xfrm rot="10800000">
          <a:off x="263007" y="1122997"/>
          <a:ext cx="2607706" cy="137255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99000">
              <a:srgbClr val="FFC000"/>
            </a:gs>
            <a:gs pos="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243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5218" y="1122997"/>
        <a:ext cx="2523284" cy="1330341"/>
      </dsp:txXfrm>
    </dsp:sp>
    <dsp:sp modelId="{7B72BCC8-9DF8-4637-8357-87F107F13E07}">
      <dsp:nvSpPr>
        <dsp:cNvPr id="0" name=""/>
        <dsp:cNvSpPr/>
      </dsp:nvSpPr>
      <dsp:spPr>
        <a:xfrm>
          <a:off x="3134796" y="149733"/>
          <a:ext cx="2607706" cy="82353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EA25-6417-4E14-A95E-F29116040710}">
      <dsp:nvSpPr>
        <dsp:cNvPr id="0" name=""/>
        <dsp:cNvSpPr/>
      </dsp:nvSpPr>
      <dsp:spPr>
        <a:xfrm rot="10800000">
          <a:off x="3134796" y="1122997"/>
          <a:ext cx="2607706" cy="137255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99000">
              <a:srgbClr val="00CC66"/>
            </a:gs>
            <a:gs pos="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257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177007" y="1122997"/>
        <a:ext cx="2523284" cy="1330341"/>
      </dsp:txXfrm>
    </dsp:sp>
    <dsp:sp modelId="{FA365D41-1E97-4742-A570-1FC70AED9AC9}">
      <dsp:nvSpPr>
        <dsp:cNvPr id="0" name=""/>
        <dsp:cNvSpPr/>
      </dsp:nvSpPr>
      <dsp:spPr>
        <a:xfrm>
          <a:off x="6003274" y="149733"/>
          <a:ext cx="2607706" cy="82353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FF71A-4065-4E6D-ADD6-738A9F887DC1}">
      <dsp:nvSpPr>
        <dsp:cNvPr id="0" name=""/>
        <dsp:cNvSpPr/>
      </dsp:nvSpPr>
      <dsp:spPr>
        <a:xfrm rot="10800000">
          <a:off x="6003274" y="1122997"/>
          <a:ext cx="2607706" cy="137255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83000">
              <a:srgbClr val="2FC9FF"/>
            </a:gs>
            <a:gs pos="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262</a:t>
          </a:r>
          <a:endParaRPr lang="ru-RU" sz="4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045485" y="1122997"/>
        <a:ext cx="2523284" cy="1330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57B8C-916E-4861-8C24-AAC67B349EB8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A5A5-DF27-4F5D-9783-186BA0FAC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9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4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1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1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6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4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6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1F4E-8741-4A8F-A861-F07C2B04B29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981A-18F1-46F5-BF7B-F19DB6424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5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7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2.png"/><Relationship Id="rId5" Type="http://schemas.openxmlformats.org/officeDocument/2006/relationships/image" Target="../media/image61.png"/><Relationship Id="rId10" Type="http://schemas.openxmlformats.org/officeDocument/2006/relationships/image" Target="../media/image71.png"/><Relationship Id="rId4" Type="http://schemas.openxmlformats.org/officeDocument/2006/relationships/image" Target="../media/image60.png"/><Relationship Id="rId9" Type="http://schemas.openxmlformats.org/officeDocument/2006/relationships/image" Target="../media/image70.png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1.png"/><Relationship Id="rId7" Type="http://schemas.openxmlformats.org/officeDocument/2006/relationships/image" Target="../media/image9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4.png"/><Relationship Id="rId9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11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1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microsoft.com/office/2007/relationships/hdphoto" Target="../media/hdphoto2.wdp"/><Relationship Id="rId7" Type="http://schemas.openxmlformats.org/officeDocument/2006/relationships/image" Target="../media/image8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18" Type="http://schemas.openxmlformats.org/officeDocument/2006/relationships/image" Target="../media/image290.png"/><Relationship Id="rId3" Type="http://schemas.openxmlformats.org/officeDocument/2006/relationships/image" Target="../media/image140.png"/><Relationship Id="rId21" Type="http://schemas.openxmlformats.org/officeDocument/2006/relationships/image" Target="../media/image32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5" Type="http://schemas.openxmlformats.org/officeDocument/2006/relationships/image" Target="../media/image360.png"/><Relationship Id="rId2" Type="http://schemas.openxmlformats.org/officeDocument/2006/relationships/image" Target="../media/image132.png"/><Relationship Id="rId16" Type="http://schemas.openxmlformats.org/officeDocument/2006/relationships/image" Target="../media/image270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24" Type="http://schemas.openxmlformats.org/officeDocument/2006/relationships/image" Target="../media/image350.png"/><Relationship Id="rId5" Type="http://schemas.openxmlformats.org/officeDocument/2006/relationships/image" Target="../media/image160.png"/><Relationship Id="rId15" Type="http://schemas.openxmlformats.org/officeDocument/2006/relationships/image" Target="../media/image260.png"/><Relationship Id="rId23" Type="http://schemas.openxmlformats.org/officeDocument/2006/relationships/image" Target="../media/image340.png"/><Relationship Id="rId10" Type="http://schemas.openxmlformats.org/officeDocument/2006/relationships/image" Target="../media/image211.png"/><Relationship Id="rId19" Type="http://schemas.openxmlformats.org/officeDocument/2006/relationships/image" Target="../media/image30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Relationship Id="rId22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81519" y="2473251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81519" y="3885932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8597384" y="-1239039"/>
            <a:ext cx="1162942" cy="5099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8945433" y="1779729"/>
            <a:ext cx="2371721" cy="12071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573712" y="5496209"/>
            <a:ext cx="2371721" cy="914400"/>
          </a:xfrm>
          <a:prstGeom prst="triangle">
            <a:avLst>
              <a:gd name="adj" fmla="val 2369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 flipH="1">
            <a:off x="6978048" y="1840827"/>
            <a:ext cx="2318507" cy="9144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532349" y="2298027"/>
            <a:ext cx="4217681" cy="300498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sz="60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60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60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US" sz="600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6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en-US" sz="6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42" t="19145" r="28451" b="17430"/>
          <a:stretch/>
        </p:blipFill>
        <p:spPr>
          <a:xfrm>
            <a:off x="7173071" y="1840826"/>
            <a:ext cx="3904355" cy="4532640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 rot="16200000">
            <a:off x="9552820" y="4753833"/>
            <a:ext cx="937494" cy="242224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495626">
            <a:off x="5562378" y="5581240"/>
            <a:ext cx="3383055" cy="1119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5934" y="5408874"/>
                <a:ext cx="195778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6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6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934" y="5408874"/>
                <a:ext cx="195778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83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1536569" y="2413257"/>
            <a:ext cx="914400" cy="122548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311" r="4622"/>
          <a:stretch/>
        </p:blipFill>
        <p:spPr>
          <a:xfrm>
            <a:off x="222421" y="839135"/>
            <a:ext cx="11738919" cy="217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0937" y="3412162"/>
                <a:ext cx="2618705" cy="536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37" y="3412162"/>
                <a:ext cx="2618705" cy="536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45691" y="4184861"/>
                <a:ext cx="3770199" cy="80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𝟐𝟏𝟗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𝟑𝟏</m:t>
                    </m:r>
                  </m:oMath>
                </a14:m>
                <a:r>
                  <a:rPr lang="en-US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91" y="4184861"/>
                <a:ext cx="3770199" cy="808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22421" y="5126317"/>
                <a:ext cx="3093763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𝟏𝟐𝟑𝟒𝟖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1" y="5126317"/>
                <a:ext cx="3093763" cy="595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H="1">
            <a:off x="4328350" y="3026001"/>
            <a:ext cx="27985" cy="350369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325724" y="3026001"/>
            <a:ext cx="27985" cy="350369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60771" y="3412162"/>
                <a:ext cx="2618705" cy="536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771" y="3412162"/>
                <a:ext cx="2618705" cy="5364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55525" y="4184861"/>
                <a:ext cx="3529754" cy="801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3200" b="1" dirty="0" smtClean="0"/>
                  <a:t> 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5" y="4184861"/>
                <a:ext cx="3529754" cy="801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432255" y="5126317"/>
                <a:ext cx="3653024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𝟕𝟔𝟓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𝟒𝟖𝟔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55" y="5126317"/>
                <a:ext cx="3653024" cy="5959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35945" y="3412162"/>
                <a:ext cx="2618705" cy="536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945" y="3412162"/>
                <a:ext cx="2618705" cy="5364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594154" y="4287550"/>
                <a:ext cx="2789214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154" y="4287550"/>
                <a:ext cx="2789214" cy="5959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353709" y="5166074"/>
                <a:ext cx="3383179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709" y="5166074"/>
                <a:ext cx="3383179" cy="5959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4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966" y="686584"/>
            <a:ext cx="11683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29, 25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9250" y="2447016"/>
            <a:ext cx="11348581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4946" y="2491424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90410" y="3913469"/>
            <a:ext cx="1716066" cy="2073286"/>
          </a:xfrm>
          <a:prstGeom prst="rect">
            <a:avLst/>
          </a:prstGeom>
          <a:gradFill>
            <a:gsLst>
              <a:gs pos="100000">
                <a:srgbClr val="FFC000"/>
              </a:gs>
              <a:gs pos="1000">
                <a:schemeClr val="bg1"/>
              </a:gs>
            </a:gsLst>
            <a:lin ang="135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890027" y="2993920"/>
            <a:ext cx="1683360" cy="914400"/>
          </a:xfrm>
          <a:prstGeom prst="triangle">
            <a:avLst>
              <a:gd name="adj" fmla="val 20073"/>
            </a:avLst>
          </a:prstGeom>
          <a:gradFill>
            <a:gsLst>
              <a:gs pos="100000">
                <a:srgbClr val="FFC000"/>
              </a:gs>
              <a:gs pos="1000">
                <a:schemeClr val="bg1"/>
              </a:gs>
            </a:gsLst>
            <a:lin ang="135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890410" y="5072355"/>
            <a:ext cx="1683360" cy="914400"/>
          </a:xfrm>
          <a:prstGeom prst="triangle">
            <a:avLst>
              <a:gd name="adj" fmla="val 20073"/>
            </a:avLst>
          </a:prstGeom>
          <a:gradFill>
            <a:gsLst>
              <a:gs pos="100000">
                <a:srgbClr val="FFC000"/>
              </a:gs>
              <a:gs pos="1000">
                <a:schemeClr val="bg1"/>
              </a:gs>
            </a:gsLst>
            <a:lin ang="135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0" idx="0"/>
          </p:cNvCxnSpPr>
          <p:nvPr/>
        </p:nvCxnSpPr>
        <p:spPr>
          <a:xfrm flipH="1">
            <a:off x="7226027" y="2993920"/>
            <a:ext cx="1901" cy="210476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93822" y="5860535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822" y="5860535"/>
                <a:ext cx="36388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26410" y="4618832"/>
                <a:ext cx="3895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10" y="4618832"/>
                <a:ext cx="38953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06476" y="5860535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476" y="5860535"/>
                <a:ext cx="36388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29936" y="3596846"/>
                <a:ext cx="5604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936" y="3596846"/>
                <a:ext cx="56047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86025" y="3635766"/>
                <a:ext cx="5476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025" y="3635766"/>
                <a:ext cx="54764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28311" y="2538107"/>
                <a:ext cx="5861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11" y="2538107"/>
                <a:ext cx="58612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32057" y="5893437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57" y="5893437"/>
                <a:ext cx="117339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02230" y="3639607"/>
                <a:ext cx="18803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30" y="3639607"/>
                <a:ext cx="188032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02230" y="4169150"/>
                <a:ext cx="18530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𝟐𝟗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30" y="4169150"/>
                <a:ext cx="1853071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364051" y="5224695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15855" y="4698693"/>
                <a:ext cx="23162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855" y="4698693"/>
                <a:ext cx="2316211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32057" y="3109759"/>
                <a:ext cx="16206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57" y="3109759"/>
                <a:ext cx="162063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04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67900" y="2164679"/>
            <a:ext cx="1716066" cy="2073286"/>
          </a:xfrm>
          <a:prstGeom prst="rect">
            <a:avLst/>
          </a:prstGeom>
          <a:gradFill>
            <a:gsLst>
              <a:gs pos="100000">
                <a:srgbClr val="FFC000"/>
              </a:gs>
              <a:gs pos="1000">
                <a:schemeClr val="bg1"/>
              </a:gs>
            </a:gsLst>
            <a:lin ang="135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9667900" y="3323565"/>
            <a:ext cx="1683360" cy="914400"/>
          </a:xfrm>
          <a:prstGeom prst="triangle">
            <a:avLst>
              <a:gd name="adj" fmla="val 20073"/>
            </a:avLst>
          </a:prstGeom>
          <a:gradFill>
            <a:gsLst>
              <a:gs pos="100000">
                <a:schemeClr val="bg1"/>
              </a:gs>
              <a:gs pos="1000">
                <a:srgbClr val="00B0F0"/>
              </a:gs>
            </a:gsLst>
            <a:lin ang="135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003900" y="1218798"/>
            <a:ext cx="1" cy="210476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50536" y="3991743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536" y="3991743"/>
                <a:ext cx="36388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03900" y="2870042"/>
                <a:ext cx="3895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00" y="2870042"/>
                <a:ext cx="38953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39384" y="3991742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9384" y="3991742"/>
                <a:ext cx="36388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07426" y="1848056"/>
                <a:ext cx="5604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426" y="1848056"/>
                <a:ext cx="56047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63515" y="1886976"/>
                <a:ext cx="5476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15" y="1886976"/>
                <a:ext cx="54764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05801" y="789317"/>
                <a:ext cx="5861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01" y="789317"/>
                <a:ext cx="58612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2473" y="1915613"/>
                <a:ext cx="8183330" cy="104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3" y="1915613"/>
                <a:ext cx="8183330" cy="10484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473" y="957799"/>
                <a:ext cx="62949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3" y="957799"/>
                <a:ext cx="6294993" cy="553998"/>
              </a:xfrm>
              <a:prstGeom prst="rect">
                <a:avLst/>
              </a:prstGeom>
              <a:blipFill>
                <a:blip r:embed="rId9"/>
                <a:stretch>
                  <a:fillRect t="-25275" r="-3582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2493" y="3422823"/>
                <a:ext cx="7878695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36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93" y="3422823"/>
                <a:ext cx="7878695" cy="6708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493" y="4615286"/>
                <a:ext cx="9263690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e>
                          </m:d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93" y="4615286"/>
                <a:ext cx="9263690" cy="6708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01294" y="5689281"/>
                <a:ext cx="4692247" cy="630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94" y="5689281"/>
                <a:ext cx="4692247" cy="6306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Равнобедренный треугольник 23"/>
          <p:cNvSpPr/>
          <p:nvPr/>
        </p:nvSpPr>
        <p:spPr>
          <a:xfrm>
            <a:off x="9667900" y="1218798"/>
            <a:ext cx="1683360" cy="914400"/>
          </a:xfrm>
          <a:prstGeom prst="triangle">
            <a:avLst>
              <a:gd name="adj" fmla="val 20073"/>
            </a:avLst>
          </a:prstGeom>
          <a:solidFill>
            <a:srgbClr val="0DC0FF">
              <a:alpha val="69804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635194" y="4211196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357658" y="4215102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975818" y="3295567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637554" y="2114449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1360018" y="2118355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978178" y="1198820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0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67900" y="2164679"/>
            <a:ext cx="1716066" cy="2073286"/>
          </a:xfrm>
          <a:prstGeom prst="rect">
            <a:avLst/>
          </a:prstGeom>
          <a:gradFill>
            <a:gsLst>
              <a:gs pos="100000">
                <a:srgbClr val="FFC000"/>
              </a:gs>
              <a:gs pos="1000">
                <a:schemeClr val="bg1"/>
              </a:gs>
            </a:gsLst>
            <a:lin ang="135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9667900" y="1218798"/>
            <a:ext cx="1683360" cy="914400"/>
          </a:xfrm>
          <a:prstGeom prst="triangle">
            <a:avLst>
              <a:gd name="adj" fmla="val 20073"/>
            </a:avLst>
          </a:prstGeom>
          <a:gradFill>
            <a:gsLst>
              <a:gs pos="100000">
                <a:schemeClr val="bg1"/>
              </a:gs>
              <a:gs pos="1000">
                <a:srgbClr val="00B0F0"/>
              </a:gs>
            </a:gsLst>
            <a:lin ang="135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9667900" y="3323565"/>
            <a:ext cx="1683360" cy="914400"/>
          </a:xfrm>
          <a:prstGeom prst="triangle">
            <a:avLst>
              <a:gd name="adj" fmla="val 20073"/>
            </a:avLst>
          </a:prstGeom>
          <a:gradFill>
            <a:gsLst>
              <a:gs pos="100000">
                <a:schemeClr val="bg1"/>
              </a:gs>
              <a:gs pos="1000">
                <a:srgbClr val="00B0F0"/>
              </a:gs>
            </a:gsLst>
            <a:lin ang="135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0"/>
          </p:cNvCxnSpPr>
          <p:nvPr/>
        </p:nvCxnSpPr>
        <p:spPr>
          <a:xfrm flipH="1">
            <a:off x="10003900" y="1218798"/>
            <a:ext cx="1901" cy="210476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50536" y="3991743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536" y="3991743"/>
                <a:ext cx="36388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03900" y="2870042"/>
                <a:ext cx="3895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00" y="2870042"/>
                <a:ext cx="38953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39384" y="3991742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9384" y="3991742"/>
                <a:ext cx="36388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07426" y="1848056"/>
                <a:ext cx="5604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426" y="1848056"/>
                <a:ext cx="56047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63515" y="1886976"/>
                <a:ext cx="5476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15" y="1886976"/>
                <a:ext cx="54764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05801" y="789317"/>
                <a:ext cx="5861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01" y="789317"/>
                <a:ext cx="58612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3423" y="600079"/>
                <a:ext cx="9721427" cy="797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sub>
                    </m:sSub>
                    <m:r>
                      <a:rPr lang="en-US" sz="36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d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3600" b="1" dirty="0" smtClean="0">
                    <a:solidFill>
                      <a:srgbClr val="006600"/>
                    </a:solidFill>
                  </a:rPr>
                  <a:t> </a:t>
                </a:r>
                <a:endParaRPr lang="ru-RU" sz="36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23" y="600079"/>
                <a:ext cx="9721427" cy="7975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9783" y="3503766"/>
                <a:ext cx="31978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83" y="3503766"/>
                <a:ext cx="319786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19783" y="4339309"/>
                <a:ext cx="41469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𝟏𝟐𝟎𝟎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83" y="4339309"/>
                <a:ext cx="4146969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9783" y="1675998"/>
                <a:ext cx="3740887" cy="797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83" y="1675998"/>
                <a:ext cx="3740887" cy="797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19783" y="2694233"/>
                <a:ext cx="34687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36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83" y="2694233"/>
                <a:ext cx="3468770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19783" y="5113951"/>
                <a:ext cx="29033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𝟏𝟐𝟎𝟎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83" y="5113951"/>
                <a:ext cx="2903359" cy="646331"/>
              </a:xfrm>
              <a:prstGeom prst="rect">
                <a:avLst/>
              </a:prstGeom>
              <a:blipFill>
                <a:blip r:embed="rId13"/>
                <a:stretch>
                  <a:fillRect l="-6513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>
            <a:stCxn id="32" idx="2"/>
          </p:cNvCxnSpPr>
          <p:nvPr/>
        </p:nvCxnSpPr>
        <p:spPr>
          <a:xfrm flipH="1" flipV="1">
            <a:off x="9813039" y="3882110"/>
            <a:ext cx="1544619" cy="3597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963808">
            <a:off x="9842708" y="3798764"/>
            <a:ext cx="100384" cy="784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778399" y="3855342"/>
            <a:ext cx="56163" cy="5353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635194" y="4211196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357658" y="4215102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975818" y="3295567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635194" y="2110655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357658" y="2114561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975818" y="1195026"/>
            <a:ext cx="56163" cy="5353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 rot="481960">
                <a:off x="9999403" y="3571792"/>
                <a:ext cx="771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81960">
                <a:off x="9999403" y="3571792"/>
                <a:ext cx="77130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39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966" y="686584"/>
            <a:ext cx="11683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diagonali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3,5 cm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yon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2,5 cm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9250" y="2447016"/>
            <a:ext cx="11348581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34946" y="2491424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Диагональ правильной четырехугольной призмы формула. Правильная четырехугольная  приз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2978" r="26835" b="10053"/>
          <a:stretch/>
        </p:blipFill>
        <p:spPr bwMode="auto">
          <a:xfrm>
            <a:off x="7383953" y="2656114"/>
            <a:ext cx="2075542" cy="34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8167286" y="2686529"/>
            <a:ext cx="592752" cy="33681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омб 18"/>
          <p:cNvSpPr/>
          <p:nvPr/>
        </p:nvSpPr>
        <p:spPr>
          <a:xfrm rot="19091835">
            <a:off x="7412561" y="5840178"/>
            <a:ext cx="258127" cy="236132"/>
          </a:xfrm>
          <a:prstGeom prst="diamond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7422900" y="2686529"/>
            <a:ext cx="744386" cy="33681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8991" y="3688855"/>
                <a:ext cx="720775" cy="53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991" y="3688855"/>
                <a:ext cx="720775" cy="536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64593" y="4101827"/>
                <a:ext cx="554061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593" y="4101827"/>
                <a:ext cx="554061" cy="537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58382" y="5958244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82" y="5958244"/>
                <a:ext cx="3478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32057" y="5091912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57" y="5091912"/>
                <a:ext cx="117339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7424" y="3765805"/>
                <a:ext cx="2707408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424" y="3765805"/>
                <a:ext cx="2707408" cy="6047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334946" y="4330383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32057" y="3109759"/>
                <a:ext cx="2894960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57" y="3109759"/>
                <a:ext cx="2894960" cy="603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8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Диагональ правильной четырехугольной призмы формула. Правильная четырехугольная  приз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2978" r="26835" b="10053"/>
          <a:stretch/>
        </p:blipFill>
        <p:spPr bwMode="auto">
          <a:xfrm>
            <a:off x="9357132" y="971693"/>
            <a:ext cx="2075542" cy="34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40465" y="1002108"/>
            <a:ext cx="592752" cy="33681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62170" y="2004434"/>
                <a:ext cx="720775" cy="53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170" y="2004434"/>
                <a:ext cx="720775" cy="536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37772" y="2417406"/>
                <a:ext cx="554061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772" y="2417406"/>
                <a:ext cx="554061" cy="537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1561" y="4273823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561" y="4273823"/>
                <a:ext cx="3478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>
            <a:off x="9396079" y="1067927"/>
            <a:ext cx="1327547" cy="3283702"/>
          </a:xfrm>
          <a:prstGeom prst="triangle">
            <a:avLst>
              <a:gd name="adj" fmla="val 56091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9396079" y="1002108"/>
            <a:ext cx="744386" cy="33681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4538" y="980314"/>
                <a:ext cx="3319562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980314"/>
                <a:ext cx="3319562" cy="700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538" y="1915211"/>
                <a:ext cx="7671652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1915211"/>
                <a:ext cx="7671652" cy="700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9956" y="2850108"/>
                <a:ext cx="165436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6" y="2850108"/>
                <a:ext cx="1654363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9956" y="3722161"/>
                <a:ext cx="345940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6" y="3722161"/>
                <a:ext cx="3459409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H="1">
            <a:off x="10140465" y="1049332"/>
            <a:ext cx="2" cy="261401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0109137" y="3686211"/>
            <a:ext cx="46034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418593" y="3686211"/>
            <a:ext cx="690544" cy="65880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омб 25"/>
          <p:cNvSpPr/>
          <p:nvPr/>
        </p:nvSpPr>
        <p:spPr>
          <a:xfrm rot="19091835">
            <a:off x="9385738" y="4168406"/>
            <a:ext cx="258127" cy="236132"/>
          </a:xfrm>
          <a:prstGeom prst="diamond">
            <a:avLst/>
          </a:prstGeom>
          <a:solidFill>
            <a:srgbClr val="FF3399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иагональ правильной четырехугольной призмы формула. Правильная четырехугольная  приз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2978" r="26835" b="10053"/>
          <a:stretch/>
        </p:blipFill>
        <p:spPr bwMode="auto">
          <a:xfrm>
            <a:off x="9357132" y="971693"/>
            <a:ext cx="2075542" cy="34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94857" y="2667590"/>
                <a:ext cx="484555" cy="470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57" y="2667590"/>
                <a:ext cx="484555" cy="4703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1561" y="4273823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561" y="4273823"/>
                <a:ext cx="3478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H="1">
            <a:off x="9396079" y="1002108"/>
            <a:ext cx="744386" cy="33681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2821" y="399092"/>
                <a:ext cx="3104760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21" y="399092"/>
                <a:ext cx="3104760" cy="700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5297" y="3137975"/>
                <a:ext cx="60743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97" y="3137975"/>
                <a:ext cx="607435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H="1">
            <a:off x="10140465" y="1049332"/>
            <a:ext cx="2" cy="261401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0109137" y="3686211"/>
            <a:ext cx="46034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418593" y="3686211"/>
            <a:ext cx="690544" cy="65880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авнобедренный треугольник 4"/>
          <p:cNvSpPr/>
          <p:nvPr/>
        </p:nvSpPr>
        <p:spPr>
          <a:xfrm rot="745664">
            <a:off x="7225398" y="749664"/>
            <a:ext cx="2553699" cy="337759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9387265" y="1680506"/>
            <a:ext cx="8812" cy="2689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394714" y="1002108"/>
            <a:ext cx="738781" cy="6783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>
            <a:off x="6221805" y="1070271"/>
            <a:ext cx="3149177" cy="337759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404090" y="1002107"/>
                <a:ext cx="304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090" y="1002107"/>
                <a:ext cx="30457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67062" y="2615403"/>
                <a:ext cx="309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062" y="2615403"/>
                <a:ext cx="30938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2821" y="1341307"/>
                <a:ext cx="7517314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21" y="1341307"/>
                <a:ext cx="7517314" cy="7001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 rot="19123874">
            <a:off x="9354706" y="1661449"/>
            <a:ext cx="209518" cy="98159"/>
          </a:xfrm>
          <a:prstGeom prst="parallelogram">
            <a:avLst>
              <a:gd name="adj" fmla="val 86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2821" y="2239641"/>
                <a:ext cx="19109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21" y="2239641"/>
                <a:ext cx="191090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2821" y="4119935"/>
                <a:ext cx="3058786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21" y="4119935"/>
                <a:ext cx="3058786" cy="658898"/>
              </a:xfrm>
              <a:prstGeom prst="rect">
                <a:avLst/>
              </a:prstGeom>
              <a:blipFill>
                <a:blip r:embed="rId11"/>
                <a:stretch>
                  <a:fillRect l="-6175" t="-12963" b="-34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4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25" y="3006224"/>
            <a:ext cx="5710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1 km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ko‘tarmani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Высокие ж.д. насыпи чтобы потоп не засыпал?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1" t="40275" r="17251" b="11845"/>
          <a:stretch/>
        </p:blipFill>
        <p:spPr bwMode="auto">
          <a:xfrm>
            <a:off x="6270172" y="3257056"/>
            <a:ext cx="5351162" cy="31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6675" y="1067232"/>
            <a:ext cx="11349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ko‘tarmasining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pastki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 m,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3,2 m. </a:t>
            </a:r>
          </a:p>
        </p:txBody>
      </p:sp>
    </p:spTree>
    <p:extLst>
      <p:ext uri="{BB962C8B-B14F-4D97-AF65-F5344CB8AC3E}">
        <p14:creationId xmlns:p14="http://schemas.microsoft.com/office/powerpoint/2010/main" val="68144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693" y="934067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5592" y="5426865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92" y="5426865"/>
                <a:ext cx="130304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0311" y="1654189"/>
                <a:ext cx="19969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11" y="1654189"/>
                <a:ext cx="199695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83796" y="4603836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50151" y="2313430"/>
                <a:ext cx="22951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51" y="2313430"/>
                <a:ext cx="229511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0311" y="3817868"/>
                <a:ext cx="5251118" cy="670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11" y="3817868"/>
                <a:ext cx="5251118" cy="670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50311" y="3023621"/>
                <a:ext cx="28779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11" y="3023621"/>
                <a:ext cx="287796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7533429" y="1138262"/>
            <a:ext cx="3243770" cy="3396724"/>
          </a:xfrm>
          <a:prstGeom prst="rect">
            <a:avLst/>
          </a:prstGeom>
          <a:gradFill>
            <a:gsLst>
              <a:gs pos="75000">
                <a:srgbClr val="FFC000"/>
              </a:gs>
              <a:gs pos="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33429" y="1579817"/>
            <a:ext cx="1057851" cy="295516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728436" y="2070483"/>
            <a:ext cx="2220003" cy="37758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717894" y="1126025"/>
            <a:ext cx="2257982" cy="963337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948439" y="1126025"/>
            <a:ext cx="0" cy="973958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948438" y="1126025"/>
            <a:ext cx="826059" cy="1211525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921002" y="2064899"/>
            <a:ext cx="842478" cy="1238703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0763480" y="2313430"/>
            <a:ext cx="0" cy="986764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50" idx="0"/>
          </p:cNvCxnSpPr>
          <p:nvPr/>
        </p:nvCxnSpPr>
        <p:spPr>
          <a:xfrm flipV="1">
            <a:off x="8556611" y="3279608"/>
            <a:ext cx="2217886" cy="1283863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8591280" y="2338934"/>
            <a:ext cx="2172200" cy="2196052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Равнобедренный треугольник 46"/>
          <p:cNvSpPr/>
          <p:nvPr/>
        </p:nvSpPr>
        <p:spPr>
          <a:xfrm rot="11097861">
            <a:off x="7475464" y="775503"/>
            <a:ext cx="3290044" cy="99357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5572530">
            <a:off x="9341888" y="1369502"/>
            <a:ext cx="2329752" cy="998888"/>
          </a:xfrm>
          <a:prstGeom prst="triangle">
            <a:avLst>
              <a:gd name="adj" fmla="val 975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5591762">
            <a:off x="6382817" y="2347494"/>
            <a:ext cx="3206258" cy="1313421"/>
          </a:xfrm>
          <a:prstGeom prst="triangle">
            <a:avLst>
              <a:gd name="adj" fmla="val 9756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8512567" y="3193835"/>
            <a:ext cx="2557183" cy="1420692"/>
          </a:xfrm>
          <a:prstGeom prst="triangle">
            <a:avLst>
              <a:gd name="adj" fmla="val 971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10255697" y="1265903"/>
                <a:ext cx="5325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697" y="1265903"/>
                <a:ext cx="53251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540683" y="2855972"/>
                <a:ext cx="5325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683" y="2855972"/>
                <a:ext cx="53251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0785639" y="2409119"/>
                <a:ext cx="900631" cy="628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639" y="2409119"/>
                <a:ext cx="900631" cy="6288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 flipV="1">
            <a:off x="7524750" y="1118492"/>
            <a:ext cx="2438519" cy="491233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8638323" y="1496711"/>
                <a:ext cx="839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323" y="1496711"/>
                <a:ext cx="83971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9" name="Прямоугольник 2068"/>
          <p:cNvSpPr/>
          <p:nvPr/>
        </p:nvSpPr>
        <p:spPr>
          <a:xfrm rot="20378642">
            <a:off x="7777904" y="2074144"/>
            <a:ext cx="145194" cy="144947"/>
          </a:xfrm>
          <a:prstGeom prst="rect">
            <a:avLst/>
          </a:prstGeom>
          <a:solidFill>
            <a:srgbClr val="2FC9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3" name="Параллелограмм 2072"/>
          <p:cNvSpPr/>
          <p:nvPr/>
        </p:nvSpPr>
        <p:spPr>
          <a:xfrm rot="19987090">
            <a:off x="10576456" y="3185346"/>
            <a:ext cx="189075" cy="113879"/>
          </a:xfrm>
          <a:prstGeom prst="parallelogram">
            <a:avLst>
              <a:gd name="adj" fmla="val 51589"/>
            </a:avLst>
          </a:prstGeom>
          <a:solidFill>
            <a:srgbClr val="2FC9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2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541" t="13941" b="36216"/>
          <a:stretch/>
        </p:blipFill>
        <p:spPr>
          <a:xfrm>
            <a:off x="7718780" y="1169582"/>
            <a:ext cx="3310961" cy="11988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18780" y="3090630"/>
            <a:ext cx="3243770" cy="3396724"/>
          </a:xfrm>
          <a:prstGeom prst="rect">
            <a:avLst/>
          </a:prstGeom>
          <a:gradFill>
            <a:gsLst>
              <a:gs pos="75000">
                <a:srgbClr val="FFC000"/>
              </a:gs>
              <a:gs pos="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718780" y="3532185"/>
            <a:ext cx="1057851" cy="295516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7913787" y="4022851"/>
            <a:ext cx="2220003" cy="37758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903245" y="3078393"/>
            <a:ext cx="2257982" cy="963337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133790" y="3078393"/>
            <a:ext cx="0" cy="973958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133789" y="3078393"/>
            <a:ext cx="826059" cy="1211525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948831" y="4265798"/>
            <a:ext cx="0" cy="986764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3" idx="0"/>
          </p:cNvCxnSpPr>
          <p:nvPr/>
        </p:nvCxnSpPr>
        <p:spPr>
          <a:xfrm flipV="1">
            <a:off x="8757582" y="5231979"/>
            <a:ext cx="2202266" cy="1284220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 rot="11097861">
            <a:off x="7660815" y="2727871"/>
            <a:ext cx="3290044" cy="99357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591762">
            <a:off x="6566089" y="4282047"/>
            <a:ext cx="3227172" cy="1329037"/>
          </a:xfrm>
          <a:prstGeom prst="triangle">
            <a:avLst>
              <a:gd name="adj" fmla="val 9756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8697918" y="5146203"/>
            <a:ext cx="2557183" cy="1420692"/>
          </a:xfrm>
          <a:prstGeom prst="triangle">
            <a:avLst>
              <a:gd name="adj" fmla="val 971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726034" y="4808340"/>
                <a:ext cx="5325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034" y="4808340"/>
                <a:ext cx="53251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7710101" y="3070860"/>
            <a:ext cx="2438519" cy="491233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823674" y="3449079"/>
                <a:ext cx="839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74" y="3449079"/>
                <a:ext cx="8397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 rot="20378642">
            <a:off x="7963255" y="4026512"/>
            <a:ext cx="145194" cy="144947"/>
          </a:xfrm>
          <a:prstGeom prst="rect">
            <a:avLst/>
          </a:prstGeom>
          <a:solidFill>
            <a:srgbClr val="2FC9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117371" y="4017821"/>
            <a:ext cx="842478" cy="1238703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араллелограмм 22"/>
          <p:cNvSpPr/>
          <p:nvPr/>
        </p:nvSpPr>
        <p:spPr>
          <a:xfrm rot="19987090">
            <a:off x="10765199" y="5141862"/>
            <a:ext cx="189075" cy="113879"/>
          </a:xfrm>
          <a:prstGeom prst="parallelogram">
            <a:avLst>
              <a:gd name="adj" fmla="val 51589"/>
            </a:avLst>
          </a:prstGeom>
          <a:solidFill>
            <a:srgbClr val="2FC9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5572530">
            <a:off x="9468258" y="3220947"/>
            <a:ext cx="2329752" cy="998888"/>
          </a:xfrm>
          <a:prstGeom prst="triangle">
            <a:avLst>
              <a:gd name="adj" fmla="val 975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0441048" y="3218271"/>
                <a:ext cx="5325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048" y="3218271"/>
                <a:ext cx="53251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970990" y="4361487"/>
                <a:ext cx="900631" cy="628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990" y="4361487"/>
                <a:ext cx="900631" cy="628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 flipV="1">
            <a:off x="8793049" y="4266735"/>
            <a:ext cx="2164119" cy="2196052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872790" y="743813"/>
                <a:ext cx="7906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790" y="743813"/>
                <a:ext cx="79060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910536" y="2261733"/>
                <a:ext cx="9749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536" y="2261733"/>
                <a:ext cx="97494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0859736" y="1479171"/>
                <a:ext cx="1088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736" y="1479171"/>
                <a:ext cx="108876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71207" y="909182"/>
                <a:ext cx="4295488" cy="1140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7" y="909182"/>
                <a:ext cx="4295488" cy="1140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71207" y="2261733"/>
                <a:ext cx="6156399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7" y="2261733"/>
                <a:ext cx="6156399" cy="11294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8282" y="3803046"/>
                <a:ext cx="3064813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82" y="3803046"/>
                <a:ext cx="3064813" cy="603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38282" y="4825221"/>
                <a:ext cx="54213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𝟑𝟓𝟐𝟎𝟎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82" y="4825221"/>
                <a:ext cx="542135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6002" y="5684409"/>
                <a:ext cx="47535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𝟑𝟓𝟐𝟎𝟎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02" y="5684409"/>
                <a:ext cx="4753500" cy="658898"/>
              </a:xfrm>
              <a:prstGeom prst="rect">
                <a:avLst/>
              </a:prstGeom>
              <a:blipFill>
                <a:blip r:embed="rId14"/>
                <a:stretch>
                  <a:fillRect l="-3974" t="-11927" b="-330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01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66261143"/>
              </p:ext>
            </p:extLst>
          </p:nvPr>
        </p:nvGraphicFramePr>
        <p:xfrm>
          <a:off x="-1452736" y="1828800"/>
          <a:ext cx="14915135" cy="451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/>
          <p:nvPr/>
        </p:nvSpPr>
        <p:spPr>
          <a:xfrm>
            <a:off x="-4918" y="1"/>
            <a:ext cx="12196918" cy="1256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3950" y="2105025"/>
                <a:ext cx="5081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2105025"/>
                <a:ext cx="508152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7752" y="3716187"/>
                <a:ext cx="5081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752" y="3716187"/>
                <a:ext cx="508152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7752" y="5327349"/>
                <a:ext cx="5081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752" y="5327349"/>
                <a:ext cx="508152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388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664" y="1163145"/>
            <a:ext cx="53071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3,2 cm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qalinligi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0,7 cm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sakkizburchak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plitkaning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17,3 g. 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Yog‘ochning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zichligini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тут зображено Заготовки деревянные восьмиугольник 4 см Руны Кле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8614"/>
          <a:stretch/>
        </p:blipFill>
        <p:spPr bwMode="auto">
          <a:xfrm>
            <a:off x="6224168" y="1350727"/>
            <a:ext cx="5593976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4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упить Оптом Беспроводное Зарядное Устройство Ци Беспроводной Зарядки  Премиум Зарядное Устройство Подходит Восьмиугольник Деревянное Зарядное  Устройство Для IPhone Samsung LG Обложка Древесины Цвет Отytwireless В  Категории , 516 руб. На Ru.Dhgate.Com |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6" b="23277"/>
          <a:stretch/>
        </p:blipFill>
        <p:spPr bwMode="auto">
          <a:xfrm>
            <a:off x="8347165" y="1005840"/>
            <a:ext cx="3174275" cy="18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8410668" y="1394760"/>
            <a:ext cx="96532" cy="6299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8401050" y="2000250"/>
            <a:ext cx="873953" cy="46260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275004" y="2462854"/>
            <a:ext cx="128947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07200" y="1036037"/>
            <a:ext cx="862008" cy="3709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0560684" y="2024670"/>
            <a:ext cx="927840" cy="43818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322367" y="1334626"/>
            <a:ext cx="166157" cy="70640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0463213" y="1022278"/>
            <a:ext cx="875823" cy="3205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352539" y="1026370"/>
            <a:ext cx="1129724" cy="966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409502" y="2239272"/>
            <a:ext cx="891968" cy="46878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9298301" y="2687122"/>
            <a:ext cx="1289479" cy="1735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0587151" y="2176894"/>
            <a:ext cx="895033" cy="51076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410989" y="2014467"/>
            <a:ext cx="6291" cy="2350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284639" y="2473664"/>
            <a:ext cx="6291" cy="2350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0590950" y="2452651"/>
            <a:ext cx="6291" cy="2350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11472700" y="2024669"/>
            <a:ext cx="13312" cy="1597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83796" y="88436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30644" y="4912880"/>
                <a:ext cx="2286139" cy="640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yog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och</m:t>
                          </m:r>
                          <m:r>
                            <m:rPr>
                              <m:nor/>
                            </m:rPr>
                            <a:rPr lang="ru-RU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44" y="4912880"/>
                <a:ext cx="2286139" cy="640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475905" y="1595907"/>
                <a:ext cx="27540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05" y="1595907"/>
                <a:ext cx="275408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383796" y="4061844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69086" y="2369063"/>
                <a:ext cx="3212995" cy="670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086" y="2369063"/>
                <a:ext cx="3212995" cy="670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Прямоугольник 62"/>
          <p:cNvSpPr/>
          <p:nvPr/>
        </p:nvSpPr>
        <p:spPr>
          <a:xfrm rot="20124910">
            <a:off x="8391479" y="91349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3,2 cm 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519521" y="193762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0,7 cm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83796" y="3194806"/>
                <a:ext cx="3826945" cy="640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yog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och</m:t>
                          </m:r>
                          <m:r>
                            <m:rPr>
                              <m:nor/>
                            </m:rPr>
                            <a:rPr lang="ru-RU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96" y="3194806"/>
                <a:ext cx="3826945" cy="640753"/>
              </a:xfrm>
              <a:prstGeom prst="rect">
                <a:avLst/>
              </a:prstGeom>
              <a:blipFill>
                <a:blip r:embed="rId6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Дуга 65"/>
          <p:cNvSpPr/>
          <p:nvPr/>
        </p:nvSpPr>
        <p:spPr>
          <a:xfrm rot="8918713">
            <a:off x="1073444" y="4586916"/>
            <a:ext cx="914400" cy="914400"/>
          </a:xfrm>
          <a:prstGeom prst="arc">
            <a:avLst>
              <a:gd name="adj1" fmla="val 17067014"/>
              <a:gd name="adj2" fmla="val 1877401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0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упить Оптом Беспроводное Зарядное Устройство Ци Беспроводной Зарядки  Премиум Зарядное Устройство Подходит Восьмиугольник Деревянное Зарядное  Устройство Для IPhone Samsung LG Обложка Древесины Цвет Отytwireless В  Категории , 516 руб. На Ru.Dhgate.Com |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6" b="23277"/>
          <a:stretch/>
        </p:blipFill>
        <p:spPr bwMode="auto">
          <a:xfrm>
            <a:off x="8347165" y="1005840"/>
            <a:ext cx="3174275" cy="18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8410668" y="1394760"/>
            <a:ext cx="96532" cy="6299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8401050" y="2000250"/>
            <a:ext cx="873953" cy="46260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275004" y="2462854"/>
            <a:ext cx="128947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07200" y="1036037"/>
            <a:ext cx="862008" cy="3709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0560684" y="2024670"/>
            <a:ext cx="927840" cy="43818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322367" y="1334626"/>
            <a:ext cx="166157" cy="70640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0463213" y="1022278"/>
            <a:ext cx="875823" cy="3205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352539" y="1026370"/>
            <a:ext cx="1129724" cy="966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409502" y="2239272"/>
            <a:ext cx="891968" cy="46878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9298301" y="2687122"/>
            <a:ext cx="1289479" cy="1735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0587151" y="2176894"/>
            <a:ext cx="895033" cy="51076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410989" y="2014467"/>
            <a:ext cx="6291" cy="2350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284639" y="2473664"/>
            <a:ext cx="6291" cy="2350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0590950" y="2452651"/>
            <a:ext cx="6291" cy="2350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11472700" y="2024669"/>
            <a:ext cx="13312" cy="1597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 rot="20124910">
            <a:off x="8391479" y="91349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3,2 cm 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519521" y="193762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0,7 cm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2346" y="1098159"/>
                <a:ext cx="6782691" cy="1366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46" y="1098159"/>
                <a:ext cx="6782691" cy="1366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1221" y="3125843"/>
                <a:ext cx="11371446" cy="1412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𝟑𝟑𝟔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𝟑𝟑𝟔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21" y="3125843"/>
                <a:ext cx="11371446" cy="1412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2346" y="5199628"/>
                <a:ext cx="7628242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46" y="5199628"/>
                <a:ext cx="7628242" cy="737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330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упить Оптом Беспроводное Зарядное Устройство Ци Беспроводной Зарядки  Премиум Зарядное Устройство Подходит Восьмиугольник Деревянное Зарядное  Устройство Для IPhone Samsung LG Обложка Древесины Цвет Отytwireless В  Категории , 516 руб. На Ru.Dhgate.Com |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6" b="23277"/>
          <a:stretch/>
        </p:blipFill>
        <p:spPr bwMode="auto">
          <a:xfrm>
            <a:off x="8347165" y="1005840"/>
            <a:ext cx="3174275" cy="18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8410668" y="1394760"/>
            <a:ext cx="96532" cy="6299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8401050" y="2000250"/>
            <a:ext cx="873953" cy="46260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275004" y="2462854"/>
            <a:ext cx="128947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07200" y="1036037"/>
            <a:ext cx="862008" cy="3709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0560684" y="2024670"/>
            <a:ext cx="927840" cy="43818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322367" y="1334626"/>
            <a:ext cx="166157" cy="70640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0463213" y="1022278"/>
            <a:ext cx="875823" cy="3205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352539" y="1026370"/>
            <a:ext cx="1129724" cy="966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409502" y="2239272"/>
            <a:ext cx="891968" cy="46878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9298301" y="2687122"/>
            <a:ext cx="1289479" cy="1735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0587151" y="2176894"/>
            <a:ext cx="895033" cy="51076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410989" y="2014467"/>
            <a:ext cx="6291" cy="2350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284639" y="2473664"/>
            <a:ext cx="6291" cy="2350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0590950" y="2452651"/>
            <a:ext cx="6291" cy="2350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11472700" y="2024669"/>
            <a:ext cx="13312" cy="1597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 rot="20124910">
            <a:off x="8391479" y="91349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3,2 cm 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519521" y="193762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0,7 cm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1921" y="1417329"/>
                <a:ext cx="3546355" cy="1060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yog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och</m:t>
                          </m:r>
                          <m:r>
                            <m:rPr>
                              <m:nor/>
                            </m:rPr>
                            <a:rPr lang="ru-RU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1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yog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‘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och</m:t>
                              </m:r>
                              <m:r>
                                <m:rPr>
                                  <m:nor/>
                                </m:rPr>
                                <a:rPr lang="ru-RU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21" y="1417329"/>
                <a:ext cx="3546355" cy="1060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Дуга 25"/>
          <p:cNvSpPr/>
          <p:nvPr/>
        </p:nvSpPr>
        <p:spPr>
          <a:xfrm rot="8918713">
            <a:off x="507917" y="1320298"/>
            <a:ext cx="914400" cy="914400"/>
          </a:xfrm>
          <a:prstGeom prst="arc">
            <a:avLst>
              <a:gd name="adj1" fmla="val 17067014"/>
              <a:gd name="adj2" fmla="val 1877401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5116" y="3197877"/>
                <a:ext cx="6374694" cy="1221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yog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och</m:t>
                          </m:r>
                          <m:r>
                            <m:rPr>
                              <m:nor/>
                            </m:rPr>
                            <a:rPr lang="ru-RU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16" y="3197877"/>
                <a:ext cx="6374694" cy="1221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Дуга 34"/>
          <p:cNvSpPr/>
          <p:nvPr/>
        </p:nvSpPr>
        <p:spPr>
          <a:xfrm rot="8918713">
            <a:off x="534107" y="3198773"/>
            <a:ext cx="914400" cy="914400"/>
          </a:xfrm>
          <a:prstGeom prst="arc">
            <a:avLst>
              <a:gd name="adj1" fmla="val 17067014"/>
              <a:gd name="adj2" fmla="val 1877401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8737" y="5139238"/>
                <a:ext cx="47535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600" b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7" y="5139238"/>
                <a:ext cx="4753500" cy="658898"/>
              </a:xfrm>
              <a:prstGeom prst="rect">
                <a:avLst/>
              </a:prstGeom>
              <a:blipFill>
                <a:blip r:embed="rId5"/>
                <a:stretch>
                  <a:fillRect l="-3846" t="-12037" b="-34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96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DC0D16D3-8D8F-4CFC-A24F-B9301FFA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3959" y="3902930"/>
            <a:ext cx="2432901" cy="21612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02999146"/>
              </p:ext>
            </p:extLst>
          </p:nvPr>
        </p:nvGraphicFramePr>
        <p:xfrm>
          <a:off x="533400" y="1885951"/>
          <a:ext cx="8877300" cy="249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81050" y="2007731"/>
            <a:ext cx="2638425" cy="887869"/>
          </a:xfrm>
          <a:prstGeom prst="roundRect">
            <a:avLst>
              <a:gd name="adj" fmla="val 9608"/>
            </a:avLst>
          </a:prstGeom>
          <a:gradFill>
            <a:gsLst>
              <a:gs pos="83000">
                <a:srgbClr val="FFC000"/>
              </a:gs>
              <a:gs pos="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167-sahifa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2837" y="2007731"/>
            <a:ext cx="2638425" cy="887869"/>
          </a:xfrm>
          <a:prstGeom prst="roundRect">
            <a:avLst>
              <a:gd name="adj" fmla="val 9608"/>
            </a:avLst>
          </a:prstGeom>
          <a:gradFill>
            <a:gsLst>
              <a:gs pos="98000">
                <a:srgbClr val="00CC66"/>
              </a:gs>
              <a:gs pos="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169-sahifa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31768" y="2021366"/>
            <a:ext cx="2638425" cy="887869"/>
          </a:xfrm>
          <a:prstGeom prst="roundRect">
            <a:avLst>
              <a:gd name="adj" fmla="val 9608"/>
            </a:avLst>
          </a:prstGeom>
          <a:gradFill>
            <a:gsLst>
              <a:gs pos="83000">
                <a:srgbClr val="2FC9FF"/>
              </a:gs>
              <a:gs pos="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169-sahifa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6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55DE61C-696A-45CB-A374-4A1AE204053F}"/>
              </a:ext>
            </a:extLst>
          </p:cNvPr>
          <p:cNvSpPr/>
          <p:nvPr/>
        </p:nvSpPr>
        <p:spPr>
          <a:xfrm>
            <a:off x="2985" y="3248"/>
            <a:ext cx="12189015" cy="6622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29687-E308-4B33-AF7E-A9E078311893}"/>
              </a:ext>
            </a:extLst>
          </p:cNvPr>
          <p:cNvSpPr txBox="1"/>
          <p:nvPr/>
        </p:nvSpPr>
        <p:spPr>
          <a:xfrm>
            <a:off x="2141934" y="-42401"/>
            <a:ext cx="8226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209-masala (165-sahifa)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1BCF8-6762-487C-A0D0-53A252D384DA}"/>
                  </a:ext>
                </a:extLst>
              </p:cNvPr>
              <p:cNvSpPr txBox="1"/>
              <p:nvPr/>
            </p:nvSpPr>
            <p:spPr>
              <a:xfrm>
                <a:off x="260411" y="786743"/>
                <a:ext cx="11671177" cy="2320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parallelepiped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qirralaridan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cm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yog‘ining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1BCF8-6762-487C-A0D0-53A252D38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1" y="786743"/>
                <a:ext cx="11671177" cy="2320892"/>
              </a:xfrm>
              <a:prstGeom prst="rect">
                <a:avLst/>
              </a:prstGeom>
              <a:blipFill>
                <a:blip r:embed="rId2"/>
                <a:stretch>
                  <a:fillRect l="-1620" t="-3412" r="-1567" b="-8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Куб 5">
            <a:extLst>
              <a:ext uri="{FF2B5EF4-FFF2-40B4-BE49-F238E27FC236}">
                <a16:creationId xmlns:a16="http://schemas.microsoft.com/office/drawing/2014/main" id="{ACBA57B2-B523-4DF9-9A2D-F8EFC5784E0F}"/>
              </a:ext>
            </a:extLst>
          </p:cNvPr>
          <p:cNvSpPr/>
          <p:nvPr/>
        </p:nvSpPr>
        <p:spPr>
          <a:xfrm>
            <a:off x="9057021" y="2695158"/>
            <a:ext cx="2621881" cy="3257550"/>
          </a:xfrm>
          <a:prstGeom prst="cube">
            <a:avLst>
              <a:gd name="adj" fmla="val 28532"/>
            </a:avLst>
          </a:prstGeom>
          <a:gradFill flip="none" rotWithShape="1">
            <a:gsLst>
              <a:gs pos="11000">
                <a:srgbClr val="2FC9FF"/>
              </a:gs>
              <a:gs pos="89000">
                <a:srgbClr val="2FC9FF"/>
              </a:gs>
              <a:gs pos="54000">
                <a:schemeClr val="bg1"/>
              </a:gs>
            </a:gsLst>
            <a:lin ang="2700000" scaled="1"/>
            <a:tileRect/>
          </a:gra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003740-42F8-46DB-82F0-E26D4D26B541}"/>
                  </a:ext>
                </a:extLst>
              </p:cNvPr>
              <p:cNvSpPr txBox="1"/>
              <p:nvPr/>
            </p:nvSpPr>
            <p:spPr>
              <a:xfrm>
                <a:off x="8304161" y="4342490"/>
                <a:ext cx="7083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003740-42F8-46DB-82F0-E26D4D26B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61" y="4342490"/>
                <a:ext cx="708334" cy="307777"/>
              </a:xfrm>
              <a:prstGeom prst="rect">
                <a:avLst/>
              </a:prstGeom>
              <a:blipFill>
                <a:blip r:embed="rId3"/>
                <a:stretch>
                  <a:fillRect l="-8621" r="-862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FB122C38-2F0D-4DE3-B77D-4ADF123E2218}"/>
              </a:ext>
            </a:extLst>
          </p:cNvPr>
          <p:cNvSpPr/>
          <p:nvPr/>
        </p:nvSpPr>
        <p:spPr>
          <a:xfrm>
            <a:off x="9119343" y="5227301"/>
            <a:ext cx="2487930" cy="693420"/>
          </a:xfrm>
          <a:prstGeom prst="parallelogram">
            <a:avLst>
              <a:gd name="adj" fmla="val 100683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628906-B51F-4E53-90F2-72D8AF43FC18}"/>
              </a:ext>
            </a:extLst>
          </p:cNvPr>
          <p:cNvCxnSpPr>
            <a:cxnSpLocks/>
          </p:cNvCxnSpPr>
          <p:nvPr/>
        </p:nvCxnSpPr>
        <p:spPr>
          <a:xfrm>
            <a:off x="9850751" y="2696761"/>
            <a:ext cx="0" cy="253054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608E671-BDC1-4C59-816D-F83D479466BB}"/>
              </a:ext>
            </a:extLst>
          </p:cNvPr>
          <p:cNvCxnSpPr>
            <a:cxnSpLocks/>
          </p:cNvCxnSpPr>
          <p:nvPr/>
        </p:nvCxnSpPr>
        <p:spPr>
          <a:xfrm flipV="1">
            <a:off x="9074939" y="5192710"/>
            <a:ext cx="790575" cy="752475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62B2CF-2094-4564-A346-21331DAE67F1}"/>
              </a:ext>
            </a:extLst>
          </p:cNvPr>
          <p:cNvSpPr/>
          <p:nvPr/>
        </p:nvSpPr>
        <p:spPr>
          <a:xfrm>
            <a:off x="9074243" y="5737943"/>
            <a:ext cx="160642" cy="1950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68C8E25-0F3C-4BF3-B9F4-2DF5994CAD48}"/>
              </a:ext>
            </a:extLst>
          </p:cNvPr>
          <p:cNvCxnSpPr>
            <a:cxnSpLocks/>
          </p:cNvCxnSpPr>
          <p:nvPr/>
        </p:nvCxnSpPr>
        <p:spPr>
          <a:xfrm>
            <a:off x="9850751" y="5205441"/>
            <a:ext cx="1841148" cy="1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3695FDC-6E54-48D4-8EE3-7BA147A7A77C}"/>
              </a:ext>
            </a:extLst>
          </p:cNvPr>
          <p:cNvCxnSpPr>
            <a:cxnSpLocks/>
          </p:cNvCxnSpPr>
          <p:nvPr/>
        </p:nvCxnSpPr>
        <p:spPr>
          <a:xfrm>
            <a:off x="10926041" y="3422168"/>
            <a:ext cx="0" cy="253054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B427A1-F7EC-4816-9BA0-327608EFF9AD}"/>
                  </a:ext>
                </a:extLst>
              </p:cNvPr>
              <p:cNvSpPr txBox="1"/>
              <p:nvPr/>
            </p:nvSpPr>
            <p:spPr>
              <a:xfrm rot="21173716">
                <a:off x="9248211" y="5385935"/>
                <a:ext cx="20070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ru-RU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B427A1-F7EC-4816-9BA0-327608EFF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73716">
                <a:off x="9248211" y="5385935"/>
                <a:ext cx="200703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2B4B9B8-1BF1-40D4-AD6D-9C0542E5875E}"/>
              </a:ext>
            </a:extLst>
          </p:cNvPr>
          <p:cNvSpPr txBox="1"/>
          <p:nvPr/>
        </p:nvSpPr>
        <p:spPr>
          <a:xfrm>
            <a:off x="604709" y="3145231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05B71A-B58D-4A1A-AD15-A7E582B50B63}"/>
                  </a:ext>
                </a:extLst>
              </p:cNvPr>
              <p:cNvSpPr txBox="1"/>
              <p:nvPr/>
            </p:nvSpPr>
            <p:spPr>
              <a:xfrm>
                <a:off x="826590" y="3817538"/>
                <a:ext cx="19332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05B71A-B58D-4A1A-AD15-A7E582B50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90" y="3817538"/>
                <a:ext cx="193322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814991" y="4462616"/>
                <a:ext cx="2527872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24</m:t>
                      </m:r>
                      <m:r>
                        <m:rPr>
                          <m:nor/>
                        </m:rP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91" y="4462616"/>
                <a:ext cx="2527872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796B218-0E85-48E5-A095-2BD1C9B78D35}"/>
              </a:ext>
            </a:extLst>
          </p:cNvPr>
          <p:cNvSpPr txBox="1"/>
          <p:nvPr/>
        </p:nvSpPr>
        <p:spPr>
          <a:xfrm>
            <a:off x="586845" y="5146543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/>
              <p:nvPr/>
            </p:nvSpPr>
            <p:spPr>
              <a:xfrm>
                <a:off x="912667" y="5943477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67" y="5943477"/>
                <a:ext cx="117339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A2CB1B-08E1-4878-86B3-773830AD5081}"/>
                  </a:ext>
                </a:extLst>
              </p:cNvPr>
              <p:cNvSpPr txBox="1"/>
              <p:nvPr/>
            </p:nvSpPr>
            <p:spPr>
              <a:xfrm>
                <a:off x="4451889" y="3800456"/>
                <a:ext cx="18931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A2CB1B-08E1-4878-86B3-773830AD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889" y="3800456"/>
                <a:ext cx="1893147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E616400-B008-4680-9EF7-06C850E1B377}"/>
              </a:ext>
            </a:extLst>
          </p:cNvPr>
          <p:cNvSpPr txBox="1"/>
          <p:nvPr/>
        </p:nvSpPr>
        <p:spPr>
          <a:xfrm>
            <a:off x="4421037" y="3163838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43DD13A-2608-427B-887E-446639EEEFB1}"/>
                  </a:ext>
                </a:extLst>
              </p:cNvPr>
              <p:cNvSpPr txBox="1"/>
              <p:nvPr/>
            </p:nvSpPr>
            <p:spPr>
              <a:xfrm>
                <a:off x="4462814" y="4468683"/>
                <a:ext cx="212878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43DD13A-2608-427B-887E-446639EEE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814" y="4468683"/>
                <a:ext cx="212878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8BE497-E469-43AE-A09B-C60F1D79C464}"/>
                  </a:ext>
                </a:extLst>
              </p:cNvPr>
              <p:cNvSpPr txBox="1"/>
              <p:nvPr/>
            </p:nvSpPr>
            <p:spPr>
              <a:xfrm>
                <a:off x="4431594" y="5852661"/>
                <a:ext cx="3058786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8BE497-E469-43AE-A09B-C60F1D79C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94" y="5852661"/>
                <a:ext cx="3058786" cy="658898"/>
              </a:xfrm>
              <a:prstGeom prst="rect">
                <a:avLst/>
              </a:prstGeom>
              <a:blipFill>
                <a:blip r:embed="rId10"/>
                <a:stretch>
                  <a:fillRect l="-6175" t="-12037" b="-34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3E2079B-FB97-4CC2-B9D5-F1A22C632ED3}"/>
              </a:ext>
            </a:extLst>
          </p:cNvPr>
          <p:cNvCxnSpPr>
            <a:cxnSpLocks/>
          </p:cNvCxnSpPr>
          <p:nvPr/>
        </p:nvCxnSpPr>
        <p:spPr>
          <a:xfrm flipV="1">
            <a:off x="393761" y="3115097"/>
            <a:ext cx="8410574" cy="13752"/>
          </a:xfrm>
          <a:prstGeom prst="line">
            <a:avLst/>
          </a:prstGeom>
          <a:ln w="28575">
            <a:solidFill>
              <a:srgbClr val="11C1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47D30DE-53A8-432B-B9AF-2B684E5B683A}"/>
              </a:ext>
            </a:extLst>
          </p:cNvPr>
          <p:cNvCxnSpPr>
            <a:cxnSpLocks/>
          </p:cNvCxnSpPr>
          <p:nvPr/>
        </p:nvCxnSpPr>
        <p:spPr>
          <a:xfrm>
            <a:off x="4126183" y="3223072"/>
            <a:ext cx="0" cy="3364812"/>
          </a:xfrm>
          <a:prstGeom prst="line">
            <a:avLst/>
          </a:prstGeom>
          <a:ln w="28575">
            <a:solidFill>
              <a:srgbClr val="11C1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3DD13A-2608-427B-887E-446639EEEFB1}"/>
                  </a:ext>
                </a:extLst>
              </p:cNvPr>
              <p:cNvSpPr txBox="1"/>
              <p:nvPr/>
            </p:nvSpPr>
            <p:spPr>
              <a:xfrm>
                <a:off x="4470909" y="5192710"/>
                <a:ext cx="12423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3DD13A-2608-427B-887E-446639EEE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909" y="5192710"/>
                <a:ext cx="124232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10072850" y="4093851"/>
                <a:ext cx="1405064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24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850" y="4093851"/>
                <a:ext cx="1405064" cy="314766"/>
              </a:xfrm>
              <a:prstGeom prst="rect">
                <a:avLst/>
              </a:prstGeom>
              <a:blipFill>
                <a:blip r:embed="rId12"/>
                <a:stretch>
                  <a:fillRect l="-3463" t="-1961" r="-1732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46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2"/>
            <a:ext cx="12196918" cy="783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213-masala (165-sahifa)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861" y="942627"/>
                <a:ext cx="11638571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Kubning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61" y="942627"/>
                <a:ext cx="11638571" cy="1337354"/>
              </a:xfrm>
              <a:prstGeom prst="rect">
                <a:avLst/>
              </a:prstGeom>
              <a:blipFill>
                <a:blip r:embed="rId2"/>
                <a:stretch>
                  <a:fillRect l="-1886" t="-7306" r="-576" b="-1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B4B9B8-1BF1-40D4-AD6D-9C0542E5875E}"/>
              </a:ext>
            </a:extLst>
          </p:cNvPr>
          <p:cNvSpPr txBox="1"/>
          <p:nvPr/>
        </p:nvSpPr>
        <p:spPr>
          <a:xfrm>
            <a:off x="1039623" y="245630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1068903" y="3176774"/>
                <a:ext cx="2290627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m:rPr>
                          <m:nor/>
                        </m:rP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03" y="3176774"/>
                <a:ext cx="2290627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96B218-0E85-48E5-A095-2BD1C9B78D35}"/>
              </a:ext>
            </a:extLst>
          </p:cNvPr>
          <p:cNvSpPr txBox="1"/>
          <p:nvPr/>
        </p:nvSpPr>
        <p:spPr>
          <a:xfrm>
            <a:off x="1039623" y="3893390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/>
              <p:nvPr/>
            </p:nvSpPr>
            <p:spPr>
              <a:xfrm>
                <a:off x="1068903" y="4689772"/>
                <a:ext cx="189949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03" y="4689772"/>
                <a:ext cx="189949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616400-B008-4680-9EF7-06C850E1B377}"/>
              </a:ext>
            </a:extLst>
          </p:cNvPr>
          <p:cNvSpPr txBox="1"/>
          <p:nvPr/>
        </p:nvSpPr>
        <p:spPr>
          <a:xfrm>
            <a:off x="4855951" y="2474916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3E2079B-FB97-4CC2-B9D5-F1A22C632ED3}"/>
              </a:ext>
            </a:extLst>
          </p:cNvPr>
          <p:cNvCxnSpPr>
            <a:cxnSpLocks/>
          </p:cNvCxnSpPr>
          <p:nvPr/>
        </p:nvCxnSpPr>
        <p:spPr>
          <a:xfrm flipV="1">
            <a:off x="442861" y="2337013"/>
            <a:ext cx="11359498" cy="37817"/>
          </a:xfrm>
          <a:prstGeom prst="line">
            <a:avLst/>
          </a:prstGeom>
          <a:ln w="28575">
            <a:solidFill>
              <a:srgbClr val="11C1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47D30DE-53A8-432B-B9AF-2B684E5B683A}"/>
              </a:ext>
            </a:extLst>
          </p:cNvPr>
          <p:cNvCxnSpPr>
            <a:cxnSpLocks/>
          </p:cNvCxnSpPr>
          <p:nvPr/>
        </p:nvCxnSpPr>
        <p:spPr>
          <a:xfrm>
            <a:off x="4561097" y="2534150"/>
            <a:ext cx="0" cy="3364812"/>
          </a:xfrm>
          <a:prstGeom prst="line">
            <a:avLst/>
          </a:prstGeom>
          <a:ln w="28575">
            <a:solidFill>
              <a:srgbClr val="11C1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4954195" y="3176774"/>
                <a:ext cx="1513171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95" y="3176774"/>
                <a:ext cx="1513171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4974718" y="3933272"/>
                <a:ext cx="1513171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718" y="3933272"/>
                <a:ext cx="1513171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4974718" y="4677205"/>
                <a:ext cx="2587118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718" y="4677205"/>
                <a:ext cx="2587118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5006770" y="5414600"/>
                <a:ext cx="126797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770" y="5414600"/>
                <a:ext cx="1267976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8387413" y="3131572"/>
                <a:ext cx="2514984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13" y="3131572"/>
                <a:ext cx="2514984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8387413" y="3893390"/>
                <a:ext cx="2838789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13" y="3893390"/>
                <a:ext cx="2838789" cy="566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8387413" y="4672700"/>
                <a:ext cx="23836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13" y="4672700"/>
                <a:ext cx="2383601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8BE497-E469-43AE-A09B-C60F1D79C464}"/>
                  </a:ext>
                </a:extLst>
              </p:cNvPr>
              <p:cNvSpPr txBox="1"/>
              <p:nvPr/>
            </p:nvSpPr>
            <p:spPr>
              <a:xfrm>
                <a:off x="8234805" y="5362150"/>
                <a:ext cx="3334503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8BE497-E469-43AE-A09B-C60F1D79C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805" y="5362150"/>
                <a:ext cx="3334503" cy="658898"/>
              </a:xfrm>
              <a:prstGeom prst="rect">
                <a:avLst/>
              </a:prstGeom>
              <a:blipFill>
                <a:blip r:embed="rId12"/>
                <a:stretch>
                  <a:fillRect l="-5667" t="-12963" b="-34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3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2"/>
            <a:ext cx="12196918" cy="68579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220-masala (166-sahifa)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02696" y="605909"/>
                <a:ext cx="11489304" cy="2874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uchidan</a:t>
                </a:r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chiquvchi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 cm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 cm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 smtClean="0"/>
                  <a:t>. 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chiquvchi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6" y="605909"/>
                <a:ext cx="11489304" cy="2874890"/>
              </a:xfrm>
              <a:prstGeom prst="rect">
                <a:avLst/>
              </a:prstGeom>
              <a:blipFill>
                <a:blip r:embed="rId2"/>
                <a:stretch>
                  <a:fillRect l="-1592" t="-3178" b="-6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B4B9B8-1BF1-40D4-AD6D-9C0542E5875E}"/>
              </a:ext>
            </a:extLst>
          </p:cNvPr>
          <p:cNvSpPr txBox="1"/>
          <p:nvPr/>
        </p:nvSpPr>
        <p:spPr>
          <a:xfrm>
            <a:off x="1049148" y="351093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1081526" y="4026381"/>
                <a:ext cx="2523063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26" y="4026381"/>
                <a:ext cx="2523063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796B218-0E85-48E5-A095-2BD1C9B78D35}"/>
              </a:ext>
            </a:extLst>
          </p:cNvPr>
          <p:cNvSpPr txBox="1"/>
          <p:nvPr/>
        </p:nvSpPr>
        <p:spPr>
          <a:xfrm>
            <a:off x="1049148" y="5426977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/>
              <p:nvPr/>
            </p:nvSpPr>
            <p:spPr>
              <a:xfrm>
                <a:off x="1078428" y="5953574"/>
                <a:ext cx="11060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28" y="5953574"/>
                <a:ext cx="110607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E616400-B008-4680-9EF7-06C850E1B377}"/>
              </a:ext>
            </a:extLst>
          </p:cNvPr>
          <p:cNvSpPr txBox="1"/>
          <p:nvPr/>
        </p:nvSpPr>
        <p:spPr>
          <a:xfrm>
            <a:off x="4865476" y="3529540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3E2079B-FB97-4CC2-B9D5-F1A22C632ED3}"/>
              </a:ext>
            </a:extLst>
          </p:cNvPr>
          <p:cNvCxnSpPr>
            <a:cxnSpLocks/>
          </p:cNvCxnSpPr>
          <p:nvPr/>
        </p:nvCxnSpPr>
        <p:spPr>
          <a:xfrm>
            <a:off x="838200" y="3494551"/>
            <a:ext cx="10648950" cy="3742"/>
          </a:xfrm>
          <a:prstGeom prst="line">
            <a:avLst/>
          </a:prstGeom>
          <a:ln w="28575">
            <a:solidFill>
              <a:srgbClr val="11C1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47D30DE-53A8-432B-B9AF-2B684E5B683A}"/>
              </a:ext>
            </a:extLst>
          </p:cNvPr>
          <p:cNvCxnSpPr>
            <a:cxnSpLocks/>
          </p:cNvCxnSpPr>
          <p:nvPr/>
        </p:nvCxnSpPr>
        <p:spPr>
          <a:xfrm>
            <a:off x="4570622" y="3588774"/>
            <a:ext cx="0" cy="3364812"/>
          </a:xfrm>
          <a:prstGeom prst="line">
            <a:avLst/>
          </a:prstGeom>
          <a:ln w="28575">
            <a:solidFill>
              <a:srgbClr val="11C1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/>
              <p:nvPr/>
            </p:nvSpPr>
            <p:spPr>
              <a:xfrm>
                <a:off x="1127054" y="4967644"/>
                <a:ext cx="20294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54" y="4967644"/>
                <a:ext cx="202940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/>
              <p:nvPr/>
            </p:nvSpPr>
            <p:spPr>
              <a:xfrm>
                <a:off x="1127054" y="4473513"/>
                <a:ext cx="20294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2C7C2C-99FB-43FC-AFA3-693FEB5AC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54" y="4473513"/>
                <a:ext cx="202940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7078133" y="3575706"/>
                <a:ext cx="18049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𝒂𝒃𝒄</m:t>
                      </m:r>
                    </m:oMath>
                  </m:oMathPara>
                </a14:m>
                <a:endParaRPr lang="ru-RU" sz="3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133" y="3575706"/>
                <a:ext cx="180498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/>
              <p:nvPr/>
            </p:nvSpPr>
            <p:spPr>
              <a:xfrm>
                <a:off x="7078133" y="4309663"/>
                <a:ext cx="3869649" cy="1040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272E87-1F61-4AB4-8DCA-0B70C4B1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133" y="4309663"/>
                <a:ext cx="3869649" cy="10407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8BE497-E469-43AE-A09B-C60F1D79C464}"/>
                  </a:ext>
                </a:extLst>
              </p:cNvPr>
              <p:cNvSpPr txBox="1"/>
              <p:nvPr/>
            </p:nvSpPr>
            <p:spPr>
              <a:xfrm>
                <a:off x="6956745" y="5832382"/>
                <a:ext cx="28376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ru-RU" sz="36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8BE497-E469-43AE-A09B-C60F1D79C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745" y="5832382"/>
                <a:ext cx="2837636" cy="646331"/>
              </a:xfrm>
              <a:prstGeom prst="rect">
                <a:avLst/>
              </a:prstGeom>
              <a:blipFill>
                <a:blip r:embed="rId9"/>
                <a:stretch>
                  <a:fillRect l="-6438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46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F880143-6FE3-499C-A3CA-510588750CB3}"/>
              </a:ext>
            </a:extLst>
          </p:cNvPr>
          <p:cNvSpPr/>
          <p:nvPr/>
        </p:nvSpPr>
        <p:spPr>
          <a:xfrm>
            <a:off x="2985" y="3247"/>
            <a:ext cx="12189015" cy="6487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46BFF-4F0E-4F30-9A7D-BB479CCCE21A}"/>
              </a:ext>
            </a:extLst>
          </p:cNvPr>
          <p:cNvSpPr txBox="1"/>
          <p:nvPr/>
        </p:nvSpPr>
        <p:spPr>
          <a:xfrm>
            <a:off x="2160983" y="-22991"/>
            <a:ext cx="8226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223-masala (166-sahifa)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78365-D2DC-4F71-9C43-47A34B4B0A26}"/>
              </a:ext>
            </a:extLst>
          </p:cNvPr>
          <p:cNvSpPr txBox="1"/>
          <p:nvPr/>
        </p:nvSpPr>
        <p:spPr>
          <a:xfrm>
            <a:off x="166655" y="693914"/>
            <a:ext cx="119194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o‘lchamlari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m, 50 m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36 m.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tengdosh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qirrasini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58C11-2D27-493C-B898-424FB5243507}"/>
              </a:ext>
            </a:extLst>
          </p:cNvPr>
          <p:cNvSpPr txBox="1"/>
          <p:nvPr/>
        </p:nvSpPr>
        <p:spPr>
          <a:xfrm>
            <a:off x="628277" y="268808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46805D-8F02-4B39-839D-661C39191F7F}"/>
                  </a:ext>
                </a:extLst>
              </p:cNvPr>
              <p:cNvSpPr txBox="1"/>
              <p:nvPr/>
            </p:nvSpPr>
            <p:spPr>
              <a:xfrm>
                <a:off x="920059" y="3260456"/>
                <a:ext cx="20726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46805D-8F02-4B39-839D-661C39191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59" y="3260456"/>
                <a:ext cx="207268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E8EB50-F29C-4053-979E-B8107FE14971}"/>
                  </a:ext>
                </a:extLst>
              </p:cNvPr>
              <p:cNvSpPr txBox="1"/>
              <p:nvPr/>
            </p:nvSpPr>
            <p:spPr>
              <a:xfrm>
                <a:off x="900344" y="3841489"/>
                <a:ext cx="20662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E8EB50-F29C-4053-979E-B8107FE14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44" y="3841489"/>
                <a:ext cx="20662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3C7770-A353-47BD-A2F3-DE0CAB43A53A}"/>
              </a:ext>
            </a:extLst>
          </p:cNvPr>
          <p:cNvSpPr txBox="1"/>
          <p:nvPr/>
        </p:nvSpPr>
        <p:spPr>
          <a:xfrm>
            <a:off x="625275" y="5059357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722B89-16C6-45E7-9C4C-EEE1CAFBE18E}"/>
                  </a:ext>
                </a:extLst>
              </p:cNvPr>
              <p:cNvSpPr txBox="1"/>
              <p:nvPr/>
            </p:nvSpPr>
            <p:spPr>
              <a:xfrm>
                <a:off x="920059" y="5852046"/>
                <a:ext cx="18097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𝒌𝒖𝒃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722B89-16C6-45E7-9C4C-EEE1CAFBE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59" y="5852046"/>
                <a:ext cx="180972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378D0A-C857-457A-964D-5B6FEF77AD01}"/>
                  </a:ext>
                </a:extLst>
              </p:cNvPr>
              <p:cNvSpPr txBox="1"/>
              <p:nvPr/>
            </p:nvSpPr>
            <p:spPr>
              <a:xfrm>
                <a:off x="874502" y="4429770"/>
                <a:ext cx="20181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378D0A-C857-457A-964D-5B6FEF77A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02" y="4429770"/>
                <a:ext cx="201818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4F5B5D-2409-4D33-BAC0-06FFB929C20C}"/>
                  </a:ext>
                </a:extLst>
              </p:cNvPr>
              <p:cNvSpPr txBox="1"/>
              <p:nvPr/>
            </p:nvSpPr>
            <p:spPr>
              <a:xfrm>
                <a:off x="3955773" y="3593134"/>
                <a:ext cx="8130367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𝟐𝟕𝟎𝟎𝟎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4F5B5D-2409-4D33-BAC0-06FFB929C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73" y="3593134"/>
                <a:ext cx="8130367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42ED522-F491-4648-8879-7BBAC7EE047F}"/>
              </a:ext>
            </a:extLst>
          </p:cNvPr>
          <p:cNvSpPr txBox="1"/>
          <p:nvPr/>
        </p:nvSpPr>
        <p:spPr>
          <a:xfrm>
            <a:off x="3986103" y="2706963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DCA1FC-D556-4525-8176-BB75572DB93B}"/>
                  </a:ext>
                </a:extLst>
              </p:cNvPr>
              <p:cNvSpPr txBox="1"/>
              <p:nvPr/>
            </p:nvSpPr>
            <p:spPr>
              <a:xfrm>
                <a:off x="3986103" y="4399539"/>
                <a:ext cx="254550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𝒌𝒖𝒃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DCA1FC-D556-4525-8176-BB75572DB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103" y="4399539"/>
                <a:ext cx="2545505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58012B-058B-4D7C-9BB6-B83AB308C143}"/>
                  </a:ext>
                </a:extLst>
              </p:cNvPr>
              <p:cNvSpPr txBox="1"/>
              <p:nvPr/>
            </p:nvSpPr>
            <p:spPr>
              <a:xfrm>
                <a:off x="3948518" y="5059357"/>
                <a:ext cx="499803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𝒌𝒖𝒃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𝟐𝟕𝟎𝟎𝟎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58012B-058B-4D7C-9BB6-B83AB308C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18" y="5059357"/>
                <a:ext cx="4998035" cy="566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13D926-C032-436D-8BC3-EB01CA93AA96}"/>
                  </a:ext>
                </a:extLst>
              </p:cNvPr>
              <p:cNvSpPr txBox="1"/>
              <p:nvPr/>
            </p:nvSpPr>
            <p:spPr>
              <a:xfrm>
                <a:off x="4066463" y="5705688"/>
                <a:ext cx="21928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𝒌𝒖𝒃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13D926-C032-436D-8BC3-EB01CA93A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463" y="5705688"/>
                <a:ext cx="219284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F0F4EF-6B34-48A0-8705-1D8CA1D1BB97}"/>
                  </a:ext>
                </a:extLst>
              </p:cNvPr>
              <p:cNvSpPr txBox="1"/>
              <p:nvPr/>
            </p:nvSpPr>
            <p:spPr>
              <a:xfrm>
                <a:off x="8861712" y="5659521"/>
                <a:ext cx="28809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F0F4EF-6B34-48A0-8705-1D8CA1D1B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712" y="5659521"/>
                <a:ext cx="2880917" cy="646331"/>
              </a:xfrm>
              <a:prstGeom prst="rect">
                <a:avLst/>
              </a:prstGeom>
              <a:blipFill>
                <a:blip r:embed="rId10"/>
                <a:stretch>
                  <a:fillRect l="-6568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C93574B-09C9-401C-AC19-B0E8EBADFBF0}"/>
              </a:ext>
            </a:extLst>
          </p:cNvPr>
          <p:cNvCxnSpPr>
            <a:cxnSpLocks/>
          </p:cNvCxnSpPr>
          <p:nvPr/>
        </p:nvCxnSpPr>
        <p:spPr>
          <a:xfrm>
            <a:off x="254744" y="2612013"/>
            <a:ext cx="11685494" cy="0"/>
          </a:xfrm>
          <a:prstGeom prst="line">
            <a:avLst/>
          </a:prstGeom>
          <a:ln w="28575">
            <a:solidFill>
              <a:srgbClr val="11C1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D715CF0-10C6-4452-A981-E8220922C7DF}"/>
              </a:ext>
            </a:extLst>
          </p:cNvPr>
          <p:cNvCxnSpPr>
            <a:cxnSpLocks/>
          </p:cNvCxnSpPr>
          <p:nvPr/>
        </p:nvCxnSpPr>
        <p:spPr>
          <a:xfrm>
            <a:off x="3776522" y="2706963"/>
            <a:ext cx="0" cy="3364812"/>
          </a:xfrm>
          <a:prstGeom prst="line">
            <a:avLst/>
          </a:prstGeom>
          <a:ln w="28575">
            <a:solidFill>
              <a:srgbClr val="11C1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81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рок «Объем призмы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7" t="22871" r="49182" b="53725"/>
          <a:stretch/>
        </p:blipFill>
        <p:spPr bwMode="auto">
          <a:xfrm>
            <a:off x="980386" y="3376028"/>
            <a:ext cx="2289928" cy="31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/>
          <p:nvPr/>
        </p:nvSpPr>
        <p:spPr>
          <a:xfrm>
            <a:off x="-4918" y="2"/>
            <a:ext cx="12196918" cy="783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244" y="848412"/>
            <a:ext cx="11594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Урок «Объем призмы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7" t="24148" r="34040" b="56521"/>
          <a:stretch/>
        </p:blipFill>
        <p:spPr bwMode="auto">
          <a:xfrm>
            <a:off x="3651608" y="3453596"/>
            <a:ext cx="2666018" cy="30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Урок «Объем призмы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15" t="18955" r="19807" b="52926"/>
          <a:stretch/>
        </p:blipFill>
        <p:spPr bwMode="auto">
          <a:xfrm>
            <a:off x="6698920" y="3405124"/>
            <a:ext cx="2473359" cy="31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рок «Объем призмы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33" t="21512" r="4410" b="56521"/>
          <a:stretch/>
        </p:blipFill>
        <p:spPr bwMode="auto">
          <a:xfrm>
            <a:off x="9435147" y="3167406"/>
            <a:ext cx="2503209" cy="33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882782" y="3563332"/>
            <a:ext cx="9428" cy="2810563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7478" y="4684782"/>
                <a:ext cx="3959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8" y="4684782"/>
                <a:ext cx="3959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74521" y="3629647"/>
                <a:ext cx="877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521" y="3629647"/>
                <a:ext cx="8772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5971" y="3629646"/>
                <a:ext cx="877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71" y="3629646"/>
                <a:ext cx="87729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496953" y="3563332"/>
                <a:ext cx="877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953" y="3563332"/>
                <a:ext cx="87729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177412" y="3703360"/>
                <a:ext cx="877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412" y="3703360"/>
                <a:ext cx="87729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с двумя скругленными противолежащими углами 15"/>
              <p:cNvSpPr/>
              <p:nvPr/>
            </p:nvSpPr>
            <p:spPr>
              <a:xfrm>
                <a:off x="4068251" y="2330059"/>
                <a:ext cx="4305993" cy="83734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3000">
                    <a:schemeClr val="bg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с двумя скругленными противолежащими углами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51" y="2330059"/>
                <a:ext cx="4305993" cy="83734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71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Наклонная призма - простейшие объемные фигу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5" y="1489434"/>
            <a:ext cx="5415666" cy="41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/>
          <p:nvPr/>
        </p:nvSpPr>
        <p:spPr>
          <a:xfrm>
            <a:off x="-4918" y="2"/>
            <a:ext cx="12196918" cy="783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214" y="1281913"/>
            <a:ext cx="52884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prizma-ning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balandligi-ning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с двумя скругленными противолежащими углами 8"/>
              <p:cNvSpPr/>
              <p:nvPr/>
            </p:nvSpPr>
            <p:spPr>
              <a:xfrm>
                <a:off x="7348778" y="4799882"/>
                <a:ext cx="4305993" cy="83734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1200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с двумя скругленными противолежащими углами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778" y="4799882"/>
                <a:ext cx="4305993" cy="83734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2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2"/>
            <a:ext cx="12196918" cy="697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11" y="867233"/>
            <a:ext cx="1167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ko‘pyoqlarning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621" y="1607863"/>
                <a:ext cx="6476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1" y="1607863"/>
                <a:ext cx="64761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6406" y="1624814"/>
                <a:ext cx="6476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06" y="1624814"/>
                <a:ext cx="64761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63975" y="1605959"/>
                <a:ext cx="5883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975" y="1605959"/>
                <a:ext cx="58830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H="1">
            <a:off x="4223209" y="1725105"/>
            <a:ext cx="9426" cy="47605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150464" y="1715678"/>
            <a:ext cx="1" cy="476996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30452" y="1986945"/>
            <a:ext cx="2577978" cy="1632948"/>
          </a:xfrm>
          <a:prstGeom prst="rect">
            <a:avLst/>
          </a:prstGeom>
          <a:gradFill flip="none" rotWithShape="1">
            <a:gsLst>
              <a:gs pos="94000">
                <a:srgbClr val="FF99CC"/>
              </a:gs>
              <a:gs pos="10000">
                <a:srgbClr val="FF99CC"/>
              </a:gs>
              <a:gs pos="11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395427" y="1995883"/>
            <a:ext cx="1421807" cy="12359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395427" y="2411754"/>
            <a:ext cx="1421807" cy="12081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396184" y="3217947"/>
            <a:ext cx="180" cy="4158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808340" y="1978930"/>
            <a:ext cx="3466" cy="4584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214537" y="3215111"/>
            <a:ext cx="180" cy="4158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198803" y="3615164"/>
            <a:ext cx="120114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омб 41"/>
          <p:cNvSpPr/>
          <p:nvPr/>
        </p:nvSpPr>
        <p:spPr>
          <a:xfrm rot="19403860">
            <a:off x="1235590" y="3122646"/>
            <a:ext cx="130176" cy="110523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209586" y="3231873"/>
            <a:ext cx="11923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Ромб 46"/>
          <p:cNvSpPr/>
          <p:nvPr/>
        </p:nvSpPr>
        <p:spPr>
          <a:xfrm rot="19403860">
            <a:off x="1641874" y="1997268"/>
            <a:ext cx="130176" cy="110523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645920" y="1996858"/>
            <a:ext cx="217104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215205" y="1986945"/>
            <a:ext cx="451349" cy="12359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Равнобедренный треугольник 50"/>
          <p:cNvSpPr/>
          <p:nvPr/>
        </p:nvSpPr>
        <p:spPr>
          <a:xfrm rot="16200000">
            <a:off x="2539060" y="2326676"/>
            <a:ext cx="1185566" cy="14008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Равнобедренный треугольник 53"/>
          <p:cNvSpPr/>
          <p:nvPr/>
        </p:nvSpPr>
        <p:spPr>
          <a:xfrm rot="16200000" flipH="1" flipV="1">
            <a:off x="796243" y="2365436"/>
            <a:ext cx="1245756" cy="45359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253395" y="1982617"/>
            <a:ext cx="166285" cy="42913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963316" y="2759242"/>
            <a:ext cx="163776" cy="41866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12676" y="2360703"/>
                <a:ext cx="790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6" y="2360703"/>
                <a:ext cx="790280" cy="369332"/>
              </a:xfrm>
              <a:prstGeom prst="rect">
                <a:avLst/>
              </a:prstGeom>
              <a:blipFill>
                <a:blip r:embed="rId5"/>
                <a:stretch>
                  <a:fillRect l="-9302" r="-5426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 стрелкой 67"/>
          <p:cNvCxnSpPr/>
          <p:nvPr/>
        </p:nvCxnSpPr>
        <p:spPr>
          <a:xfrm>
            <a:off x="3328881" y="1785009"/>
            <a:ext cx="467801" cy="293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 flipV="1">
            <a:off x="1653815" y="1792315"/>
            <a:ext cx="448724" cy="549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236178" y="1594732"/>
                <a:ext cx="9746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𝟐𝟏𝟗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78" y="1594732"/>
                <a:ext cx="974626" cy="369332"/>
              </a:xfrm>
              <a:prstGeom prst="rect">
                <a:avLst/>
              </a:prstGeom>
              <a:blipFill>
                <a:blip r:embed="rId6"/>
                <a:stretch>
                  <a:fillRect l="-7500" r="-375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 стрелкой 74"/>
          <p:cNvCxnSpPr/>
          <p:nvPr/>
        </p:nvCxnSpPr>
        <p:spPr>
          <a:xfrm flipV="1">
            <a:off x="2145404" y="3796988"/>
            <a:ext cx="221721" cy="436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1198803" y="3799978"/>
            <a:ext cx="216945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447397" y="3648497"/>
                <a:ext cx="6588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97" y="3648497"/>
                <a:ext cx="658834" cy="307777"/>
              </a:xfrm>
              <a:prstGeom prst="rect">
                <a:avLst/>
              </a:prstGeom>
              <a:blipFill>
                <a:blip r:embed="rId7"/>
                <a:stretch>
                  <a:fillRect l="-9174" r="-458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 стрелкой 83"/>
          <p:cNvCxnSpPr/>
          <p:nvPr/>
        </p:nvCxnSpPr>
        <p:spPr>
          <a:xfrm>
            <a:off x="1108890" y="3222075"/>
            <a:ext cx="0" cy="414578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11694" y="3261081"/>
                <a:ext cx="658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4" y="3261081"/>
                <a:ext cx="658835" cy="307777"/>
              </a:xfrm>
              <a:prstGeom prst="rect">
                <a:avLst/>
              </a:prstGeom>
              <a:blipFill>
                <a:blip r:embed="rId8"/>
                <a:stretch>
                  <a:fillRect l="-9259" r="-555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Прямоугольник 85"/>
          <p:cNvSpPr/>
          <p:nvPr/>
        </p:nvSpPr>
        <p:spPr>
          <a:xfrm>
            <a:off x="4998701" y="2184158"/>
            <a:ext cx="1947894" cy="1258241"/>
          </a:xfrm>
          <a:prstGeom prst="rect">
            <a:avLst/>
          </a:prstGeom>
          <a:gradFill>
            <a:gsLst>
              <a:gs pos="94000">
                <a:srgbClr val="FFC000"/>
              </a:gs>
              <a:gs pos="10000">
                <a:srgbClr val="FF99CC"/>
              </a:gs>
              <a:gs pos="11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V="1">
            <a:off x="5413874" y="2184158"/>
            <a:ext cx="1532721" cy="651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976065" y="3423046"/>
            <a:ext cx="15252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4976065" y="2184157"/>
            <a:ext cx="445330" cy="124596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6479596" y="2197185"/>
            <a:ext cx="445330" cy="124596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Ромб 97"/>
          <p:cNvSpPr/>
          <p:nvPr/>
        </p:nvSpPr>
        <p:spPr>
          <a:xfrm rot="17905224">
            <a:off x="6800615" y="3026542"/>
            <a:ext cx="160099" cy="109712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H="1">
            <a:off x="6480248" y="3110793"/>
            <a:ext cx="458826" cy="32240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6939726" y="2168908"/>
            <a:ext cx="6869" cy="958385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Равнобедренный треугольник 109"/>
          <p:cNvSpPr/>
          <p:nvPr/>
        </p:nvSpPr>
        <p:spPr>
          <a:xfrm rot="16200000">
            <a:off x="6301922" y="2870321"/>
            <a:ext cx="646684" cy="96518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1" name="Равнобедренный треугольник 110"/>
          <p:cNvSpPr/>
          <p:nvPr/>
        </p:nvSpPr>
        <p:spPr>
          <a:xfrm rot="16200000" flipH="1" flipV="1">
            <a:off x="4524431" y="2574350"/>
            <a:ext cx="1282503" cy="45359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12" name="Прямая со стрелкой 111"/>
          <p:cNvCxnSpPr/>
          <p:nvPr/>
        </p:nvCxnSpPr>
        <p:spPr>
          <a:xfrm>
            <a:off x="6164807" y="3582750"/>
            <a:ext cx="184806" cy="600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>
            <a:off x="4927674" y="3586610"/>
            <a:ext cx="16804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112570" y="3421331"/>
                <a:ext cx="1038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70" y="3421331"/>
                <a:ext cx="1038233" cy="307777"/>
              </a:xfrm>
              <a:prstGeom prst="rect">
                <a:avLst/>
              </a:prstGeom>
              <a:blipFill>
                <a:blip r:embed="rId9"/>
                <a:stretch>
                  <a:fillRect l="-5294" r="-3529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 rot="19619909">
                <a:off x="6416953" y="3272122"/>
                <a:ext cx="7090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19909">
                <a:off x="6416953" y="3272122"/>
                <a:ext cx="709040" cy="246221"/>
              </a:xfrm>
              <a:prstGeom prst="rect">
                <a:avLst/>
              </a:prstGeom>
              <a:blipFill>
                <a:blip r:embed="rId10"/>
                <a:stretch>
                  <a:fillRect l="-3333" r="-1667" b="-5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Прямая со стрелкой 118"/>
          <p:cNvCxnSpPr/>
          <p:nvPr/>
        </p:nvCxnSpPr>
        <p:spPr>
          <a:xfrm flipV="1">
            <a:off x="7172909" y="2159897"/>
            <a:ext cx="5271" cy="31275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7180518" y="2794408"/>
            <a:ext cx="1027" cy="30662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985957" y="2477718"/>
                <a:ext cx="1038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57" y="2477718"/>
                <a:ext cx="1038233" cy="307777"/>
              </a:xfrm>
              <a:prstGeom prst="rect">
                <a:avLst/>
              </a:prstGeom>
              <a:blipFill>
                <a:blip r:embed="rId11"/>
                <a:stretch>
                  <a:fillRect l="-5294" r="-3529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Прямоугольник 125"/>
          <p:cNvSpPr/>
          <p:nvPr/>
        </p:nvSpPr>
        <p:spPr>
          <a:xfrm>
            <a:off x="9228059" y="1844989"/>
            <a:ext cx="2229082" cy="1347489"/>
          </a:xfrm>
          <a:prstGeom prst="rect">
            <a:avLst/>
          </a:prstGeom>
          <a:gradFill>
            <a:gsLst>
              <a:gs pos="94000">
                <a:srgbClr val="92D050"/>
              </a:gs>
              <a:gs pos="10000">
                <a:srgbClr val="FF99CC"/>
              </a:gs>
              <a:gs pos="11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 flipH="1">
            <a:off x="9232583" y="2108848"/>
            <a:ext cx="2658" cy="108875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>
            <a:off x="10834116" y="2103719"/>
            <a:ext cx="2658" cy="108875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H="1">
            <a:off x="9237167" y="3177907"/>
            <a:ext cx="160605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9225401" y="2111859"/>
            <a:ext cx="160605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>
            <a:off x="10831459" y="2912164"/>
            <a:ext cx="625682" cy="265743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H="1">
            <a:off x="10831459" y="1836346"/>
            <a:ext cx="641041" cy="275513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11450204" y="1839771"/>
            <a:ext cx="4279" cy="109193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H="1">
            <a:off x="9842035" y="1844989"/>
            <a:ext cx="1615107" cy="112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H="1">
            <a:off x="9218950" y="1837976"/>
            <a:ext cx="645155" cy="273883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Равнобедренный треугольник 147"/>
          <p:cNvSpPr/>
          <p:nvPr/>
        </p:nvSpPr>
        <p:spPr>
          <a:xfrm rot="16708660">
            <a:off x="10702343" y="2667606"/>
            <a:ext cx="646684" cy="965182"/>
          </a:xfrm>
          <a:prstGeom prst="triangle">
            <a:avLst>
              <a:gd name="adj" fmla="val 78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9" name="Равнобедренный треугольник 148"/>
          <p:cNvSpPr/>
          <p:nvPr/>
        </p:nvSpPr>
        <p:spPr>
          <a:xfrm rot="16200000" flipH="1" flipV="1">
            <a:off x="9228616" y="1479147"/>
            <a:ext cx="497325" cy="869175"/>
          </a:xfrm>
          <a:prstGeom prst="triangle">
            <a:avLst>
              <a:gd name="adj" fmla="val 232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11066948" y="1915639"/>
            <a:ext cx="49256" cy="1731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11144300" y="2947721"/>
            <a:ext cx="58513" cy="15925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11367432" y="2419889"/>
            <a:ext cx="179417" cy="288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10740873" y="2560693"/>
            <a:ext cx="179417" cy="288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 rot="20230037">
                <a:off x="10887279" y="3075182"/>
                <a:ext cx="7149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0037">
                <a:off x="10887279" y="3075182"/>
                <a:ext cx="714939" cy="246221"/>
              </a:xfrm>
              <a:prstGeom prst="rect">
                <a:avLst/>
              </a:prstGeom>
              <a:blipFill>
                <a:blip r:embed="rId12"/>
                <a:stretch>
                  <a:fillRect l="-4000" r="-2400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9618049" y="3204249"/>
                <a:ext cx="7149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049" y="3204249"/>
                <a:ext cx="714939" cy="246221"/>
              </a:xfrm>
              <a:prstGeom prst="rect">
                <a:avLst/>
              </a:prstGeom>
              <a:blipFill>
                <a:blip r:embed="rId13"/>
                <a:stretch>
                  <a:fillRect l="-6838" r="-341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619595" y="4095961"/>
                <a:ext cx="18422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5" y="4095961"/>
                <a:ext cx="1842236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594276" y="4572587"/>
                <a:ext cx="20810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𝟐𝟏𝟗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6" y="4572587"/>
                <a:ext cx="2081083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577168" y="5053941"/>
                <a:ext cx="2394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𝟐𝟏𝟗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68" y="5053941"/>
                <a:ext cx="2394695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577167" y="5535262"/>
                <a:ext cx="2228507" cy="536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67" y="5535262"/>
                <a:ext cx="2228507" cy="5364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Прямоугольник 169"/>
              <p:cNvSpPr/>
              <p:nvPr/>
            </p:nvSpPr>
            <p:spPr>
              <a:xfrm>
                <a:off x="565354" y="6110895"/>
                <a:ext cx="1226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0" name="Прямоугольник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4" y="6110895"/>
                <a:ext cx="1226811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4808728" y="4080144"/>
                <a:ext cx="24476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28" y="4080144"/>
                <a:ext cx="2447658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4783409" y="4556770"/>
                <a:ext cx="21959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409" y="4556770"/>
                <a:ext cx="2195986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4866437" y="5049213"/>
                <a:ext cx="2708443" cy="536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437" y="5049213"/>
                <a:ext cx="2708443" cy="5364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Прямоугольник 173"/>
              <p:cNvSpPr/>
              <p:nvPr/>
            </p:nvSpPr>
            <p:spPr>
              <a:xfrm>
                <a:off x="4733241" y="5511121"/>
                <a:ext cx="1226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4" name="Прямоугольник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241" y="5511121"/>
                <a:ext cx="1226811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9024842" y="4054329"/>
                <a:ext cx="22141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842" y="4054329"/>
                <a:ext cx="2214132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8949355" y="4546772"/>
                <a:ext cx="2708443" cy="536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355" y="4546772"/>
                <a:ext cx="2708443" cy="5364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Прямоугольник 176"/>
              <p:cNvSpPr/>
              <p:nvPr/>
            </p:nvSpPr>
            <p:spPr>
              <a:xfrm>
                <a:off x="8979056" y="5025072"/>
                <a:ext cx="1226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7" name="Прямоугольник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056" y="5025072"/>
                <a:ext cx="1226811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82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523</Words>
  <Application>Microsoft Office PowerPoint</Application>
  <PresentationFormat>Широкоэкранный</PresentationFormat>
  <Paragraphs>249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74</cp:revision>
  <dcterms:created xsi:type="dcterms:W3CDTF">2020-11-06T06:06:13Z</dcterms:created>
  <dcterms:modified xsi:type="dcterms:W3CDTF">2020-11-07T05:33:15Z</dcterms:modified>
</cp:coreProperties>
</file>