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2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4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5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theme/theme6.xml" ContentType="application/vnd.openxmlformats-officedocument.theme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theme/theme7.xml" ContentType="application/vnd.openxmlformats-officedocument.theme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theme/theme8.xml" ContentType="application/vnd.openxmlformats-officedocument.theme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theme/theme9.xml" ContentType="application/vnd.openxmlformats-officedocument.theme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04" r:id="rId13"/>
    <p:sldId id="1406" r:id="rId14"/>
    <p:sldId id="1405" r:id="rId15"/>
    <p:sldId id="1413" r:id="rId16"/>
    <p:sldId id="1414" r:id="rId17"/>
    <p:sldId id="1407" r:id="rId18"/>
    <p:sldId id="1408" r:id="rId19"/>
    <p:sldId id="1409" r:id="rId20"/>
    <p:sldId id="1410" r:id="rId21"/>
    <p:sldId id="1411" r:id="rId22"/>
    <p:sldId id="1419" r:id="rId23"/>
    <p:sldId id="1415" r:id="rId24"/>
    <p:sldId id="1416" r:id="rId25"/>
    <p:sldId id="1417" r:id="rId26"/>
    <p:sldId id="1412" r:id="rId27"/>
    <p:sldId id="1418" r:id="rId28"/>
    <p:sldId id="1363" r:id="rId29"/>
    <p:sldId id="1420" r:id="rId30"/>
    <p:sldId id="1403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04"/>
            <p14:sldId id="1406"/>
            <p14:sldId id="1405"/>
            <p14:sldId id="1413"/>
            <p14:sldId id="1414"/>
            <p14:sldId id="1407"/>
            <p14:sldId id="1408"/>
            <p14:sldId id="1409"/>
            <p14:sldId id="1410"/>
            <p14:sldId id="1411"/>
            <p14:sldId id="1419"/>
            <p14:sldId id="1415"/>
            <p14:sldId id="1416"/>
            <p14:sldId id="1417"/>
            <p14:sldId id="1412"/>
            <p14:sldId id="1418"/>
            <p14:sldId id="1363"/>
            <p14:sldId id="1420"/>
            <p14:sldId id="140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50" d="100"/>
          <a:sy n="150" d="100"/>
        </p:scale>
        <p:origin x="-378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E1D3385D-1FD3-4774-A22D-16C39BC2799C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lIns="51426" tIns="25713" rIns="51426" bIns="25713"/>
          <a:lstStyle/>
          <a:p>
            <a:fld id="{958BAE6A-B32F-4354-99B4-5FCB191E77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www.linkedin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hyperlink" Target="https://twitter.com/" TargetMode="Externa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4.xml"/><Relationship Id="rId18" Type="http://schemas.openxmlformats.org/officeDocument/2006/relationships/slideLayout" Target="../slideLayouts/slideLayout549.xml"/><Relationship Id="rId26" Type="http://schemas.openxmlformats.org/officeDocument/2006/relationships/slideLayout" Target="../slideLayouts/slideLayout557.xml"/><Relationship Id="rId39" Type="http://schemas.openxmlformats.org/officeDocument/2006/relationships/slideLayout" Target="../slideLayouts/slideLayout570.xml"/><Relationship Id="rId21" Type="http://schemas.openxmlformats.org/officeDocument/2006/relationships/slideLayout" Target="../slideLayouts/slideLayout552.xml"/><Relationship Id="rId34" Type="http://schemas.openxmlformats.org/officeDocument/2006/relationships/slideLayout" Target="../slideLayouts/slideLayout565.xml"/><Relationship Id="rId42" Type="http://schemas.openxmlformats.org/officeDocument/2006/relationships/slideLayout" Target="../slideLayouts/slideLayout573.xml"/><Relationship Id="rId47" Type="http://schemas.openxmlformats.org/officeDocument/2006/relationships/slideLayout" Target="../slideLayouts/slideLayout578.xml"/><Relationship Id="rId50" Type="http://schemas.openxmlformats.org/officeDocument/2006/relationships/slideLayout" Target="../slideLayouts/slideLayout581.xml"/><Relationship Id="rId55" Type="http://schemas.openxmlformats.org/officeDocument/2006/relationships/slideLayout" Target="../slideLayouts/slideLayout586.xml"/><Relationship Id="rId7" Type="http://schemas.openxmlformats.org/officeDocument/2006/relationships/slideLayout" Target="../slideLayouts/slideLayout538.xml"/><Relationship Id="rId2" Type="http://schemas.openxmlformats.org/officeDocument/2006/relationships/slideLayout" Target="../slideLayouts/slideLayout533.xml"/><Relationship Id="rId16" Type="http://schemas.openxmlformats.org/officeDocument/2006/relationships/slideLayout" Target="../slideLayouts/slideLayout547.xml"/><Relationship Id="rId20" Type="http://schemas.openxmlformats.org/officeDocument/2006/relationships/slideLayout" Target="../slideLayouts/slideLayout551.xml"/><Relationship Id="rId29" Type="http://schemas.openxmlformats.org/officeDocument/2006/relationships/slideLayout" Target="../slideLayouts/slideLayout560.xml"/><Relationship Id="rId41" Type="http://schemas.openxmlformats.org/officeDocument/2006/relationships/slideLayout" Target="../slideLayouts/slideLayout572.xml"/><Relationship Id="rId54" Type="http://schemas.openxmlformats.org/officeDocument/2006/relationships/slideLayout" Target="../slideLayouts/slideLayout5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2.xml"/><Relationship Id="rId6" Type="http://schemas.openxmlformats.org/officeDocument/2006/relationships/slideLayout" Target="../slideLayouts/slideLayout537.xml"/><Relationship Id="rId11" Type="http://schemas.openxmlformats.org/officeDocument/2006/relationships/slideLayout" Target="../slideLayouts/slideLayout542.xml"/><Relationship Id="rId24" Type="http://schemas.openxmlformats.org/officeDocument/2006/relationships/slideLayout" Target="../slideLayouts/slideLayout555.xml"/><Relationship Id="rId32" Type="http://schemas.openxmlformats.org/officeDocument/2006/relationships/slideLayout" Target="../slideLayouts/slideLayout563.xml"/><Relationship Id="rId37" Type="http://schemas.openxmlformats.org/officeDocument/2006/relationships/slideLayout" Target="../slideLayouts/slideLayout568.xml"/><Relationship Id="rId40" Type="http://schemas.openxmlformats.org/officeDocument/2006/relationships/slideLayout" Target="../slideLayouts/slideLayout571.xml"/><Relationship Id="rId45" Type="http://schemas.openxmlformats.org/officeDocument/2006/relationships/slideLayout" Target="../slideLayouts/slideLayout576.xml"/><Relationship Id="rId53" Type="http://schemas.openxmlformats.org/officeDocument/2006/relationships/slideLayout" Target="../slideLayouts/slideLayout584.xml"/><Relationship Id="rId58" Type="http://schemas.openxmlformats.org/officeDocument/2006/relationships/slideLayout" Target="../slideLayouts/slideLayout589.xml"/><Relationship Id="rId5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6.xml"/><Relationship Id="rId23" Type="http://schemas.openxmlformats.org/officeDocument/2006/relationships/slideLayout" Target="../slideLayouts/slideLayout554.xml"/><Relationship Id="rId28" Type="http://schemas.openxmlformats.org/officeDocument/2006/relationships/slideLayout" Target="../slideLayouts/slideLayout559.xml"/><Relationship Id="rId36" Type="http://schemas.openxmlformats.org/officeDocument/2006/relationships/slideLayout" Target="../slideLayouts/slideLayout567.xml"/><Relationship Id="rId49" Type="http://schemas.openxmlformats.org/officeDocument/2006/relationships/slideLayout" Target="../slideLayouts/slideLayout580.xml"/><Relationship Id="rId57" Type="http://schemas.openxmlformats.org/officeDocument/2006/relationships/slideLayout" Target="../slideLayouts/slideLayout5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1.xml"/><Relationship Id="rId19" Type="http://schemas.openxmlformats.org/officeDocument/2006/relationships/slideLayout" Target="../slideLayouts/slideLayout550.xml"/><Relationship Id="rId31" Type="http://schemas.openxmlformats.org/officeDocument/2006/relationships/slideLayout" Target="../slideLayouts/slideLayout562.xml"/><Relationship Id="rId44" Type="http://schemas.openxmlformats.org/officeDocument/2006/relationships/slideLayout" Target="../slideLayouts/slideLayout575.xml"/><Relationship Id="rId52" Type="http://schemas.openxmlformats.org/officeDocument/2006/relationships/slideLayout" Target="../slideLayouts/slideLayout5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5.xml"/><Relationship Id="rId9" Type="http://schemas.openxmlformats.org/officeDocument/2006/relationships/slideLayout" Target="../slideLayouts/slideLayout540.xml"/><Relationship Id="rId14" Type="http://schemas.openxmlformats.org/officeDocument/2006/relationships/slideLayout" Target="../slideLayouts/slideLayout545.xml"/><Relationship Id="rId22" Type="http://schemas.openxmlformats.org/officeDocument/2006/relationships/slideLayout" Target="../slideLayouts/slideLayout553.xml"/><Relationship Id="rId27" Type="http://schemas.openxmlformats.org/officeDocument/2006/relationships/slideLayout" Target="../slideLayouts/slideLayout558.xml"/><Relationship Id="rId30" Type="http://schemas.openxmlformats.org/officeDocument/2006/relationships/slideLayout" Target="../slideLayouts/slideLayout561.xml"/><Relationship Id="rId35" Type="http://schemas.openxmlformats.org/officeDocument/2006/relationships/slideLayout" Target="../slideLayouts/slideLayout566.xml"/><Relationship Id="rId43" Type="http://schemas.openxmlformats.org/officeDocument/2006/relationships/slideLayout" Target="../slideLayouts/slideLayout574.xml"/><Relationship Id="rId48" Type="http://schemas.openxmlformats.org/officeDocument/2006/relationships/slideLayout" Target="../slideLayouts/slideLayout579.xml"/><Relationship Id="rId56" Type="http://schemas.openxmlformats.org/officeDocument/2006/relationships/slideLayout" Target="../slideLayouts/slideLayout587.xml"/><Relationship Id="rId8" Type="http://schemas.openxmlformats.org/officeDocument/2006/relationships/slideLayout" Target="../slideLayouts/slideLayout539.xml"/><Relationship Id="rId51" Type="http://schemas.openxmlformats.org/officeDocument/2006/relationships/slideLayout" Target="../slideLayouts/slideLayout582.xml"/><Relationship Id="rId3" Type="http://schemas.openxmlformats.org/officeDocument/2006/relationships/slideLayout" Target="../slideLayouts/slideLayout534.xml"/><Relationship Id="rId12" Type="http://schemas.openxmlformats.org/officeDocument/2006/relationships/slideLayout" Target="../slideLayouts/slideLayout543.xml"/><Relationship Id="rId17" Type="http://schemas.openxmlformats.org/officeDocument/2006/relationships/slideLayout" Target="../slideLayouts/slideLayout548.xml"/><Relationship Id="rId25" Type="http://schemas.openxmlformats.org/officeDocument/2006/relationships/slideLayout" Target="../slideLayouts/slideLayout556.xml"/><Relationship Id="rId33" Type="http://schemas.openxmlformats.org/officeDocument/2006/relationships/slideLayout" Target="../slideLayouts/slideLayout564.xml"/><Relationship Id="rId38" Type="http://schemas.openxmlformats.org/officeDocument/2006/relationships/slideLayout" Target="../slideLayouts/slideLayout569.xml"/><Relationship Id="rId46" Type="http://schemas.openxmlformats.org/officeDocument/2006/relationships/slideLayout" Target="../slideLayouts/slideLayout577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4.xml"/><Relationship Id="rId18" Type="http://schemas.openxmlformats.org/officeDocument/2006/relationships/slideLayout" Target="../slideLayouts/slideLayout259.xml"/><Relationship Id="rId26" Type="http://schemas.openxmlformats.org/officeDocument/2006/relationships/slideLayout" Target="../slideLayouts/slideLayout267.xml"/><Relationship Id="rId39" Type="http://schemas.openxmlformats.org/officeDocument/2006/relationships/slideLayout" Target="../slideLayouts/slideLayout280.xml"/><Relationship Id="rId21" Type="http://schemas.openxmlformats.org/officeDocument/2006/relationships/slideLayout" Target="../slideLayouts/slideLayout262.xml"/><Relationship Id="rId34" Type="http://schemas.openxmlformats.org/officeDocument/2006/relationships/slideLayout" Target="../slideLayouts/slideLayout275.xml"/><Relationship Id="rId42" Type="http://schemas.openxmlformats.org/officeDocument/2006/relationships/slideLayout" Target="../slideLayouts/slideLayout283.xml"/><Relationship Id="rId47" Type="http://schemas.openxmlformats.org/officeDocument/2006/relationships/slideLayout" Target="../slideLayouts/slideLayout288.xml"/><Relationship Id="rId50" Type="http://schemas.openxmlformats.org/officeDocument/2006/relationships/slideLayout" Target="../slideLayouts/slideLayout291.xml"/><Relationship Id="rId55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43.xml"/><Relationship Id="rId16" Type="http://schemas.openxmlformats.org/officeDocument/2006/relationships/slideLayout" Target="../slideLayouts/slideLayout257.xml"/><Relationship Id="rId20" Type="http://schemas.openxmlformats.org/officeDocument/2006/relationships/slideLayout" Target="../slideLayouts/slideLayout261.xml"/><Relationship Id="rId29" Type="http://schemas.openxmlformats.org/officeDocument/2006/relationships/slideLayout" Target="../slideLayouts/slideLayout270.xml"/><Relationship Id="rId41" Type="http://schemas.openxmlformats.org/officeDocument/2006/relationships/slideLayout" Target="../slideLayouts/slideLayout282.xml"/><Relationship Id="rId54" Type="http://schemas.openxmlformats.org/officeDocument/2006/relationships/slideLayout" Target="../slideLayouts/slideLayout29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24" Type="http://schemas.openxmlformats.org/officeDocument/2006/relationships/slideLayout" Target="../slideLayouts/slideLayout265.xml"/><Relationship Id="rId32" Type="http://schemas.openxmlformats.org/officeDocument/2006/relationships/slideLayout" Target="../slideLayouts/slideLayout273.xml"/><Relationship Id="rId37" Type="http://schemas.openxmlformats.org/officeDocument/2006/relationships/slideLayout" Target="../slideLayouts/slideLayout278.xml"/><Relationship Id="rId40" Type="http://schemas.openxmlformats.org/officeDocument/2006/relationships/slideLayout" Target="../slideLayouts/slideLayout281.xml"/><Relationship Id="rId45" Type="http://schemas.openxmlformats.org/officeDocument/2006/relationships/slideLayout" Target="../slideLayouts/slideLayout286.xml"/><Relationship Id="rId53" Type="http://schemas.openxmlformats.org/officeDocument/2006/relationships/slideLayout" Target="../slideLayouts/slideLayout294.xml"/><Relationship Id="rId58" Type="http://schemas.openxmlformats.org/officeDocument/2006/relationships/slideLayout" Target="../slideLayouts/slideLayout299.xml"/><Relationship Id="rId5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6.xml"/><Relationship Id="rId23" Type="http://schemas.openxmlformats.org/officeDocument/2006/relationships/slideLayout" Target="../slideLayouts/slideLayout264.xml"/><Relationship Id="rId28" Type="http://schemas.openxmlformats.org/officeDocument/2006/relationships/slideLayout" Target="../slideLayouts/slideLayout269.xml"/><Relationship Id="rId36" Type="http://schemas.openxmlformats.org/officeDocument/2006/relationships/slideLayout" Target="../slideLayouts/slideLayout277.xml"/><Relationship Id="rId49" Type="http://schemas.openxmlformats.org/officeDocument/2006/relationships/slideLayout" Target="../slideLayouts/slideLayout290.xml"/><Relationship Id="rId57" Type="http://schemas.openxmlformats.org/officeDocument/2006/relationships/slideLayout" Target="../slideLayouts/slideLayout29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1.xml"/><Relationship Id="rId19" Type="http://schemas.openxmlformats.org/officeDocument/2006/relationships/slideLayout" Target="../slideLayouts/slideLayout260.xml"/><Relationship Id="rId31" Type="http://schemas.openxmlformats.org/officeDocument/2006/relationships/slideLayout" Target="../slideLayouts/slideLayout272.xml"/><Relationship Id="rId44" Type="http://schemas.openxmlformats.org/officeDocument/2006/relationships/slideLayout" Target="../slideLayouts/slideLayout285.xml"/><Relationship Id="rId52" Type="http://schemas.openxmlformats.org/officeDocument/2006/relationships/slideLayout" Target="../slideLayouts/slideLayout29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slideLayout" Target="../slideLayouts/slideLayout255.xml"/><Relationship Id="rId22" Type="http://schemas.openxmlformats.org/officeDocument/2006/relationships/slideLayout" Target="../slideLayouts/slideLayout263.xml"/><Relationship Id="rId27" Type="http://schemas.openxmlformats.org/officeDocument/2006/relationships/slideLayout" Target="../slideLayouts/slideLayout268.xml"/><Relationship Id="rId30" Type="http://schemas.openxmlformats.org/officeDocument/2006/relationships/slideLayout" Target="../slideLayouts/slideLayout271.xml"/><Relationship Id="rId35" Type="http://schemas.openxmlformats.org/officeDocument/2006/relationships/slideLayout" Target="../slideLayouts/slideLayout276.xml"/><Relationship Id="rId43" Type="http://schemas.openxmlformats.org/officeDocument/2006/relationships/slideLayout" Target="../slideLayouts/slideLayout284.xml"/><Relationship Id="rId48" Type="http://schemas.openxmlformats.org/officeDocument/2006/relationships/slideLayout" Target="../slideLayouts/slideLayout289.xml"/><Relationship Id="rId56" Type="http://schemas.openxmlformats.org/officeDocument/2006/relationships/slideLayout" Target="../slideLayouts/slideLayout297.xml"/><Relationship Id="rId8" Type="http://schemas.openxmlformats.org/officeDocument/2006/relationships/slideLayout" Target="../slideLayouts/slideLayout249.xml"/><Relationship Id="rId51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53.xml"/><Relationship Id="rId17" Type="http://schemas.openxmlformats.org/officeDocument/2006/relationships/slideLayout" Target="../slideLayouts/slideLayout258.xml"/><Relationship Id="rId25" Type="http://schemas.openxmlformats.org/officeDocument/2006/relationships/slideLayout" Target="../slideLayouts/slideLayout266.xml"/><Relationship Id="rId33" Type="http://schemas.openxmlformats.org/officeDocument/2006/relationships/slideLayout" Target="../slideLayouts/slideLayout274.xml"/><Relationship Id="rId38" Type="http://schemas.openxmlformats.org/officeDocument/2006/relationships/slideLayout" Target="../slideLayouts/slideLayout279.xml"/><Relationship Id="rId46" Type="http://schemas.openxmlformats.org/officeDocument/2006/relationships/slideLayout" Target="../slideLayouts/slideLayout28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2.xml"/><Relationship Id="rId18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25.xml"/><Relationship Id="rId39" Type="http://schemas.openxmlformats.org/officeDocument/2006/relationships/slideLayout" Target="../slideLayouts/slideLayout338.xml"/><Relationship Id="rId21" Type="http://schemas.openxmlformats.org/officeDocument/2006/relationships/slideLayout" Target="../slideLayouts/slideLayout320.xml"/><Relationship Id="rId34" Type="http://schemas.openxmlformats.org/officeDocument/2006/relationships/slideLayout" Target="../slideLayouts/slideLayout333.xml"/><Relationship Id="rId42" Type="http://schemas.openxmlformats.org/officeDocument/2006/relationships/slideLayout" Target="../slideLayouts/slideLayout341.xml"/><Relationship Id="rId47" Type="http://schemas.openxmlformats.org/officeDocument/2006/relationships/slideLayout" Target="../slideLayouts/slideLayout346.xml"/><Relationship Id="rId50" Type="http://schemas.openxmlformats.org/officeDocument/2006/relationships/slideLayout" Target="../slideLayouts/slideLayout349.xml"/><Relationship Id="rId55" Type="http://schemas.openxmlformats.org/officeDocument/2006/relationships/slideLayout" Target="../slideLayouts/slideLayout354.xml"/><Relationship Id="rId7" Type="http://schemas.openxmlformats.org/officeDocument/2006/relationships/slideLayout" Target="../slideLayouts/slideLayout306.xml"/><Relationship Id="rId2" Type="http://schemas.openxmlformats.org/officeDocument/2006/relationships/slideLayout" Target="../slideLayouts/slideLayout301.xml"/><Relationship Id="rId16" Type="http://schemas.openxmlformats.org/officeDocument/2006/relationships/slideLayout" Target="../slideLayouts/slideLayout315.xml"/><Relationship Id="rId20" Type="http://schemas.openxmlformats.org/officeDocument/2006/relationships/slideLayout" Target="../slideLayouts/slideLayout319.xml"/><Relationship Id="rId29" Type="http://schemas.openxmlformats.org/officeDocument/2006/relationships/slideLayout" Target="../slideLayouts/slideLayout328.xml"/><Relationship Id="rId41" Type="http://schemas.openxmlformats.org/officeDocument/2006/relationships/slideLayout" Target="../slideLayouts/slideLayout340.xml"/><Relationship Id="rId54" Type="http://schemas.openxmlformats.org/officeDocument/2006/relationships/slideLayout" Target="../slideLayouts/slideLayout3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00.xml"/><Relationship Id="rId6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310.xml"/><Relationship Id="rId24" Type="http://schemas.openxmlformats.org/officeDocument/2006/relationships/slideLayout" Target="../slideLayouts/slideLayout323.xml"/><Relationship Id="rId32" Type="http://schemas.openxmlformats.org/officeDocument/2006/relationships/slideLayout" Target="../slideLayouts/slideLayout331.xml"/><Relationship Id="rId37" Type="http://schemas.openxmlformats.org/officeDocument/2006/relationships/slideLayout" Target="../slideLayouts/slideLayout336.xml"/><Relationship Id="rId40" Type="http://schemas.openxmlformats.org/officeDocument/2006/relationships/slideLayout" Target="../slideLayouts/slideLayout339.xml"/><Relationship Id="rId45" Type="http://schemas.openxmlformats.org/officeDocument/2006/relationships/slideLayout" Target="../slideLayouts/slideLayout344.xml"/><Relationship Id="rId53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4.xml"/><Relationship Id="rId23" Type="http://schemas.openxmlformats.org/officeDocument/2006/relationships/slideLayout" Target="../slideLayouts/slideLayout322.xml"/><Relationship Id="rId28" Type="http://schemas.openxmlformats.org/officeDocument/2006/relationships/slideLayout" Target="../slideLayouts/slideLayout327.xml"/><Relationship Id="rId36" Type="http://schemas.openxmlformats.org/officeDocument/2006/relationships/slideLayout" Target="../slideLayouts/slideLayout335.xml"/><Relationship Id="rId49" Type="http://schemas.openxmlformats.org/officeDocument/2006/relationships/slideLayout" Target="../slideLayouts/slideLayout348.xml"/><Relationship Id="rId57" Type="http://schemas.openxmlformats.org/officeDocument/2006/relationships/slideLayout" Target="../slideLayouts/slideLayout3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9.xml"/><Relationship Id="rId19" Type="http://schemas.openxmlformats.org/officeDocument/2006/relationships/slideLayout" Target="../slideLayouts/slideLayout318.xml"/><Relationship Id="rId31" Type="http://schemas.openxmlformats.org/officeDocument/2006/relationships/slideLayout" Target="../slideLayouts/slideLayout330.xml"/><Relationship Id="rId44" Type="http://schemas.openxmlformats.org/officeDocument/2006/relationships/slideLayout" Target="../slideLayouts/slideLayout343.xml"/><Relationship Id="rId52" Type="http://schemas.openxmlformats.org/officeDocument/2006/relationships/slideLayout" Target="../slideLayouts/slideLayout3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3.xml"/><Relationship Id="rId9" Type="http://schemas.openxmlformats.org/officeDocument/2006/relationships/slideLayout" Target="../slideLayouts/slideLayout308.xml"/><Relationship Id="rId14" Type="http://schemas.openxmlformats.org/officeDocument/2006/relationships/slideLayout" Target="../slideLayouts/slideLayout313.xml"/><Relationship Id="rId22" Type="http://schemas.openxmlformats.org/officeDocument/2006/relationships/slideLayout" Target="../slideLayouts/slideLayout321.xml"/><Relationship Id="rId27" Type="http://schemas.openxmlformats.org/officeDocument/2006/relationships/slideLayout" Target="../slideLayouts/slideLayout326.xml"/><Relationship Id="rId30" Type="http://schemas.openxmlformats.org/officeDocument/2006/relationships/slideLayout" Target="../slideLayouts/slideLayout329.xml"/><Relationship Id="rId35" Type="http://schemas.openxmlformats.org/officeDocument/2006/relationships/slideLayout" Target="../slideLayouts/slideLayout334.xml"/><Relationship Id="rId43" Type="http://schemas.openxmlformats.org/officeDocument/2006/relationships/slideLayout" Target="../slideLayouts/slideLayout342.xml"/><Relationship Id="rId48" Type="http://schemas.openxmlformats.org/officeDocument/2006/relationships/slideLayout" Target="../slideLayouts/slideLayout347.xml"/><Relationship Id="rId56" Type="http://schemas.openxmlformats.org/officeDocument/2006/relationships/slideLayout" Target="../slideLayouts/slideLayout355.xml"/><Relationship Id="rId8" Type="http://schemas.openxmlformats.org/officeDocument/2006/relationships/slideLayout" Target="../slideLayouts/slideLayout307.xml"/><Relationship Id="rId51" Type="http://schemas.openxmlformats.org/officeDocument/2006/relationships/slideLayout" Target="../slideLayouts/slideLayout350.xml"/><Relationship Id="rId3" Type="http://schemas.openxmlformats.org/officeDocument/2006/relationships/slideLayout" Target="../slideLayouts/slideLayout302.xml"/><Relationship Id="rId12" Type="http://schemas.openxmlformats.org/officeDocument/2006/relationships/slideLayout" Target="../slideLayouts/slideLayout311.xml"/><Relationship Id="rId17" Type="http://schemas.openxmlformats.org/officeDocument/2006/relationships/slideLayout" Target="../slideLayouts/slideLayout316.xml"/><Relationship Id="rId25" Type="http://schemas.openxmlformats.org/officeDocument/2006/relationships/slideLayout" Target="../slideLayouts/slideLayout324.xml"/><Relationship Id="rId33" Type="http://schemas.openxmlformats.org/officeDocument/2006/relationships/slideLayout" Target="../slideLayouts/slideLayout332.xml"/><Relationship Id="rId38" Type="http://schemas.openxmlformats.org/officeDocument/2006/relationships/slideLayout" Target="../slideLayouts/slideLayout337.xml"/><Relationship Id="rId46" Type="http://schemas.openxmlformats.org/officeDocument/2006/relationships/slideLayout" Target="../slideLayouts/slideLayout34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0.xml"/><Relationship Id="rId18" Type="http://schemas.openxmlformats.org/officeDocument/2006/relationships/slideLayout" Target="../slideLayouts/slideLayout375.xml"/><Relationship Id="rId26" Type="http://schemas.openxmlformats.org/officeDocument/2006/relationships/slideLayout" Target="../slideLayouts/slideLayout383.xml"/><Relationship Id="rId39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78.xml"/><Relationship Id="rId34" Type="http://schemas.openxmlformats.org/officeDocument/2006/relationships/slideLayout" Target="../slideLayouts/slideLayout391.xml"/><Relationship Id="rId42" Type="http://schemas.openxmlformats.org/officeDocument/2006/relationships/slideLayout" Target="../slideLayouts/slideLayout399.xml"/><Relationship Id="rId47" Type="http://schemas.openxmlformats.org/officeDocument/2006/relationships/slideLayout" Target="../slideLayouts/slideLayout404.xml"/><Relationship Id="rId50" Type="http://schemas.openxmlformats.org/officeDocument/2006/relationships/slideLayout" Target="../slideLayouts/slideLayout407.xml"/><Relationship Id="rId55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364.xml"/><Relationship Id="rId2" Type="http://schemas.openxmlformats.org/officeDocument/2006/relationships/slideLayout" Target="../slideLayouts/slideLayout359.xml"/><Relationship Id="rId16" Type="http://schemas.openxmlformats.org/officeDocument/2006/relationships/slideLayout" Target="../slideLayouts/slideLayout373.xml"/><Relationship Id="rId20" Type="http://schemas.openxmlformats.org/officeDocument/2006/relationships/slideLayout" Target="../slideLayouts/slideLayout377.xml"/><Relationship Id="rId29" Type="http://schemas.openxmlformats.org/officeDocument/2006/relationships/slideLayout" Target="../slideLayouts/slideLayout386.xml"/><Relationship Id="rId41" Type="http://schemas.openxmlformats.org/officeDocument/2006/relationships/slideLayout" Target="../slideLayouts/slideLayout398.xml"/><Relationship Id="rId54" Type="http://schemas.openxmlformats.org/officeDocument/2006/relationships/slideLayout" Target="../slideLayouts/slideLayout4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24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389.xml"/><Relationship Id="rId37" Type="http://schemas.openxmlformats.org/officeDocument/2006/relationships/slideLayout" Target="../slideLayouts/slideLayout394.xml"/><Relationship Id="rId40" Type="http://schemas.openxmlformats.org/officeDocument/2006/relationships/slideLayout" Target="../slideLayouts/slideLayout397.xml"/><Relationship Id="rId45" Type="http://schemas.openxmlformats.org/officeDocument/2006/relationships/slideLayout" Target="../slideLayouts/slideLayout402.xml"/><Relationship Id="rId53" Type="http://schemas.openxmlformats.org/officeDocument/2006/relationships/slideLayout" Target="../slideLayouts/slideLayout410.xml"/><Relationship Id="rId58" Type="http://schemas.openxmlformats.org/officeDocument/2006/relationships/slideLayout" Target="../slideLayouts/slideLayout415.xml"/><Relationship Id="rId5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2.xml"/><Relationship Id="rId23" Type="http://schemas.openxmlformats.org/officeDocument/2006/relationships/slideLayout" Target="../slideLayouts/slideLayout380.xml"/><Relationship Id="rId28" Type="http://schemas.openxmlformats.org/officeDocument/2006/relationships/slideLayout" Target="../slideLayouts/slideLayout385.xml"/><Relationship Id="rId36" Type="http://schemas.openxmlformats.org/officeDocument/2006/relationships/slideLayout" Target="../slideLayouts/slideLayout393.xml"/><Relationship Id="rId49" Type="http://schemas.openxmlformats.org/officeDocument/2006/relationships/slideLayout" Target="../slideLayouts/slideLayout406.xml"/><Relationship Id="rId57" Type="http://schemas.openxmlformats.org/officeDocument/2006/relationships/slideLayout" Target="../slideLayouts/slideLayout4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7.xml"/><Relationship Id="rId19" Type="http://schemas.openxmlformats.org/officeDocument/2006/relationships/slideLayout" Target="../slideLayouts/slideLayout376.xml"/><Relationship Id="rId31" Type="http://schemas.openxmlformats.org/officeDocument/2006/relationships/slideLayout" Target="../slideLayouts/slideLayout388.xml"/><Relationship Id="rId44" Type="http://schemas.openxmlformats.org/officeDocument/2006/relationships/slideLayout" Target="../slideLayouts/slideLayout401.xml"/><Relationship Id="rId52" Type="http://schemas.openxmlformats.org/officeDocument/2006/relationships/slideLayout" Target="../slideLayouts/slideLayout4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Relationship Id="rId14" Type="http://schemas.openxmlformats.org/officeDocument/2006/relationships/slideLayout" Target="../slideLayouts/slideLayout371.xml"/><Relationship Id="rId22" Type="http://schemas.openxmlformats.org/officeDocument/2006/relationships/slideLayout" Target="../slideLayouts/slideLayout379.xml"/><Relationship Id="rId27" Type="http://schemas.openxmlformats.org/officeDocument/2006/relationships/slideLayout" Target="../slideLayouts/slideLayout384.xml"/><Relationship Id="rId30" Type="http://schemas.openxmlformats.org/officeDocument/2006/relationships/slideLayout" Target="../slideLayouts/slideLayout387.xml"/><Relationship Id="rId35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400.xml"/><Relationship Id="rId48" Type="http://schemas.openxmlformats.org/officeDocument/2006/relationships/slideLayout" Target="../slideLayouts/slideLayout405.xml"/><Relationship Id="rId56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365.xml"/><Relationship Id="rId51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360.xml"/><Relationship Id="rId12" Type="http://schemas.openxmlformats.org/officeDocument/2006/relationships/slideLayout" Target="../slideLayouts/slideLayout369.xml"/><Relationship Id="rId17" Type="http://schemas.openxmlformats.org/officeDocument/2006/relationships/slideLayout" Target="../slideLayouts/slideLayout374.xml"/><Relationship Id="rId25" Type="http://schemas.openxmlformats.org/officeDocument/2006/relationships/slideLayout" Target="../slideLayouts/slideLayout382.xml"/><Relationship Id="rId33" Type="http://schemas.openxmlformats.org/officeDocument/2006/relationships/slideLayout" Target="../slideLayouts/slideLayout390.xml"/><Relationship Id="rId38" Type="http://schemas.openxmlformats.org/officeDocument/2006/relationships/slideLayout" Target="../slideLayouts/slideLayout395.xml"/><Relationship Id="rId46" Type="http://schemas.openxmlformats.org/officeDocument/2006/relationships/slideLayout" Target="../slideLayouts/slideLayout40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33.xml"/><Relationship Id="rId26" Type="http://schemas.openxmlformats.org/officeDocument/2006/relationships/slideLayout" Target="../slideLayouts/slideLayout441.xml"/><Relationship Id="rId39" Type="http://schemas.openxmlformats.org/officeDocument/2006/relationships/slideLayout" Target="../slideLayouts/slideLayout454.xml"/><Relationship Id="rId21" Type="http://schemas.openxmlformats.org/officeDocument/2006/relationships/slideLayout" Target="../slideLayouts/slideLayout436.xml"/><Relationship Id="rId34" Type="http://schemas.openxmlformats.org/officeDocument/2006/relationships/slideLayout" Target="../slideLayouts/slideLayout449.xml"/><Relationship Id="rId42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62.xml"/><Relationship Id="rId50" Type="http://schemas.openxmlformats.org/officeDocument/2006/relationships/slideLayout" Target="../slideLayouts/slideLayout465.xml"/><Relationship Id="rId55" Type="http://schemas.openxmlformats.org/officeDocument/2006/relationships/slideLayout" Target="../slideLayouts/slideLayout470.xml"/><Relationship Id="rId7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7.xml"/><Relationship Id="rId16" Type="http://schemas.openxmlformats.org/officeDocument/2006/relationships/slideLayout" Target="../slideLayouts/slideLayout431.xml"/><Relationship Id="rId20" Type="http://schemas.openxmlformats.org/officeDocument/2006/relationships/slideLayout" Target="../slideLayouts/slideLayout435.xml"/><Relationship Id="rId29" Type="http://schemas.openxmlformats.org/officeDocument/2006/relationships/slideLayout" Target="../slideLayouts/slideLayout444.xml"/><Relationship Id="rId41" Type="http://schemas.openxmlformats.org/officeDocument/2006/relationships/slideLayout" Target="../slideLayouts/slideLayout456.xml"/><Relationship Id="rId54" Type="http://schemas.openxmlformats.org/officeDocument/2006/relationships/slideLayout" Target="../slideLayouts/slideLayout4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6.xml"/><Relationship Id="rId24" Type="http://schemas.openxmlformats.org/officeDocument/2006/relationships/slideLayout" Target="../slideLayouts/slideLayout439.xml"/><Relationship Id="rId32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52.xml"/><Relationship Id="rId40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60.xml"/><Relationship Id="rId53" Type="http://schemas.openxmlformats.org/officeDocument/2006/relationships/slideLayout" Target="../slideLayouts/slideLayout468.xml"/><Relationship Id="rId58" Type="http://schemas.openxmlformats.org/officeDocument/2006/relationships/slideLayout" Target="../slideLayouts/slideLayout473.xml"/><Relationship Id="rId5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30.xml"/><Relationship Id="rId23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43.xml"/><Relationship Id="rId36" Type="http://schemas.openxmlformats.org/officeDocument/2006/relationships/slideLayout" Target="../slideLayouts/slideLayout451.xml"/><Relationship Id="rId49" Type="http://schemas.openxmlformats.org/officeDocument/2006/relationships/slideLayout" Target="../slideLayouts/slideLayout464.xml"/><Relationship Id="rId57" Type="http://schemas.openxmlformats.org/officeDocument/2006/relationships/slideLayout" Target="../slideLayouts/slideLayout4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5.xml"/><Relationship Id="rId19" Type="http://schemas.openxmlformats.org/officeDocument/2006/relationships/slideLayout" Target="../slideLayouts/slideLayout434.xml"/><Relationship Id="rId31" Type="http://schemas.openxmlformats.org/officeDocument/2006/relationships/slideLayout" Target="../slideLayouts/slideLayout446.xml"/><Relationship Id="rId44" Type="http://schemas.openxmlformats.org/officeDocument/2006/relationships/slideLayout" Target="../slideLayouts/slideLayout459.xml"/><Relationship Id="rId52" Type="http://schemas.openxmlformats.org/officeDocument/2006/relationships/slideLayout" Target="../slideLayouts/slideLayout4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9.xml"/><Relationship Id="rId9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9.xml"/><Relationship Id="rId22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42.xml"/><Relationship Id="rId30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50.xml"/><Relationship Id="rId43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63.xml"/><Relationship Id="rId56" Type="http://schemas.openxmlformats.org/officeDocument/2006/relationships/slideLayout" Target="../slideLayouts/slideLayout471.xml"/><Relationship Id="rId8" Type="http://schemas.openxmlformats.org/officeDocument/2006/relationships/slideLayout" Target="../slideLayouts/slideLayout423.xml"/><Relationship Id="rId51" Type="http://schemas.openxmlformats.org/officeDocument/2006/relationships/slideLayout" Target="../slideLayouts/slideLayout466.xml"/><Relationship Id="rId3" Type="http://schemas.openxmlformats.org/officeDocument/2006/relationships/slideLayout" Target="../slideLayouts/slideLayout418.xml"/><Relationship Id="rId12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32.xml"/><Relationship Id="rId25" Type="http://schemas.openxmlformats.org/officeDocument/2006/relationships/slideLayout" Target="../slideLayouts/slideLayout440.xml"/><Relationship Id="rId33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53.xml"/><Relationship Id="rId46" Type="http://schemas.openxmlformats.org/officeDocument/2006/relationships/slideLayout" Target="../slideLayouts/slideLayout46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6.xml"/><Relationship Id="rId18" Type="http://schemas.openxmlformats.org/officeDocument/2006/relationships/slideLayout" Target="../slideLayouts/slideLayout491.xml"/><Relationship Id="rId26" Type="http://schemas.openxmlformats.org/officeDocument/2006/relationships/slideLayout" Target="../slideLayouts/slideLayout499.xml"/><Relationship Id="rId39" Type="http://schemas.openxmlformats.org/officeDocument/2006/relationships/slideLayout" Target="../slideLayouts/slideLayout512.xml"/><Relationship Id="rId21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507.xml"/><Relationship Id="rId42" Type="http://schemas.openxmlformats.org/officeDocument/2006/relationships/slideLayout" Target="../slideLayouts/slideLayout515.xml"/><Relationship Id="rId47" Type="http://schemas.openxmlformats.org/officeDocument/2006/relationships/slideLayout" Target="../slideLayouts/slideLayout520.xml"/><Relationship Id="rId50" Type="http://schemas.openxmlformats.org/officeDocument/2006/relationships/slideLayout" Target="../slideLayouts/slideLayout523.xml"/><Relationship Id="rId55" Type="http://schemas.openxmlformats.org/officeDocument/2006/relationships/slideLayout" Target="../slideLayouts/slideLayout528.xml"/><Relationship Id="rId7" Type="http://schemas.openxmlformats.org/officeDocument/2006/relationships/slideLayout" Target="../slideLayouts/slideLayout480.xml"/><Relationship Id="rId2" Type="http://schemas.openxmlformats.org/officeDocument/2006/relationships/slideLayout" Target="../slideLayouts/slideLayout475.xml"/><Relationship Id="rId16" Type="http://schemas.openxmlformats.org/officeDocument/2006/relationships/slideLayout" Target="../slideLayouts/slideLayout489.xml"/><Relationship Id="rId20" Type="http://schemas.openxmlformats.org/officeDocument/2006/relationships/slideLayout" Target="../slideLayouts/slideLayout493.xml"/><Relationship Id="rId29" Type="http://schemas.openxmlformats.org/officeDocument/2006/relationships/slideLayout" Target="../slideLayouts/slideLayout502.xml"/><Relationship Id="rId41" Type="http://schemas.openxmlformats.org/officeDocument/2006/relationships/slideLayout" Target="../slideLayouts/slideLayout514.xml"/><Relationship Id="rId54" Type="http://schemas.openxmlformats.org/officeDocument/2006/relationships/slideLayout" Target="../slideLayouts/slideLayout5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4.xml"/><Relationship Id="rId6" Type="http://schemas.openxmlformats.org/officeDocument/2006/relationships/slideLayout" Target="../slideLayouts/slideLayout479.xml"/><Relationship Id="rId11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97.xml"/><Relationship Id="rId32" Type="http://schemas.openxmlformats.org/officeDocument/2006/relationships/slideLayout" Target="../slideLayouts/slideLayout505.xml"/><Relationship Id="rId37" Type="http://schemas.openxmlformats.org/officeDocument/2006/relationships/slideLayout" Target="../slideLayouts/slideLayout510.xml"/><Relationship Id="rId40" Type="http://schemas.openxmlformats.org/officeDocument/2006/relationships/slideLayout" Target="../slideLayouts/slideLayout513.xml"/><Relationship Id="rId45" Type="http://schemas.openxmlformats.org/officeDocument/2006/relationships/slideLayout" Target="../slideLayouts/slideLayout518.xml"/><Relationship Id="rId53" Type="http://schemas.openxmlformats.org/officeDocument/2006/relationships/slideLayout" Target="../slideLayouts/slideLayout526.xml"/><Relationship Id="rId58" Type="http://schemas.openxmlformats.org/officeDocument/2006/relationships/slideLayout" Target="../slideLayouts/slideLayout531.xml"/><Relationship Id="rId5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8.xml"/><Relationship Id="rId23" Type="http://schemas.openxmlformats.org/officeDocument/2006/relationships/slideLayout" Target="../slideLayouts/slideLayout496.xml"/><Relationship Id="rId28" Type="http://schemas.openxmlformats.org/officeDocument/2006/relationships/slideLayout" Target="../slideLayouts/slideLayout501.xml"/><Relationship Id="rId36" Type="http://schemas.openxmlformats.org/officeDocument/2006/relationships/slideLayout" Target="../slideLayouts/slideLayout509.xml"/><Relationship Id="rId49" Type="http://schemas.openxmlformats.org/officeDocument/2006/relationships/slideLayout" Target="../slideLayouts/slideLayout522.xml"/><Relationship Id="rId57" Type="http://schemas.openxmlformats.org/officeDocument/2006/relationships/slideLayout" Target="../slideLayouts/slideLayout5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3.xml"/><Relationship Id="rId19" Type="http://schemas.openxmlformats.org/officeDocument/2006/relationships/slideLayout" Target="../slideLayouts/slideLayout492.xml"/><Relationship Id="rId31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17.xml"/><Relationship Id="rId52" Type="http://schemas.openxmlformats.org/officeDocument/2006/relationships/slideLayout" Target="../slideLayouts/slideLayout5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7.xml"/><Relationship Id="rId9" Type="http://schemas.openxmlformats.org/officeDocument/2006/relationships/slideLayout" Target="../slideLayouts/slideLayout482.xml"/><Relationship Id="rId14" Type="http://schemas.openxmlformats.org/officeDocument/2006/relationships/slideLayout" Target="../slideLayouts/slideLayout487.xml"/><Relationship Id="rId22" Type="http://schemas.openxmlformats.org/officeDocument/2006/relationships/slideLayout" Target="../slideLayouts/slideLayout495.xml"/><Relationship Id="rId27" Type="http://schemas.openxmlformats.org/officeDocument/2006/relationships/slideLayout" Target="../slideLayouts/slideLayout500.xml"/><Relationship Id="rId30" Type="http://schemas.openxmlformats.org/officeDocument/2006/relationships/slideLayout" Target="../slideLayouts/slideLayout503.xml"/><Relationship Id="rId35" Type="http://schemas.openxmlformats.org/officeDocument/2006/relationships/slideLayout" Target="../slideLayouts/slideLayout508.xml"/><Relationship Id="rId43" Type="http://schemas.openxmlformats.org/officeDocument/2006/relationships/slideLayout" Target="../slideLayouts/slideLayout516.xml"/><Relationship Id="rId48" Type="http://schemas.openxmlformats.org/officeDocument/2006/relationships/slideLayout" Target="../slideLayouts/slideLayout521.xml"/><Relationship Id="rId56" Type="http://schemas.openxmlformats.org/officeDocument/2006/relationships/slideLayout" Target="../slideLayouts/slideLayout529.xml"/><Relationship Id="rId8" Type="http://schemas.openxmlformats.org/officeDocument/2006/relationships/slideLayout" Target="../slideLayouts/slideLayout481.xml"/><Relationship Id="rId51" Type="http://schemas.openxmlformats.org/officeDocument/2006/relationships/slideLayout" Target="../slideLayouts/slideLayout524.xml"/><Relationship Id="rId3" Type="http://schemas.openxmlformats.org/officeDocument/2006/relationships/slideLayout" Target="../slideLayouts/slideLayout476.xml"/><Relationship Id="rId12" Type="http://schemas.openxmlformats.org/officeDocument/2006/relationships/slideLayout" Target="../slideLayouts/slideLayout485.xml"/><Relationship Id="rId17" Type="http://schemas.openxmlformats.org/officeDocument/2006/relationships/slideLayout" Target="../slideLayouts/slideLayout490.xml"/><Relationship Id="rId25" Type="http://schemas.openxmlformats.org/officeDocument/2006/relationships/slideLayout" Target="../slideLayouts/slideLayout498.xml"/><Relationship Id="rId33" Type="http://schemas.openxmlformats.org/officeDocument/2006/relationships/slideLayout" Target="../slideLayouts/slideLayout506.xml"/><Relationship Id="rId38" Type="http://schemas.openxmlformats.org/officeDocument/2006/relationships/slideLayout" Target="../slideLayouts/slideLayout511.xml"/><Relationship Id="rId46" Type="http://schemas.openxmlformats.org/officeDocument/2006/relationships/slideLayout" Target="../slideLayouts/slideLayout51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7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  <p:sldLayoutId id="2147484370" r:id="rId6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4386" y="-23030"/>
            <a:ext cx="5773836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5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/>
          </p:cNvSpPr>
          <p:nvPr/>
        </p:nvSpPr>
        <p:spPr>
          <a:xfrm>
            <a:off x="1439565" y="219796"/>
            <a:ext cx="2386632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marR="0" lvl="0" indent="0" algn="l" defTabSz="575936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5" b="1" i="0" u="none" strike="noStrike" kern="800" cap="none" spc="5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Français</a:t>
            </a:r>
            <a:endParaRPr kumimoji="0" lang="en-US" sz="3395" b="1" i="0" u="none" strike="noStrike" kern="800" cap="none" spc="-25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91493" y="1275695"/>
            <a:ext cx="4824536" cy="115285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2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Thème</a:t>
            </a:r>
            <a:r>
              <a:rPr lang="en-US" sz="32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la </a:t>
            </a:r>
            <a:r>
              <a:rPr lang="en-US" sz="3200" spc="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leçon</a:t>
            </a:r>
            <a:r>
              <a:rPr lang="en-US" sz="3200" spc="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fr-FR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L’alimentation</a:t>
            </a:r>
          </a:p>
        </p:txBody>
      </p:sp>
      <p:sp>
        <p:nvSpPr>
          <p:cNvPr id="27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8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70451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30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96151" y="541152"/>
            <a:ext cx="6029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298" spc="-5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1298" spc="-5" dirty="0" err="1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sz="1298" dirty="0">
              <a:latin typeface="Arial"/>
              <a:cs typeface="Arial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233" y="-23030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287437" y="2124101"/>
            <a:ext cx="343791" cy="7843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L'alimentation</a:t>
            </a:r>
            <a:endParaRPr lang="ru-RU" sz="32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5081" y="619912"/>
            <a:ext cx="335758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94104" y="762788"/>
            <a:ext cx="200412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L'alimentation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6520" y="619912"/>
            <a:ext cx="343560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72126" y="762788"/>
            <a:ext cx="192610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752"/>
            <a:ext cx="5665807" cy="518529"/>
          </a:xfrm>
        </p:spPr>
        <p:txBody>
          <a:bodyPr>
            <a:noAutofit/>
          </a:bodyPr>
          <a:lstStyle/>
          <a:p>
            <a:r>
              <a:rPr lang="fr-FR" sz="2400" dirty="0" smtClean="0"/>
              <a:t>Les matières grasses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518529"/>
            <a:ext cx="5417969" cy="307777"/>
          </a:xfrm>
        </p:spPr>
        <p:txBody>
          <a:bodyPr/>
          <a:lstStyle/>
          <a:p>
            <a:pPr algn="ctr"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(le beurre, l'huile, la margarine...)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2" y="826306"/>
            <a:ext cx="55223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/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 sont des produits énergétiques utiles au bon fonctionnement du corps.</a:t>
            </a:r>
          </a:p>
          <a:p>
            <a:pPr indent="266700"/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Ils contiennent des vitamines A, D, E et K et sont nécessaires à l'entretien et au renouvellement de nos cellules.</a:t>
            </a:r>
          </a:p>
          <a:p>
            <a:pPr indent="266700"/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 faut en consommer mais en petite quantité.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9651" y="619912"/>
            <a:ext cx="2357454" cy="240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77171" y="619912"/>
            <a:ext cx="2233454" cy="240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562979"/>
            <a:ext cx="5203655" cy="2492990"/>
          </a:xfrm>
        </p:spPr>
        <p:txBody>
          <a:bodyPr/>
          <a:lstStyle/>
          <a:p>
            <a:pPr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Voici un quizz à faire pour vous ou pour un proche. Cela permettra de savoir où vous en êtes avec la nourriture: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«Je ne mange plus»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début; Vous avez décidé de faire un régime en supprimant certains aliments de votre alimentation? Vous avez mal dans votre peau.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518529"/>
            <a:ext cx="5346531" cy="2601713"/>
          </a:xfrm>
        </p:spPr>
        <p:txBody>
          <a:bodyPr/>
          <a:lstStyle/>
          <a:p>
            <a:pPr>
              <a:buNone/>
            </a:pPr>
            <a:r>
              <a:rPr lang="en-US" sz="1600" b="1" dirty="0" smtClean="0">
                <a:solidFill>
                  <a:srgbClr val="000000"/>
                </a:solidFill>
              </a:rPr>
              <a:t>					Et </a:t>
            </a:r>
            <a:r>
              <a:rPr lang="en-US" sz="1600" b="1" dirty="0" err="1" smtClean="0">
                <a:solidFill>
                  <a:srgbClr val="000000"/>
                </a:solidFill>
              </a:rPr>
              <a:t>ensuite</a:t>
            </a:r>
            <a:r>
              <a:rPr lang="en-US" sz="1600" b="1" dirty="0" smtClean="0">
                <a:solidFill>
                  <a:srgbClr val="000000"/>
                </a:solidFill>
              </a:rPr>
              <a:t>....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Vous n'arrivez plus à arrêter de perdre du poids 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Votre régime devient de plus en plus strict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Vos sensations de faim disparaissent 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Peut être vous vous privez tellement que vous avez envie de craquer...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Peut être tu es fatigué(e), tu ne penses qu'à ça...</a:t>
            </a: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Peut être quand vous craquez, vous mangez beaucoup  Vous faites du sport de façon excessive ou compulsive </a:t>
            </a:r>
            <a:endParaRPr lang="fr-FR" sz="1600" b="1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   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899964"/>
            <a:ext cx="5275093" cy="787908"/>
          </a:xfrm>
        </p:spPr>
        <p:txBody>
          <a:bodyPr/>
          <a:lstStyle/>
          <a:p>
            <a:pPr algn="ctr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Est-ce que les gens disent les choses suivantes.... «Oh, vous avez beaucoup maigri, non»?</a:t>
            </a:r>
          </a:p>
          <a:p>
            <a:pPr algn="ctr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 «Vous êtes un gros régime»?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tx1"/>
                </a:solidFill>
              </a:rPr>
              <a:t>Conclusion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440200" cy="2283702"/>
          </a:xfrm>
        </p:spPr>
        <p:txBody>
          <a:bodyPr/>
          <a:lstStyle/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    Si vous répondez beaucoup «oui» à ces affirmations, votre comportement alimentaire montre que votre relation à la nourriture est difficile et commence à vous mettre en </a:t>
            </a:r>
            <a:r>
              <a:rPr lang="fr-FR" sz="1400" b="1" dirty="0" smtClean="0">
                <a:solidFill>
                  <a:srgbClr val="000000"/>
                </a:solidFill>
              </a:rPr>
              <a:t>danger.</a:t>
            </a:r>
          </a:p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La </a:t>
            </a:r>
            <a:r>
              <a:rPr lang="fr-FR" sz="1400" b="1" dirty="0" smtClean="0">
                <a:solidFill>
                  <a:srgbClr val="000000"/>
                </a:solidFill>
              </a:rPr>
              <a:t>restriction alimentaire peut déclencher parfois une maladie que l'on nomme l'anorexie. </a:t>
            </a:r>
            <a:endParaRPr lang="fr-FR" sz="1400" b="1" dirty="0" smtClean="0">
              <a:solidFill>
                <a:srgbClr val="000000"/>
              </a:solidFill>
            </a:endParaRPr>
          </a:p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L'anorexie </a:t>
            </a:r>
            <a:r>
              <a:rPr lang="fr-FR" sz="1400" b="1" dirty="0" smtClean="0">
                <a:solidFill>
                  <a:srgbClr val="000000"/>
                </a:solidFill>
              </a:rPr>
              <a:t>est une force destructrice qui pousse des personnes à cesser de s'alimenter. </a:t>
            </a:r>
            <a:endParaRPr lang="fr-FR" sz="1400" b="1" dirty="0" smtClean="0">
              <a:solidFill>
                <a:srgbClr val="000000"/>
              </a:solidFill>
            </a:endParaRPr>
          </a:p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Pour </a:t>
            </a:r>
            <a:r>
              <a:rPr lang="fr-FR" sz="1400" b="1" dirty="0" smtClean="0">
                <a:solidFill>
                  <a:srgbClr val="000000"/>
                </a:solidFill>
              </a:rPr>
              <a:t>intensifier la perte de poids, certains souffrant d'anorexie vont faire de l'effort physique de manière intense voire même prendre des traitements pharmacologiques</a:t>
            </a:r>
            <a:r>
              <a:rPr lang="fr-FR" sz="1400" b="1" dirty="0" smtClean="0">
                <a:solidFill>
                  <a:srgbClr val="000000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3219"/>
            <a:ext cx="4895533" cy="386260"/>
          </a:xfrm>
        </p:spPr>
        <p:txBody>
          <a:bodyPr/>
          <a:lstStyle/>
          <a:p>
            <a:r>
              <a:rPr lang="fr-FR" sz="2800" dirty="0" smtClean="0">
                <a:solidFill>
                  <a:schemeClr val="tx1"/>
                </a:solidFill>
              </a:rPr>
              <a:t>Conclusion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6572" y="827956"/>
            <a:ext cx="5346531" cy="1335750"/>
          </a:xfrm>
        </p:spPr>
        <p:txBody>
          <a:bodyPr/>
          <a:lstStyle/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La </a:t>
            </a:r>
            <a:r>
              <a:rPr lang="fr-FR" sz="1400" b="1" dirty="0" smtClean="0">
                <a:solidFill>
                  <a:srgbClr val="000000"/>
                </a:solidFill>
              </a:rPr>
              <a:t>personne qui souffre d'anorexie va trouver dans ce comportement du réconfort à sa détresse. Mais rapidement, il va retrouver cette détresse à cause de la dépendance à l'état </a:t>
            </a:r>
            <a:r>
              <a:rPr lang="fr-FR" sz="1400" b="1" dirty="0" smtClean="0">
                <a:solidFill>
                  <a:srgbClr val="000000"/>
                </a:solidFill>
              </a:rPr>
              <a:t>d'anorexie: </a:t>
            </a:r>
            <a:r>
              <a:rPr lang="fr-FR" sz="1400" b="1" dirty="0" smtClean="0">
                <a:solidFill>
                  <a:srgbClr val="000000"/>
                </a:solidFill>
              </a:rPr>
              <a:t>le vide, le manque, le contrôle.</a:t>
            </a:r>
          </a:p>
          <a:p>
            <a:pPr marL="0" indent="266700">
              <a:buNone/>
            </a:pPr>
            <a:r>
              <a:rPr lang="fr-FR" sz="1400" b="1" dirty="0" smtClean="0">
                <a:solidFill>
                  <a:srgbClr val="000000"/>
                </a:solidFill>
              </a:rPr>
              <a:t>La </a:t>
            </a:r>
            <a:r>
              <a:rPr lang="fr-FR" sz="1400" b="1" dirty="0" smtClean="0">
                <a:solidFill>
                  <a:srgbClr val="000000"/>
                </a:solidFill>
              </a:rPr>
              <a:t>personne perd toute confiance en elle et l'alimentation va devenir une obsession.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3643" y="0"/>
            <a:ext cx="56261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 smtClean="0"/>
              <a:t>Activité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644" y="691350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i="1" dirty="0" smtClean="0">
                <a:solidFill>
                  <a:schemeClr val="bg2"/>
                </a:solidFill>
              </a:rPr>
              <a:t>1. Il garantit un rôle protecteur  sur le plan cardiovasculaire.                </a:t>
            </a:r>
            <a:endParaRPr lang="ru-RU" sz="1800" dirty="0">
              <a:solidFill>
                <a:schemeClr val="bg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93973" y="893522"/>
            <a:ext cx="8407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i="1" u="sng" dirty="0" smtClean="0">
                <a:solidFill>
                  <a:schemeClr val="bg1"/>
                </a:solidFill>
              </a:rPr>
              <a:t>L’ail</a:t>
            </a:r>
            <a:endParaRPr lang="ru-RU" sz="1800" u="sng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6427" y="1262854"/>
            <a:ext cx="5427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 smtClean="0">
                <a:solidFill>
                  <a:schemeClr val="bg2"/>
                </a:solidFill>
              </a:rPr>
              <a:t>2.Riche en minéraux et oligo-éléments, la betterave contient de nombreuses vitamine B et C.</a:t>
            </a:r>
            <a:endParaRPr lang="ru-RU" sz="1600" dirty="0">
              <a:solidFill>
                <a:schemeClr val="bg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66604" y="1495804"/>
            <a:ext cx="14277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u="sng" dirty="0" smtClean="0">
                <a:solidFill>
                  <a:schemeClr val="bg1"/>
                </a:solidFill>
              </a:rPr>
              <a:t>La bettrave</a:t>
            </a:r>
            <a:endParaRPr lang="ru-RU" sz="1600" u="sng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5081" y="1834358"/>
            <a:ext cx="54292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500" i="1" dirty="0" smtClean="0">
                <a:solidFill>
                  <a:schemeClr val="tx2"/>
                </a:solidFill>
              </a:rPr>
              <a:t>3.Elle garantit un bon transit intestinal. Très peu énérgétiques, elle apporte une large gamme de vitamines.</a:t>
            </a:r>
            <a:endParaRPr lang="ru-RU" sz="15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66604" y="2080579"/>
            <a:ext cx="12492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u="sng" dirty="0" smtClean="0">
                <a:solidFill>
                  <a:schemeClr val="bg1"/>
                </a:solidFill>
              </a:rPr>
              <a:t>La carotte</a:t>
            </a:r>
            <a:endParaRPr lang="ru-RU" sz="1600" u="sng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5081" y="2351187"/>
            <a:ext cx="5285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i="1" dirty="0" smtClean="0">
                <a:solidFill>
                  <a:schemeClr val="tx2"/>
                </a:solidFill>
              </a:rPr>
              <a:t>4.Il compense les méfaits de la pollution et accélère l’élimination des toxines à l’origine du vieillissement.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4111" y="2812852"/>
            <a:ext cx="9717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i="1" u="sng" dirty="0" smtClean="0">
                <a:solidFill>
                  <a:schemeClr val="bg1"/>
                </a:solidFill>
              </a:rPr>
              <a:t>Le chou.</a:t>
            </a:r>
            <a:endParaRPr lang="ru-RU" sz="16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439863" y="912158"/>
            <a:ext cx="40830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solidFill>
                  <a:schemeClr val="tx2"/>
                </a:solidFill>
              </a:rPr>
              <a:t/>
            </a:r>
            <a:br>
              <a:rPr lang="fr-FR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68161" y="1598584"/>
            <a:ext cx="40830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matières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grasses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70336" y="2288079"/>
            <a:ext cx="4368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chemeClr val="tx2"/>
                </a:solidFill>
              </a:rPr>
              <a:t>Expression écrite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29" name="Oval 11"/>
          <p:cNvSpPr/>
          <p:nvPr/>
        </p:nvSpPr>
        <p:spPr>
          <a:xfrm>
            <a:off x="738297" y="909089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30" name="Oval 11"/>
          <p:cNvSpPr/>
          <p:nvPr/>
        </p:nvSpPr>
        <p:spPr>
          <a:xfrm>
            <a:off x="740010" y="158603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31" name="Oval 11"/>
          <p:cNvSpPr/>
          <p:nvPr/>
        </p:nvSpPr>
        <p:spPr>
          <a:xfrm>
            <a:off x="736585" y="2262986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32" name="object 2"/>
          <p:cNvSpPr txBox="1">
            <a:spLocks/>
          </p:cNvSpPr>
          <p:nvPr/>
        </p:nvSpPr>
        <p:spPr>
          <a:xfrm>
            <a:off x="575469" y="79380"/>
            <a:ext cx="466171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800" cap="none" spc="-25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Plan de la </a:t>
            </a:r>
            <a:r>
              <a:rPr kumimoji="0" lang="en-US" sz="2400" b="1" i="0" u="none" strike="noStrike" kern="800" cap="none" spc="-25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leçon</a:t>
            </a:r>
            <a:endParaRPr kumimoji="0" lang="en-US" sz="2400" b="1" i="0" u="none" strike="noStrike" kern="800" cap="none" spc="-25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8161" y="933511"/>
            <a:ext cx="30495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Les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groupes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d'aliments</a:t>
            </a:r>
            <a:endParaRPr lang="ru-RU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Travaillez vous-même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7837" y="619912"/>
            <a:ext cx="5346531" cy="1871282"/>
          </a:xfrm>
        </p:spPr>
        <p:txBody>
          <a:bodyPr/>
          <a:lstStyle/>
          <a:p>
            <a:pPr marL="0" indent="266700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Activité 6. </a:t>
            </a:r>
            <a:endParaRPr lang="fr-FR" sz="1600" b="1" dirty="0" smtClean="0">
              <a:solidFill>
                <a:srgbClr val="000000"/>
              </a:solidFill>
            </a:endParaRPr>
          </a:p>
          <a:p>
            <a:pPr marL="0" indent="26670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Les </a:t>
            </a:r>
            <a:r>
              <a:rPr lang="fr-FR" sz="1600" dirty="0" smtClean="0">
                <a:solidFill>
                  <a:srgbClr val="000000"/>
                </a:solidFill>
              </a:rPr>
              <a:t>produits sucrés (bonbons, miel, pâtisseries, sodas...) Ce groupe est constitué de tous les aliments riches en glucides.</a:t>
            </a:r>
          </a:p>
          <a:p>
            <a:pPr marL="0" indent="266700">
              <a:buNone/>
            </a:pPr>
            <a:r>
              <a:rPr lang="fr-FR" sz="1600" dirty="0" smtClean="0">
                <a:solidFill>
                  <a:srgbClr val="000000"/>
                </a:solidFill>
              </a:rPr>
              <a:t>Vous </a:t>
            </a:r>
            <a:r>
              <a:rPr lang="fr-FR" sz="1600" dirty="0" smtClean="0">
                <a:solidFill>
                  <a:srgbClr val="000000"/>
                </a:solidFill>
              </a:rPr>
              <a:t>pouvez en manger pour le plaisir ... mais en petite quantité !</a:t>
            </a:r>
          </a:p>
          <a:p>
            <a:pPr marL="0" indent="266700">
              <a:buNone/>
            </a:pPr>
            <a:r>
              <a:rPr lang="fr-FR" sz="1600" b="1" dirty="0" smtClean="0">
                <a:solidFill>
                  <a:srgbClr val="000000"/>
                </a:solidFill>
              </a:rPr>
              <a:t>Et </a:t>
            </a:r>
            <a:r>
              <a:rPr lang="fr-FR" sz="1600" b="1" dirty="0" smtClean="0">
                <a:solidFill>
                  <a:srgbClr val="000000"/>
                </a:solidFill>
              </a:rPr>
              <a:t>vous, vous en mangez dans quelle quantité</a:t>
            </a:r>
            <a:r>
              <a:rPr lang="fr-FR" sz="1600" b="1" dirty="0" smtClean="0">
                <a:solidFill>
                  <a:srgbClr val="000000"/>
                </a:solidFill>
              </a:rPr>
              <a:t>?</a:t>
            </a:r>
            <a:endParaRPr lang="fr-FR" sz="1600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666" y="-12773"/>
            <a:ext cx="5758784" cy="481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600"/>
          </a:p>
        </p:txBody>
      </p:sp>
      <p:sp>
        <p:nvSpPr>
          <p:cNvPr id="3" name="Прямоугольник 2"/>
          <p:cNvSpPr/>
          <p:nvPr/>
        </p:nvSpPr>
        <p:spPr>
          <a:xfrm>
            <a:off x="778919" y="699586"/>
            <a:ext cx="4260615" cy="1283034"/>
          </a:xfrm>
          <a:prstGeom prst="rect">
            <a:avLst/>
          </a:prstGeom>
        </p:spPr>
        <p:txBody>
          <a:bodyPr wrap="square" lIns="51426" tIns="25713" rIns="51426" bIns="25713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4000" b="1" dirty="0" smtClean="0">
                <a:solidFill>
                  <a:schemeClr val="bg1"/>
                </a:solidFill>
                <a:latin typeface="Arial" charset="0"/>
              </a:rPr>
              <a:t>Merci pour votre attention!!!</a:t>
            </a:r>
            <a:endParaRPr lang="ru-RU" sz="4000" b="1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L'alimentation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080" y="525874"/>
            <a:ext cx="5522957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spcAft>
                <a:spcPts val="600"/>
              </a:spcAft>
            </a:pP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L'alimentation est la première préoccupation de l'homme d'un point de vue biologique. En effet, il est vital pour l'être humain de se nourrir. L'alimentation a aussi un aspect culturel, c'est-à-dire qu'elle n'est pas la même selon les pays du monde.</a:t>
            </a:r>
          </a:p>
          <a:p>
            <a:pPr indent="266700"/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 répartit généralement les aliments en 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 groupes</a:t>
            </a:r>
            <a:r>
              <a:rPr lang="fr-FR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mais il ne faut pas les consommer en proportions égales, mais respecter ce qu'on appelle la pyramide alimentaire.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L'alimentation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5429" y="583847"/>
            <a:ext cx="5378940" cy="2548390"/>
          </a:xfrm>
        </p:spPr>
        <p:txBody>
          <a:bodyPr/>
          <a:lstStyle/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1. Le pain, les céréales et les légumes secs </a:t>
            </a:r>
          </a:p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2. Les fruits et les légumes </a:t>
            </a:r>
          </a:p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3. Les produits laitiers</a:t>
            </a:r>
          </a:p>
          <a:p>
            <a:pPr marL="446088" indent="-268288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4</a:t>
            </a:r>
            <a:r>
              <a:rPr lang="fr-FR" sz="1800" b="1" dirty="0" smtClean="0">
                <a:solidFill>
                  <a:srgbClr val="000000"/>
                </a:solidFill>
              </a:rPr>
              <a:t>. La viande, le poisson et les œufs ou les légumes secs et le soja </a:t>
            </a:r>
          </a:p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5. Les matières grasses </a:t>
            </a:r>
          </a:p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6. Les produits sucrés</a:t>
            </a:r>
          </a:p>
          <a:p>
            <a:pPr marL="0" indent="177800">
              <a:buNone/>
            </a:pPr>
            <a:r>
              <a:rPr lang="fr-FR" sz="1800" b="1" dirty="0" smtClean="0">
                <a:solidFill>
                  <a:srgbClr val="000000"/>
                </a:solidFill>
              </a:rPr>
              <a:t>7</a:t>
            </a:r>
            <a:r>
              <a:rPr lang="fr-FR" sz="1800" b="1" dirty="0" smtClean="0">
                <a:solidFill>
                  <a:srgbClr val="000000"/>
                </a:solidFill>
              </a:rPr>
              <a:t>. Les boissons</a:t>
            </a:r>
            <a:endParaRPr lang="ru-RU"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L'alimentation</a:t>
            </a: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094039" y="745220"/>
            <a:ext cx="2233454" cy="230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93709" y="730222"/>
            <a:ext cx="2372408" cy="231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6519" y="548474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70C0"/>
                </a:solidFill>
              </a:rPr>
              <a:t>Citez le légumes: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6034" y="1427612"/>
            <a:ext cx="1125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carotte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6915" y="1564137"/>
            <a:ext cx="2121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Pomme de terre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9713" y="2372825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C00000"/>
                </a:solidFill>
              </a:rPr>
              <a:t>aubergine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6519" y="1227557"/>
            <a:ext cx="11112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FFC000"/>
                </a:solidFill>
              </a:rPr>
              <a:t>épinard</a:t>
            </a:r>
            <a:endParaRPr lang="ru-RU" sz="2000" b="1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957" y="1794969"/>
            <a:ext cx="13163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</a:rPr>
              <a:t>citrouille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2217" y="2041677"/>
            <a:ext cx="1125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tomate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88911" y="2372825"/>
            <a:ext cx="11961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solidFill>
                  <a:srgbClr val="000000"/>
                </a:solidFill>
              </a:rPr>
              <a:t>poivron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1204" y="1856524"/>
            <a:ext cx="798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chou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1204" y="1227557"/>
            <a:ext cx="15680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concombre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67220" y="2041677"/>
            <a:ext cx="740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FFC000"/>
                </a:solidFill>
              </a:rPr>
              <a:t>radis</a:t>
            </a:r>
            <a:endParaRPr lang="ru-RU" sz="2000" dirty="0">
              <a:solidFill>
                <a:srgbClr val="FFC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20294" y="2572880"/>
            <a:ext cx="854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navet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7" grpId="0"/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6519" y="548474"/>
            <a:ext cx="52864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70C0"/>
                </a:solidFill>
              </a:rPr>
              <a:t>Citez le fruits: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843" y="1196779"/>
            <a:ext cx="12121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pomme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521" y="1364082"/>
            <a:ext cx="867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raisin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9713" y="2372825"/>
            <a:ext cx="869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</a:rPr>
              <a:t>cerise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0294" y="2372825"/>
            <a:ext cx="8114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FFC000"/>
                </a:solidFill>
              </a:rPr>
              <a:t>citron</a:t>
            </a:r>
            <a:endParaRPr lang="ru-RU" sz="2000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957" y="1794969"/>
            <a:ext cx="922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coing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2217" y="2041677"/>
            <a:ext cx="938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</a:rPr>
              <a:t>fraise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88911" y="2372825"/>
            <a:ext cx="11448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000000"/>
                </a:solidFill>
              </a:rPr>
              <a:t>orange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1204" y="1856524"/>
            <a:ext cx="926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</a:rPr>
              <a:t>pêche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88863" y="2065049"/>
            <a:ext cx="10693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abricot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5148" y="2634435"/>
            <a:ext cx="8980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prune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88911" y="1302527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mûre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46034" y="1427612"/>
            <a:ext cx="8707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poire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76720" y="2634435"/>
            <a:ext cx="1213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banane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7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Activités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3421" y="518529"/>
            <a:ext cx="5472608" cy="2231380"/>
          </a:xfrm>
        </p:spPr>
        <p:txBody>
          <a:bodyPr/>
          <a:lstStyle/>
          <a:p>
            <a:pPr marL="107950" indent="15875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Dites à quoi servent les produits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suivants: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 pain, les céréales et les légumes secs</a:t>
            </a:r>
          </a:p>
          <a:p>
            <a:pPr marL="107950" indent="158750" algn="just">
              <a:spcBef>
                <a:spcPts val="0"/>
              </a:spcBef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Le pain, les pâtes, le riz, les pommes de terre, les légumes secs et les céréales sont riches en vitamines B et en glucides (sucres lents) qui donnent de l'énergie à ton corps. </a:t>
            </a:r>
            <a:endParaRPr lang="fr-FR" sz="2000" dirty="0" smtClean="0">
              <a:solidFill>
                <a:srgbClr val="000000"/>
              </a:solidFill>
            </a:endParaRPr>
          </a:p>
          <a:p>
            <a:pPr marL="107950" indent="158750" algn="just">
              <a:spcBef>
                <a:spcPts val="0"/>
              </a:spcBef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On </a:t>
            </a:r>
            <a:r>
              <a:rPr lang="fr-FR" sz="2000" dirty="0" smtClean="0">
                <a:solidFill>
                  <a:srgbClr val="000000"/>
                </a:solidFill>
              </a:rPr>
              <a:t>les appelle généralement les féculents.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4" y="132269"/>
            <a:ext cx="5665806" cy="3862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Mangez-vous les fruits et les légumes?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3645" y="691350"/>
            <a:ext cx="1928824" cy="1354217"/>
          </a:xfrm>
        </p:spPr>
        <p:txBody>
          <a:bodyPr/>
          <a:lstStyle/>
          <a:p>
            <a:pPr marL="0" indent="0" algn="ctr">
              <a:buNone/>
            </a:pPr>
            <a:r>
              <a:rPr lang="fr-FR" sz="2200" b="1" dirty="0" smtClean="0">
                <a:solidFill>
                  <a:srgbClr val="000000"/>
                </a:solidFill>
              </a:rPr>
              <a:t>Quel est leur rôle pour l'organisme de l'homme</a:t>
            </a:r>
            <a:r>
              <a:rPr lang="fr-FR" sz="2000" b="1" dirty="0" smtClean="0">
                <a:solidFill>
                  <a:srgbClr val="000000"/>
                </a:solidFill>
              </a:rPr>
              <a:t>?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022469" y="691350"/>
            <a:ext cx="357190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151267</TotalTime>
  <Words>683</Words>
  <Application>Microsoft Office PowerPoint</Application>
  <PresentationFormat>Произвольный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L'alimentation</vt:lpstr>
      <vt:lpstr>L'alimentation</vt:lpstr>
      <vt:lpstr>L'alimentation</vt:lpstr>
      <vt:lpstr>Презентация PowerPoint</vt:lpstr>
      <vt:lpstr>Презентация PowerPoint</vt:lpstr>
      <vt:lpstr>Activités</vt:lpstr>
      <vt:lpstr>Mangez-vous les fruits et les légumes?</vt:lpstr>
      <vt:lpstr>L'alimentation</vt:lpstr>
      <vt:lpstr>L'alimentation</vt:lpstr>
      <vt:lpstr>Les matières grasses</vt:lpstr>
      <vt:lpstr>Презентация PowerPoint</vt:lpstr>
      <vt:lpstr>Презентация PowerPoint</vt:lpstr>
      <vt:lpstr>Презентация PowerPoint</vt:lpstr>
      <vt:lpstr>Презентация PowerPoint</vt:lpstr>
      <vt:lpstr>Conclusion</vt:lpstr>
      <vt:lpstr>Conclusion</vt:lpstr>
      <vt:lpstr>Презентация PowerPoint</vt:lpstr>
      <vt:lpstr>Travaillez vous-même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1480</cp:revision>
  <dcterms:created xsi:type="dcterms:W3CDTF">2014-10-08T23:03:32Z</dcterms:created>
  <dcterms:modified xsi:type="dcterms:W3CDTF">2020-11-23T05:07:44Z</dcterms:modified>
</cp:coreProperties>
</file>