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2.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3.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4.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6.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7.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8.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theme/theme9.xml" ContentType="application/vnd.openxmlformats-officedocument.theme+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0" r:id="rId2"/>
    <p:sldMasterId id="2147483898" r:id="rId3"/>
    <p:sldMasterId id="2147483957" r:id="rId4"/>
    <p:sldMasterId id="2147484016" r:id="rId5"/>
    <p:sldMasterId id="2147484075" r:id="rId6"/>
    <p:sldMasterId id="2147484134" r:id="rId7"/>
    <p:sldMasterId id="2147484193" r:id="rId8"/>
    <p:sldMasterId id="2147484252" r:id="rId9"/>
    <p:sldMasterId id="2147484311" r:id="rId10"/>
  </p:sldMasterIdLst>
  <p:notesMasterIdLst>
    <p:notesMasterId r:id="rId28"/>
  </p:notesMasterIdLst>
  <p:sldIdLst>
    <p:sldId id="1356" r:id="rId11"/>
    <p:sldId id="1402" r:id="rId12"/>
    <p:sldId id="1366" r:id="rId13"/>
    <p:sldId id="262" r:id="rId14"/>
    <p:sldId id="1357" r:id="rId15"/>
    <p:sldId id="1363" r:id="rId16"/>
    <p:sldId id="1360" r:id="rId17"/>
    <p:sldId id="1364" r:id="rId18"/>
    <p:sldId id="1370" r:id="rId19"/>
    <p:sldId id="1372" r:id="rId20"/>
    <p:sldId id="1373" r:id="rId21"/>
    <p:sldId id="1374" r:id="rId22"/>
    <p:sldId id="1375" r:id="rId23"/>
    <p:sldId id="1376" r:id="rId24"/>
    <p:sldId id="1378" r:id="rId25"/>
    <p:sldId id="1380" r:id="rId26"/>
    <p:sldId id="1403" r:id="rId27"/>
  </p:sldIdLst>
  <p:sldSz cx="5759450" cy="3240088"/>
  <p:notesSz cx="6858000" cy="9144000"/>
  <p:defaultTextStyle>
    <a:defPPr>
      <a:defRPr lang="en-US"/>
    </a:defPPr>
    <a:lvl1pPr marL="0" algn="l" defTabSz="575895" rtl="0" eaLnBrk="1" latinLnBrk="0" hangingPunct="1">
      <a:defRPr sz="1134" kern="1200">
        <a:solidFill>
          <a:schemeClr val="tx1"/>
        </a:solidFill>
        <a:latin typeface="+mn-lt"/>
        <a:ea typeface="+mn-ea"/>
        <a:cs typeface="+mn-cs"/>
      </a:defRPr>
    </a:lvl1pPr>
    <a:lvl2pPr marL="287948" algn="l" defTabSz="575895" rtl="0" eaLnBrk="1" latinLnBrk="0" hangingPunct="1">
      <a:defRPr sz="1134" kern="1200">
        <a:solidFill>
          <a:schemeClr val="tx1"/>
        </a:solidFill>
        <a:latin typeface="+mn-lt"/>
        <a:ea typeface="+mn-ea"/>
        <a:cs typeface="+mn-cs"/>
      </a:defRPr>
    </a:lvl2pPr>
    <a:lvl3pPr marL="575895" algn="l" defTabSz="575895" rtl="0" eaLnBrk="1" latinLnBrk="0" hangingPunct="1">
      <a:defRPr sz="1134" kern="1200">
        <a:solidFill>
          <a:schemeClr val="tx1"/>
        </a:solidFill>
        <a:latin typeface="+mn-lt"/>
        <a:ea typeface="+mn-ea"/>
        <a:cs typeface="+mn-cs"/>
      </a:defRPr>
    </a:lvl3pPr>
    <a:lvl4pPr marL="863842" algn="l" defTabSz="575895" rtl="0" eaLnBrk="1" latinLnBrk="0" hangingPunct="1">
      <a:defRPr sz="1134" kern="1200">
        <a:solidFill>
          <a:schemeClr val="tx1"/>
        </a:solidFill>
        <a:latin typeface="+mn-lt"/>
        <a:ea typeface="+mn-ea"/>
        <a:cs typeface="+mn-cs"/>
      </a:defRPr>
    </a:lvl4pPr>
    <a:lvl5pPr marL="1151789" algn="l" defTabSz="575895" rtl="0" eaLnBrk="1" latinLnBrk="0" hangingPunct="1">
      <a:defRPr sz="1134" kern="1200">
        <a:solidFill>
          <a:schemeClr val="tx1"/>
        </a:solidFill>
        <a:latin typeface="+mn-lt"/>
        <a:ea typeface="+mn-ea"/>
        <a:cs typeface="+mn-cs"/>
      </a:defRPr>
    </a:lvl5pPr>
    <a:lvl6pPr marL="1439737" algn="l" defTabSz="575895" rtl="0" eaLnBrk="1" latinLnBrk="0" hangingPunct="1">
      <a:defRPr sz="1134" kern="1200">
        <a:solidFill>
          <a:schemeClr val="tx1"/>
        </a:solidFill>
        <a:latin typeface="+mn-lt"/>
        <a:ea typeface="+mn-ea"/>
        <a:cs typeface="+mn-cs"/>
      </a:defRPr>
    </a:lvl6pPr>
    <a:lvl7pPr marL="1727684" algn="l" defTabSz="575895" rtl="0" eaLnBrk="1" latinLnBrk="0" hangingPunct="1">
      <a:defRPr sz="1134" kern="1200">
        <a:solidFill>
          <a:schemeClr val="tx1"/>
        </a:solidFill>
        <a:latin typeface="+mn-lt"/>
        <a:ea typeface="+mn-ea"/>
        <a:cs typeface="+mn-cs"/>
      </a:defRPr>
    </a:lvl7pPr>
    <a:lvl8pPr marL="2015632" algn="l" defTabSz="575895" rtl="0" eaLnBrk="1" latinLnBrk="0" hangingPunct="1">
      <a:defRPr sz="1134" kern="1200">
        <a:solidFill>
          <a:schemeClr val="tx1"/>
        </a:solidFill>
        <a:latin typeface="+mn-lt"/>
        <a:ea typeface="+mn-ea"/>
        <a:cs typeface="+mn-cs"/>
      </a:defRPr>
    </a:lvl8pPr>
    <a:lvl9pPr marL="2303580" algn="l" defTabSz="575895" rtl="0" eaLnBrk="1" latinLnBrk="0" hangingPunct="1">
      <a:defRPr sz="1134" kern="1200">
        <a:solidFill>
          <a:schemeClr val="tx1"/>
        </a:solidFill>
        <a:latin typeface="+mn-lt"/>
        <a:ea typeface="+mn-ea"/>
        <a:cs typeface="+mn-cs"/>
      </a:defRPr>
    </a:lvl9pPr>
  </p:defaultTextStyle>
  <p:extLst>
    <p:ext uri="{521415D9-36F7-43E2-AB2F-B90AF26B5E84}">
      <p14:sectionLst xmlns:p14="http://schemas.microsoft.com/office/powerpoint/2010/main">
        <p14:section name="Font" id="{01319F16-3CEB-44B1-837A-5DFE664B1540}">
          <p14:sldIdLst>
            <p14:sldId id="1356"/>
            <p14:sldId id="1402"/>
            <p14:sldId id="1366"/>
            <p14:sldId id="262"/>
            <p14:sldId id="1357"/>
            <p14:sldId id="1363"/>
            <p14:sldId id="1360"/>
            <p14:sldId id="1364"/>
            <p14:sldId id="1370"/>
            <p14:sldId id="1372"/>
            <p14:sldId id="1373"/>
            <p14:sldId id="1374"/>
            <p14:sldId id="1375"/>
            <p14:sldId id="1376"/>
            <p14:sldId id="1378"/>
            <p14:sldId id="1380"/>
            <p14:sldId id="1403"/>
          </p14:sldIdLst>
        </p14:section>
        <p14:section name="Custom icons" id="{AE7553D5-C09E-4928-A948-69A0E1F717F4}">
          <p14:sldIdLst/>
        </p14:section>
      </p14:sectionLst>
    </p:ext>
    <p:ext uri="{EFAFB233-063F-42B5-8137-9DF3F51BA10A}">
      <p15:sldGuideLst xmlns="" xmlns:p15="http://schemas.microsoft.com/office/powerpoint/2012/main">
        <p15:guide id="1" orient="horz" pos="742" userDrawn="1">
          <p15:clr>
            <a:srgbClr val="A4A3A4"/>
          </p15:clr>
        </p15:guide>
        <p15:guide id="2" pos="1882" userDrawn="1">
          <p15:clr>
            <a:srgbClr val="A4A3A4"/>
          </p15:clr>
        </p15:guide>
        <p15:guide id="3" orient="horz" pos="517" userDrawn="1">
          <p15:clr>
            <a:srgbClr val="A4A3A4"/>
          </p15:clr>
        </p15:guide>
        <p15:guide id="4" pos="156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extLst>
      <p:ext uri="{19B8F6BF-5375-455C-9EA6-DF929625EA0E}">
        <p15:presenceInfo xmlns="" xmlns:p15="http://schemas.microsoft.com/office/powerpoint/2012/main" userId="b45d8b19bf4079a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DDDDD"/>
    <a:srgbClr val="B2B2B2"/>
    <a:srgbClr val="FFFFFF"/>
    <a:srgbClr val="808080"/>
    <a:srgbClr val="5F5F5F"/>
    <a:srgbClr val="C0C0C0"/>
    <a:srgbClr val="7F7F7F"/>
    <a:srgbClr val="328682"/>
    <a:srgbClr val="327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4" autoAdjust="0"/>
    <p:restoredTop sz="95491" autoAdjust="0"/>
  </p:normalViewPr>
  <p:slideViewPr>
    <p:cSldViewPr snapToObjects="1">
      <p:cViewPr>
        <p:scale>
          <a:sx n="100" d="100"/>
          <a:sy n="100" d="100"/>
        </p:scale>
        <p:origin x="-1284" y="-600"/>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11/11/2020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287948" rtl="0" eaLnBrk="1" latinLnBrk="0" hangingPunct="1">
      <a:defRPr sz="756" kern="1200">
        <a:solidFill>
          <a:schemeClr val="tx1"/>
        </a:solidFill>
        <a:latin typeface="+mn-lt"/>
        <a:ea typeface="+mn-ea"/>
        <a:cs typeface="+mn-cs"/>
      </a:defRPr>
    </a:lvl1pPr>
    <a:lvl2pPr marL="287948" algn="l" defTabSz="287948" rtl="0" eaLnBrk="1" latinLnBrk="0" hangingPunct="1">
      <a:defRPr sz="756" kern="1200">
        <a:solidFill>
          <a:schemeClr val="tx1"/>
        </a:solidFill>
        <a:latin typeface="+mn-lt"/>
        <a:ea typeface="+mn-ea"/>
        <a:cs typeface="+mn-cs"/>
      </a:defRPr>
    </a:lvl2pPr>
    <a:lvl3pPr marL="575895" algn="l" defTabSz="287948" rtl="0" eaLnBrk="1" latinLnBrk="0" hangingPunct="1">
      <a:defRPr sz="756" kern="1200">
        <a:solidFill>
          <a:schemeClr val="tx1"/>
        </a:solidFill>
        <a:latin typeface="+mn-lt"/>
        <a:ea typeface="+mn-ea"/>
        <a:cs typeface="+mn-cs"/>
      </a:defRPr>
    </a:lvl3pPr>
    <a:lvl4pPr marL="863842" algn="l" defTabSz="287948" rtl="0" eaLnBrk="1" latinLnBrk="0" hangingPunct="1">
      <a:defRPr sz="756" kern="1200">
        <a:solidFill>
          <a:schemeClr val="tx1"/>
        </a:solidFill>
        <a:latin typeface="+mn-lt"/>
        <a:ea typeface="+mn-ea"/>
        <a:cs typeface="+mn-cs"/>
      </a:defRPr>
    </a:lvl4pPr>
    <a:lvl5pPr marL="1151789" algn="l" defTabSz="287948" rtl="0" eaLnBrk="1" latinLnBrk="0" hangingPunct="1">
      <a:defRPr sz="756" kern="1200">
        <a:solidFill>
          <a:schemeClr val="tx1"/>
        </a:solidFill>
        <a:latin typeface="+mn-lt"/>
        <a:ea typeface="+mn-ea"/>
        <a:cs typeface="+mn-cs"/>
      </a:defRPr>
    </a:lvl5pPr>
    <a:lvl6pPr marL="1439737" algn="l" defTabSz="287948" rtl="0" eaLnBrk="1" latinLnBrk="0" hangingPunct="1">
      <a:defRPr sz="756" kern="1200">
        <a:solidFill>
          <a:schemeClr val="tx1"/>
        </a:solidFill>
        <a:latin typeface="+mn-lt"/>
        <a:ea typeface="+mn-ea"/>
        <a:cs typeface="+mn-cs"/>
      </a:defRPr>
    </a:lvl6pPr>
    <a:lvl7pPr marL="1727684" algn="l" defTabSz="287948" rtl="0" eaLnBrk="1" latinLnBrk="0" hangingPunct="1">
      <a:defRPr sz="756" kern="1200">
        <a:solidFill>
          <a:schemeClr val="tx1"/>
        </a:solidFill>
        <a:latin typeface="+mn-lt"/>
        <a:ea typeface="+mn-ea"/>
        <a:cs typeface="+mn-cs"/>
      </a:defRPr>
    </a:lvl7pPr>
    <a:lvl8pPr marL="2015632" algn="l" defTabSz="287948" rtl="0" eaLnBrk="1" latinLnBrk="0" hangingPunct="1">
      <a:defRPr sz="756" kern="1200">
        <a:solidFill>
          <a:schemeClr val="tx1"/>
        </a:solidFill>
        <a:latin typeface="+mn-lt"/>
        <a:ea typeface="+mn-ea"/>
        <a:cs typeface="+mn-cs"/>
      </a:defRPr>
    </a:lvl8pPr>
    <a:lvl9pPr marL="2303580" algn="l" defTabSz="287948" rtl="0" eaLnBrk="1" latinLnBrk="0" hangingPunct="1">
      <a:defRPr sz="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1625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19969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5771398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0923844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71987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7836208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686194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2040762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9979089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840244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4657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7966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7662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621581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6553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51650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428127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3306490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138089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3995786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341980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3032658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643299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18861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782530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99439107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28077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6962635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9376082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455254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85887646"/>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7882542"/>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7343949"/>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64900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09360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7593083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80565721"/>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3544507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123839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4478634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859581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82179933"/>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95887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44167398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06069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4296703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93725063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5973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2264860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04599571"/>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7953379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047404"/>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28797045"/>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52305954"/>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56243942"/>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0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6116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1446318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1103042"/>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29345591"/>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69448454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47004813"/>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5654282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707827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61692942"/>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92778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51049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952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52475421"/>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184411493"/>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9085267"/>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6531985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207659327"/>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376199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4947252"/>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8302391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4913674"/>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824214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1354587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50152653"/>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220967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0130794"/>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00840087"/>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3910562"/>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15282144"/>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21795886"/>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0699222"/>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2346713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5008724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911578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0694424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95985714"/>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33766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5018766"/>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56819789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54957483"/>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25336712"/>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151192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75526895"/>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3554646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969616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59718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759527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74637157"/>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45367663"/>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05414316"/>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51792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8473948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14137352"/>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99803462"/>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4536635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3492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86721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4646963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3542956"/>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79325710"/>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5778865"/>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1114376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176381"/>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9216944"/>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18419552"/>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18659093"/>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058827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80054851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995690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942819185"/>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3992795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4229013295"/>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2664599"/>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68719438"/>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2173615"/>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735026498"/>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89004971"/>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7183437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585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738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891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31367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70897567"/>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860332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843216157"/>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1431757"/>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1335920"/>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61329368"/>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69532758"/>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90604085"/>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9890584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0194544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921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21388674"/>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56413030"/>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1501048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1439304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4892834"/>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98644508"/>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24811051"/>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1904790"/>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234119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3305415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621134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51799782"/>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68745135"/>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474615073"/>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42225047"/>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143864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620857"/>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351239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46020665"/>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2611329"/>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894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44564981"/>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26400163"/>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11225823"/>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1523801"/>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624357"/>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420461197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33452258"/>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084663455"/>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481316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2469915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24243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991942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0579116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7970541"/>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87634780"/>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50349317"/>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408441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66715209"/>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5025979"/>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44859617"/>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12189205"/>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3752010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69599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56814261"/>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54386429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05969785"/>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68246473"/>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21077410"/>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83518894"/>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458112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020844325"/>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39853715"/>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0348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31907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390549139"/>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55241816"/>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70873418"/>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151286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974051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1477694"/>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520135"/>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7280325"/>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92806086"/>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0601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5595668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7031264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63522534"/>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1591985"/>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70364755"/>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54303008"/>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51673689"/>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58081160"/>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24238"/>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532551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86410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318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457331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67400219"/>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02562798"/>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102906902"/>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52459135"/>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23987314"/>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69522711"/>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854263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6501476"/>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01101515"/>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952203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10710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3944319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276325"/>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751273801"/>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885827430"/>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261610188"/>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382587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3864137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03155008"/>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37172055"/>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7887251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776504"/>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9058209"/>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397177"/>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07441884"/>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2837122"/>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69791823"/>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4901256"/>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8921212"/>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684108998"/>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0436009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15271131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5749267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73102783"/>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329619792"/>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549348"/>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76989469"/>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8424114"/>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97378054"/>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52762559"/>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47659027"/>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946711791"/>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2750397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1681332"/>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93247100"/>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1485955"/>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84053736"/>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4909063"/>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334069922"/>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6720755"/>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4772028"/>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07146239"/>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3668826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985943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5125092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21581513"/>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7642554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3675552"/>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62623211"/>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315331"/>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91215007"/>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07769506"/>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7779177"/>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643225016"/>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78923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1021965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949471848"/>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1409437"/>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72592"/>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942762027"/>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327746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4966124"/>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35952007"/>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8329207"/>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93957833"/>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6376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03474166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68180308"/>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647117931"/>
      </p:ext>
    </p:extLst>
  </p:cSld>
  <p:clrMapOvr>
    <a:masterClrMapping/>
  </p:clrMapOvr>
  <p:timing>
    <p:tnLst>
      <p:par>
        <p:cTn id="1" dur="indefinite" restart="never" nodeType="tmRoot"/>
      </p:par>
    </p:tnLst>
  </p:timing>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706499140"/>
      </p:ext>
    </p:extLst>
  </p:cSld>
  <p:clrMapOvr>
    <a:masterClrMapping/>
  </p:clrMapOvr>
  <p:timing>
    <p:tnLst>
      <p:par>
        <p:cTn id="1" dur="indefinite" restart="never" nodeType="tmRoot"/>
      </p:par>
    </p:tnLst>
  </p:timing>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8392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2243199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95404039"/>
      </p:ext>
    </p:extLst>
  </p:cSld>
  <p:clrMapOvr>
    <a:masterClrMapping/>
  </p:clrMapOvr>
  <p:timing>
    <p:tnLst>
      <p:par>
        <p:cTn id="1" dur="indefinite" restart="never" nodeType="tmRoot"/>
      </p:par>
    </p:tnLst>
  </p:timing>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42036277"/>
      </p:ext>
    </p:extLst>
  </p:cSld>
  <p:clrMapOvr>
    <a:masterClrMapping/>
  </p:clrMapOvr>
  <p:timing>
    <p:tnLst>
      <p:par>
        <p:cTn id="1" dur="indefinite" restart="never" nodeType="tmRoot"/>
      </p:par>
    </p:tnLst>
  </p:timing>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85014318"/>
      </p:ext>
    </p:extLst>
  </p:cSld>
  <p:clrMapOvr>
    <a:masterClrMapping/>
  </p:clrMapOvr>
  <p:timing>
    <p:tnLst>
      <p:par>
        <p:cTn id="1" dur="indefinite" restart="never" nodeType="tmRoot"/>
      </p:par>
    </p:tnLst>
  </p:timing>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87956285"/>
      </p:ext>
    </p:extLst>
  </p:cSld>
  <p:clrMapOvr>
    <a:masterClrMapping/>
  </p:clrMapOvr>
  <p:timing>
    <p:tnLst>
      <p:par>
        <p:cTn id="1" dur="indefinite" restart="never" nodeType="tmRoot"/>
      </p:par>
    </p:tnLst>
  </p:timing>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652187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74837782"/>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9256602"/>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25669123"/>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6635463"/>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58488220"/>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83277559"/>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440371156"/>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45125397"/>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87128113"/>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73930922"/>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9229183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4178122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917356"/>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96651083"/>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53644569"/>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27671881"/>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45937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05597086"/>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629963594"/>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8258038"/>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1116388"/>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0934320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6314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387010040"/>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843572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1842112"/>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1136257"/>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16084502"/>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93738756"/>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04591908"/>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5829942"/>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7960403"/>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1547641"/>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049083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2680"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2" y="660018"/>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6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24"/>
          </p:nvPr>
        </p:nvSpPr>
        <p:spPr>
          <a:xfrm>
            <a:off x="432680"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2" y="1446174"/>
            <a:ext cx="2402411" cy="69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13578439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55387105"/>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82320944"/>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230587942"/>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5961946"/>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0076190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48458"/>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25301988"/>
      </p:ext>
    </p:extLst>
  </p:cSld>
  <p:clrMapOvr>
    <a:masterClrMapping/>
  </p:clrMapOvr>
  <p:timing>
    <p:tnLst>
      <p:par>
        <p:cTn id="1" dur="indefinite" restart="never" nodeType="tmRoot"/>
      </p:par>
    </p:tnLst>
  </p:timing>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9184753"/>
      </p:ext>
    </p:extLst>
  </p:cSld>
  <p:clrMapOvr>
    <a:masterClrMapping/>
  </p:clrMapOvr>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5549622"/>
      </p:ext>
    </p:extLst>
  </p:cSld>
  <p:clrMapOvr>
    <a:masterClrMapping/>
  </p:clrMapOvr>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920603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0879945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964785957"/>
      </p:ext>
    </p:extLst>
  </p:cSld>
  <p:clrMapOvr>
    <a:masterClrMapping/>
  </p:clrMapOvr>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7024025"/>
      </p:ext>
    </p:extLst>
  </p:cSld>
  <p:clrMapOvr>
    <a:masterClrMapping/>
  </p:clrMapOvr>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9489935"/>
      </p:ext>
    </p:extLst>
  </p:cSld>
  <p:clrMapOvr>
    <a:masterClrMapping/>
  </p:clrMapOvr>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6918537"/>
      </p:ext>
    </p:extLst>
  </p:cSld>
  <p:clrMapOvr>
    <a:masterClrMapping/>
  </p:clrMapOvr>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10554033"/>
      </p:ext>
    </p:extLst>
  </p:cSld>
  <p:clrMapOvr>
    <a:masterClrMapping/>
  </p:clrMapOvr>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85999708"/>
      </p:ext>
    </p:extLst>
  </p:cSld>
  <p:clrMapOvr>
    <a:masterClrMapping/>
  </p:clrMapOvr>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63347856"/>
      </p:ext>
    </p:extLst>
  </p:cSld>
  <p:clrMapOvr>
    <a:masterClrMapping/>
  </p:clrMapOvr>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727809"/>
      </p:ext>
    </p:extLst>
  </p:cSld>
  <p:clrMapOvr>
    <a:masterClrMapping/>
  </p:clrMapOvr>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45208348"/>
      </p:ext>
    </p:extLst>
  </p:cSld>
  <p:clrMapOvr>
    <a:masterClrMapping/>
  </p:clrMapOvr>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62970479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93259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93259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93259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86521696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323516906"/>
      </p:ext>
    </p:extLst>
  </p:cSld>
  <p:clrMapOvr>
    <a:masterClrMapping/>
  </p:clrMapOvr>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3030319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3814303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589600"/>
      </p:ext>
    </p:extLst>
  </p:cSld>
  <p:clrMapOvr>
    <a:masterClrMapping/>
  </p:clrMapOvr>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65375422"/>
      </p:ext>
    </p:extLst>
  </p:cSld>
  <p:clrMapOvr>
    <a:masterClrMapping/>
  </p:clrMapOvr>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16508567"/>
      </p:ext>
    </p:extLst>
  </p:cSld>
  <p:clrMapOvr>
    <a:masterClrMapping/>
  </p:clrMapOvr>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3978236"/>
      </p:ext>
    </p:extLst>
  </p:cSld>
  <p:clrMapOvr>
    <a:masterClrMapping/>
  </p:clrMapOvr>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5677539"/>
      </p:ext>
    </p:extLst>
  </p:cSld>
  <p:clrMapOvr>
    <a:masterClrMapping/>
  </p:clrMapOvr>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03975483"/>
      </p:ext>
    </p:extLst>
  </p:cSld>
  <p:clrMapOvr>
    <a:masterClrMapping/>
  </p:clrMapOvr>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9886455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68160549"/>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11081070"/>
      </p:ext>
    </p:extLst>
  </p:cSld>
  <p:clrMapOvr>
    <a:masterClrMapping/>
  </p:clrMapOvr>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6198012"/>
      </p:ext>
    </p:extLst>
  </p:cSld>
  <p:clrMapOvr>
    <a:masterClrMapping/>
  </p:clrMapOvr>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91406028"/>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745939814"/>
      </p:ext>
    </p:extLst>
  </p:cSld>
  <p:clrMapOvr>
    <a:masterClrMapping/>
  </p:clrMapOvr>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9427246"/>
      </p:ext>
    </p:extLst>
  </p:cSld>
  <p:clrMapOvr>
    <a:masterClrMapping/>
  </p:clrMapOvr>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080949"/>
      </p:ext>
    </p:extLst>
  </p:cSld>
  <p:clrMapOvr>
    <a:masterClrMapping/>
  </p:clrMapOvr>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310362642"/>
      </p:ext>
    </p:extLst>
  </p:cSld>
  <p:clrMapOvr>
    <a:masterClrMapping/>
  </p:clrMapOvr>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3826579514"/>
      </p:ext>
    </p:extLst>
  </p:cSld>
  <p:clrMapOvr>
    <a:masterClrMapping/>
  </p:clrMapOvr>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46554131"/>
      </p:ext>
    </p:extLst>
  </p:cSld>
  <p:clrMapOvr>
    <a:masterClrMapping/>
  </p:clrMapOvr>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512262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207802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207802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956927244"/>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140178231"/>
      </p:ext>
    </p:extLst>
  </p:cSld>
  <p:clrMapOvr>
    <a:masterClrMapping/>
  </p:clrMapOvr>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4158933061"/>
      </p:ext>
    </p:extLst>
  </p:cSld>
  <p:clrMapOvr>
    <a:masterClrMapping/>
  </p:clrMapOvr>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65096231"/>
      </p:ext>
    </p:extLst>
  </p:cSld>
  <p:clrMapOvr>
    <a:masterClrMapping/>
  </p:clrMapOvr>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3573466"/>
      </p:ext>
    </p:extLst>
  </p:cSld>
  <p:clrMapOvr>
    <a:masterClrMapping/>
  </p:clrMapOvr>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2319045411"/>
      </p:ext>
    </p:extLst>
  </p:cSld>
  <p:clrMapOvr>
    <a:masterClrMapping/>
  </p:clrMapOvr>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9905018"/>
      </p:ext>
    </p:extLst>
  </p:cSld>
  <p:clrMapOvr>
    <a:masterClrMapping/>
  </p:clrMapOvr>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0448446"/>
      </p:ext>
    </p:extLst>
  </p:cSld>
  <p:clrMapOvr>
    <a:masterClrMapping/>
  </p:clrMapOvr>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69614714"/>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4238369"/>
      </p:ext>
    </p:extLst>
  </p:cSld>
  <p:clrMapOvr>
    <a:masterClrMapping/>
  </p:clrMapOvr>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705642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56367780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36104506"/>
      </p:ext>
    </p:extLst>
  </p:cSld>
  <p:clrMapOvr>
    <a:masterClrMapping/>
  </p:clrMapOvr>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491936585"/>
      </p:ext>
    </p:extLst>
  </p:cSld>
  <p:clrMapOvr>
    <a:masterClrMapping/>
  </p:clrMapOvr>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9342117"/>
      </p:ext>
    </p:extLst>
  </p:cSld>
  <p:clrMapOvr>
    <a:masterClrMapping/>
  </p:clrMapOvr>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061864"/>
      </p:ext>
    </p:extLst>
  </p:cSld>
  <p:clrMapOvr>
    <a:masterClrMapping/>
  </p:clrMapOvr>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68643185"/>
      </p:ext>
    </p:extLst>
  </p:cSld>
  <p:clrMapOvr>
    <a:masterClrMapping/>
  </p:clrMapOvr>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36938554"/>
      </p:ext>
    </p:extLst>
  </p:cSld>
  <p:clrMapOvr>
    <a:masterClrMapping/>
  </p:clrMapOvr>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38816792"/>
      </p:ext>
    </p:extLst>
  </p:cSld>
  <p:clrMapOvr>
    <a:masterClrMapping/>
  </p:clrMapOvr>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3338044"/>
      </p:ext>
    </p:extLst>
  </p:cSld>
  <p:clrMapOvr>
    <a:masterClrMapping/>
  </p:clrMapOvr>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594223741"/>
      </p:ext>
    </p:extLst>
  </p:cSld>
  <p:clrMapOvr>
    <a:masterClrMapping/>
  </p:clrMapOvr>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7849525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222344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222344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7982542"/>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4591557"/>
      </p:ext>
    </p:extLst>
  </p:cSld>
  <p:clrMapOvr>
    <a:masterClrMapping/>
  </p:clrMapOvr>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97267805"/>
      </p:ext>
    </p:extLst>
  </p:cSld>
  <p:clrMapOvr>
    <a:masterClrMapping/>
  </p:clrMapOvr>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22046640"/>
      </p:ext>
    </p:extLst>
  </p:cSld>
  <p:clrMapOvr>
    <a:masterClrMapping/>
  </p:clrMapOvr>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3169967"/>
      </p:ext>
    </p:extLst>
  </p:cSld>
  <p:clrMapOvr>
    <a:masterClrMapping/>
  </p:clrMapOvr>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258972636"/>
      </p:ext>
    </p:extLst>
  </p:cSld>
  <p:clrMapOvr>
    <a:masterClrMapping/>
  </p:clrMapOvr>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74460341"/>
      </p:ext>
    </p:extLst>
  </p:cSld>
  <p:clrMapOvr>
    <a:masterClrMapping/>
  </p:clrMapOvr>
  <p:timing>
    <p:tnLst>
      <p:par>
        <p:cTn id="1" dur="indefinite" restart="never" nodeType="tmRoot"/>
      </p:par>
    </p:tnLst>
  </p:timing>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83859978"/>
      </p:ext>
    </p:extLst>
  </p:cSld>
  <p:clrMapOvr>
    <a:masterClrMapping/>
  </p:clrMapOvr>
  <p:timing>
    <p:tnLst>
      <p:par>
        <p:cTn id="1" dur="indefinite" restart="never" nodeType="tmRoot"/>
      </p:par>
    </p:tnLst>
  </p:timing>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4821724"/>
      </p:ext>
    </p:extLst>
  </p:cSld>
  <p:clrMapOvr>
    <a:masterClrMapping/>
  </p:clrMapOvr>
  <p:timing>
    <p:tnLst>
      <p:par>
        <p:cTn id="1" dur="indefinite" restart="never" nodeType="tmRoot"/>
      </p:par>
    </p:tnLst>
  </p:timing>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68060300"/>
      </p:ext>
    </p:extLst>
  </p:cSld>
  <p:clrMapOvr>
    <a:masterClrMapping/>
  </p:clrMapOvr>
  <p:timing>
    <p:tnLst>
      <p:par>
        <p:cTn id="1" dur="indefinite" restart="never" nodeType="tmRoot"/>
      </p:par>
    </p:tnLst>
  </p:timing>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77403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9216148"/>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440661"/>
      </p:ext>
    </p:extLst>
  </p:cSld>
  <p:clrMapOvr>
    <a:masterClrMapping/>
  </p:clrMapOvr>
  <p:timing>
    <p:tnLst>
      <p:par>
        <p:cTn id="1" dur="indefinite" restart="never" nodeType="tmRoot"/>
      </p:par>
    </p:tnLst>
  </p:timing>
</p:sldLayout>
</file>

<file path=ppt/slideLayouts/slideLayout4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40189643"/>
      </p:ext>
    </p:extLst>
  </p:cSld>
  <p:clrMapOvr>
    <a:masterClrMapping/>
  </p:clrMapOvr>
  <p:timing>
    <p:tnLst>
      <p:par>
        <p:cTn id="1" dur="indefinite" restart="never" nodeType="tmRoot"/>
      </p:par>
    </p:tnLst>
  </p:timing>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640690328"/>
      </p:ext>
    </p:extLst>
  </p:cSld>
  <p:clrMapOvr>
    <a:masterClrMapping/>
  </p:clrMapOvr>
  <p:timing>
    <p:tnLst>
      <p:par>
        <p:cTn id="1" dur="indefinite" restart="never" nodeType="tmRoot"/>
      </p:par>
    </p:tnLst>
  </p:timing>
</p:sldLayout>
</file>

<file path=ppt/slideLayouts/slideLayout4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2995185"/>
      </p:ext>
    </p:extLst>
  </p:cSld>
  <p:clrMapOvr>
    <a:masterClrMapping/>
  </p:clrMapOvr>
  <p:timing>
    <p:tnLst>
      <p:par>
        <p:cTn id="1" dur="indefinite" restart="never" nodeType="tmRoot"/>
      </p:par>
    </p:tnLst>
  </p:timing>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53896411"/>
      </p:ext>
    </p:extLst>
  </p:cSld>
  <p:clrMapOvr>
    <a:masterClrMapping/>
  </p:clrMapOvr>
  <p:timing>
    <p:tnLst>
      <p:par>
        <p:cTn id="1" dur="indefinite" restart="never" nodeType="tmRoot"/>
      </p:par>
    </p:tnLst>
  </p:timing>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974346"/>
      </p:ext>
    </p:extLst>
  </p:cSld>
  <p:clrMapOvr>
    <a:masterClrMapping/>
  </p:clrMapOvr>
  <p:timing>
    <p:tnLst>
      <p:par>
        <p:cTn id="1" dur="indefinite" restart="never" nodeType="tmRoot"/>
      </p:par>
    </p:tnLst>
  </p:timing>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035101975"/>
      </p:ext>
    </p:extLst>
  </p:cSld>
  <p:clrMapOvr>
    <a:masterClrMapping/>
  </p:clrMapOvr>
  <p:timing>
    <p:tnLst>
      <p:par>
        <p:cTn id="1" dur="indefinite" restart="never" nodeType="tmRoot"/>
      </p:par>
    </p:tnLst>
  </p:timing>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570310023"/>
      </p:ext>
    </p:extLst>
  </p:cSld>
  <p:clrMapOvr>
    <a:masterClrMapping/>
  </p:clrMapOvr>
  <p:timing>
    <p:tnLst>
      <p:par>
        <p:cTn id="1" dur="indefinite" restart="never" nodeType="tmRoot"/>
      </p:par>
    </p:tnLst>
  </p:timing>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80018092"/>
      </p:ext>
    </p:extLst>
  </p:cSld>
  <p:clrMapOvr>
    <a:masterClrMapping/>
  </p:clrMapOvr>
  <p:timing>
    <p:tnLst>
      <p:par>
        <p:cTn id="1" dur="indefinite" restart="never" nodeType="tmRoot"/>
      </p:par>
    </p:tnLst>
  </p:timing>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963876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9"/>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Text Placeholder 7"/>
          <p:cNvSpPr>
            <a:spLocks noGrp="1"/>
          </p:cNvSpPr>
          <p:nvPr>
            <p:ph type="body" sz="quarter" idx="20"/>
          </p:nvPr>
        </p:nvSpPr>
        <p:spPr>
          <a:xfrm>
            <a:off x="1679360" y="1166259"/>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6" name="Text Placeholder 7"/>
          <p:cNvSpPr>
            <a:spLocks noGrp="1"/>
          </p:cNvSpPr>
          <p:nvPr>
            <p:ph type="body" sz="quarter" idx="21"/>
          </p:nvPr>
        </p:nvSpPr>
        <p:spPr>
          <a:xfrm>
            <a:off x="2926760" y="1166259"/>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7" name="Text Placeholder 7"/>
          <p:cNvSpPr>
            <a:spLocks noGrp="1"/>
          </p:cNvSpPr>
          <p:nvPr>
            <p:ph type="body" sz="quarter" idx="22"/>
          </p:nvPr>
        </p:nvSpPr>
        <p:spPr>
          <a:xfrm>
            <a:off x="4174161" y="1166259"/>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7"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55574164"/>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483011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03181289"/>
      </p:ext>
    </p:extLst>
  </p:cSld>
  <p:clrMapOvr>
    <a:masterClrMapping/>
  </p:clrMapOvr>
  <p:timing>
    <p:tnLst>
      <p:par>
        <p:cT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87527327"/>
      </p:ext>
    </p:extLst>
  </p:cSld>
  <p:clrMapOvr>
    <a:masterClrMapping/>
  </p:clrMapOvr>
  <p:timing>
    <p:tnLst>
      <p:par>
        <p:cT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8309109"/>
      </p:ext>
    </p:extLst>
  </p:cSld>
  <p:clrMapOvr>
    <a:masterClrMapping/>
  </p:clrMapOvr>
  <p:timing>
    <p:tnLst>
      <p:par>
        <p:cTn id="1" dur="indefinite" restart="never" nodeType="tmRoot"/>
      </p:par>
    </p:tnLst>
  </p:timing>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85322904"/>
      </p:ext>
    </p:extLst>
  </p:cSld>
  <p:clrMapOvr>
    <a:masterClrMapping/>
  </p:clrMapOvr>
  <p:timing>
    <p:tnLst>
      <p:par>
        <p:cTn id="1" dur="indefinite" restart="never" nodeType="tmRoot"/>
      </p:par>
    </p:tnLst>
  </p:timing>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66921681"/>
      </p:ext>
    </p:extLst>
  </p:cSld>
  <p:clrMapOvr>
    <a:masterClrMapping/>
  </p:clrMapOvr>
  <p:timing>
    <p:tnLst>
      <p:par>
        <p:cTn id="1" dur="indefinite" restart="never" nodeType="tmRoot"/>
      </p:par>
    </p:tnLst>
  </p:timing>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5815082"/>
      </p:ext>
    </p:extLst>
  </p:cSld>
  <p:clrMapOvr>
    <a:masterClrMapping/>
  </p:clrMapOvr>
  <p:timing>
    <p:tnLst>
      <p:par>
        <p:cTn id="1" dur="indefinite" restart="never" nodeType="tmRoot"/>
      </p:par>
    </p:tnLst>
  </p:timing>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9619123"/>
      </p:ext>
    </p:extLst>
  </p:cSld>
  <p:clrMapOvr>
    <a:masterClrMapping/>
  </p:clrMapOvr>
  <p:timing>
    <p:tnLst>
      <p:par>
        <p:cTn id="1" dur="indefinite" restart="never" nodeType="tmRoot"/>
      </p:par>
    </p:tnLst>
  </p:timing>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295374876"/>
      </p:ext>
    </p:extLst>
  </p:cSld>
  <p:clrMapOvr>
    <a:masterClrMapping/>
  </p:clrMapOvr>
  <p:timing>
    <p:tnLst>
      <p:par>
        <p:cTn id="1" dur="indefinite" restart="never" nodeType="tmRoot"/>
      </p:par>
    </p:tnLst>
  </p:timing>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02586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554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p:cNvSpPr>
            <a:spLocks noGrp="1"/>
          </p:cNvSpPr>
          <p:nvPr>
            <p:ph type="body" sz="quarter" idx="24"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670748924"/>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277867405"/>
      </p:ext>
    </p:extLst>
  </p:cSld>
  <p:clrMapOvr>
    <a:masterClrMapping/>
  </p:clrMapOvr>
  <p:timing>
    <p:tnLst>
      <p:par>
        <p:cTn id="1" dur="indefinite" restart="never" nodeType="tmRoot"/>
      </p:par>
    </p:tnLst>
  </p:timing>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447707661"/>
      </p:ext>
    </p:extLst>
  </p:cSld>
  <p:clrMapOvr>
    <a:masterClrMapping/>
  </p:clrMapOvr>
  <p:timing>
    <p:tnLst>
      <p:par>
        <p:cTn id="1" dur="indefinite" restart="never" nodeType="tmRoot"/>
      </p:par>
    </p:tnLst>
  </p:timing>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457371461"/>
      </p:ext>
    </p:extLst>
  </p:cSld>
  <p:clrMapOvr>
    <a:masterClrMapping/>
  </p:clrMapOvr>
  <p:timing>
    <p:tnLst>
      <p:par>
        <p:cTn id="1" dur="indefinite" restart="never" nodeType="tmRoot"/>
      </p:par>
    </p:tnLst>
  </p:timing>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042634309"/>
      </p:ext>
    </p:extLst>
  </p:cSld>
  <p:clrMapOvr>
    <a:masterClrMapping/>
  </p:clrMapOvr>
  <p:timing>
    <p:tnLst>
      <p:par>
        <p:cTn id="1" dur="indefinite" restart="never" nodeType="tmRoot"/>
      </p:par>
    </p:tnLst>
  </p:timing>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41258891"/>
      </p:ext>
    </p:extLst>
  </p:cSld>
  <p:clrMapOvr>
    <a:masterClrMapping/>
  </p:clrMapOvr>
  <p:timing>
    <p:tnLst>
      <p:par>
        <p:cTn id="1" dur="indefinite" restart="never" nodeType="tmRoot"/>
      </p:par>
    </p:tnLst>
  </p:timing>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89772925"/>
      </p:ext>
    </p:extLst>
  </p:cSld>
  <p:clrMapOvr>
    <a:masterClrMapping/>
  </p:clrMapOvr>
  <p:timing>
    <p:tnLst>
      <p:par>
        <p:cTn id="1" dur="indefinite" restart="never" nodeType="tmRoot"/>
      </p:par>
    </p:tnLst>
  </p:timing>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00008128"/>
      </p:ext>
    </p:extLst>
  </p:cSld>
  <p:clrMapOvr>
    <a:masterClrMapping/>
  </p:clrMapOvr>
  <p:timing>
    <p:tnLst>
      <p:par>
        <p:cTn id="1" dur="indefinite" restart="never" nodeType="tmRoot"/>
      </p:par>
    </p:tnLst>
  </p:timing>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840478455"/>
      </p:ext>
    </p:extLst>
  </p:cSld>
  <p:clrMapOvr>
    <a:masterClrMapping/>
  </p:clrMapOvr>
  <p:timing>
    <p:tnLst>
      <p:par>
        <p:cTn id="1" dur="indefinite" restart="never" nodeType="tmRoot"/>
      </p:par>
    </p:tnLst>
  </p:timing>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17227354"/>
      </p:ext>
    </p:extLst>
  </p:cSld>
  <p:clrMapOvr>
    <a:masterClrMapping/>
  </p:clrMapOvr>
  <p:timing>
    <p:tnLst>
      <p:par>
        <p:cTn id="1" dur="indefinite" restart="never" nodeType="tmRoot"/>
      </p:par>
    </p:tnLst>
  </p:timing>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93989006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3"/>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0" name="Text Placeholder 7"/>
          <p:cNvSpPr>
            <a:spLocks noGrp="1"/>
          </p:cNvSpPr>
          <p:nvPr>
            <p:ph type="body" sz="quarter" idx="22"/>
          </p:nvPr>
        </p:nvSpPr>
        <p:spPr>
          <a:xfrm>
            <a:off x="2093560" y="1311683"/>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4" name="Text Placeholder 7"/>
          <p:cNvSpPr>
            <a:spLocks noGrp="1"/>
          </p:cNvSpPr>
          <p:nvPr>
            <p:ph type="body" sz="quarter" idx="23"/>
          </p:nvPr>
        </p:nvSpPr>
        <p:spPr>
          <a:xfrm>
            <a:off x="3755161" y="1311683"/>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715585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748767264"/>
      </p:ext>
    </p:extLst>
  </p:cSld>
  <p:clrMapOvr>
    <a:masterClrMapping/>
  </p:clrMapOvr>
  <p:timing>
    <p:tnLst>
      <p:par>
        <p:cTn id="1" dur="indefinite" restart="never" nodeType="tmRoot"/>
      </p:par>
    </p:tnLst>
  </p:timing>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835492868"/>
      </p:ext>
    </p:extLst>
  </p:cSld>
  <p:clrMapOvr>
    <a:masterClrMapping/>
  </p:clrMapOvr>
  <p:timing>
    <p:tnLst>
      <p:par>
        <p:cTn id="1" dur="indefinite" restart="never" nodeType="tmRoot"/>
      </p:par>
    </p:tnLst>
  </p:timing>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42045072"/>
      </p:ext>
    </p:extLst>
  </p:cSld>
  <p:clrMapOvr>
    <a:masterClrMapping/>
  </p:clrMapOvr>
  <p:timing>
    <p:tnLst>
      <p:par>
        <p:cTn id="1" dur="indefinite" restart="never" nodeType="tmRoot"/>
      </p:par>
    </p:tnLst>
  </p:timing>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914944"/>
      </p:ext>
    </p:extLst>
  </p:cSld>
  <p:clrMapOvr>
    <a:masterClrMapping/>
  </p:clrMapOvr>
  <p:timing>
    <p:tnLst>
      <p:par>
        <p:cTn id="1" dur="indefinite" restart="never" nodeType="tmRoot"/>
      </p:par>
    </p:tnLst>
  </p:timing>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28353028"/>
      </p:ext>
    </p:extLst>
  </p:cSld>
  <p:clrMapOvr>
    <a:masterClrMapping/>
  </p:clrMapOvr>
  <p:timing>
    <p:tnLst>
      <p:par>
        <p:cT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46520186"/>
      </p:ext>
    </p:extLst>
  </p:cSld>
  <p:clrMapOvr>
    <a:masterClrMapping/>
  </p:clrMapOvr>
  <p:timing>
    <p:tnLst>
      <p:par>
        <p:cT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7666038"/>
      </p:ext>
    </p:extLst>
  </p:cSld>
  <p:clrMapOvr>
    <a:masterClrMapping/>
  </p:clrMapOvr>
  <p:timing>
    <p:tnLst>
      <p:par>
        <p:cTn id="1" dur="indefinite" restart="never" nodeType="tmRoot"/>
      </p:par>
    </p:tnLst>
  </p:timing>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31971335"/>
      </p:ext>
    </p:extLst>
  </p:cSld>
  <p:clrMapOvr>
    <a:masterClrMapping/>
  </p:clrMapOvr>
  <p:timing>
    <p:tnLst>
      <p:par>
        <p:cTn id="1" dur="indefinite" restart="never" nodeType="tmRoot"/>
      </p:par>
    </p:tnLst>
  </p:timing>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89035701"/>
      </p:ext>
    </p:extLst>
  </p:cSld>
  <p:clrMapOvr>
    <a:masterClrMapping/>
  </p:clrMapOvr>
  <p:timing>
    <p:tnLst>
      <p:par>
        <p:cTn id="1" dur="indefinite" restart="never" nodeType="tmRoot"/>
      </p:par>
    </p:tnLst>
  </p:timing>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2340761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9287603"/>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755483112"/>
      </p:ext>
    </p:extLst>
  </p:cSld>
  <p:clrMapOvr>
    <a:masterClrMapping/>
  </p:clrMapOvr>
  <p:timing>
    <p:tnLst>
      <p:par>
        <p:cTn id="1" dur="indefinite" restart="never" nodeType="tmRoot"/>
      </p:par>
    </p:tnLst>
  </p:timing>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81889966"/>
      </p:ext>
    </p:extLst>
  </p:cSld>
  <p:clrMapOvr>
    <a:masterClrMapping/>
  </p:clrMapOvr>
  <p:timing>
    <p:tnLst>
      <p:par>
        <p:cTn id="1" dur="indefinite" restart="never" nodeType="tmRoot"/>
      </p:par>
    </p:tnLst>
  </p:timing>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32014347"/>
      </p:ext>
    </p:extLst>
  </p:cSld>
  <p:clrMapOvr>
    <a:masterClrMapping/>
  </p:clrMapOvr>
  <p:timing>
    <p:tnLst>
      <p:par>
        <p:cTn id="1" dur="indefinite" restart="never" nodeType="tmRoot"/>
      </p:par>
    </p:tnLst>
  </p:timing>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245091896"/>
      </p:ext>
    </p:extLst>
  </p:cSld>
  <p:clrMapOvr>
    <a:masterClrMapping/>
  </p:clrMapOvr>
  <p:timing>
    <p:tnLst>
      <p:par>
        <p:cTn id="1" dur="indefinite" restart="never" nodeType="tmRoot"/>
      </p:par>
    </p:tnLst>
  </p:timing>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243848918"/>
      </p:ext>
    </p:extLst>
  </p:cSld>
  <p:clrMapOvr>
    <a:masterClrMapping/>
  </p:clrMapOvr>
  <p:timing>
    <p:tnLst>
      <p:par>
        <p:cTn id="1" dur="indefinite" restart="never" nodeType="tmRoot"/>
      </p:par>
    </p:tnLst>
  </p:timing>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074624364"/>
      </p:ext>
    </p:extLst>
  </p:cSld>
  <p:clrMapOvr>
    <a:masterClrMapping/>
  </p:clrMapOvr>
  <p:timing>
    <p:tnLst>
      <p:par>
        <p:cTn id="1" dur="indefinite" restart="never" nodeType="tmRoot"/>
      </p:par>
    </p:tnLst>
  </p:timing>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81394912"/>
      </p:ext>
    </p:extLst>
  </p:cSld>
  <p:clrMapOvr>
    <a:masterClrMapping/>
  </p:clrMapOvr>
  <p:timing>
    <p:tnLst>
      <p:par>
        <p:cTn id="1" dur="indefinite" restart="never" nodeType="tmRoot"/>
      </p:par>
    </p:tnLst>
  </p:timing>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557873892"/>
      </p:ext>
    </p:extLst>
  </p:cSld>
  <p:clrMapOvr>
    <a:masterClrMapping/>
  </p:clrMapOvr>
  <p:timing>
    <p:tnLst>
      <p:par>
        <p:cTn id="1" dur="indefinite" restart="never" nodeType="tmRoot"/>
      </p:par>
    </p:tnLst>
  </p:timing>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1081107"/>
      </p:ext>
    </p:extLst>
  </p:cSld>
  <p:clrMapOvr>
    <a:masterClrMapping/>
  </p:clrMapOvr>
  <p:timing>
    <p:tnLst>
      <p:par>
        <p:cTn id="1" dur="indefinite" restart="never" nodeType="tmRoot"/>
      </p:par>
    </p:tnLst>
  </p:timing>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5989802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60" y="1457108"/>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9" name="Text Placeholder 7"/>
          <p:cNvSpPr>
            <a:spLocks noGrp="1"/>
          </p:cNvSpPr>
          <p:nvPr>
            <p:ph type="body" sz="quarter" idx="22"/>
          </p:nvPr>
        </p:nvSpPr>
        <p:spPr>
          <a:xfrm>
            <a:off x="2925801" y="1457108"/>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a:t>Click to edit Master text styles</a:t>
            </a:r>
          </a:p>
          <a:p>
            <a:pPr lvl="1"/>
            <a:r>
              <a:rPr lang="en-US" dirty="0"/>
              <a:t>Second level</a:t>
            </a:r>
          </a:p>
        </p:txBody>
      </p:sp>
      <p:sp>
        <p:nvSpPr>
          <p:cNvPr id="11" name="Content Placeholder 13"/>
          <p:cNvSpPr>
            <a:spLocks noGrp="1"/>
          </p:cNvSpPr>
          <p:nvPr>
            <p:ph sz="quarter" idx="18"/>
          </p:nvPr>
        </p:nvSpPr>
        <p:spPr>
          <a:xfrm>
            <a:off x="43196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925801"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4"/>
          <p:cNvSpPr>
            <a:spLocks noGrp="1"/>
          </p:cNvSpPr>
          <p:nvPr>
            <p:ph type="body" sz="quarter" idx="23"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51540809"/>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729467"/>
      </p:ext>
    </p:extLst>
  </p:cSld>
  <p:clrMapOvr>
    <a:masterClrMapping/>
  </p:clrMapOvr>
  <p:timing>
    <p:tnLst>
      <p:par>
        <p:cTn id="1" dur="indefinite" restart="never" nodeType="tmRoot"/>
      </p:par>
    </p:tnLst>
  </p:timing>
</p:sldLayout>
</file>

<file path=ppt/slideLayouts/slideLayout531.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398850"/>
      </p:ext>
    </p:extLst>
  </p:cSld>
  <p:clrMapOvr>
    <a:masterClrMapping/>
  </p:clrMapOvr>
  <p:timing>
    <p:tnLst>
      <p:par>
        <p:cTn id="1" dur="indefinite" restart="never" nodeType="tmRoot"/>
      </p:par>
    </p:tnLst>
  </p:timing>
</p:sldLayout>
</file>

<file path=ppt/slideLayouts/slideLayout5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59" y="1006528"/>
            <a:ext cx="4895533" cy="694519"/>
          </a:xfrm>
        </p:spPr>
        <p:txBody>
          <a:bodyPr>
            <a:normAutofit/>
          </a:bodyPr>
          <a:lstStyle>
            <a:lvl1pPr>
              <a:defRPr sz="1701"/>
            </a:lvl1pPr>
          </a:lstStyle>
          <a:p>
            <a:r>
              <a:rPr lang="en-US" dirty="0" smtClean="0"/>
              <a:t>Click to edit Master title style</a:t>
            </a:r>
            <a:endParaRPr lang="en-US" dirty="0"/>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2279047380"/>
      </p:ext>
    </p:extLst>
  </p:cSld>
  <p:clrMapOvr>
    <a:masterClrMapping/>
  </p:clrMapOvr>
  <p:timing>
    <p:tnLst>
      <p:par>
        <p:cTn id="1" dur="indefinite" restart="never" nodeType="tmRoot"/>
      </p:par>
    </p:tnLst>
  </p:timing>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8509571"/>
      </p:ext>
    </p:extLst>
  </p:cSld>
  <p:clrMapOvr>
    <a:masterClrMapping/>
  </p:clrMapOvr>
  <p:timing>
    <p:tnLst>
      <p:par>
        <p:cTn id="1" dur="indefinite" restart="never" nodeType="tmRoot"/>
      </p:par>
    </p:tnLst>
  </p:timing>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23307807"/>
      </p:ext>
    </p:extLst>
  </p:cSld>
  <p:clrMapOvr>
    <a:masterClrMapping/>
  </p:clrMapOvr>
  <p:timing>
    <p:tnLst>
      <p:par>
        <p:cTn id="1" dur="indefinite" restart="never" nodeType="tmRoot"/>
      </p:par>
    </p:tnLst>
  </p:timing>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85282134"/>
      </p:ext>
    </p:extLst>
  </p:cSld>
  <p:clrMapOvr>
    <a:masterClrMapping/>
  </p:clrMapOvr>
  <p:timing>
    <p:tnLst>
      <p:par>
        <p:cTn id="1" dur="indefinite" restart="never" nodeType="tmRoot"/>
      </p:par>
    </p:tnLst>
  </p:timing>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959"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596222851"/>
      </p:ext>
    </p:extLst>
  </p:cSld>
  <p:clrMapOvr>
    <a:masterClrMapping/>
  </p:clrMapOvr>
  <p:timing>
    <p:tnLst>
      <p:par>
        <p:cTn id="1" dur="indefinite" restart="never" nodeType="tmRoot"/>
      </p:par>
    </p:tnLst>
  </p:timing>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83511663"/>
      </p:ext>
    </p:extLst>
  </p:cSld>
  <p:clrMapOvr>
    <a:masterClrMapping/>
  </p:clrMapOvr>
  <p:timing>
    <p:tnLst>
      <p:par>
        <p:cTn id="1" dur="indefinite" restart="never" nodeType="tmRoot"/>
      </p:par>
    </p:tnLst>
  </p:timing>
</p:sldLayout>
</file>

<file path=ppt/slideLayouts/slideLayout53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959"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25383918"/>
      </p:ext>
    </p:extLst>
  </p:cSld>
  <p:clrMapOvr>
    <a:masterClrMapping/>
  </p:clrMapOvr>
  <p:timing>
    <p:tnLst>
      <p:par>
        <p:cTn id="1" dur="indefinite" restart="never" nodeType="tmRoot"/>
      </p:par>
    </p:tnLst>
  </p:timing>
</p:sldLayout>
</file>

<file path=ppt/slideLayouts/slideLayout5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576016"/>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576016"/>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032877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87774193"/>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959" y="690862"/>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4" name="Content Placeholder 3"/>
          <p:cNvSpPr>
            <a:spLocks noGrp="1"/>
          </p:cNvSpPr>
          <p:nvPr>
            <p:ph sz="half" idx="2"/>
          </p:nvPr>
        </p:nvSpPr>
        <p:spPr>
          <a:xfrm>
            <a:off x="431959" y="852009"/>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2925722" y="690862"/>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smtClean="0"/>
              <a:t>Click to edit Master text styles</a:t>
            </a:r>
          </a:p>
        </p:txBody>
      </p:sp>
      <p:sp>
        <p:nvSpPr>
          <p:cNvPr id="6" name="Content Placeholder 5"/>
          <p:cNvSpPr>
            <a:spLocks noGrp="1"/>
          </p:cNvSpPr>
          <p:nvPr>
            <p:ph sz="quarter" idx="4"/>
          </p:nvPr>
        </p:nvSpPr>
        <p:spPr>
          <a:xfrm>
            <a:off x="2925722" y="852009"/>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9840220"/>
      </p:ext>
    </p:extLst>
  </p:cSld>
  <p:clrMapOvr>
    <a:masterClrMapping/>
  </p:clrMapOvr>
  <p:timing>
    <p:tnLst>
      <p:par>
        <p:cTn id="1" dur="indefinite" restart="never" nodeType="tmRoot"/>
      </p:par>
    </p:tnLst>
  </p:timing>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4845680"/>
      </p:ext>
    </p:extLst>
  </p:cSld>
  <p:clrMapOvr>
    <a:masterClrMapping/>
  </p:clrMapOvr>
  <p:timing>
    <p:tnLst>
      <p:par>
        <p:cTn id="1" dur="indefinite" restart="never" nodeType="tmRoot"/>
      </p:par>
    </p:tnLst>
  </p:timing>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4"/>
          <p:cNvSpPr>
            <a:spLocks noGrp="1"/>
          </p:cNvSpPr>
          <p:nvPr>
            <p:ph type="body" sz="quarter" idx="1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28756705"/>
      </p:ext>
    </p:extLst>
  </p:cSld>
  <p:clrMapOvr>
    <a:masterClrMapping/>
  </p:clrMapOvr>
  <p:timing>
    <p:tnLst>
      <p:par>
        <p:cTn id="1" dur="indefinite" restart="never" nodeType="tmRoot"/>
      </p:par>
    </p:tnLst>
  </p:timing>
</p:sldLayout>
</file>

<file path=ppt/slideLayouts/slideLayout543.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651485"/>
      </p:ext>
    </p:extLst>
  </p:cSld>
  <p:clrMapOvr>
    <a:masterClrMapping/>
  </p:clrMapOvr>
  <p:timing>
    <p:tnLst>
      <p:par>
        <p:cTn id="1" dur="indefinite" restart="never" nodeType="tmRoot"/>
      </p:par>
    </p:tnLst>
  </p:timing>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492792694"/>
      </p:ext>
    </p:extLst>
  </p:cSld>
  <p:clrMapOvr>
    <a:masterClrMapping/>
  </p:clrMapOvr>
  <p:timing>
    <p:tnLst>
      <p:par>
        <p:cTn id="1" dur="indefinite" restart="never" nodeType="tmRoot"/>
      </p:par>
    </p:tnLst>
  </p:timing>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0"/>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0"/>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0"/>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0"/>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0"/>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0"/>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0"/>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0"/>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0"/>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39"/>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39"/>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39"/>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39"/>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39"/>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24627144"/>
      </p:ext>
    </p:extLst>
  </p:cSld>
  <p:clrMapOvr>
    <a:masterClrMapping/>
  </p:clrMapOvr>
  <p:timing>
    <p:tnLst>
      <p:par>
        <p:cTn id="1" dur="indefinite" restart="never" nodeType="tmRoot"/>
      </p:par>
    </p:tnLst>
  </p:timing>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1213416047"/>
      </p:ext>
    </p:extLst>
  </p:cSld>
  <p:clrMapOvr>
    <a:masterClrMapping/>
  </p:clrMapOvr>
  <p:timing>
    <p:tnLst>
      <p:par>
        <p:cTn id="1" dur="indefinite" restart="never" nodeType="tmRoot"/>
      </p:par>
    </p:tnLst>
  </p:timing>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640504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9"/>
          <p:cNvSpPr>
            <a:spLocks noGrp="1"/>
          </p:cNvSpPr>
          <p:nvPr>
            <p:ph type="body" sz="quarter" idx="15"/>
          </p:nvPr>
        </p:nvSpPr>
        <p:spPr>
          <a:xfrm>
            <a:off x="167984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6"/>
          </p:nvPr>
        </p:nvSpPr>
        <p:spPr>
          <a:xfrm>
            <a:off x="2927720"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9"/>
          <p:cNvSpPr>
            <a:spLocks noGrp="1"/>
          </p:cNvSpPr>
          <p:nvPr>
            <p:ph type="body" sz="quarter" idx="17"/>
          </p:nvPr>
        </p:nvSpPr>
        <p:spPr>
          <a:xfrm>
            <a:off x="4175601" y="2353087"/>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80413566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9314482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64569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01957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1" name="Picture Placeholder 3"/>
          <p:cNvSpPr>
            <a:spLocks noGrp="1"/>
          </p:cNvSpPr>
          <p:nvPr>
            <p:ph type="pic" sz="quarter" idx="23"/>
          </p:nvPr>
        </p:nvSpPr>
        <p:spPr>
          <a:xfrm>
            <a:off x="439345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164569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01957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9" name="Picture Placeholder 3"/>
          <p:cNvSpPr>
            <a:spLocks noGrp="1"/>
          </p:cNvSpPr>
          <p:nvPr>
            <p:ph type="pic" sz="quarter" idx="31"/>
          </p:nvPr>
        </p:nvSpPr>
        <p:spPr>
          <a:xfrm>
            <a:off x="439345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164569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01957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7" name="Picture Placeholder 3"/>
          <p:cNvSpPr>
            <a:spLocks noGrp="1"/>
          </p:cNvSpPr>
          <p:nvPr>
            <p:ph type="pic" sz="quarter" idx="39"/>
          </p:nvPr>
        </p:nvSpPr>
        <p:spPr>
          <a:xfrm>
            <a:off x="439345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6"/>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46738053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093560"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6"/>
          </p:nvPr>
        </p:nvSpPr>
        <p:spPr>
          <a:xfrm>
            <a:off x="3755161" y="2353087"/>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94704535"/>
      </p:ext>
    </p:extLst>
  </p:cSld>
  <p:clrMapOvr>
    <a:masterClrMapping/>
  </p:clrMapOvr>
  <p:timing>
    <p:tnLst>
      <p:par>
        <p:cTn id="1" dur="indefinite" restart="never" nodeType="tmRoot"/>
      </p:par>
    </p:tnLst>
  </p:timing>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230456"/>
      </p:ext>
    </p:extLst>
  </p:cSld>
  <p:clrMapOvr>
    <a:masterClrMapping/>
  </p:clrMapOvr>
  <p:timing>
    <p:tnLst>
      <p:par>
        <p:cTn id="1" dur="indefinite" restart="never" nodeType="tmRoot"/>
      </p:par>
    </p:tnLst>
  </p:timing>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9"/>
          <p:cNvSpPr>
            <a:spLocks noGrp="1"/>
          </p:cNvSpPr>
          <p:nvPr>
            <p:ph type="body" sz="quarter" idx="15"/>
          </p:nvPr>
        </p:nvSpPr>
        <p:spPr>
          <a:xfrm>
            <a:off x="2925080" y="2353087"/>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99972214"/>
      </p:ext>
    </p:extLst>
  </p:cSld>
  <p:clrMapOvr>
    <a:masterClrMapping/>
  </p:clrMapOvr>
  <p:timing>
    <p:tnLst>
      <p:par>
        <p:cTn id="1" dur="indefinite" restart="never" nodeType="tmRoot"/>
      </p:par>
    </p:tnLst>
  </p:timing>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89010900"/>
      </p:ext>
    </p:extLst>
  </p:cSld>
  <p:clrMapOvr>
    <a:masterClrMapping/>
  </p:clrMapOvr>
  <p:timing>
    <p:tnLst>
      <p:par>
        <p:cTn id="1" dur="indefinite" restart="never" nodeType="tmRoot"/>
      </p:par>
    </p:tnLst>
  </p:timing>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93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760"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4161" y="1443479"/>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4"/>
          <p:cNvSpPr>
            <a:spLocks noGrp="1"/>
          </p:cNvSpPr>
          <p:nvPr>
            <p:ph type="body" sz="quarter" idx="22"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65441194"/>
      </p:ext>
    </p:extLst>
  </p:cSld>
  <p:clrMapOvr>
    <a:masterClrMapping/>
  </p:clrMapOvr>
  <p:timing>
    <p:tnLst>
      <p:par>
        <p:cTn id="1" dur="indefinite" restart="never" nodeType="tmRoot"/>
      </p:par>
    </p:tnLst>
  </p:timing>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051984"/>
      </p:ext>
    </p:extLst>
  </p:cSld>
  <p:clrMapOvr>
    <a:masterClrMapping/>
  </p:clrMapOvr>
  <p:timing>
    <p:tnLst>
      <p:par>
        <p:cTn id="1" dur="indefinite" restart="never" nodeType="tmRoot"/>
      </p:par>
    </p:tnLst>
  </p:timing>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1443479"/>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4"/>
          <p:cNvSpPr>
            <a:spLocks noGrp="1"/>
          </p:cNvSpPr>
          <p:nvPr>
            <p:ph type="body" sz="quarter" idx="2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6633513"/>
      </p:ext>
    </p:extLst>
  </p:cSld>
  <p:clrMapOvr>
    <a:masterClrMapping/>
  </p:clrMapOvr>
  <p:timing>
    <p:tnLst>
      <p:par>
        <p:cTn id="1" dur="indefinite" restart="never" nodeType="tmRoot"/>
      </p:par>
    </p:tnLst>
  </p:timing>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8332972"/>
      </p:ext>
    </p:extLst>
  </p:cSld>
  <p:clrMapOvr>
    <a:masterClrMapping/>
  </p:clrMapOvr>
  <p:timing>
    <p:tnLst>
      <p:par>
        <p:cTn id="1" dur="indefinite" restart="never" nodeType="tmRoot"/>
      </p:par>
    </p:tnLst>
  </p:timing>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59"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1443479"/>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20"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166162546"/>
      </p:ext>
    </p:extLst>
  </p:cSld>
  <p:clrMapOvr>
    <a:masterClrMapping/>
  </p:clrMapOvr>
  <p:timing>
    <p:tnLst>
      <p:par>
        <p:cTn id="1" dur="indefinite" restart="never" nodeType="tmRoot"/>
      </p:par>
    </p:tnLst>
  </p:timing>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1863108031"/>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0801040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38321325"/>
      </p:ext>
    </p:extLst>
  </p:cSld>
  <p:clrMapOvr>
    <a:masterClrMapping/>
  </p:clrMapOvr>
  <p:timing>
    <p:tnLst>
      <p:par>
        <p:cTn id="1" dur="indefinite" restart="never" nodeType="tmRoot"/>
      </p:par>
    </p:tnLst>
  </p:timing>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11722723"/>
      </p:ext>
    </p:extLst>
  </p:cSld>
  <p:clrMapOvr>
    <a:masterClrMapping/>
  </p:clrMapOvr>
  <p:timing>
    <p:tnLst>
      <p:par>
        <p:cTn id="1" dur="indefinite" restart="never" nodeType="tmRoot"/>
      </p:par>
    </p:tnLst>
  </p:timing>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890239444"/>
      </p:ext>
    </p:extLst>
  </p:cSld>
  <p:clrMapOvr>
    <a:masterClrMapping/>
  </p:clrMapOvr>
  <p:timing>
    <p:tnLst>
      <p:par>
        <p:cTn id="1" dur="indefinite" restart="never" nodeType="tmRoot"/>
      </p:par>
    </p:tnLst>
  </p:timing>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2645574992"/>
      </p:ext>
    </p:extLst>
  </p:cSld>
  <p:clrMapOvr>
    <a:masterClrMapping/>
  </p:clrMapOvr>
  <p:timing>
    <p:tnLst>
      <p:par>
        <p:cTn id="1" dur="indefinite" restart="never" nodeType="tmRoot"/>
      </p:par>
    </p:tnLst>
  </p:timing>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Content Placeholder 13"/>
          <p:cNvSpPr>
            <a:spLocks noGrp="1"/>
          </p:cNvSpPr>
          <p:nvPr>
            <p:ph sz="quarter" idx="18"/>
          </p:nvPr>
        </p:nvSpPr>
        <p:spPr>
          <a:xfrm>
            <a:off x="431959"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13"/>
          <p:cNvSpPr>
            <a:spLocks noGrp="1"/>
          </p:cNvSpPr>
          <p:nvPr>
            <p:ph sz="quarter" idx="19"/>
          </p:nvPr>
        </p:nvSpPr>
        <p:spPr>
          <a:xfrm>
            <a:off x="2925800" y="2222614"/>
            <a:ext cx="2401691" cy="632713"/>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2" name="Text Placeholder 4"/>
          <p:cNvSpPr>
            <a:spLocks noGrp="1"/>
          </p:cNvSpPr>
          <p:nvPr>
            <p:ph type="body" sz="quarter" idx="26"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484596754"/>
      </p:ext>
    </p:extLst>
  </p:cSld>
  <p:clrMapOvr>
    <a:masterClrMapping/>
  </p:clrMapOvr>
  <p:timing>
    <p:tnLst>
      <p:par>
        <p:cTn id="1" dur="indefinite" restart="never" nodeType="tmRoot"/>
      </p:par>
    </p:tnLst>
  </p:timing>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3217947868"/>
      </p:ext>
    </p:extLst>
  </p:cSld>
  <p:clrMapOvr>
    <a:masterClrMapping/>
  </p:clrMapOvr>
  <p:timing>
    <p:tnLst>
      <p:par>
        <p:cTn id="1" dur="indefinite" restart="never" nodeType="tmRoot"/>
      </p:par>
    </p:tnLst>
  </p:timing>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93259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93259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93259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93259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45094559"/>
      </p:ext>
    </p:extLst>
  </p:cSld>
  <p:clrMapOvr>
    <a:masterClrMapping/>
  </p:clrMapOvr>
  <p:timing>
    <p:tnLst>
      <p:par>
        <p:cTn id="1" dur="indefinite" restart="never" nodeType="tmRoot"/>
      </p:par>
    </p:tnLst>
  </p:timing>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964610202"/>
      </p:ext>
    </p:extLst>
  </p:cSld>
  <p:clrMapOvr>
    <a:masterClrMapping/>
  </p:clrMapOvr>
  <p:timing>
    <p:tnLst>
      <p:par>
        <p:cTn id="1" dur="indefinite" restart="never" nodeType="tmRoot"/>
      </p:par>
    </p:tnLst>
  </p:timing>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207802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207802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207802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4215196826"/>
      </p:ext>
    </p:extLst>
  </p:cSld>
  <p:clrMapOvr>
    <a:masterClrMapping/>
  </p:clrMapOvr>
  <p:timing>
    <p:tnLst>
      <p:par>
        <p:cTn id="1" dur="indefinite" restart="never" nodeType="tmRoot"/>
      </p:par>
    </p:tnLst>
  </p:timing>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7" name="Text Placeholder 4"/>
          <p:cNvSpPr>
            <a:spLocks noGrp="1"/>
          </p:cNvSpPr>
          <p:nvPr>
            <p:ph type="body" sz="quarter" idx="18"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16568423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48990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6"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3" name="Picture Placeholder 3"/>
          <p:cNvSpPr>
            <a:spLocks noGrp="1"/>
          </p:cNvSpPr>
          <p:nvPr>
            <p:ph type="pic" sz="quarter" idx="35"/>
          </p:nvPr>
        </p:nvSpPr>
        <p:spPr>
          <a:xfrm>
            <a:off x="2059800"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20"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5"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3" y="2205086"/>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4188907323"/>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201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2223446"/>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2223446"/>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889182833"/>
      </p:ext>
    </p:extLst>
  </p:cSld>
  <p:clrMapOvr>
    <a:masterClrMapping/>
  </p:clrMapOvr>
  <p:timing>
    <p:tnLst>
      <p:par>
        <p:cTn id="1" dur="indefinite" restart="never" nodeType="tmRoot"/>
      </p:par>
    </p:tnLst>
  </p:timing>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2617912"/>
      </p:ext>
    </p:extLst>
  </p:cSld>
  <p:clrMapOvr>
    <a:masterClrMapping/>
  </p:clrMapOvr>
  <p:timing>
    <p:tnLst>
      <p:par>
        <p:cTn id="1" dur="indefinite" restart="never" nodeType="tmRoot"/>
      </p:par>
    </p:tnLst>
  </p:timing>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19"/>
          </p:nvPr>
        </p:nvSpPr>
        <p:spPr>
          <a:xfrm>
            <a:off x="431959" y="1166258"/>
            <a:ext cx="1153330" cy="742960"/>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Text Placeholder 7"/>
          <p:cNvSpPr>
            <a:spLocks noGrp="1"/>
          </p:cNvSpPr>
          <p:nvPr>
            <p:ph type="body" sz="quarter" idx="20"/>
          </p:nvPr>
        </p:nvSpPr>
        <p:spPr>
          <a:xfrm>
            <a:off x="1679360" y="1166258"/>
            <a:ext cx="1153330" cy="742960"/>
          </a:xfrm>
          <a:solidFill>
            <a:schemeClr val="accent3">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6" name="Text Placeholder 7"/>
          <p:cNvSpPr>
            <a:spLocks noGrp="1"/>
          </p:cNvSpPr>
          <p:nvPr>
            <p:ph type="body" sz="quarter" idx="21"/>
          </p:nvPr>
        </p:nvSpPr>
        <p:spPr>
          <a:xfrm>
            <a:off x="2926760" y="1166258"/>
            <a:ext cx="1153330" cy="742960"/>
          </a:xfrm>
          <a:solidFill>
            <a:schemeClr val="accent5">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7" name="Text Placeholder 7"/>
          <p:cNvSpPr>
            <a:spLocks noGrp="1"/>
          </p:cNvSpPr>
          <p:nvPr>
            <p:ph type="body" sz="quarter" idx="22"/>
          </p:nvPr>
        </p:nvSpPr>
        <p:spPr>
          <a:xfrm>
            <a:off x="4174161" y="1166258"/>
            <a:ext cx="1153330" cy="742960"/>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8" name="Content Placeholder 13"/>
          <p:cNvSpPr>
            <a:spLocks noGrp="1"/>
          </p:cNvSpPr>
          <p:nvPr>
            <p:ph sz="quarter" idx="18"/>
          </p:nvPr>
        </p:nvSpPr>
        <p:spPr>
          <a:xfrm>
            <a:off x="431959" y="1990119"/>
            <a:ext cx="1153330" cy="809577"/>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13"/>
          <p:cNvSpPr>
            <a:spLocks noGrp="1"/>
          </p:cNvSpPr>
          <p:nvPr>
            <p:ph sz="quarter" idx="24"/>
          </p:nvPr>
        </p:nvSpPr>
        <p:spPr>
          <a:xfrm>
            <a:off x="16793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13"/>
          <p:cNvSpPr>
            <a:spLocks noGrp="1"/>
          </p:cNvSpPr>
          <p:nvPr>
            <p:ph sz="quarter" idx="25"/>
          </p:nvPr>
        </p:nvSpPr>
        <p:spPr>
          <a:xfrm>
            <a:off x="2926760"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Content Placeholder 13"/>
          <p:cNvSpPr>
            <a:spLocks noGrp="1"/>
          </p:cNvSpPr>
          <p:nvPr>
            <p:ph sz="quarter" idx="26"/>
          </p:nvPr>
        </p:nvSpPr>
        <p:spPr>
          <a:xfrm>
            <a:off x="4174161" y="1990119"/>
            <a:ext cx="1153330" cy="809577"/>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27"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584457527"/>
      </p:ext>
    </p:extLst>
  </p:cSld>
  <p:clrMapOvr>
    <a:masterClrMapping/>
  </p:clrMapOvr>
  <p:timing>
    <p:tnLst>
      <p:par>
        <p:cTn id="1" dur="indefinite" restart="never" nodeType="tmRoot"/>
      </p:par>
    </p:tnLst>
  </p:timing>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Text Placeholder 4"/>
          <p:cNvSpPr>
            <a:spLocks noGrp="1"/>
          </p:cNvSpPr>
          <p:nvPr>
            <p:ph type="body" sz="quarter" idx="24"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419804011"/>
      </p:ext>
    </p:extLst>
  </p:cSld>
  <p:clrMapOvr>
    <a:masterClrMapping/>
  </p:clrMapOvr>
  <p:timing>
    <p:tnLst>
      <p:par>
        <p:cTn id="1" dur="indefinite" restart="never" nodeType="tmRoot"/>
      </p:par>
    </p:tnLst>
  </p:timing>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9" name="Text Placeholder 7"/>
          <p:cNvSpPr>
            <a:spLocks noGrp="1"/>
          </p:cNvSpPr>
          <p:nvPr>
            <p:ph type="body" sz="quarter" idx="21"/>
          </p:nvPr>
        </p:nvSpPr>
        <p:spPr>
          <a:xfrm>
            <a:off x="431959" y="1311682"/>
            <a:ext cx="1572330" cy="597536"/>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0" name="Text Placeholder 7"/>
          <p:cNvSpPr>
            <a:spLocks noGrp="1"/>
          </p:cNvSpPr>
          <p:nvPr>
            <p:ph type="body" sz="quarter" idx="22"/>
          </p:nvPr>
        </p:nvSpPr>
        <p:spPr>
          <a:xfrm>
            <a:off x="2093560" y="1311682"/>
            <a:ext cx="1572330" cy="597536"/>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4" name="Text Placeholder 7"/>
          <p:cNvSpPr>
            <a:spLocks noGrp="1"/>
          </p:cNvSpPr>
          <p:nvPr>
            <p:ph type="body" sz="quarter" idx="23"/>
          </p:nvPr>
        </p:nvSpPr>
        <p:spPr>
          <a:xfrm>
            <a:off x="3755161" y="1311682"/>
            <a:ext cx="1572330" cy="597536"/>
          </a:xfrm>
          <a:solidFill>
            <a:schemeClr val="bg2">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3" name="Content Placeholder 13"/>
          <p:cNvSpPr>
            <a:spLocks noGrp="1"/>
          </p:cNvSpPr>
          <p:nvPr>
            <p:ph sz="quarter" idx="18"/>
          </p:nvPr>
        </p:nvSpPr>
        <p:spPr>
          <a:xfrm>
            <a:off x="431959"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3"/>
          <p:cNvSpPr>
            <a:spLocks noGrp="1"/>
          </p:cNvSpPr>
          <p:nvPr>
            <p:ph sz="quarter" idx="19"/>
          </p:nvPr>
        </p:nvSpPr>
        <p:spPr>
          <a:xfrm>
            <a:off x="2093560"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13"/>
          <p:cNvSpPr>
            <a:spLocks noGrp="1"/>
          </p:cNvSpPr>
          <p:nvPr>
            <p:ph sz="quarter" idx="20"/>
          </p:nvPr>
        </p:nvSpPr>
        <p:spPr>
          <a:xfrm>
            <a:off x="3755161" y="1990119"/>
            <a:ext cx="1572330" cy="827121"/>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9422350"/>
      </p:ext>
    </p:extLst>
  </p:cSld>
  <p:clrMapOvr>
    <a:masterClrMapping/>
  </p:clrMapOvr>
  <p:timing>
    <p:tnLst>
      <p:par>
        <p:cTn id="1" dur="indefinite" restart="never" nodeType="tmRoot"/>
      </p:par>
    </p:tnLst>
  </p:timing>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2442303"/>
      </p:ext>
    </p:extLst>
  </p:cSld>
  <p:clrMapOvr>
    <a:masterClrMapping/>
  </p:clrMapOvr>
  <p:timing>
    <p:tnLst>
      <p:par>
        <p:cTn id="1" dur="indefinite" restart="never" nodeType="tmRoot"/>
      </p:par>
    </p:tnLst>
  </p:timing>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925080" y="660018"/>
            <a:ext cx="2402411" cy="124920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8" name="Text Placeholder 7"/>
          <p:cNvSpPr>
            <a:spLocks noGrp="1"/>
          </p:cNvSpPr>
          <p:nvPr>
            <p:ph type="body" sz="quarter" idx="21"/>
          </p:nvPr>
        </p:nvSpPr>
        <p:spPr>
          <a:xfrm>
            <a:off x="431959" y="1457107"/>
            <a:ext cx="2401691" cy="452111"/>
          </a:xfrm>
          <a:solidFill>
            <a:schemeClr val="accent1">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9" name="Text Placeholder 7"/>
          <p:cNvSpPr>
            <a:spLocks noGrp="1"/>
          </p:cNvSpPr>
          <p:nvPr>
            <p:ph type="body" sz="quarter" idx="22"/>
          </p:nvPr>
        </p:nvSpPr>
        <p:spPr>
          <a:xfrm>
            <a:off x="2925800" y="1457107"/>
            <a:ext cx="2401691" cy="452111"/>
          </a:xfrm>
          <a:solidFill>
            <a:schemeClr val="accent4">
              <a:alpha val="80000"/>
            </a:schemeClr>
          </a:solidFill>
        </p:spPr>
        <p:txBody>
          <a:bodyPr lIns="182880" tIns="91440" rIns="182880" bIns="91440" anchor="b" anchorCtr="0">
            <a:spAutoFit/>
          </a:bodyPr>
          <a:lstStyle>
            <a:lvl1pPr marL="0" indent="0">
              <a:buNone/>
              <a:defRPr sz="945">
                <a:solidFill>
                  <a:srgbClr val="FFFFFF"/>
                </a:solidFill>
              </a:defRPr>
            </a:lvl1pPr>
            <a:lvl2pPr marL="0" indent="0">
              <a:buFont typeface="Arial" panose="020B0604020202020204" pitchFamily="34" charset="0"/>
              <a:buNone/>
              <a:defRPr sz="661">
                <a:solidFill>
                  <a:srgbClr val="FFFFFF"/>
                </a:solidFill>
              </a:defRPr>
            </a:lvl2pPr>
            <a:lvl3pPr marL="161986" indent="-80993">
              <a:defRPr sz="661">
                <a:solidFill>
                  <a:srgbClr val="FFFFFF"/>
                </a:solidFill>
              </a:defRPr>
            </a:lvl3pPr>
            <a:lvl4pPr marL="242979" indent="-80993">
              <a:defRPr sz="661">
                <a:solidFill>
                  <a:srgbClr val="FFFFFF"/>
                </a:solidFill>
              </a:defRPr>
            </a:lvl4pPr>
            <a:lvl5pPr marL="350970" indent="-107991">
              <a:defRPr sz="661">
                <a:solidFill>
                  <a:srgbClr val="FFFFFF"/>
                </a:solidFill>
              </a:defRPr>
            </a:lvl5pPr>
          </a:lstStyle>
          <a:p>
            <a:pPr lvl="0"/>
            <a:r>
              <a:rPr lang="en-US" dirty="0" smtClean="0"/>
              <a:t>Click to edit Master text styles</a:t>
            </a:r>
          </a:p>
          <a:p>
            <a:pPr lvl="1"/>
            <a:r>
              <a:rPr lang="en-US" dirty="0" smtClean="0"/>
              <a:t>Second level</a:t>
            </a:r>
          </a:p>
        </p:txBody>
      </p:sp>
      <p:sp>
        <p:nvSpPr>
          <p:cNvPr id="11" name="Content Placeholder 13"/>
          <p:cNvSpPr>
            <a:spLocks noGrp="1"/>
          </p:cNvSpPr>
          <p:nvPr>
            <p:ph sz="quarter" idx="18"/>
          </p:nvPr>
        </p:nvSpPr>
        <p:spPr>
          <a:xfrm>
            <a:off x="431959"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3"/>
          <p:cNvSpPr>
            <a:spLocks noGrp="1"/>
          </p:cNvSpPr>
          <p:nvPr>
            <p:ph sz="quarter" idx="19"/>
          </p:nvPr>
        </p:nvSpPr>
        <p:spPr>
          <a:xfrm>
            <a:off x="2925800" y="1990119"/>
            <a:ext cx="2401691" cy="804620"/>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4"/>
          <p:cNvSpPr>
            <a:spLocks noGrp="1"/>
          </p:cNvSpPr>
          <p:nvPr>
            <p:ph type="body" sz="quarter" idx="23"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043296181"/>
      </p:ext>
    </p:extLst>
  </p:cSld>
  <p:clrMapOvr>
    <a:masterClrMapping/>
  </p:clrMapOvr>
  <p:timing>
    <p:tnLst>
      <p:par>
        <p:cTn id="1" dur="indefinite" restart="never" nodeType="tmRoot"/>
      </p:par>
    </p:tnLst>
  </p:timing>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771316317"/>
      </p:ext>
    </p:extLst>
  </p:cSld>
  <p:clrMapOvr>
    <a:masterClrMapping/>
  </p:clrMapOvr>
  <p:timing>
    <p:tnLst>
      <p:par>
        <p:cTn id="1" dur="indefinite" restart="never" nodeType="tmRoot"/>
      </p:par>
    </p:tnLst>
  </p:timing>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14762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521504"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32" name="Content Placeholder 13"/>
          <p:cNvSpPr>
            <a:spLocks noGrp="1"/>
          </p:cNvSpPr>
          <p:nvPr>
            <p:ph sz="quarter" idx="24" hasCustomPrompt="1"/>
          </p:nvPr>
        </p:nvSpPr>
        <p:spPr>
          <a:xfrm>
            <a:off x="4895383" y="774724"/>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14762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3521504"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0" name="Content Placeholder 13"/>
          <p:cNvSpPr>
            <a:spLocks noGrp="1"/>
          </p:cNvSpPr>
          <p:nvPr>
            <p:ph sz="quarter" idx="32" hasCustomPrompt="1"/>
          </p:nvPr>
        </p:nvSpPr>
        <p:spPr>
          <a:xfrm>
            <a:off x="4895383" y="148990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14762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3521504"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496"/>
            </a:lvl1pPr>
          </a:lstStyle>
          <a:p>
            <a:endParaRPr lang="en-US" dirty="0"/>
          </a:p>
        </p:txBody>
      </p:sp>
      <p:sp>
        <p:nvSpPr>
          <p:cNvPr id="48" name="Content Placeholder 13"/>
          <p:cNvSpPr>
            <a:spLocks noGrp="1"/>
          </p:cNvSpPr>
          <p:nvPr>
            <p:ph sz="quarter" idx="40" hasCustomPrompt="1"/>
          </p:nvPr>
        </p:nvSpPr>
        <p:spPr>
          <a:xfrm>
            <a:off x="4895383" y="2205085"/>
            <a:ext cx="651542"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1067171822"/>
      </p:ext>
    </p:extLst>
  </p:cSld>
  <p:clrMapOvr>
    <a:masterClrMapping/>
  </p:clrMapOvr>
  <p:timing>
    <p:tnLst>
      <p:par>
        <p:cTn id="1" dur="indefinite" restart="never" nodeType="tmRoot"/>
      </p:par>
    </p:tnLst>
  </p:timing>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86379226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535462588"/>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48990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1" name="Picture Placeholder 3"/>
          <p:cNvSpPr>
            <a:spLocks noGrp="1"/>
          </p:cNvSpPr>
          <p:nvPr>
            <p:ph type="pic" sz="quarter" idx="33"/>
          </p:nvPr>
        </p:nvSpPr>
        <p:spPr>
          <a:xfrm>
            <a:off x="27181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42" name="Content Placeholder 13"/>
          <p:cNvSpPr>
            <a:spLocks noGrp="1"/>
          </p:cNvSpPr>
          <p:nvPr>
            <p:ph sz="quarter" idx="34" hasCustomPrompt="1"/>
          </p:nvPr>
        </p:nvSpPr>
        <p:spPr>
          <a:xfrm>
            <a:off x="773745"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44" name="Content Placeholder 13"/>
          <p:cNvSpPr>
            <a:spLocks noGrp="1"/>
          </p:cNvSpPr>
          <p:nvPr>
            <p:ph sz="quarter" idx="36" hasCustomPrompt="1"/>
          </p:nvPr>
        </p:nvSpPr>
        <p:spPr>
          <a:xfrm>
            <a:off x="2563519"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5" name="Picture Placeholder 3"/>
          <p:cNvSpPr>
            <a:spLocks noGrp="1"/>
          </p:cNvSpPr>
          <p:nvPr>
            <p:ph type="pic" sz="quarter" idx="37"/>
          </p:nvPr>
        </p:nvSpPr>
        <p:spPr>
          <a:xfrm>
            <a:off x="3847788"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46" name="Content Placeholder 13"/>
          <p:cNvSpPr>
            <a:spLocks noGrp="1"/>
          </p:cNvSpPr>
          <p:nvPr>
            <p:ph sz="quarter" idx="38" hasCustomPrompt="1"/>
          </p:nvPr>
        </p:nvSpPr>
        <p:spPr>
          <a:xfrm>
            <a:off x="4353292" y="2205085"/>
            <a:ext cx="1093317" cy="462253"/>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70526740"/>
      </p:ext>
    </p:extLst>
  </p:cSld>
  <p:clrMapOvr>
    <a:masterClrMapping/>
  </p:clrMapOvr>
  <p:timing>
    <p:tnLst>
      <p:par>
        <p:cTn id="1" dur="indefinite" restart="never" nodeType="tmRoot"/>
      </p:par>
    </p:tnLst>
  </p:timing>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646780366"/>
      </p:ext>
    </p:extLst>
  </p:cSld>
  <p:clrMapOvr>
    <a:masterClrMapping/>
  </p:clrMapOvr>
  <p:timing>
    <p:tnLst>
      <p:par>
        <p:cTn id="1" dur="indefinite" restart="never" nodeType="tmRoot"/>
      </p:par>
    </p:tnLst>
  </p:timing>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5"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19"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847788"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2" y="774724"/>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5"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19"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7" name="Picture Placeholder 3"/>
          <p:cNvSpPr>
            <a:spLocks noGrp="1"/>
          </p:cNvSpPr>
          <p:nvPr>
            <p:ph type="pic" sz="quarter" idx="29"/>
          </p:nvPr>
        </p:nvSpPr>
        <p:spPr>
          <a:xfrm>
            <a:off x="3847788"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2" y="1836227"/>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122198145"/>
      </p:ext>
    </p:extLst>
  </p:cSld>
  <p:clrMapOvr>
    <a:masterClrMapping/>
  </p:clrMapOvr>
  <p:timing>
    <p:tnLst>
      <p:par>
        <p:cTn id="1" dur="indefinite" restart="never" nodeType="tmRoot"/>
      </p:par>
    </p:tnLst>
  </p:timing>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2750023260"/>
      </p:ext>
    </p:extLst>
  </p:cSld>
  <p:clrMapOvr>
    <a:masterClrMapping/>
  </p:clrMapOvr>
  <p:timing>
    <p:tnLst>
      <p:par>
        <p:cTn id="1" dur="indefinite" restart="never" nodeType="tmRoot"/>
      </p:par>
    </p:tnLst>
  </p:timing>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5"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2" y="774724"/>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3"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5"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35"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2" y="1836227"/>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232405943"/>
      </p:ext>
    </p:extLst>
  </p:cSld>
  <p:clrMapOvr>
    <a:masterClrMapping/>
  </p:clrMapOvr>
  <p:timing>
    <p:tnLst>
      <p:par>
        <p:cT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Tree>
    <p:extLst>
      <p:ext uri="{BB962C8B-B14F-4D97-AF65-F5344CB8AC3E}">
        <p14:creationId xmlns:p14="http://schemas.microsoft.com/office/powerpoint/2010/main" val="3562821934"/>
      </p:ext>
    </p:extLst>
  </p:cSld>
  <p:clrMapOvr>
    <a:masterClrMapping/>
  </p:clrMapOvr>
  <p:timing>
    <p:tnLst>
      <p:par>
        <p:cT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738933"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0"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4314911"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8"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185297982"/>
      </p:ext>
    </p:extLst>
  </p:cSld>
  <p:clrMapOvr>
    <a:masterClrMapping/>
  </p:clrMapOvr>
  <p:timing>
    <p:tnLst>
      <p:par>
        <p:cTn id="1" dur="indefinite" restart="never" nodeType="tmRoot"/>
      </p:par>
    </p:tnLst>
  </p:timing>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49" name="Text Placeholder 4"/>
          <p:cNvSpPr>
            <a:spLocks noGrp="1"/>
          </p:cNvSpPr>
          <p:nvPr>
            <p:ph type="body" sz="quarter" idx="41" hasCustomPrompt="1"/>
          </p:nvPr>
        </p:nvSpPr>
        <p:spPr>
          <a:xfrm>
            <a:off x="431959" y="441012"/>
            <a:ext cx="4895533" cy="192005"/>
          </a:xfrm>
        </p:spPr>
        <p:txBody>
          <a:bodyPr>
            <a:normAutofit/>
          </a:bodyPr>
          <a:lstStyle>
            <a:lvl1pPr marL="0" indent="0" algn="ctr">
              <a:lnSpc>
                <a:spcPct val="86000"/>
              </a:lnSpc>
              <a:spcBef>
                <a:spcPts val="0"/>
              </a:spcBef>
              <a:buNone/>
              <a:defRPr sz="850" baseline="0"/>
            </a:lvl1pPr>
          </a:lstStyle>
          <a:p>
            <a:pPr lvl="0"/>
            <a:r>
              <a:rPr lang="en-US" dirty="0" smtClean="0"/>
              <a:t>Click here to edit subtitle</a:t>
            </a:r>
            <a:endParaRPr lang="en-US" dirty="0"/>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37672075"/>
      </p:ext>
    </p:extLst>
  </p:cSld>
  <p:clrMapOvr>
    <a:masterClrMapping/>
  </p:clrMapOvr>
  <p:timing>
    <p:tnLst>
      <p:par>
        <p:cTn id="1" dur="indefinite" restart="never" nodeType="tmRoot"/>
      </p:par>
    </p:tnLst>
  </p:timing>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7" name="Picture Placeholder 3"/>
          <p:cNvSpPr>
            <a:spLocks noGrp="1"/>
          </p:cNvSpPr>
          <p:nvPr>
            <p:ph type="pic" sz="quarter" idx="19"/>
          </p:nvPr>
        </p:nvSpPr>
        <p:spPr>
          <a:xfrm>
            <a:off x="190161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5"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29" name="Picture Placeholder 3"/>
          <p:cNvSpPr>
            <a:spLocks noGrp="1"/>
          </p:cNvSpPr>
          <p:nvPr>
            <p:ph type="pic" sz="quarter" idx="21"/>
          </p:nvPr>
        </p:nvSpPr>
        <p:spPr>
          <a:xfrm>
            <a:off x="322614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 name="Picture Placeholder 3"/>
          <p:cNvSpPr>
            <a:spLocks noGrp="1"/>
          </p:cNvSpPr>
          <p:nvPr>
            <p:ph type="pic" sz="quarter" idx="42"/>
          </p:nvPr>
        </p:nvSpPr>
        <p:spPr>
          <a:xfrm>
            <a:off x="4550678"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1"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152375048"/>
      </p:ext>
    </p:extLst>
  </p:cSld>
  <p:clrMapOvr>
    <a:masterClrMapping/>
  </p:clrMapOvr>
  <p:timing>
    <p:tnLst>
      <p:par>
        <p:cTn id="1" dur="indefinite" restart="never" nodeType="tmRoot"/>
      </p:par>
    </p:tnLst>
  </p:timing>
</p:sldLayout>
</file>

<file path=ppt/slideLayouts/slideLayout589.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59" y="132269"/>
            <a:ext cx="4895533" cy="386260"/>
          </a:xfrm>
        </p:spPr>
        <p:txBody>
          <a:bodyPr/>
          <a:lstStyle/>
          <a:p>
            <a:r>
              <a:rPr lang="en-US" smtClean="0"/>
              <a:t>Click to edit Master title style</a:t>
            </a:r>
            <a:endParaRPr lang="en-US"/>
          </a:p>
        </p:txBody>
      </p:sp>
      <p:sp>
        <p:nvSpPr>
          <p:cNvPr id="4" name="Picture Placeholder 3"/>
          <p:cNvSpPr>
            <a:spLocks noGrp="1"/>
          </p:cNvSpPr>
          <p:nvPr>
            <p:ph type="pic" sz="quarter" idx="10"/>
          </p:nvPr>
        </p:nvSpPr>
        <p:spPr>
          <a:xfrm>
            <a:off x="43195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0"/>
            <a:ext cx="1111198" cy="1670445"/>
          </a:xfrm>
          <a:solidFill>
            <a:schemeClr val="bg1">
              <a:lumMod val="95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9"/>
          <p:cNvSpPr>
            <a:spLocks noGrp="1"/>
          </p:cNvSpPr>
          <p:nvPr>
            <p:ph type="body" sz="quarter" idx="15"/>
          </p:nvPr>
        </p:nvSpPr>
        <p:spPr>
          <a:xfrm>
            <a:off x="4156039" y="599430"/>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a:spLocks noGrp="1"/>
          </p:cNvSpPr>
          <p:nvPr>
            <p:ph type="body" sz="quarter" idx="16"/>
          </p:nvPr>
        </p:nvSpPr>
        <p:spPr>
          <a:xfrm>
            <a:off x="431959" y="2353087"/>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9"/>
          <p:cNvSpPr>
            <a:spLocks noGrp="1"/>
          </p:cNvSpPr>
          <p:nvPr>
            <p:ph type="body" sz="quarter" idx="17"/>
          </p:nvPr>
        </p:nvSpPr>
        <p:spPr>
          <a:xfrm>
            <a:off x="2956240" y="2353087"/>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54750488"/>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773746"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059800"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563520"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4353293" y="774725"/>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773746"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059800"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2563520"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7"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8" name="Content Placeholder 13"/>
          <p:cNvSpPr>
            <a:spLocks noGrp="1"/>
          </p:cNvSpPr>
          <p:nvPr>
            <p:ph sz="quarter" idx="30" hasCustomPrompt="1"/>
          </p:nvPr>
        </p:nvSpPr>
        <p:spPr>
          <a:xfrm>
            <a:off x="4353293" y="1836228"/>
            <a:ext cx="1093317"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741556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209265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4235360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1084326"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3780853" y="774725"/>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3"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34" name="Content Placeholder 13"/>
          <p:cNvSpPr>
            <a:spLocks noGrp="1"/>
          </p:cNvSpPr>
          <p:nvPr>
            <p:ph sz="quarter" idx="26" hasCustomPrompt="1"/>
          </p:nvPr>
        </p:nvSpPr>
        <p:spPr>
          <a:xfrm>
            <a:off x="1084326"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35"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36" name="Content Placeholder 13"/>
          <p:cNvSpPr>
            <a:spLocks noGrp="1"/>
          </p:cNvSpPr>
          <p:nvPr>
            <p:ph sz="quarter" idx="28" hasCustomPrompt="1"/>
          </p:nvPr>
        </p:nvSpPr>
        <p:spPr>
          <a:xfrm>
            <a:off x="3780853" y="1836228"/>
            <a:ext cx="1681105" cy="917619"/>
          </a:xfrm>
        </p:spPr>
        <p:txBody>
          <a:bodyPr/>
          <a:lstStyle>
            <a:lvl1pPr marL="0" indent="0">
              <a:lnSpc>
                <a:spcPct val="80000"/>
              </a:lnSpc>
              <a:buNone/>
              <a:defRPr sz="661">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567" i="1"/>
            </a:lvl2pPr>
            <a:lvl3pPr marL="0" indent="0">
              <a:buNone/>
              <a:defRPr sz="567"/>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2781646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409620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271812"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252692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2059801"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4314912"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3847789" y="1538778"/>
            <a:ext cx="1595251"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83489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49" name="Text Placeholder 4"/>
          <p:cNvSpPr>
            <a:spLocks noGrp="1"/>
          </p:cNvSpPr>
          <p:nvPr>
            <p:ph type="body" sz="quarter" idx="4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24527730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577080"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496"/>
            </a:lvl1pPr>
          </a:lstStyle>
          <a:p>
            <a:endParaRPr lang="en-US" dirty="0"/>
          </a:p>
        </p:txBody>
      </p:sp>
      <p:sp>
        <p:nvSpPr>
          <p:cNvPr id="14" name="Content Placeholder 13"/>
          <p:cNvSpPr>
            <a:spLocks noGrp="1"/>
          </p:cNvSpPr>
          <p:nvPr>
            <p:ph sz="quarter" idx="18" hasCustomPrompt="1"/>
          </p:nvPr>
        </p:nvSpPr>
        <p:spPr>
          <a:xfrm>
            <a:off x="3397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7" name="Picture Placeholder 3"/>
          <p:cNvSpPr>
            <a:spLocks noGrp="1"/>
          </p:cNvSpPr>
          <p:nvPr>
            <p:ph type="pic" sz="quarter" idx="19"/>
          </p:nvPr>
        </p:nvSpPr>
        <p:spPr>
          <a:xfrm>
            <a:off x="1901613"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496"/>
            </a:lvl1pPr>
          </a:lstStyle>
          <a:p>
            <a:endParaRPr lang="en-US" dirty="0"/>
          </a:p>
        </p:txBody>
      </p:sp>
      <p:sp>
        <p:nvSpPr>
          <p:cNvPr id="28" name="Content Placeholder 13"/>
          <p:cNvSpPr>
            <a:spLocks noGrp="1"/>
          </p:cNvSpPr>
          <p:nvPr>
            <p:ph sz="quarter" idx="20" hasCustomPrompt="1"/>
          </p:nvPr>
        </p:nvSpPr>
        <p:spPr>
          <a:xfrm>
            <a:off x="1664306"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29"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496"/>
            </a:lvl1pPr>
          </a:lstStyle>
          <a:p>
            <a:endParaRPr lang="en-US" dirty="0"/>
          </a:p>
        </p:txBody>
      </p:sp>
      <p:sp>
        <p:nvSpPr>
          <p:cNvPr id="30" name="Content Placeholder 13"/>
          <p:cNvSpPr>
            <a:spLocks noGrp="1"/>
          </p:cNvSpPr>
          <p:nvPr>
            <p:ph sz="quarter" idx="22" hasCustomPrompt="1"/>
          </p:nvPr>
        </p:nvSpPr>
        <p:spPr>
          <a:xfrm>
            <a:off x="2988838"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496"/>
            </a:lvl1pPr>
          </a:lstStyle>
          <a:p>
            <a:endParaRPr lang="en-US" dirty="0"/>
          </a:p>
        </p:txBody>
      </p:sp>
      <p:sp>
        <p:nvSpPr>
          <p:cNvPr id="11" name="Content Placeholder 13"/>
          <p:cNvSpPr>
            <a:spLocks noGrp="1"/>
          </p:cNvSpPr>
          <p:nvPr>
            <p:ph sz="quarter" idx="43" hasCustomPrompt="1"/>
          </p:nvPr>
        </p:nvSpPr>
        <p:spPr>
          <a:xfrm>
            <a:off x="4313372" y="1538778"/>
            <a:ext cx="1135619" cy="1135410"/>
          </a:xfrm>
        </p:spPr>
        <p:txBody>
          <a:bodyPr>
            <a:normAutofit/>
          </a:bodyPr>
          <a:lstStyle>
            <a:lvl1pPr marL="0" indent="0" algn="ctr">
              <a:lnSpc>
                <a:spcPct val="80000"/>
              </a:lnSpc>
              <a:buNone/>
              <a:defRPr sz="945">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661" i="1"/>
            </a:lvl2pPr>
            <a:lvl3pPr marL="0" indent="0" algn="ctr">
              <a:buNone/>
              <a:defRPr sz="661"/>
            </a:lvl3pPr>
            <a:lvl4pPr marL="242979" indent="-80993">
              <a:defRPr sz="567"/>
            </a:lvl4pPr>
            <a:lvl5pPr>
              <a:defRPr sz="567"/>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extLst>
      <p:ext uri="{BB962C8B-B14F-4D97-AF65-F5344CB8AC3E}">
        <p14:creationId xmlns:p14="http://schemas.microsoft.com/office/powerpoint/2010/main" val="3477330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5" name="Picture Placeholder 3"/>
          <p:cNvSpPr>
            <a:spLocks noGrp="1"/>
          </p:cNvSpPr>
          <p:nvPr>
            <p:ph type="pic" sz="quarter" idx="11"/>
          </p:nvPr>
        </p:nvSpPr>
        <p:spPr>
          <a:xfrm>
            <a:off x="2956239" y="599431"/>
            <a:ext cx="1111198" cy="1670445"/>
          </a:xfrm>
          <a:solidFill>
            <a:schemeClr val="bg1">
              <a:lumMod val="90000"/>
              <a:lumOff val="10000"/>
            </a:schemeClr>
          </a:solidFill>
        </p:spPr>
        <p:txBody>
          <a:bodyPr anchor="ctr">
            <a:normAutofit/>
          </a:bodyPr>
          <a:lstStyle>
            <a:lvl1pPr marL="0" indent="0" algn="ctr">
              <a:buNone/>
              <a:defRPr sz="661"/>
            </a:lvl1pPr>
          </a:lstStyle>
          <a:p>
            <a:endParaRPr lang="en-US"/>
          </a:p>
        </p:txBody>
      </p:sp>
      <p:sp>
        <p:nvSpPr>
          <p:cNvPr id="8" name="Text Placeholder 9"/>
          <p:cNvSpPr>
            <a:spLocks noGrp="1"/>
          </p:cNvSpPr>
          <p:nvPr>
            <p:ph type="body" sz="quarter" idx="14"/>
          </p:nvPr>
        </p:nvSpPr>
        <p:spPr>
          <a:xfrm>
            <a:off x="1638131"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5"/>
          </p:nvPr>
        </p:nvSpPr>
        <p:spPr>
          <a:xfrm>
            <a:off x="4156039" y="599431"/>
            <a:ext cx="1171452" cy="1670445"/>
          </a:xfrm>
        </p:spPr>
        <p:txBody>
          <a:bodyPr>
            <a:noAutofit/>
          </a:bodyPr>
          <a:lstStyle>
            <a:lvl1pPr marL="0" indent="0">
              <a:buNone/>
              <a:defRPr sz="661"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661"/>
            </a:lvl2pPr>
            <a:lvl3pPr marL="71244" indent="-71244">
              <a:defRPr sz="661"/>
            </a:lvl3pPr>
            <a:lvl4pPr marL="189734" indent="-98242">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9"/>
          <p:cNvSpPr>
            <a:spLocks noGrp="1"/>
          </p:cNvSpPr>
          <p:nvPr>
            <p:ph type="body" sz="quarter" idx="16"/>
          </p:nvPr>
        </p:nvSpPr>
        <p:spPr>
          <a:xfrm>
            <a:off x="431959" y="2353088"/>
            <a:ext cx="2377624"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9"/>
          <p:cNvSpPr>
            <a:spLocks noGrp="1"/>
          </p:cNvSpPr>
          <p:nvPr>
            <p:ph type="body" sz="quarter" idx="17"/>
          </p:nvPr>
        </p:nvSpPr>
        <p:spPr>
          <a:xfrm>
            <a:off x="2956240" y="2353088"/>
            <a:ext cx="2371252"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9476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6"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7"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2"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3"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4" name="Holder 4"/>
          <p:cNvSpPr>
            <a:spLocks noGrp="1"/>
          </p:cNvSpPr>
          <p:nvPr>
            <p:ph sz="half" idx="3"/>
          </p:nvPr>
        </p:nvSpPr>
        <p:spPr>
          <a:xfrm>
            <a:off x="2966117" y="745220"/>
            <a:ext cx="2505361" cy="14542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287972" y="3003082"/>
            <a:ext cx="1343872" cy="172505"/>
          </a:xfrm>
          <a:prstGeom prst="rect">
            <a:avLst/>
          </a:prstGeom>
        </p:spPr>
        <p:txBody>
          <a:bodyPr lIns="51426" tIns="25713" rIns="51426" bIns="25713"/>
          <a:lstStyle/>
          <a:p>
            <a:fld id="{E1D3385D-1FD3-4774-A22D-16C39BC2799C}" type="datetimeFigureOut">
              <a:rPr lang="ru-RU" smtClean="0"/>
              <a:pPr/>
              <a:t>11.11.2020</a:t>
            </a:fld>
            <a:endParaRPr lang="ru-RU"/>
          </a:p>
        </p:txBody>
      </p:sp>
      <p:sp>
        <p:nvSpPr>
          <p:cNvPr id="5" name="Нижний колонтитул 4"/>
          <p:cNvSpPr>
            <a:spLocks noGrp="1"/>
          </p:cNvSpPr>
          <p:nvPr>
            <p:ph type="ftr" sz="quarter" idx="11"/>
          </p:nvPr>
        </p:nvSpPr>
        <p:spPr>
          <a:xfrm>
            <a:off x="1967812" y="3003082"/>
            <a:ext cx="1823826" cy="172505"/>
          </a:xfrm>
          <a:prstGeom prst="rect">
            <a:avLst/>
          </a:prstGeom>
        </p:spPr>
        <p:txBody>
          <a:bodyPr lIns="51426" tIns="25713" rIns="51426" bIns="25713"/>
          <a:lstStyle/>
          <a:p>
            <a:endParaRPr lang="ru-RU"/>
          </a:p>
        </p:txBody>
      </p:sp>
      <p:sp>
        <p:nvSpPr>
          <p:cNvPr id="6" name="Номер слайда 5"/>
          <p:cNvSpPr>
            <a:spLocks noGrp="1"/>
          </p:cNvSpPr>
          <p:nvPr>
            <p:ph type="sldNum" sz="quarter" idx="12"/>
          </p:nvPr>
        </p:nvSpPr>
        <p:spPr>
          <a:xfrm>
            <a:off x="4127606" y="3003082"/>
            <a:ext cx="1343872" cy="172505"/>
          </a:xfrm>
          <a:prstGeom prst="rect">
            <a:avLst/>
          </a:prstGeom>
        </p:spPr>
        <p:txBody>
          <a:bodyPr lIns="51426" tIns="25713" rIns="51426" bIns="25713"/>
          <a:lstStyle/>
          <a:p>
            <a:fld id="{958BAE6A-B32F-4354-99B4-5FCB191E77F8}"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153280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94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594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a:lstStyle>
            <a:lvl1pPr>
              <a:spcBef>
                <a:spcPts val="567"/>
              </a:spcBef>
              <a:defRPr/>
            </a:lvl1pPr>
            <a:lvl2pPr>
              <a:spcBef>
                <a:spcPts val="567"/>
              </a:spcBef>
              <a:defRPr/>
            </a:lvl2pPr>
            <a:lvl3pPr>
              <a:spcBef>
                <a:spcPts val="567"/>
              </a:spcBef>
              <a:defRPr/>
            </a:lvl3pPr>
            <a:lvl4pPr>
              <a:spcBef>
                <a:spcPts val="567"/>
              </a:spcBef>
              <a:defRPr/>
            </a:lvl4pPr>
            <a:lvl5pPr>
              <a:spcBef>
                <a:spcPts val="567"/>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695642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24975" indent="-116987">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6632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1960" y="686201"/>
            <a:ext cx="4895533" cy="2186310"/>
          </a:xfrm>
        </p:spPr>
        <p:txBody>
          <a:bodyPr numCol="2" spcCol="274320">
            <a:normAutofit/>
          </a:bodyPr>
          <a:lstStyle>
            <a:lvl1pPr marL="0" indent="0">
              <a:spcBef>
                <a:spcPts val="567"/>
              </a:spcBef>
              <a:buNone/>
              <a:defRPr sz="756"/>
            </a:lvl1pPr>
            <a:lvl2pPr marL="107988" indent="-107988">
              <a:spcBef>
                <a:spcPts val="567"/>
              </a:spcBef>
              <a:buFont typeface="Arial" panose="020B0604020202020204" pitchFamily="34" charset="0"/>
              <a:buChar char="•"/>
              <a:defRPr sz="756"/>
            </a:lvl2pPr>
            <a:lvl3pPr marL="215976" indent="-107988">
              <a:spcBef>
                <a:spcPts val="567"/>
              </a:spcBef>
              <a:buFont typeface="Open Sans Light" panose="020B0306030504020204" pitchFamily="34" charset="0"/>
              <a:buChar char="–"/>
              <a:defRPr sz="756"/>
            </a:lvl3pPr>
            <a:lvl4pPr marL="323964" indent="-107988">
              <a:spcBef>
                <a:spcPts val="567"/>
              </a:spcBef>
              <a:buFont typeface="Arial" panose="020B0604020202020204" pitchFamily="34" charset="0"/>
              <a:buChar char="•"/>
              <a:defRPr sz="756"/>
            </a:lvl4pPr>
            <a:lvl5pPr marL="431952" indent="-107988">
              <a:spcBef>
                <a:spcPts val="567"/>
              </a:spcBef>
              <a:buFont typeface="Open Sans Light" panose="020B0306030504020204" pitchFamily="34" charset="0"/>
              <a:buChar char="–"/>
              <a:defRPr sz="756"/>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9006425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686202"/>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8079295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9072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96580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1960" y="690863"/>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4" name="Content Placeholder 3"/>
          <p:cNvSpPr>
            <a:spLocks noGrp="1"/>
          </p:cNvSpPr>
          <p:nvPr>
            <p:ph sz="half" idx="2"/>
          </p:nvPr>
        </p:nvSpPr>
        <p:spPr>
          <a:xfrm>
            <a:off x="431960" y="852010"/>
            <a:ext cx="2400771"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2925722" y="690863"/>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6" name="Content Placeholder 5"/>
          <p:cNvSpPr>
            <a:spLocks noGrp="1"/>
          </p:cNvSpPr>
          <p:nvPr>
            <p:ph sz="quarter" idx="4"/>
          </p:nvPr>
        </p:nvSpPr>
        <p:spPr>
          <a:xfrm>
            <a:off x="2925722" y="852010"/>
            <a:ext cx="2401770" cy="2064071"/>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6564980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23059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4"/>
          <p:cNvSpPr>
            <a:spLocks noGrp="1"/>
          </p:cNvSpPr>
          <p:nvPr>
            <p:ph type="body" sz="quarter" idx="1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59175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1607797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8806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Eight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447062" cy="1624364"/>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1440342" y="0"/>
            <a:ext cx="1447062" cy="1624364"/>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880685" y="0"/>
            <a:ext cx="1447062" cy="1624364"/>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4321027" y="0"/>
            <a:ext cx="1447062" cy="1624364"/>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615724"/>
            <a:ext cx="1447062" cy="1624364"/>
          </a:xfrm>
        </p:spPr>
        <p:txBody>
          <a:bodyPr lIns="182880" tIns="91440" rIns="182880" bIns="91440"/>
          <a:lstStyle>
            <a:lvl1pPr marL="0" indent="0">
              <a:buFontTx/>
              <a:buNone/>
              <a:defRPr/>
            </a:lvl1pPr>
          </a:lstStyle>
          <a:p>
            <a:endParaRPr lang="en-US"/>
          </a:p>
        </p:txBody>
      </p:sp>
      <p:sp>
        <p:nvSpPr>
          <p:cNvPr id="16" name="Picture Placeholder 3"/>
          <p:cNvSpPr>
            <a:spLocks noGrp="1"/>
          </p:cNvSpPr>
          <p:nvPr>
            <p:ph type="pic" sz="quarter" idx="16"/>
          </p:nvPr>
        </p:nvSpPr>
        <p:spPr>
          <a:xfrm>
            <a:off x="1440342" y="1615724"/>
            <a:ext cx="1447062" cy="1624364"/>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880685" y="1615724"/>
            <a:ext cx="1447062" cy="1624364"/>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4321027" y="1615724"/>
            <a:ext cx="1447062" cy="1624364"/>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0176093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ifteen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
            <a:ext cx="1153330" cy="1084349"/>
          </a:xfrm>
        </p:spPr>
        <p:txBody>
          <a:bodyPr lIns="182880" tIns="91440" rIns="182880" bIns="91440"/>
          <a:lstStyle>
            <a:lvl1pPr marL="0" indent="0">
              <a:buFontTx/>
              <a:buNone/>
              <a:defRPr/>
            </a:lvl1pPr>
          </a:lstStyle>
          <a:p>
            <a:endParaRPr lang="en-US" dirty="0"/>
          </a:p>
        </p:txBody>
      </p:sp>
      <p:sp>
        <p:nvSpPr>
          <p:cNvPr id="7" name="Picture Placeholder 3"/>
          <p:cNvSpPr>
            <a:spLocks noGrp="1"/>
          </p:cNvSpPr>
          <p:nvPr>
            <p:ph type="pic" sz="quarter" idx="11"/>
          </p:nvPr>
        </p:nvSpPr>
        <p:spPr>
          <a:xfrm>
            <a:off x="1151530" y="1"/>
            <a:ext cx="1153330" cy="1084349"/>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2303060" y="1"/>
            <a:ext cx="1153330" cy="1084349"/>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3454590" y="1"/>
            <a:ext cx="1153330" cy="1084349"/>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606120" y="1"/>
            <a:ext cx="1153330" cy="1084349"/>
          </a:xfrm>
        </p:spPr>
        <p:txBody>
          <a:bodyPr lIns="182880" tIns="91440" rIns="182880" bIns="91440"/>
          <a:lstStyle>
            <a:lvl1pPr marL="0" indent="0">
              <a:buFontTx/>
              <a:buNone/>
              <a:defRPr/>
            </a:lvl1pPr>
          </a:lstStyle>
          <a:p>
            <a:endParaRPr lang="en-US"/>
          </a:p>
        </p:txBody>
      </p:sp>
      <p:sp>
        <p:nvSpPr>
          <p:cNvPr id="15" name="Picture Placeholder 3"/>
          <p:cNvSpPr>
            <a:spLocks noGrp="1"/>
          </p:cNvSpPr>
          <p:nvPr>
            <p:ph type="pic" sz="quarter" idx="15"/>
          </p:nvPr>
        </p:nvSpPr>
        <p:spPr>
          <a:xfrm>
            <a:off x="0" y="1077871"/>
            <a:ext cx="1153330" cy="1084349"/>
          </a:xfrm>
        </p:spPr>
        <p:txBody>
          <a:bodyPr lIns="182880" tIns="91440" rIns="182880" bIns="91440"/>
          <a:lstStyle>
            <a:lvl1pPr marL="0" indent="0">
              <a:buFontTx/>
              <a:buNone/>
              <a:defRPr/>
            </a:lvl1pPr>
          </a:lstStyle>
          <a:p>
            <a:endParaRPr lang="en-US" dirty="0"/>
          </a:p>
        </p:txBody>
      </p:sp>
      <p:sp>
        <p:nvSpPr>
          <p:cNvPr id="16" name="Picture Placeholder 3"/>
          <p:cNvSpPr>
            <a:spLocks noGrp="1"/>
          </p:cNvSpPr>
          <p:nvPr>
            <p:ph type="pic" sz="quarter" idx="16"/>
          </p:nvPr>
        </p:nvSpPr>
        <p:spPr>
          <a:xfrm>
            <a:off x="1151530" y="1077871"/>
            <a:ext cx="1153330" cy="1084349"/>
          </a:xfrm>
        </p:spPr>
        <p:txBody>
          <a:bodyPr lIns="182880" tIns="91440" rIns="182880" bIns="91440"/>
          <a:lstStyle>
            <a:lvl1pPr marL="0" indent="0">
              <a:buFontTx/>
              <a:buNone/>
              <a:defRPr/>
            </a:lvl1pPr>
          </a:lstStyle>
          <a:p>
            <a:endParaRPr lang="en-US"/>
          </a:p>
        </p:txBody>
      </p:sp>
      <p:sp>
        <p:nvSpPr>
          <p:cNvPr id="17" name="Picture Placeholder 3"/>
          <p:cNvSpPr>
            <a:spLocks noGrp="1"/>
          </p:cNvSpPr>
          <p:nvPr>
            <p:ph type="pic" sz="quarter" idx="17"/>
          </p:nvPr>
        </p:nvSpPr>
        <p:spPr>
          <a:xfrm>
            <a:off x="2303060" y="1077871"/>
            <a:ext cx="1153330" cy="1084349"/>
          </a:xfrm>
        </p:spPr>
        <p:txBody>
          <a:bodyPr lIns="182880" tIns="91440" rIns="182880" bIns="91440"/>
          <a:lstStyle>
            <a:lvl1pPr marL="0" indent="0">
              <a:buFontTx/>
              <a:buNone/>
              <a:defRPr/>
            </a:lvl1pPr>
          </a:lstStyle>
          <a:p>
            <a:endParaRPr lang="en-US"/>
          </a:p>
        </p:txBody>
      </p:sp>
      <p:sp>
        <p:nvSpPr>
          <p:cNvPr id="18" name="Picture Placeholder 3"/>
          <p:cNvSpPr>
            <a:spLocks noGrp="1"/>
          </p:cNvSpPr>
          <p:nvPr>
            <p:ph type="pic" sz="quarter" idx="18"/>
          </p:nvPr>
        </p:nvSpPr>
        <p:spPr>
          <a:xfrm>
            <a:off x="3454590" y="1077871"/>
            <a:ext cx="1153330" cy="1084349"/>
          </a:xfrm>
        </p:spPr>
        <p:txBody>
          <a:bodyPr lIns="182880" tIns="91440" rIns="182880" bIns="91440"/>
          <a:lstStyle>
            <a:lvl1pPr marL="0" indent="0">
              <a:buFontTx/>
              <a:buNone/>
              <a:defRPr/>
            </a:lvl1pPr>
          </a:lstStyle>
          <a:p>
            <a:endParaRPr lang="en-US"/>
          </a:p>
        </p:txBody>
      </p:sp>
      <p:sp>
        <p:nvSpPr>
          <p:cNvPr id="19" name="Picture Placeholder 3"/>
          <p:cNvSpPr>
            <a:spLocks noGrp="1"/>
          </p:cNvSpPr>
          <p:nvPr>
            <p:ph type="pic" sz="quarter" idx="19"/>
          </p:nvPr>
        </p:nvSpPr>
        <p:spPr>
          <a:xfrm>
            <a:off x="4606120" y="1077871"/>
            <a:ext cx="1153330" cy="1084349"/>
          </a:xfrm>
        </p:spPr>
        <p:txBody>
          <a:bodyPr lIns="182880" tIns="91440" rIns="182880" bIns="91440"/>
          <a:lstStyle>
            <a:lvl1pPr marL="0" indent="0">
              <a:buFontTx/>
              <a:buNone/>
              <a:defRPr/>
            </a:lvl1pPr>
          </a:lstStyle>
          <a:p>
            <a:endParaRPr lang="en-US"/>
          </a:p>
        </p:txBody>
      </p:sp>
      <p:sp>
        <p:nvSpPr>
          <p:cNvPr id="20" name="Picture Placeholder 3"/>
          <p:cNvSpPr>
            <a:spLocks noGrp="1"/>
          </p:cNvSpPr>
          <p:nvPr>
            <p:ph type="pic" sz="quarter" idx="20"/>
          </p:nvPr>
        </p:nvSpPr>
        <p:spPr>
          <a:xfrm>
            <a:off x="0" y="2155740"/>
            <a:ext cx="1153330" cy="1084349"/>
          </a:xfrm>
        </p:spPr>
        <p:txBody>
          <a:bodyPr lIns="182880" tIns="91440" rIns="182880" bIns="91440"/>
          <a:lstStyle>
            <a:lvl1pPr marL="0" indent="0">
              <a:buFontTx/>
              <a:buNone/>
              <a:defRPr/>
            </a:lvl1pPr>
          </a:lstStyle>
          <a:p>
            <a:endParaRPr lang="en-US"/>
          </a:p>
        </p:txBody>
      </p:sp>
      <p:sp>
        <p:nvSpPr>
          <p:cNvPr id="21" name="Picture Placeholder 3"/>
          <p:cNvSpPr>
            <a:spLocks noGrp="1"/>
          </p:cNvSpPr>
          <p:nvPr>
            <p:ph type="pic" sz="quarter" idx="21"/>
          </p:nvPr>
        </p:nvSpPr>
        <p:spPr>
          <a:xfrm>
            <a:off x="1151530" y="2155740"/>
            <a:ext cx="1153330" cy="1084349"/>
          </a:xfrm>
        </p:spPr>
        <p:txBody>
          <a:bodyPr lIns="182880" tIns="91440" rIns="182880" bIns="91440"/>
          <a:lstStyle>
            <a:lvl1pPr marL="0" indent="0">
              <a:buFontTx/>
              <a:buNone/>
              <a:defRPr/>
            </a:lvl1pPr>
          </a:lstStyle>
          <a:p>
            <a:endParaRPr lang="en-US"/>
          </a:p>
        </p:txBody>
      </p:sp>
      <p:sp>
        <p:nvSpPr>
          <p:cNvPr id="22" name="Picture Placeholder 3"/>
          <p:cNvSpPr>
            <a:spLocks noGrp="1"/>
          </p:cNvSpPr>
          <p:nvPr>
            <p:ph type="pic" sz="quarter" idx="22"/>
          </p:nvPr>
        </p:nvSpPr>
        <p:spPr>
          <a:xfrm>
            <a:off x="2303060" y="2155740"/>
            <a:ext cx="1153330" cy="1084349"/>
          </a:xfrm>
        </p:spPr>
        <p:txBody>
          <a:bodyPr lIns="182880" tIns="91440" rIns="182880" bIns="91440"/>
          <a:lstStyle>
            <a:lvl1pPr marL="0" indent="0">
              <a:buFontTx/>
              <a:buNone/>
              <a:defRPr/>
            </a:lvl1pPr>
          </a:lstStyle>
          <a:p>
            <a:endParaRPr lang="en-US"/>
          </a:p>
        </p:txBody>
      </p:sp>
      <p:sp>
        <p:nvSpPr>
          <p:cNvPr id="23" name="Picture Placeholder 3"/>
          <p:cNvSpPr>
            <a:spLocks noGrp="1"/>
          </p:cNvSpPr>
          <p:nvPr>
            <p:ph type="pic" sz="quarter" idx="23"/>
          </p:nvPr>
        </p:nvSpPr>
        <p:spPr>
          <a:xfrm>
            <a:off x="3454590" y="2155740"/>
            <a:ext cx="1153330" cy="1084349"/>
          </a:xfrm>
        </p:spPr>
        <p:txBody>
          <a:bodyPr lIns="182880" tIns="91440" rIns="182880" bIns="91440"/>
          <a:lstStyle>
            <a:lvl1pPr marL="0" indent="0">
              <a:buFontTx/>
              <a:buNone/>
              <a:defRPr/>
            </a:lvl1pPr>
          </a:lstStyle>
          <a:p>
            <a:endParaRPr lang="en-US"/>
          </a:p>
        </p:txBody>
      </p:sp>
      <p:sp>
        <p:nvSpPr>
          <p:cNvPr id="24" name="Picture Placeholder 3"/>
          <p:cNvSpPr>
            <a:spLocks noGrp="1"/>
          </p:cNvSpPr>
          <p:nvPr>
            <p:ph type="pic" sz="quarter" idx="24"/>
          </p:nvPr>
        </p:nvSpPr>
        <p:spPr>
          <a:xfrm>
            <a:off x="4606120" y="2155740"/>
            <a:ext cx="1153330" cy="1084349"/>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3345484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4 Grid">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67588" cy="816502"/>
          </a:xfrm>
        </p:spPr>
        <p:txBody>
          <a:bodyPr lIns="182880" tIns="91440" rIns="182880" bIns="91440"/>
          <a:lstStyle>
            <a:lvl1pPr marL="0" indent="0">
              <a:buFontTx/>
              <a:buNone/>
              <a:defRPr/>
            </a:lvl1pPr>
          </a:lstStyle>
          <a:p>
            <a:endParaRPr lang="en-US"/>
          </a:p>
        </p:txBody>
      </p:sp>
      <p:sp>
        <p:nvSpPr>
          <p:cNvPr id="7" name="Picture Placeholder 3"/>
          <p:cNvSpPr>
            <a:spLocks noGrp="1"/>
          </p:cNvSpPr>
          <p:nvPr>
            <p:ph type="pic" sz="quarter" idx="11"/>
          </p:nvPr>
        </p:nvSpPr>
        <p:spPr>
          <a:xfrm>
            <a:off x="958372" y="0"/>
            <a:ext cx="967588" cy="816502"/>
          </a:xfrm>
        </p:spPr>
        <p:txBody>
          <a:bodyPr lIns="182880" tIns="91440" rIns="182880" bIns="91440"/>
          <a:lstStyle>
            <a:lvl1pPr marL="0" indent="0">
              <a:buFontTx/>
              <a:buNone/>
              <a:defRPr/>
            </a:lvl1pPr>
          </a:lstStyle>
          <a:p>
            <a:endParaRPr lang="en-US"/>
          </a:p>
        </p:txBody>
      </p:sp>
      <p:sp>
        <p:nvSpPr>
          <p:cNvPr id="12" name="Picture Placeholder 3"/>
          <p:cNvSpPr>
            <a:spLocks noGrp="1"/>
          </p:cNvSpPr>
          <p:nvPr>
            <p:ph type="pic" sz="quarter" idx="12"/>
          </p:nvPr>
        </p:nvSpPr>
        <p:spPr>
          <a:xfrm>
            <a:off x="1916745" y="0"/>
            <a:ext cx="967588" cy="816502"/>
          </a:xfrm>
        </p:spPr>
        <p:txBody>
          <a:bodyPr lIns="182880" tIns="91440" rIns="182880" bIns="91440"/>
          <a:lstStyle>
            <a:lvl1pPr marL="0" indent="0">
              <a:buFontTx/>
              <a:buNone/>
              <a:defRPr/>
            </a:lvl1pPr>
          </a:lstStyle>
          <a:p>
            <a:endParaRPr lang="en-US"/>
          </a:p>
        </p:txBody>
      </p:sp>
      <p:sp>
        <p:nvSpPr>
          <p:cNvPr id="13" name="Picture Placeholder 3"/>
          <p:cNvSpPr>
            <a:spLocks noGrp="1"/>
          </p:cNvSpPr>
          <p:nvPr>
            <p:ph type="pic" sz="quarter" idx="13"/>
          </p:nvPr>
        </p:nvSpPr>
        <p:spPr>
          <a:xfrm>
            <a:off x="2875118" y="0"/>
            <a:ext cx="967588" cy="816502"/>
          </a:xfrm>
        </p:spPr>
        <p:txBody>
          <a:bodyPr lIns="182880" tIns="91440" rIns="182880" bIns="91440"/>
          <a:lstStyle>
            <a:lvl1pPr marL="0" indent="0">
              <a:buFontTx/>
              <a:buNone/>
              <a:defRPr/>
            </a:lvl1pPr>
          </a:lstStyle>
          <a:p>
            <a:endParaRPr lang="en-US"/>
          </a:p>
        </p:txBody>
      </p:sp>
      <p:sp>
        <p:nvSpPr>
          <p:cNvPr id="14" name="Picture Placeholder 3"/>
          <p:cNvSpPr>
            <a:spLocks noGrp="1"/>
          </p:cNvSpPr>
          <p:nvPr>
            <p:ph type="pic" sz="quarter" idx="14"/>
          </p:nvPr>
        </p:nvSpPr>
        <p:spPr>
          <a:xfrm>
            <a:off x="4791862" y="0"/>
            <a:ext cx="967588" cy="816502"/>
          </a:xfrm>
        </p:spPr>
        <p:txBody>
          <a:bodyPr lIns="182880" tIns="91440" rIns="182880" bIns="91440"/>
          <a:lstStyle>
            <a:lvl1pPr marL="0" indent="0">
              <a:buFontTx/>
              <a:buNone/>
              <a:defRPr/>
            </a:lvl1pPr>
          </a:lstStyle>
          <a:p>
            <a:endParaRPr lang="en-US"/>
          </a:p>
        </p:txBody>
      </p:sp>
      <p:sp>
        <p:nvSpPr>
          <p:cNvPr id="25" name="Picture Placeholder 3"/>
          <p:cNvSpPr>
            <a:spLocks noGrp="1"/>
          </p:cNvSpPr>
          <p:nvPr>
            <p:ph type="pic" sz="quarter" idx="25"/>
          </p:nvPr>
        </p:nvSpPr>
        <p:spPr>
          <a:xfrm>
            <a:off x="3833490" y="0"/>
            <a:ext cx="967588" cy="816502"/>
          </a:xfrm>
        </p:spPr>
        <p:txBody>
          <a:bodyPr lIns="182880" tIns="91440" rIns="182880" bIns="91440"/>
          <a:lstStyle>
            <a:lvl1pPr marL="0" indent="0">
              <a:buFontTx/>
              <a:buNone/>
              <a:defRPr/>
            </a:lvl1pPr>
          </a:lstStyle>
          <a:p>
            <a:endParaRPr lang="en-US"/>
          </a:p>
        </p:txBody>
      </p:sp>
      <p:sp>
        <p:nvSpPr>
          <p:cNvPr id="28" name="Picture Placeholder 3"/>
          <p:cNvSpPr>
            <a:spLocks noGrp="1"/>
          </p:cNvSpPr>
          <p:nvPr>
            <p:ph type="pic" sz="quarter" idx="26"/>
          </p:nvPr>
        </p:nvSpPr>
        <p:spPr>
          <a:xfrm>
            <a:off x="0" y="807862"/>
            <a:ext cx="967588" cy="816502"/>
          </a:xfrm>
        </p:spPr>
        <p:txBody>
          <a:bodyPr lIns="182880" tIns="91440" rIns="182880" bIns="91440"/>
          <a:lstStyle>
            <a:lvl1pPr marL="0" indent="0">
              <a:buFontTx/>
              <a:buNone/>
              <a:defRPr/>
            </a:lvl1pPr>
          </a:lstStyle>
          <a:p>
            <a:endParaRPr lang="en-US"/>
          </a:p>
        </p:txBody>
      </p:sp>
      <p:sp>
        <p:nvSpPr>
          <p:cNvPr id="29" name="Picture Placeholder 3"/>
          <p:cNvSpPr>
            <a:spLocks noGrp="1"/>
          </p:cNvSpPr>
          <p:nvPr>
            <p:ph type="pic" sz="quarter" idx="27"/>
          </p:nvPr>
        </p:nvSpPr>
        <p:spPr>
          <a:xfrm>
            <a:off x="958372" y="807862"/>
            <a:ext cx="967588" cy="816502"/>
          </a:xfrm>
        </p:spPr>
        <p:txBody>
          <a:bodyPr lIns="182880" tIns="91440" rIns="182880" bIns="91440"/>
          <a:lstStyle>
            <a:lvl1pPr marL="0" indent="0">
              <a:buFontTx/>
              <a:buNone/>
              <a:defRPr/>
            </a:lvl1pPr>
          </a:lstStyle>
          <a:p>
            <a:endParaRPr lang="en-US"/>
          </a:p>
        </p:txBody>
      </p:sp>
      <p:sp>
        <p:nvSpPr>
          <p:cNvPr id="30" name="Picture Placeholder 3"/>
          <p:cNvSpPr>
            <a:spLocks noGrp="1"/>
          </p:cNvSpPr>
          <p:nvPr>
            <p:ph type="pic" sz="quarter" idx="28"/>
          </p:nvPr>
        </p:nvSpPr>
        <p:spPr>
          <a:xfrm>
            <a:off x="1916745" y="807862"/>
            <a:ext cx="967588" cy="816502"/>
          </a:xfrm>
        </p:spPr>
        <p:txBody>
          <a:bodyPr lIns="182880" tIns="91440" rIns="182880" bIns="91440"/>
          <a:lstStyle>
            <a:lvl1pPr marL="0" indent="0">
              <a:buFontTx/>
              <a:buNone/>
              <a:defRPr/>
            </a:lvl1pPr>
          </a:lstStyle>
          <a:p>
            <a:endParaRPr lang="en-US"/>
          </a:p>
        </p:txBody>
      </p:sp>
      <p:sp>
        <p:nvSpPr>
          <p:cNvPr id="31" name="Picture Placeholder 3"/>
          <p:cNvSpPr>
            <a:spLocks noGrp="1"/>
          </p:cNvSpPr>
          <p:nvPr>
            <p:ph type="pic" sz="quarter" idx="29"/>
          </p:nvPr>
        </p:nvSpPr>
        <p:spPr>
          <a:xfrm>
            <a:off x="2875118" y="807862"/>
            <a:ext cx="967588" cy="816502"/>
          </a:xfrm>
        </p:spPr>
        <p:txBody>
          <a:bodyPr lIns="182880" tIns="91440" rIns="182880" bIns="91440"/>
          <a:lstStyle>
            <a:lvl1pPr marL="0" indent="0">
              <a:buFontTx/>
              <a:buNone/>
              <a:defRPr/>
            </a:lvl1pPr>
          </a:lstStyle>
          <a:p>
            <a:endParaRPr lang="en-US"/>
          </a:p>
        </p:txBody>
      </p:sp>
      <p:sp>
        <p:nvSpPr>
          <p:cNvPr id="32" name="Picture Placeholder 3"/>
          <p:cNvSpPr>
            <a:spLocks noGrp="1"/>
          </p:cNvSpPr>
          <p:nvPr>
            <p:ph type="pic" sz="quarter" idx="30"/>
          </p:nvPr>
        </p:nvSpPr>
        <p:spPr>
          <a:xfrm>
            <a:off x="4791862" y="807862"/>
            <a:ext cx="967588" cy="816502"/>
          </a:xfrm>
        </p:spPr>
        <p:txBody>
          <a:bodyPr lIns="182880" tIns="91440" rIns="182880" bIns="91440"/>
          <a:lstStyle>
            <a:lvl1pPr marL="0" indent="0">
              <a:buFontTx/>
              <a:buNone/>
              <a:defRPr/>
            </a:lvl1pPr>
          </a:lstStyle>
          <a:p>
            <a:endParaRPr lang="en-US"/>
          </a:p>
        </p:txBody>
      </p:sp>
      <p:sp>
        <p:nvSpPr>
          <p:cNvPr id="33" name="Picture Placeholder 3"/>
          <p:cNvSpPr>
            <a:spLocks noGrp="1"/>
          </p:cNvSpPr>
          <p:nvPr>
            <p:ph type="pic" sz="quarter" idx="31"/>
          </p:nvPr>
        </p:nvSpPr>
        <p:spPr>
          <a:xfrm>
            <a:off x="3833490" y="807862"/>
            <a:ext cx="967588" cy="816502"/>
          </a:xfrm>
        </p:spPr>
        <p:txBody>
          <a:bodyPr lIns="182880" tIns="91440" rIns="182880" bIns="91440"/>
          <a:lstStyle>
            <a:lvl1pPr marL="0" indent="0">
              <a:buFontTx/>
              <a:buNone/>
              <a:defRPr/>
            </a:lvl1pPr>
          </a:lstStyle>
          <a:p>
            <a:endParaRPr lang="en-US"/>
          </a:p>
        </p:txBody>
      </p:sp>
      <p:sp>
        <p:nvSpPr>
          <p:cNvPr id="34" name="Picture Placeholder 3"/>
          <p:cNvSpPr>
            <a:spLocks noGrp="1"/>
          </p:cNvSpPr>
          <p:nvPr>
            <p:ph type="pic" sz="quarter" idx="32"/>
          </p:nvPr>
        </p:nvSpPr>
        <p:spPr>
          <a:xfrm>
            <a:off x="0" y="1615724"/>
            <a:ext cx="967588" cy="816502"/>
          </a:xfrm>
        </p:spPr>
        <p:txBody>
          <a:bodyPr lIns="182880" tIns="91440" rIns="182880" bIns="91440"/>
          <a:lstStyle>
            <a:lvl1pPr marL="0" indent="0">
              <a:buFontTx/>
              <a:buNone/>
              <a:defRPr/>
            </a:lvl1pPr>
          </a:lstStyle>
          <a:p>
            <a:endParaRPr lang="en-US"/>
          </a:p>
        </p:txBody>
      </p:sp>
      <p:sp>
        <p:nvSpPr>
          <p:cNvPr id="35" name="Picture Placeholder 3"/>
          <p:cNvSpPr>
            <a:spLocks noGrp="1"/>
          </p:cNvSpPr>
          <p:nvPr>
            <p:ph type="pic" sz="quarter" idx="33"/>
          </p:nvPr>
        </p:nvSpPr>
        <p:spPr>
          <a:xfrm>
            <a:off x="958372" y="1615724"/>
            <a:ext cx="967588" cy="816502"/>
          </a:xfrm>
        </p:spPr>
        <p:txBody>
          <a:bodyPr lIns="182880" tIns="91440" rIns="182880" bIns="91440"/>
          <a:lstStyle>
            <a:lvl1pPr marL="0" indent="0">
              <a:buFontTx/>
              <a:buNone/>
              <a:defRPr/>
            </a:lvl1pPr>
          </a:lstStyle>
          <a:p>
            <a:endParaRPr lang="en-US"/>
          </a:p>
        </p:txBody>
      </p:sp>
      <p:sp>
        <p:nvSpPr>
          <p:cNvPr id="36" name="Picture Placeholder 3"/>
          <p:cNvSpPr>
            <a:spLocks noGrp="1"/>
          </p:cNvSpPr>
          <p:nvPr>
            <p:ph type="pic" sz="quarter" idx="34"/>
          </p:nvPr>
        </p:nvSpPr>
        <p:spPr>
          <a:xfrm>
            <a:off x="1916745" y="1615724"/>
            <a:ext cx="967588" cy="816502"/>
          </a:xfrm>
        </p:spPr>
        <p:txBody>
          <a:bodyPr lIns="182880" tIns="91440" rIns="182880" bIns="91440"/>
          <a:lstStyle>
            <a:lvl1pPr marL="0" indent="0">
              <a:buFontTx/>
              <a:buNone/>
              <a:defRPr/>
            </a:lvl1pPr>
          </a:lstStyle>
          <a:p>
            <a:endParaRPr lang="en-US"/>
          </a:p>
        </p:txBody>
      </p:sp>
      <p:sp>
        <p:nvSpPr>
          <p:cNvPr id="37" name="Picture Placeholder 3"/>
          <p:cNvSpPr>
            <a:spLocks noGrp="1"/>
          </p:cNvSpPr>
          <p:nvPr>
            <p:ph type="pic" sz="quarter" idx="35"/>
          </p:nvPr>
        </p:nvSpPr>
        <p:spPr>
          <a:xfrm>
            <a:off x="2875118" y="1615724"/>
            <a:ext cx="967588" cy="816502"/>
          </a:xfrm>
        </p:spPr>
        <p:txBody>
          <a:bodyPr lIns="182880" tIns="91440" rIns="182880" bIns="91440"/>
          <a:lstStyle>
            <a:lvl1pPr marL="0" indent="0">
              <a:buFontTx/>
              <a:buNone/>
              <a:defRPr/>
            </a:lvl1pPr>
          </a:lstStyle>
          <a:p>
            <a:endParaRPr lang="en-US"/>
          </a:p>
        </p:txBody>
      </p:sp>
      <p:sp>
        <p:nvSpPr>
          <p:cNvPr id="38" name="Picture Placeholder 3"/>
          <p:cNvSpPr>
            <a:spLocks noGrp="1"/>
          </p:cNvSpPr>
          <p:nvPr>
            <p:ph type="pic" sz="quarter" idx="36"/>
          </p:nvPr>
        </p:nvSpPr>
        <p:spPr>
          <a:xfrm>
            <a:off x="4791862" y="1615724"/>
            <a:ext cx="967588" cy="816502"/>
          </a:xfrm>
        </p:spPr>
        <p:txBody>
          <a:bodyPr lIns="182880" tIns="91440" rIns="182880" bIns="91440"/>
          <a:lstStyle>
            <a:lvl1pPr marL="0" indent="0">
              <a:buFontTx/>
              <a:buNone/>
              <a:defRPr/>
            </a:lvl1pPr>
          </a:lstStyle>
          <a:p>
            <a:endParaRPr lang="en-US"/>
          </a:p>
        </p:txBody>
      </p:sp>
      <p:sp>
        <p:nvSpPr>
          <p:cNvPr id="39" name="Picture Placeholder 3"/>
          <p:cNvSpPr>
            <a:spLocks noGrp="1"/>
          </p:cNvSpPr>
          <p:nvPr>
            <p:ph type="pic" sz="quarter" idx="37"/>
          </p:nvPr>
        </p:nvSpPr>
        <p:spPr>
          <a:xfrm>
            <a:off x="3833490" y="1615724"/>
            <a:ext cx="967588" cy="816502"/>
          </a:xfrm>
        </p:spPr>
        <p:txBody>
          <a:bodyPr lIns="182880" tIns="91440" rIns="182880" bIns="91440"/>
          <a:lstStyle>
            <a:lvl1pPr marL="0" indent="0">
              <a:buFontTx/>
              <a:buNone/>
              <a:defRPr/>
            </a:lvl1pPr>
          </a:lstStyle>
          <a:p>
            <a:endParaRPr lang="en-US"/>
          </a:p>
        </p:txBody>
      </p:sp>
      <p:sp>
        <p:nvSpPr>
          <p:cNvPr id="40" name="Picture Placeholder 3"/>
          <p:cNvSpPr>
            <a:spLocks noGrp="1"/>
          </p:cNvSpPr>
          <p:nvPr>
            <p:ph type="pic" sz="quarter" idx="38"/>
          </p:nvPr>
        </p:nvSpPr>
        <p:spPr>
          <a:xfrm>
            <a:off x="0" y="2423586"/>
            <a:ext cx="967588" cy="816502"/>
          </a:xfrm>
        </p:spPr>
        <p:txBody>
          <a:bodyPr lIns="182880" tIns="91440" rIns="182880" bIns="91440"/>
          <a:lstStyle>
            <a:lvl1pPr marL="0" indent="0">
              <a:buFontTx/>
              <a:buNone/>
              <a:defRPr/>
            </a:lvl1pPr>
          </a:lstStyle>
          <a:p>
            <a:endParaRPr lang="en-US"/>
          </a:p>
        </p:txBody>
      </p:sp>
      <p:sp>
        <p:nvSpPr>
          <p:cNvPr id="41" name="Picture Placeholder 3"/>
          <p:cNvSpPr>
            <a:spLocks noGrp="1"/>
          </p:cNvSpPr>
          <p:nvPr>
            <p:ph type="pic" sz="quarter" idx="39"/>
          </p:nvPr>
        </p:nvSpPr>
        <p:spPr>
          <a:xfrm>
            <a:off x="958372" y="2423586"/>
            <a:ext cx="967588" cy="816502"/>
          </a:xfrm>
        </p:spPr>
        <p:txBody>
          <a:bodyPr lIns="182880" tIns="91440" rIns="182880" bIns="91440"/>
          <a:lstStyle>
            <a:lvl1pPr marL="0" indent="0">
              <a:buFontTx/>
              <a:buNone/>
              <a:defRPr/>
            </a:lvl1pPr>
          </a:lstStyle>
          <a:p>
            <a:endParaRPr lang="en-US"/>
          </a:p>
        </p:txBody>
      </p:sp>
      <p:sp>
        <p:nvSpPr>
          <p:cNvPr id="42" name="Picture Placeholder 3"/>
          <p:cNvSpPr>
            <a:spLocks noGrp="1"/>
          </p:cNvSpPr>
          <p:nvPr>
            <p:ph type="pic" sz="quarter" idx="40"/>
          </p:nvPr>
        </p:nvSpPr>
        <p:spPr>
          <a:xfrm>
            <a:off x="1916745" y="2423586"/>
            <a:ext cx="967588" cy="816502"/>
          </a:xfrm>
        </p:spPr>
        <p:txBody>
          <a:bodyPr lIns="182880" tIns="91440" rIns="182880" bIns="91440"/>
          <a:lstStyle>
            <a:lvl1pPr marL="0" indent="0">
              <a:buFontTx/>
              <a:buNone/>
              <a:defRPr/>
            </a:lvl1pPr>
          </a:lstStyle>
          <a:p>
            <a:endParaRPr lang="en-US"/>
          </a:p>
        </p:txBody>
      </p:sp>
      <p:sp>
        <p:nvSpPr>
          <p:cNvPr id="43" name="Picture Placeholder 3"/>
          <p:cNvSpPr>
            <a:spLocks noGrp="1"/>
          </p:cNvSpPr>
          <p:nvPr>
            <p:ph type="pic" sz="quarter" idx="41"/>
          </p:nvPr>
        </p:nvSpPr>
        <p:spPr>
          <a:xfrm>
            <a:off x="2875118" y="2423586"/>
            <a:ext cx="967588" cy="816502"/>
          </a:xfrm>
        </p:spPr>
        <p:txBody>
          <a:bodyPr lIns="182880" tIns="91440" rIns="182880" bIns="91440"/>
          <a:lstStyle>
            <a:lvl1pPr marL="0" indent="0">
              <a:buFontTx/>
              <a:buNone/>
              <a:defRPr/>
            </a:lvl1pPr>
          </a:lstStyle>
          <a:p>
            <a:endParaRPr lang="en-US"/>
          </a:p>
        </p:txBody>
      </p:sp>
      <p:sp>
        <p:nvSpPr>
          <p:cNvPr id="44" name="Picture Placeholder 3"/>
          <p:cNvSpPr>
            <a:spLocks noGrp="1"/>
          </p:cNvSpPr>
          <p:nvPr>
            <p:ph type="pic" sz="quarter" idx="42"/>
          </p:nvPr>
        </p:nvSpPr>
        <p:spPr>
          <a:xfrm>
            <a:off x="4791862" y="2423586"/>
            <a:ext cx="967588" cy="816502"/>
          </a:xfrm>
        </p:spPr>
        <p:txBody>
          <a:bodyPr lIns="182880" tIns="91440" rIns="182880" bIns="91440"/>
          <a:lstStyle>
            <a:lvl1pPr marL="0" indent="0">
              <a:buFontTx/>
              <a:buNone/>
              <a:defRPr/>
            </a:lvl1pPr>
          </a:lstStyle>
          <a:p>
            <a:endParaRPr lang="en-US"/>
          </a:p>
        </p:txBody>
      </p:sp>
      <p:sp>
        <p:nvSpPr>
          <p:cNvPr id="45" name="Picture Placeholder 3"/>
          <p:cNvSpPr>
            <a:spLocks noGrp="1"/>
          </p:cNvSpPr>
          <p:nvPr>
            <p:ph type="pic" sz="quarter" idx="43"/>
          </p:nvPr>
        </p:nvSpPr>
        <p:spPr>
          <a:xfrm>
            <a:off x="3833490" y="2423586"/>
            <a:ext cx="967588" cy="816502"/>
          </a:xfrm>
        </p:spPr>
        <p:txBody>
          <a:bodyPr lIns="182880" tIns="91440" rIns="182880" bIns="91440"/>
          <a:lstStyle>
            <a:lvl1pPr marL="0" indent="0">
              <a:buFontTx/>
              <a:buNone/>
              <a:defRPr/>
            </a:lvl1pPr>
          </a:lstStyle>
          <a:p>
            <a:endParaRPr lang="en-US"/>
          </a:p>
        </p:txBody>
      </p:sp>
    </p:spTree>
    <p:extLst>
      <p:ext uri="{BB962C8B-B14F-4D97-AF65-F5344CB8AC3E}">
        <p14:creationId xmlns:p14="http://schemas.microsoft.com/office/powerpoint/2010/main" val="28621175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2237378"/>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0" name="Text Placeholder 9"/>
          <p:cNvSpPr>
            <a:spLocks noGrp="1"/>
          </p:cNvSpPr>
          <p:nvPr>
            <p:ph type="body" sz="quarter" idx="14"/>
          </p:nvPr>
        </p:nvSpPr>
        <p:spPr>
          <a:xfrm>
            <a:off x="431959"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p:cNvSpPr>
            <a:spLocks noGrp="1"/>
          </p:cNvSpPr>
          <p:nvPr>
            <p:ph type="body" sz="quarter" idx="15"/>
          </p:nvPr>
        </p:nvSpPr>
        <p:spPr>
          <a:xfrm>
            <a:off x="167984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6"/>
          </p:nvPr>
        </p:nvSpPr>
        <p:spPr>
          <a:xfrm>
            <a:off x="2927720"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p:cNvSpPr>
            <a:spLocks noGrp="1"/>
          </p:cNvSpPr>
          <p:nvPr>
            <p:ph type="body" sz="quarter" idx="17"/>
          </p:nvPr>
        </p:nvSpPr>
        <p:spPr>
          <a:xfrm>
            <a:off x="4175601" y="2353088"/>
            <a:ext cx="115189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848899943"/>
      </p:ext>
    </p:extLst>
  </p:cSld>
  <p:clrMapOvr>
    <a:masterClrMapping/>
  </p:clrMapOvr>
  <p:extLst mod="1">
    <p:ext uri="{DCECCB84-F9BA-43D5-87BE-67443E8EF086}">
      <p15:sldGuideLst xmlns="" xmlns:p15="http://schemas.microsoft.com/office/powerpoint/2012/main">
        <p15:guide id="1" orient="horz" pos="1021" userDrawn="1">
          <p15:clr>
            <a:srgbClr val="FBAE40"/>
          </p15:clr>
        </p15:guide>
        <p15:guide id="2" pos="1814"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02453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59"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093560"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3755161" y="2353088"/>
            <a:ext cx="1572330"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2348692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7589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8" name="Text Placeholder 9"/>
          <p:cNvSpPr>
            <a:spLocks noGrp="1"/>
          </p:cNvSpPr>
          <p:nvPr>
            <p:ph type="body" sz="quarter" idx="14"/>
          </p:nvPr>
        </p:nvSpPr>
        <p:spPr>
          <a:xfrm>
            <a:off x="431960"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2925081" y="2353088"/>
            <a:ext cx="2402411" cy="453013"/>
          </a:xfrm>
        </p:spPr>
        <p:txBody>
          <a:bodyPr>
            <a:noAutofit/>
          </a:bodyPr>
          <a:lstStyle>
            <a:lvl1pPr marL="0" indent="0">
              <a:buNone/>
              <a:defRPr sz="661"/>
            </a:lvl1pPr>
            <a:lvl2pPr marL="71992" indent="-71992">
              <a:buFont typeface="Arial" panose="020B0604020202020204" pitchFamily="34" charset="0"/>
              <a:buChar char="•"/>
              <a:defRPr sz="661"/>
            </a:lvl2pPr>
            <a:lvl3pPr marL="143984" indent="-71992">
              <a:defRPr sz="661"/>
            </a:lvl3pPr>
            <a:lvl4pPr marL="251972" indent="-107988">
              <a:defRPr sz="661"/>
            </a:lvl4pPr>
            <a:lvl5pPr marL="359960" indent="-107988">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a:spLocks noGrp="1"/>
          </p:cNvSpPr>
          <p:nvPr>
            <p:ph type="body" sz="quarter" idx="18"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06727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9526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9097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661"/>
            </a:lvl1pPr>
          </a:lstStyle>
          <a:p>
            <a:endParaRPr lang="en-US" dirty="0"/>
          </a:p>
        </p:txBody>
      </p:sp>
      <p:sp>
        <p:nvSpPr>
          <p:cNvPr id="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661"/>
            </a:lvl1pPr>
          </a:lstStyle>
          <a:p>
            <a:endParaRPr lang="en-US"/>
          </a:p>
        </p:txBody>
      </p:sp>
      <p:sp>
        <p:nvSpPr>
          <p:cNvPr id="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661"/>
            </a:lvl1pPr>
          </a:lstStyle>
          <a:p>
            <a:endParaRPr lang="en-US"/>
          </a:p>
        </p:txBody>
      </p:sp>
      <p:sp>
        <p:nvSpPr>
          <p:cNvPr id="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661"/>
            </a:lvl1pPr>
          </a:lstStyle>
          <a:p>
            <a:endParaRPr lang="en-US"/>
          </a:p>
        </p:txBody>
      </p:sp>
      <p:sp>
        <p:nvSpPr>
          <p:cNvPr id="14" name="Content Placeholder 13"/>
          <p:cNvSpPr>
            <a:spLocks noGrp="1"/>
          </p:cNvSpPr>
          <p:nvPr>
            <p:ph sz="quarter" idx="18"/>
          </p:nvPr>
        </p:nvSpPr>
        <p:spPr>
          <a:xfrm>
            <a:off x="431959"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93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760"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4161" y="1443480"/>
            <a:ext cx="1153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2"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3648967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75573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661"/>
            </a:lvl1pPr>
          </a:lstStyle>
          <a:p>
            <a:pPr lvl="0"/>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11" name="Content Placeholder 13"/>
          <p:cNvSpPr>
            <a:spLocks noGrp="1"/>
          </p:cNvSpPr>
          <p:nvPr>
            <p:ph sz="quarter" idx="18"/>
          </p:nvPr>
        </p:nvSpPr>
        <p:spPr>
          <a:xfrm>
            <a:off x="431959"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1443480"/>
            <a:ext cx="1572330"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21"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8362607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6414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60"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661"/>
            </a:lvl1pPr>
          </a:lstStyle>
          <a:p>
            <a:pPr lvl="0"/>
            <a:endParaRPr lang="en-US"/>
          </a:p>
        </p:txBody>
      </p:sp>
      <p:sp>
        <p:nvSpPr>
          <p:cNvPr id="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661"/>
            </a:lvl1pPr>
          </a:lstStyle>
          <a:p>
            <a:pPr lvl="0"/>
            <a:endParaRPr lang="en-US"/>
          </a:p>
        </p:txBody>
      </p:sp>
      <p:sp>
        <p:nvSpPr>
          <p:cNvPr id="7" name="Content Placeholder 13"/>
          <p:cNvSpPr>
            <a:spLocks noGrp="1"/>
          </p:cNvSpPr>
          <p:nvPr>
            <p:ph sz="quarter" idx="18"/>
          </p:nvPr>
        </p:nvSpPr>
        <p:spPr>
          <a:xfrm>
            <a:off x="431960"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3"/>
          <p:cNvSpPr>
            <a:spLocks noGrp="1"/>
          </p:cNvSpPr>
          <p:nvPr>
            <p:ph sz="quarter" idx="19"/>
          </p:nvPr>
        </p:nvSpPr>
        <p:spPr>
          <a:xfrm>
            <a:off x="2925801" y="1443480"/>
            <a:ext cx="2401691" cy="141184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0"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3869852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7404932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4" name="Content Placeholder 13"/>
          <p:cNvSpPr>
            <a:spLocks noGrp="1"/>
          </p:cNvSpPr>
          <p:nvPr>
            <p:ph sz="quarter" idx="18"/>
          </p:nvPr>
        </p:nvSpPr>
        <p:spPr>
          <a:xfrm>
            <a:off x="431479" y="2228568"/>
            <a:ext cx="1153330" cy="626760"/>
          </a:xfrm>
        </p:spPr>
        <p:txBody>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p:cNvSpPr>
            <a:spLocks noGrp="1"/>
          </p:cNvSpPr>
          <p:nvPr>
            <p:ph sz="quarter" idx="19"/>
          </p:nvPr>
        </p:nvSpPr>
        <p:spPr>
          <a:xfrm>
            <a:off x="16788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0"/>
          </p:nvPr>
        </p:nvSpPr>
        <p:spPr>
          <a:xfrm>
            <a:off x="2926280"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3"/>
          <p:cNvSpPr>
            <a:spLocks noGrp="1"/>
          </p:cNvSpPr>
          <p:nvPr>
            <p:ph sz="quarter" idx="21"/>
          </p:nvPr>
        </p:nvSpPr>
        <p:spPr>
          <a:xfrm>
            <a:off x="4173681" y="2228568"/>
            <a:ext cx="1153330" cy="626760"/>
          </a:xfrm>
        </p:spPr>
        <p:txBody>
          <a:bodyPr>
            <a:normAutofit/>
          </a:bodyPr>
          <a:lstStyle>
            <a:lvl1pPr marL="0" indent="0">
              <a:buNone/>
              <a:defRPr sz="661"/>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661" dirty="0"/>
            </a:lvl1pPr>
          </a:lstStyle>
          <a:p>
            <a:pPr marL="0" lvl="0" indent="0" algn="ctr">
              <a:buNone/>
            </a:pPr>
            <a:endParaRPr lang="en-US" dirty="0"/>
          </a:p>
        </p:txBody>
      </p:sp>
      <p:sp>
        <p:nvSpPr>
          <p:cNvPr id="1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16310634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Tree>
    <p:extLst>
      <p:ext uri="{BB962C8B-B14F-4D97-AF65-F5344CB8AC3E}">
        <p14:creationId xmlns:p14="http://schemas.microsoft.com/office/powerpoint/2010/main" val="6661069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431960" y="132269"/>
            <a:ext cx="4895533" cy="386260"/>
          </a:xfrm>
        </p:spPr>
        <p:txBody>
          <a:bodyPr/>
          <a:lstStyle/>
          <a:p>
            <a:r>
              <a:rPr lang="en-US"/>
              <a:t>Click to edit Master title style</a:t>
            </a:r>
          </a:p>
        </p:txBody>
      </p:sp>
      <p:sp>
        <p:nvSpPr>
          <p:cNvPr id="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1" name="Content Placeholder 13"/>
          <p:cNvSpPr>
            <a:spLocks noGrp="1"/>
          </p:cNvSpPr>
          <p:nvPr>
            <p:ph sz="quarter" idx="18"/>
          </p:nvPr>
        </p:nvSpPr>
        <p:spPr>
          <a:xfrm>
            <a:off x="431959"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3"/>
          <p:cNvSpPr>
            <a:spLocks noGrp="1"/>
          </p:cNvSpPr>
          <p:nvPr>
            <p:ph sz="quarter" idx="19"/>
          </p:nvPr>
        </p:nvSpPr>
        <p:spPr>
          <a:xfrm>
            <a:off x="2093560"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20"/>
          </p:nvPr>
        </p:nvSpPr>
        <p:spPr>
          <a:xfrm>
            <a:off x="3755161" y="2230449"/>
            <a:ext cx="1572330" cy="647379"/>
          </a:xfrm>
        </p:spPr>
        <p:txBody>
          <a:bodyPr/>
          <a:lstStyle>
            <a:lvl1pPr marL="0" indent="0">
              <a:buNone/>
              <a:defRPr sz="992"/>
            </a:lvl1pPr>
            <a:lvl2pPr marL="80993" indent="-80993">
              <a:buFont typeface="Arial" panose="020B0604020202020204" pitchFamily="34" charset="0"/>
              <a:buChar char="•"/>
              <a:defRPr sz="661"/>
            </a:lvl2pPr>
            <a:lvl3pPr marL="161986" indent="-80993">
              <a:defRPr sz="661"/>
            </a:lvl3pPr>
            <a:lvl4pPr marL="242979" indent="-80993">
              <a:defRPr sz="661"/>
            </a:lvl4pPr>
            <a:lvl5pPr>
              <a:defRPr sz="66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661"/>
            </a:lvl1pPr>
          </a:lstStyle>
          <a:p>
            <a:pPr marL="0" lvl="0" indent="0" algn="ctr">
              <a:buNone/>
            </a:pPr>
            <a:endParaRPr lang="en-US"/>
          </a:p>
        </p:txBody>
      </p:sp>
      <p:sp>
        <p:nvSpPr>
          <p:cNvPr id="17" name="Text Placeholder 4"/>
          <p:cNvSpPr>
            <a:spLocks noGrp="1"/>
          </p:cNvSpPr>
          <p:nvPr>
            <p:ph type="body" sz="quarter" idx="26" hasCustomPrompt="1"/>
          </p:nvPr>
        </p:nvSpPr>
        <p:spPr>
          <a:xfrm>
            <a:off x="431960" y="441013"/>
            <a:ext cx="4895533" cy="192005"/>
          </a:xfrm>
        </p:spPr>
        <p:txBody>
          <a:bodyPr>
            <a:normAutofit/>
          </a:bodyPr>
          <a:lstStyle>
            <a:lvl1pPr marL="0" indent="0" algn="ctr">
              <a:lnSpc>
                <a:spcPct val="86000"/>
              </a:lnSpc>
              <a:spcBef>
                <a:spcPts val="0"/>
              </a:spcBef>
              <a:buNone/>
              <a:defRPr sz="850" baseline="0"/>
            </a:lvl1pPr>
          </a:lstStyle>
          <a:p>
            <a:pPr lvl="0"/>
            <a:r>
              <a:rPr lang="en-US" dirty="0"/>
              <a:t>Click here to edit subtitle</a:t>
            </a:r>
          </a:p>
        </p:txBody>
      </p:sp>
    </p:spTree>
    <p:extLst>
      <p:ext uri="{BB962C8B-B14F-4D97-AF65-F5344CB8AC3E}">
        <p14:creationId xmlns:p14="http://schemas.microsoft.com/office/powerpoint/2010/main" val="27132010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hyperlink" Target="https://www.linkedin.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hyperlink" Target="https://twitter.com/" TargetMode="Externa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facebook.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4.xml"/><Relationship Id="rId18" Type="http://schemas.openxmlformats.org/officeDocument/2006/relationships/slideLayout" Target="../slideLayouts/slideLayout549.xml"/><Relationship Id="rId26" Type="http://schemas.openxmlformats.org/officeDocument/2006/relationships/slideLayout" Target="../slideLayouts/slideLayout557.xml"/><Relationship Id="rId39" Type="http://schemas.openxmlformats.org/officeDocument/2006/relationships/slideLayout" Target="../slideLayouts/slideLayout570.xml"/><Relationship Id="rId21" Type="http://schemas.openxmlformats.org/officeDocument/2006/relationships/slideLayout" Target="../slideLayouts/slideLayout552.xml"/><Relationship Id="rId34" Type="http://schemas.openxmlformats.org/officeDocument/2006/relationships/slideLayout" Target="../slideLayouts/slideLayout565.xml"/><Relationship Id="rId42" Type="http://schemas.openxmlformats.org/officeDocument/2006/relationships/slideLayout" Target="../slideLayouts/slideLayout573.xml"/><Relationship Id="rId47" Type="http://schemas.openxmlformats.org/officeDocument/2006/relationships/slideLayout" Target="../slideLayouts/slideLayout578.xml"/><Relationship Id="rId50" Type="http://schemas.openxmlformats.org/officeDocument/2006/relationships/slideLayout" Target="../slideLayouts/slideLayout581.xml"/><Relationship Id="rId55" Type="http://schemas.openxmlformats.org/officeDocument/2006/relationships/slideLayout" Target="../slideLayouts/slideLayout586.xml"/><Relationship Id="rId7" Type="http://schemas.openxmlformats.org/officeDocument/2006/relationships/slideLayout" Target="../slideLayouts/slideLayout538.xml"/><Relationship Id="rId2" Type="http://schemas.openxmlformats.org/officeDocument/2006/relationships/slideLayout" Target="../slideLayouts/slideLayout533.xml"/><Relationship Id="rId16" Type="http://schemas.openxmlformats.org/officeDocument/2006/relationships/slideLayout" Target="../slideLayouts/slideLayout547.xml"/><Relationship Id="rId20" Type="http://schemas.openxmlformats.org/officeDocument/2006/relationships/slideLayout" Target="../slideLayouts/slideLayout551.xml"/><Relationship Id="rId29" Type="http://schemas.openxmlformats.org/officeDocument/2006/relationships/slideLayout" Target="../slideLayouts/slideLayout560.xml"/><Relationship Id="rId41" Type="http://schemas.openxmlformats.org/officeDocument/2006/relationships/slideLayout" Target="../slideLayouts/slideLayout572.xml"/><Relationship Id="rId54" Type="http://schemas.openxmlformats.org/officeDocument/2006/relationships/slideLayout" Target="../slideLayouts/slideLayout585.xml"/><Relationship Id="rId62" Type="http://schemas.openxmlformats.org/officeDocument/2006/relationships/hyperlink" Target="https://twitter.com/" TargetMode="External"/><Relationship Id="rId1" Type="http://schemas.openxmlformats.org/officeDocument/2006/relationships/slideLayout" Target="../slideLayouts/slideLayout532.xml"/><Relationship Id="rId6" Type="http://schemas.openxmlformats.org/officeDocument/2006/relationships/slideLayout" Target="../slideLayouts/slideLayout537.xml"/><Relationship Id="rId11" Type="http://schemas.openxmlformats.org/officeDocument/2006/relationships/slideLayout" Target="../slideLayouts/slideLayout542.xml"/><Relationship Id="rId24" Type="http://schemas.openxmlformats.org/officeDocument/2006/relationships/slideLayout" Target="../slideLayouts/slideLayout555.xml"/><Relationship Id="rId32" Type="http://schemas.openxmlformats.org/officeDocument/2006/relationships/slideLayout" Target="../slideLayouts/slideLayout563.xml"/><Relationship Id="rId37" Type="http://schemas.openxmlformats.org/officeDocument/2006/relationships/slideLayout" Target="../slideLayouts/slideLayout568.xml"/><Relationship Id="rId40" Type="http://schemas.openxmlformats.org/officeDocument/2006/relationships/slideLayout" Target="../slideLayouts/slideLayout571.xml"/><Relationship Id="rId45" Type="http://schemas.openxmlformats.org/officeDocument/2006/relationships/slideLayout" Target="../slideLayouts/slideLayout576.xml"/><Relationship Id="rId53" Type="http://schemas.openxmlformats.org/officeDocument/2006/relationships/slideLayout" Target="../slideLayouts/slideLayout584.xml"/><Relationship Id="rId58" Type="http://schemas.openxmlformats.org/officeDocument/2006/relationships/slideLayout" Target="../slideLayouts/slideLayout589.xml"/><Relationship Id="rId5" Type="http://schemas.openxmlformats.org/officeDocument/2006/relationships/slideLayout" Target="../slideLayouts/slideLayout536.xml"/><Relationship Id="rId15" Type="http://schemas.openxmlformats.org/officeDocument/2006/relationships/slideLayout" Target="../slideLayouts/slideLayout546.xml"/><Relationship Id="rId23" Type="http://schemas.openxmlformats.org/officeDocument/2006/relationships/slideLayout" Target="../slideLayouts/slideLayout554.xml"/><Relationship Id="rId28" Type="http://schemas.openxmlformats.org/officeDocument/2006/relationships/slideLayout" Target="../slideLayouts/slideLayout559.xml"/><Relationship Id="rId36" Type="http://schemas.openxmlformats.org/officeDocument/2006/relationships/slideLayout" Target="../slideLayouts/slideLayout567.xml"/><Relationship Id="rId49" Type="http://schemas.openxmlformats.org/officeDocument/2006/relationships/slideLayout" Target="../slideLayouts/slideLayout580.xml"/><Relationship Id="rId57" Type="http://schemas.openxmlformats.org/officeDocument/2006/relationships/slideLayout" Target="../slideLayouts/slideLayout588.xml"/><Relationship Id="rId61" Type="http://schemas.openxmlformats.org/officeDocument/2006/relationships/hyperlink" Target="https://www.linkedin.com/" TargetMode="External"/><Relationship Id="rId10" Type="http://schemas.openxmlformats.org/officeDocument/2006/relationships/slideLayout" Target="../slideLayouts/slideLayout541.xml"/><Relationship Id="rId19" Type="http://schemas.openxmlformats.org/officeDocument/2006/relationships/slideLayout" Target="../slideLayouts/slideLayout550.xml"/><Relationship Id="rId31" Type="http://schemas.openxmlformats.org/officeDocument/2006/relationships/slideLayout" Target="../slideLayouts/slideLayout562.xml"/><Relationship Id="rId44" Type="http://schemas.openxmlformats.org/officeDocument/2006/relationships/slideLayout" Target="../slideLayouts/slideLayout575.xml"/><Relationship Id="rId52" Type="http://schemas.openxmlformats.org/officeDocument/2006/relationships/slideLayout" Target="../slideLayouts/slideLayout583.xml"/><Relationship Id="rId60" Type="http://schemas.openxmlformats.org/officeDocument/2006/relationships/hyperlink" Target="https://www.facebook.com" TargetMode="External"/><Relationship Id="rId4" Type="http://schemas.openxmlformats.org/officeDocument/2006/relationships/slideLayout" Target="../slideLayouts/slideLayout535.xml"/><Relationship Id="rId9" Type="http://schemas.openxmlformats.org/officeDocument/2006/relationships/slideLayout" Target="../slideLayouts/slideLayout540.xml"/><Relationship Id="rId14" Type="http://schemas.openxmlformats.org/officeDocument/2006/relationships/slideLayout" Target="../slideLayouts/slideLayout545.xml"/><Relationship Id="rId22" Type="http://schemas.openxmlformats.org/officeDocument/2006/relationships/slideLayout" Target="../slideLayouts/slideLayout553.xml"/><Relationship Id="rId27" Type="http://schemas.openxmlformats.org/officeDocument/2006/relationships/slideLayout" Target="../slideLayouts/slideLayout558.xml"/><Relationship Id="rId30" Type="http://schemas.openxmlformats.org/officeDocument/2006/relationships/slideLayout" Target="../slideLayouts/slideLayout561.xml"/><Relationship Id="rId35" Type="http://schemas.openxmlformats.org/officeDocument/2006/relationships/slideLayout" Target="../slideLayouts/slideLayout566.xml"/><Relationship Id="rId43" Type="http://schemas.openxmlformats.org/officeDocument/2006/relationships/slideLayout" Target="../slideLayouts/slideLayout574.xml"/><Relationship Id="rId48" Type="http://schemas.openxmlformats.org/officeDocument/2006/relationships/slideLayout" Target="../slideLayouts/slideLayout579.xml"/><Relationship Id="rId56" Type="http://schemas.openxmlformats.org/officeDocument/2006/relationships/slideLayout" Target="../slideLayouts/slideLayout587.xml"/><Relationship Id="rId8" Type="http://schemas.openxmlformats.org/officeDocument/2006/relationships/slideLayout" Target="../slideLayouts/slideLayout539.xml"/><Relationship Id="rId51" Type="http://schemas.openxmlformats.org/officeDocument/2006/relationships/slideLayout" Target="../slideLayouts/slideLayout582.xml"/><Relationship Id="rId3" Type="http://schemas.openxmlformats.org/officeDocument/2006/relationships/slideLayout" Target="../slideLayouts/slideLayout534.xml"/><Relationship Id="rId12" Type="http://schemas.openxmlformats.org/officeDocument/2006/relationships/slideLayout" Target="../slideLayouts/slideLayout543.xml"/><Relationship Id="rId17" Type="http://schemas.openxmlformats.org/officeDocument/2006/relationships/slideLayout" Target="../slideLayouts/slideLayout548.xml"/><Relationship Id="rId25" Type="http://schemas.openxmlformats.org/officeDocument/2006/relationships/slideLayout" Target="../slideLayouts/slideLayout556.xml"/><Relationship Id="rId33" Type="http://schemas.openxmlformats.org/officeDocument/2006/relationships/slideLayout" Target="../slideLayouts/slideLayout564.xml"/><Relationship Id="rId38" Type="http://schemas.openxmlformats.org/officeDocument/2006/relationships/slideLayout" Target="../slideLayouts/slideLayout569.xml"/><Relationship Id="rId46" Type="http://schemas.openxmlformats.org/officeDocument/2006/relationships/slideLayout" Target="../slideLayouts/slideLayout577.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9" Type="http://schemas.openxmlformats.org/officeDocument/2006/relationships/slideLayout" Target="../slideLayouts/slideLayout107.xml"/><Relationship Id="rId21" Type="http://schemas.openxmlformats.org/officeDocument/2006/relationships/slideLayout" Target="../slideLayouts/slideLayout89.xml"/><Relationship Id="rId34" Type="http://schemas.openxmlformats.org/officeDocument/2006/relationships/slideLayout" Target="../slideLayouts/slideLayout102.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 Type="http://schemas.openxmlformats.org/officeDocument/2006/relationships/slideLayout" Target="../slideLayouts/slideLayout7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53" Type="http://schemas.openxmlformats.org/officeDocument/2006/relationships/slideLayout" Target="../slideLayouts/slideLayout121.xml"/><Relationship Id="rId58" Type="http://schemas.openxmlformats.org/officeDocument/2006/relationships/theme" Target="../theme/theme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61" Type="http://schemas.openxmlformats.org/officeDocument/2006/relationships/hyperlink" Target="https://twitter.com/" TargetMode="Externa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hyperlink" Target="https://www.linkedin.com/" TargetMode="Externa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slideLayout" Target="../slideLayouts/slideLayout167.xml"/><Relationship Id="rId47" Type="http://schemas.openxmlformats.org/officeDocument/2006/relationships/slideLayout" Target="../slideLayouts/slideLayout172.xml"/><Relationship Id="rId50" Type="http://schemas.openxmlformats.org/officeDocument/2006/relationships/slideLayout" Target="../slideLayouts/slideLayout175.xml"/><Relationship Id="rId55" Type="http://schemas.openxmlformats.org/officeDocument/2006/relationships/slideLayout" Target="../slideLayouts/slideLayout180.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54" Type="http://schemas.openxmlformats.org/officeDocument/2006/relationships/slideLayout" Target="../slideLayouts/slideLayout179.xml"/><Relationship Id="rId62" Type="http://schemas.openxmlformats.org/officeDocument/2006/relationships/hyperlink" Target="https://twitter.com/" TargetMode="Externa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45" Type="http://schemas.openxmlformats.org/officeDocument/2006/relationships/slideLayout" Target="../slideLayouts/slideLayout170.xml"/><Relationship Id="rId53" Type="http://schemas.openxmlformats.org/officeDocument/2006/relationships/slideLayout" Target="../slideLayouts/slideLayout178.xml"/><Relationship Id="rId58" Type="http://schemas.openxmlformats.org/officeDocument/2006/relationships/slideLayout" Target="../slideLayouts/slideLayout183.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49" Type="http://schemas.openxmlformats.org/officeDocument/2006/relationships/slideLayout" Target="../slideLayouts/slideLayout174.xml"/><Relationship Id="rId57" Type="http://schemas.openxmlformats.org/officeDocument/2006/relationships/slideLayout" Target="../slideLayouts/slideLayout182.xml"/><Relationship Id="rId61" Type="http://schemas.openxmlformats.org/officeDocument/2006/relationships/hyperlink" Target="https://www.linkedin.com/" TargetMode="Externa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4" Type="http://schemas.openxmlformats.org/officeDocument/2006/relationships/slideLayout" Target="../slideLayouts/slideLayout169.xml"/><Relationship Id="rId52" Type="http://schemas.openxmlformats.org/officeDocument/2006/relationships/slideLayout" Target="../slideLayouts/slideLayout177.xml"/><Relationship Id="rId60" Type="http://schemas.openxmlformats.org/officeDocument/2006/relationships/hyperlink" Target="https://www.facebook.com" TargetMode="Externa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43" Type="http://schemas.openxmlformats.org/officeDocument/2006/relationships/slideLayout" Target="../slideLayouts/slideLayout168.xml"/><Relationship Id="rId48" Type="http://schemas.openxmlformats.org/officeDocument/2006/relationships/slideLayout" Target="../slideLayouts/slideLayout173.xml"/><Relationship Id="rId56" Type="http://schemas.openxmlformats.org/officeDocument/2006/relationships/slideLayout" Target="../slideLayouts/slideLayout181.xml"/><Relationship Id="rId8" Type="http://schemas.openxmlformats.org/officeDocument/2006/relationships/slideLayout" Target="../slideLayouts/slideLayout133.xml"/><Relationship Id="rId51" Type="http://schemas.openxmlformats.org/officeDocument/2006/relationships/slideLayout" Target="../slideLayouts/slideLayout176.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 Id="rId46" Type="http://schemas.openxmlformats.org/officeDocument/2006/relationships/slideLayout" Target="../slideLayouts/slideLayout171.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slideLayout" Target="../slideLayouts/slideLayout233.xml"/><Relationship Id="rId55" Type="http://schemas.openxmlformats.org/officeDocument/2006/relationships/slideLayout" Target="../slideLayouts/slideLayout238.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0" Type="http://schemas.openxmlformats.org/officeDocument/2006/relationships/slideLayout" Target="../slideLayouts/slideLayout203.xml"/><Relationship Id="rId29" Type="http://schemas.openxmlformats.org/officeDocument/2006/relationships/slideLayout" Target="../slideLayouts/slideLayout212.xml"/><Relationship Id="rId41" Type="http://schemas.openxmlformats.org/officeDocument/2006/relationships/slideLayout" Target="../slideLayouts/slideLayout224.xml"/><Relationship Id="rId54" Type="http://schemas.openxmlformats.org/officeDocument/2006/relationships/slideLayout" Target="../slideLayouts/slideLayout237.xml"/><Relationship Id="rId62" Type="http://schemas.openxmlformats.org/officeDocument/2006/relationships/hyperlink" Target="https://twitter.com/" TargetMode="Externa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3" Type="http://schemas.openxmlformats.org/officeDocument/2006/relationships/slideLayout" Target="../slideLayouts/slideLayout236.xml"/><Relationship Id="rId58" Type="http://schemas.openxmlformats.org/officeDocument/2006/relationships/slideLayout" Target="../slideLayouts/slideLayout241.xml"/><Relationship Id="rId5" Type="http://schemas.openxmlformats.org/officeDocument/2006/relationships/slideLayout" Target="../slideLayouts/slideLayout188.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slideLayout" Target="../slideLayouts/slideLayout232.xml"/><Relationship Id="rId57" Type="http://schemas.openxmlformats.org/officeDocument/2006/relationships/slideLayout" Target="../slideLayouts/slideLayout240.xml"/><Relationship Id="rId61" Type="http://schemas.openxmlformats.org/officeDocument/2006/relationships/hyperlink" Target="https://www.linkedin.com/" TargetMode="External"/><Relationship Id="rId10" Type="http://schemas.openxmlformats.org/officeDocument/2006/relationships/slideLayout" Target="../slideLayouts/slideLayout193.xml"/><Relationship Id="rId19" Type="http://schemas.openxmlformats.org/officeDocument/2006/relationships/slideLayout" Target="../slideLayouts/slideLayout202.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52" Type="http://schemas.openxmlformats.org/officeDocument/2006/relationships/slideLayout" Target="../slideLayouts/slideLayout235.xml"/><Relationship Id="rId60" Type="http://schemas.openxmlformats.org/officeDocument/2006/relationships/hyperlink" Target="https://www.facebook.com" TargetMode="Externa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56" Type="http://schemas.openxmlformats.org/officeDocument/2006/relationships/slideLayout" Target="../slideLayouts/slideLayout239.xml"/><Relationship Id="rId8" Type="http://schemas.openxmlformats.org/officeDocument/2006/relationships/slideLayout" Target="../slideLayouts/slideLayout191.xml"/><Relationship Id="rId51" Type="http://schemas.openxmlformats.org/officeDocument/2006/relationships/slideLayout" Target="../slideLayouts/slideLayout234.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slideLayout" Target="../slideLayouts/slideLayout267.xml"/><Relationship Id="rId39" Type="http://schemas.openxmlformats.org/officeDocument/2006/relationships/slideLayout" Target="../slideLayouts/slideLayout280.xml"/><Relationship Id="rId21" Type="http://schemas.openxmlformats.org/officeDocument/2006/relationships/slideLayout" Target="../slideLayouts/slideLayout262.xml"/><Relationship Id="rId34" Type="http://schemas.openxmlformats.org/officeDocument/2006/relationships/slideLayout" Target="../slideLayouts/slideLayout275.xml"/><Relationship Id="rId42" Type="http://schemas.openxmlformats.org/officeDocument/2006/relationships/slideLayout" Target="../slideLayouts/slideLayout283.xml"/><Relationship Id="rId47" Type="http://schemas.openxmlformats.org/officeDocument/2006/relationships/slideLayout" Target="../slideLayouts/slideLayout288.xml"/><Relationship Id="rId50" Type="http://schemas.openxmlformats.org/officeDocument/2006/relationships/slideLayout" Target="../slideLayouts/slideLayout291.xml"/><Relationship Id="rId55" Type="http://schemas.openxmlformats.org/officeDocument/2006/relationships/slideLayout" Target="../slideLayouts/slideLayout296.xml"/><Relationship Id="rId7" Type="http://schemas.openxmlformats.org/officeDocument/2006/relationships/slideLayout" Target="../slideLayouts/slideLayout248.xml"/><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slideLayout" Target="../slideLayouts/slideLayout270.xml"/><Relationship Id="rId41" Type="http://schemas.openxmlformats.org/officeDocument/2006/relationships/slideLayout" Target="../slideLayouts/slideLayout282.xml"/><Relationship Id="rId54" Type="http://schemas.openxmlformats.org/officeDocument/2006/relationships/slideLayout" Target="../slideLayouts/slideLayout295.xml"/><Relationship Id="rId62" Type="http://schemas.openxmlformats.org/officeDocument/2006/relationships/hyperlink" Target="https://twitter.com/" TargetMode="Externa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slideLayout" Target="../slideLayouts/slideLayout273.xml"/><Relationship Id="rId37" Type="http://schemas.openxmlformats.org/officeDocument/2006/relationships/slideLayout" Target="../slideLayouts/slideLayout278.xml"/><Relationship Id="rId40" Type="http://schemas.openxmlformats.org/officeDocument/2006/relationships/slideLayout" Target="../slideLayouts/slideLayout281.xml"/><Relationship Id="rId45" Type="http://schemas.openxmlformats.org/officeDocument/2006/relationships/slideLayout" Target="../slideLayouts/slideLayout286.xml"/><Relationship Id="rId53" Type="http://schemas.openxmlformats.org/officeDocument/2006/relationships/slideLayout" Target="../slideLayouts/slideLayout294.xml"/><Relationship Id="rId58" Type="http://schemas.openxmlformats.org/officeDocument/2006/relationships/slideLayout" Target="../slideLayouts/slideLayout299.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slideLayout" Target="../slideLayouts/slideLayout269.xml"/><Relationship Id="rId36" Type="http://schemas.openxmlformats.org/officeDocument/2006/relationships/slideLayout" Target="../slideLayouts/slideLayout277.xml"/><Relationship Id="rId49" Type="http://schemas.openxmlformats.org/officeDocument/2006/relationships/slideLayout" Target="../slideLayouts/slideLayout290.xml"/><Relationship Id="rId57" Type="http://schemas.openxmlformats.org/officeDocument/2006/relationships/slideLayout" Target="../slideLayouts/slideLayout298.xml"/><Relationship Id="rId61" Type="http://schemas.openxmlformats.org/officeDocument/2006/relationships/hyperlink" Target="https://www.linkedin.com/" TargetMode="External"/><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slideLayout" Target="../slideLayouts/slideLayout272.xml"/><Relationship Id="rId44" Type="http://schemas.openxmlformats.org/officeDocument/2006/relationships/slideLayout" Target="../slideLayouts/slideLayout285.xml"/><Relationship Id="rId52" Type="http://schemas.openxmlformats.org/officeDocument/2006/relationships/slideLayout" Target="../slideLayouts/slideLayout293.xml"/><Relationship Id="rId60" Type="http://schemas.openxmlformats.org/officeDocument/2006/relationships/hyperlink" Target="https://www.facebook.com" TargetMode="Externa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slideLayout" Target="../slideLayouts/slideLayout268.xml"/><Relationship Id="rId30" Type="http://schemas.openxmlformats.org/officeDocument/2006/relationships/slideLayout" Target="../slideLayouts/slideLayout271.xml"/><Relationship Id="rId35" Type="http://schemas.openxmlformats.org/officeDocument/2006/relationships/slideLayout" Target="../slideLayouts/slideLayout276.xml"/><Relationship Id="rId43" Type="http://schemas.openxmlformats.org/officeDocument/2006/relationships/slideLayout" Target="../slideLayouts/slideLayout284.xml"/><Relationship Id="rId48" Type="http://schemas.openxmlformats.org/officeDocument/2006/relationships/slideLayout" Target="../slideLayouts/slideLayout289.xml"/><Relationship Id="rId56" Type="http://schemas.openxmlformats.org/officeDocument/2006/relationships/slideLayout" Target="../slideLayouts/slideLayout297.xml"/><Relationship Id="rId8" Type="http://schemas.openxmlformats.org/officeDocument/2006/relationships/slideLayout" Target="../slideLayouts/slideLayout249.xml"/><Relationship Id="rId51" Type="http://schemas.openxmlformats.org/officeDocument/2006/relationships/slideLayout" Target="../slideLayouts/slideLayout292.xml"/><Relationship Id="rId3" Type="http://schemas.openxmlformats.org/officeDocument/2006/relationships/slideLayout" Target="../slideLayouts/slideLayout244.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slideLayout" Target="../slideLayouts/slideLayout266.xml"/><Relationship Id="rId33" Type="http://schemas.openxmlformats.org/officeDocument/2006/relationships/slideLayout" Target="../slideLayouts/slideLayout274.xml"/><Relationship Id="rId38" Type="http://schemas.openxmlformats.org/officeDocument/2006/relationships/slideLayout" Target="../slideLayouts/slideLayout279.xml"/><Relationship Id="rId46" Type="http://schemas.openxmlformats.org/officeDocument/2006/relationships/slideLayout" Target="../slideLayouts/slideLayout287.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2.xml"/><Relationship Id="rId18" Type="http://schemas.openxmlformats.org/officeDocument/2006/relationships/slideLayout" Target="../slideLayouts/slideLayout317.xml"/><Relationship Id="rId26" Type="http://schemas.openxmlformats.org/officeDocument/2006/relationships/slideLayout" Target="../slideLayouts/slideLayout325.xml"/><Relationship Id="rId39" Type="http://schemas.openxmlformats.org/officeDocument/2006/relationships/slideLayout" Target="../slideLayouts/slideLayout338.xml"/><Relationship Id="rId21" Type="http://schemas.openxmlformats.org/officeDocument/2006/relationships/slideLayout" Target="../slideLayouts/slideLayout320.xml"/><Relationship Id="rId34" Type="http://schemas.openxmlformats.org/officeDocument/2006/relationships/slideLayout" Target="../slideLayouts/slideLayout333.xml"/><Relationship Id="rId42" Type="http://schemas.openxmlformats.org/officeDocument/2006/relationships/slideLayout" Target="../slideLayouts/slideLayout341.xml"/><Relationship Id="rId47" Type="http://schemas.openxmlformats.org/officeDocument/2006/relationships/slideLayout" Target="../slideLayouts/slideLayout346.xml"/><Relationship Id="rId50" Type="http://schemas.openxmlformats.org/officeDocument/2006/relationships/slideLayout" Target="../slideLayouts/slideLayout349.xml"/><Relationship Id="rId55" Type="http://schemas.openxmlformats.org/officeDocument/2006/relationships/slideLayout" Target="../slideLayouts/slideLayout354.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6" Type="http://schemas.openxmlformats.org/officeDocument/2006/relationships/slideLayout" Target="../slideLayouts/slideLayout315.xml"/><Relationship Id="rId20" Type="http://schemas.openxmlformats.org/officeDocument/2006/relationships/slideLayout" Target="../slideLayouts/slideLayout319.xml"/><Relationship Id="rId29" Type="http://schemas.openxmlformats.org/officeDocument/2006/relationships/slideLayout" Target="../slideLayouts/slideLayout328.xml"/><Relationship Id="rId41" Type="http://schemas.openxmlformats.org/officeDocument/2006/relationships/slideLayout" Target="../slideLayouts/slideLayout340.xml"/><Relationship Id="rId54" Type="http://schemas.openxmlformats.org/officeDocument/2006/relationships/slideLayout" Target="../slideLayouts/slideLayout353.xml"/><Relationship Id="rId62" Type="http://schemas.openxmlformats.org/officeDocument/2006/relationships/hyperlink" Target="https://twitter.com/" TargetMode="Externa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24" Type="http://schemas.openxmlformats.org/officeDocument/2006/relationships/slideLayout" Target="../slideLayouts/slideLayout323.xml"/><Relationship Id="rId32" Type="http://schemas.openxmlformats.org/officeDocument/2006/relationships/slideLayout" Target="../slideLayouts/slideLayout331.xml"/><Relationship Id="rId37" Type="http://schemas.openxmlformats.org/officeDocument/2006/relationships/slideLayout" Target="../slideLayouts/slideLayout336.xml"/><Relationship Id="rId40" Type="http://schemas.openxmlformats.org/officeDocument/2006/relationships/slideLayout" Target="../slideLayouts/slideLayout339.xml"/><Relationship Id="rId45" Type="http://schemas.openxmlformats.org/officeDocument/2006/relationships/slideLayout" Target="../slideLayouts/slideLayout344.xml"/><Relationship Id="rId53" Type="http://schemas.openxmlformats.org/officeDocument/2006/relationships/slideLayout" Target="../slideLayouts/slideLayout352.xml"/><Relationship Id="rId58" Type="http://schemas.openxmlformats.org/officeDocument/2006/relationships/slideLayout" Target="../slideLayouts/slideLayout357.xml"/><Relationship Id="rId5" Type="http://schemas.openxmlformats.org/officeDocument/2006/relationships/slideLayout" Target="../slideLayouts/slideLayout304.xml"/><Relationship Id="rId15" Type="http://schemas.openxmlformats.org/officeDocument/2006/relationships/slideLayout" Target="../slideLayouts/slideLayout314.xml"/><Relationship Id="rId23" Type="http://schemas.openxmlformats.org/officeDocument/2006/relationships/slideLayout" Target="../slideLayouts/slideLayout322.xml"/><Relationship Id="rId28" Type="http://schemas.openxmlformats.org/officeDocument/2006/relationships/slideLayout" Target="../slideLayouts/slideLayout327.xml"/><Relationship Id="rId36" Type="http://schemas.openxmlformats.org/officeDocument/2006/relationships/slideLayout" Target="../slideLayouts/slideLayout335.xml"/><Relationship Id="rId49" Type="http://schemas.openxmlformats.org/officeDocument/2006/relationships/slideLayout" Target="../slideLayouts/slideLayout348.xml"/><Relationship Id="rId57" Type="http://schemas.openxmlformats.org/officeDocument/2006/relationships/slideLayout" Target="../slideLayouts/slideLayout356.xml"/><Relationship Id="rId61" Type="http://schemas.openxmlformats.org/officeDocument/2006/relationships/hyperlink" Target="https://www.linkedin.com/" TargetMode="External"/><Relationship Id="rId10" Type="http://schemas.openxmlformats.org/officeDocument/2006/relationships/slideLayout" Target="../slideLayouts/slideLayout309.xml"/><Relationship Id="rId19" Type="http://schemas.openxmlformats.org/officeDocument/2006/relationships/slideLayout" Target="../slideLayouts/slideLayout318.xml"/><Relationship Id="rId31" Type="http://schemas.openxmlformats.org/officeDocument/2006/relationships/slideLayout" Target="../slideLayouts/slideLayout330.xml"/><Relationship Id="rId44" Type="http://schemas.openxmlformats.org/officeDocument/2006/relationships/slideLayout" Target="../slideLayouts/slideLayout343.xml"/><Relationship Id="rId52" Type="http://schemas.openxmlformats.org/officeDocument/2006/relationships/slideLayout" Target="../slideLayouts/slideLayout351.xml"/><Relationship Id="rId60" Type="http://schemas.openxmlformats.org/officeDocument/2006/relationships/hyperlink" Target="https://www.facebook.com" TargetMode="Externa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slideLayout" Target="../slideLayouts/slideLayout313.xml"/><Relationship Id="rId22" Type="http://schemas.openxmlformats.org/officeDocument/2006/relationships/slideLayout" Target="../slideLayouts/slideLayout321.xml"/><Relationship Id="rId27" Type="http://schemas.openxmlformats.org/officeDocument/2006/relationships/slideLayout" Target="../slideLayouts/slideLayout326.xml"/><Relationship Id="rId30" Type="http://schemas.openxmlformats.org/officeDocument/2006/relationships/slideLayout" Target="../slideLayouts/slideLayout329.xml"/><Relationship Id="rId35" Type="http://schemas.openxmlformats.org/officeDocument/2006/relationships/slideLayout" Target="../slideLayouts/slideLayout334.xml"/><Relationship Id="rId43" Type="http://schemas.openxmlformats.org/officeDocument/2006/relationships/slideLayout" Target="../slideLayouts/slideLayout342.xml"/><Relationship Id="rId48" Type="http://schemas.openxmlformats.org/officeDocument/2006/relationships/slideLayout" Target="../slideLayouts/slideLayout347.xml"/><Relationship Id="rId56" Type="http://schemas.openxmlformats.org/officeDocument/2006/relationships/slideLayout" Target="../slideLayouts/slideLayout355.xml"/><Relationship Id="rId8" Type="http://schemas.openxmlformats.org/officeDocument/2006/relationships/slideLayout" Target="../slideLayouts/slideLayout307.xml"/><Relationship Id="rId51" Type="http://schemas.openxmlformats.org/officeDocument/2006/relationships/slideLayout" Target="../slideLayouts/slideLayout350.xml"/><Relationship Id="rId3" Type="http://schemas.openxmlformats.org/officeDocument/2006/relationships/slideLayout" Target="../slideLayouts/slideLayout302.xml"/><Relationship Id="rId12" Type="http://schemas.openxmlformats.org/officeDocument/2006/relationships/slideLayout" Target="../slideLayouts/slideLayout311.xml"/><Relationship Id="rId17" Type="http://schemas.openxmlformats.org/officeDocument/2006/relationships/slideLayout" Target="../slideLayouts/slideLayout316.xml"/><Relationship Id="rId25" Type="http://schemas.openxmlformats.org/officeDocument/2006/relationships/slideLayout" Target="../slideLayouts/slideLayout324.xml"/><Relationship Id="rId33" Type="http://schemas.openxmlformats.org/officeDocument/2006/relationships/slideLayout" Target="../slideLayouts/slideLayout332.xml"/><Relationship Id="rId38" Type="http://schemas.openxmlformats.org/officeDocument/2006/relationships/slideLayout" Target="../slideLayouts/slideLayout337.xml"/><Relationship Id="rId46" Type="http://schemas.openxmlformats.org/officeDocument/2006/relationships/slideLayout" Target="../slideLayouts/slideLayout345.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70.xml"/><Relationship Id="rId18" Type="http://schemas.openxmlformats.org/officeDocument/2006/relationships/slideLayout" Target="../slideLayouts/slideLayout375.xml"/><Relationship Id="rId26" Type="http://schemas.openxmlformats.org/officeDocument/2006/relationships/slideLayout" Target="../slideLayouts/slideLayout383.xml"/><Relationship Id="rId39" Type="http://schemas.openxmlformats.org/officeDocument/2006/relationships/slideLayout" Target="../slideLayouts/slideLayout396.xml"/><Relationship Id="rId21" Type="http://schemas.openxmlformats.org/officeDocument/2006/relationships/slideLayout" Target="../slideLayouts/slideLayout378.xml"/><Relationship Id="rId34" Type="http://schemas.openxmlformats.org/officeDocument/2006/relationships/slideLayout" Target="../slideLayouts/slideLayout391.xml"/><Relationship Id="rId42" Type="http://schemas.openxmlformats.org/officeDocument/2006/relationships/slideLayout" Target="../slideLayouts/slideLayout399.xml"/><Relationship Id="rId47" Type="http://schemas.openxmlformats.org/officeDocument/2006/relationships/slideLayout" Target="../slideLayouts/slideLayout404.xml"/><Relationship Id="rId50" Type="http://schemas.openxmlformats.org/officeDocument/2006/relationships/slideLayout" Target="../slideLayouts/slideLayout407.xml"/><Relationship Id="rId55" Type="http://schemas.openxmlformats.org/officeDocument/2006/relationships/slideLayout" Target="../slideLayouts/slideLayout412.xml"/><Relationship Id="rId7" Type="http://schemas.openxmlformats.org/officeDocument/2006/relationships/slideLayout" Target="../slideLayouts/slideLayout364.xml"/><Relationship Id="rId2" Type="http://schemas.openxmlformats.org/officeDocument/2006/relationships/slideLayout" Target="../slideLayouts/slideLayout359.xml"/><Relationship Id="rId16" Type="http://schemas.openxmlformats.org/officeDocument/2006/relationships/slideLayout" Target="../slideLayouts/slideLayout373.xml"/><Relationship Id="rId20" Type="http://schemas.openxmlformats.org/officeDocument/2006/relationships/slideLayout" Target="../slideLayouts/slideLayout377.xml"/><Relationship Id="rId29" Type="http://schemas.openxmlformats.org/officeDocument/2006/relationships/slideLayout" Target="../slideLayouts/slideLayout386.xml"/><Relationship Id="rId41" Type="http://schemas.openxmlformats.org/officeDocument/2006/relationships/slideLayout" Target="../slideLayouts/slideLayout398.xml"/><Relationship Id="rId54" Type="http://schemas.openxmlformats.org/officeDocument/2006/relationships/slideLayout" Target="../slideLayouts/slideLayout411.xml"/><Relationship Id="rId62" Type="http://schemas.openxmlformats.org/officeDocument/2006/relationships/hyperlink" Target="https://twitter.com/" TargetMode="External"/><Relationship Id="rId1" Type="http://schemas.openxmlformats.org/officeDocument/2006/relationships/slideLayout" Target="../slideLayouts/slideLayout358.xml"/><Relationship Id="rId6" Type="http://schemas.openxmlformats.org/officeDocument/2006/relationships/slideLayout" Target="../slideLayouts/slideLayout363.xml"/><Relationship Id="rId11" Type="http://schemas.openxmlformats.org/officeDocument/2006/relationships/slideLayout" Target="../slideLayouts/slideLayout368.xml"/><Relationship Id="rId24" Type="http://schemas.openxmlformats.org/officeDocument/2006/relationships/slideLayout" Target="../slideLayouts/slideLayout381.xml"/><Relationship Id="rId32" Type="http://schemas.openxmlformats.org/officeDocument/2006/relationships/slideLayout" Target="../slideLayouts/slideLayout389.xml"/><Relationship Id="rId37" Type="http://schemas.openxmlformats.org/officeDocument/2006/relationships/slideLayout" Target="../slideLayouts/slideLayout394.xml"/><Relationship Id="rId40" Type="http://schemas.openxmlformats.org/officeDocument/2006/relationships/slideLayout" Target="../slideLayouts/slideLayout397.xml"/><Relationship Id="rId45" Type="http://schemas.openxmlformats.org/officeDocument/2006/relationships/slideLayout" Target="../slideLayouts/slideLayout402.xml"/><Relationship Id="rId53" Type="http://schemas.openxmlformats.org/officeDocument/2006/relationships/slideLayout" Target="../slideLayouts/slideLayout410.xml"/><Relationship Id="rId58" Type="http://schemas.openxmlformats.org/officeDocument/2006/relationships/slideLayout" Target="../slideLayouts/slideLayout415.xml"/><Relationship Id="rId5" Type="http://schemas.openxmlformats.org/officeDocument/2006/relationships/slideLayout" Target="../slideLayouts/slideLayout362.xml"/><Relationship Id="rId15" Type="http://schemas.openxmlformats.org/officeDocument/2006/relationships/slideLayout" Target="../slideLayouts/slideLayout372.xml"/><Relationship Id="rId23" Type="http://schemas.openxmlformats.org/officeDocument/2006/relationships/slideLayout" Target="../slideLayouts/slideLayout380.xml"/><Relationship Id="rId28" Type="http://schemas.openxmlformats.org/officeDocument/2006/relationships/slideLayout" Target="../slideLayouts/slideLayout385.xml"/><Relationship Id="rId36" Type="http://schemas.openxmlformats.org/officeDocument/2006/relationships/slideLayout" Target="../slideLayouts/slideLayout393.xml"/><Relationship Id="rId49" Type="http://schemas.openxmlformats.org/officeDocument/2006/relationships/slideLayout" Target="../slideLayouts/slideLayout406.xml"/><Relationship Id="rId57" Type="http://schemas.openxmlformats.org/officeDocument/2006/relationships/slideLayout" Target="../slideLayouts/slideLayout414.xml"/><Relationship Id="rId61" Type="http://schemas.openxmlformats.org/officeDocument/2006/relationships/hyperlink" Target="https://www.linkedin.com/" TargetMode="External"/><Relationship Id="rId10" Type="http://schemas.openxmlformats.org/officeDocument/2006/relationships/slideLayout" Target="../slideLayouts/slideLayout367.xml"/><Relationship Id="rId19" Type="http://schemas.openxmlformats.org/officeDocument/2006/relationships/slideLayout" Target="../slideLayouts/slideLayout376.xml"/><Relationship Id="rId31" Type="http://schemas.openxmlformats.org/officeDocument/2006/relationships/slideLayout" Target="../slideLayouts/slideLayout388.xml"/><Relationship Id="rId44" Type="http://schemas.openxmlformats.org/officeDocument/2006/relationships/slideLayout" Target="../slideLayouts/slideLayout401.xml"/><Relationship Id="rId52" Type="http://schemas.openxmlformats.org/officeDocument/2006/relationships/slideLayout" Target="../slideLayouts/slideLayout409.xml"/><Relationship Id="rId60" Type="http://schemas.openxmlformats.org/officeDocument/2006/relationships/hyperlink" Target="https://www.facebook.com" TargetMode="External"/><Relationship Id="rId4" Type="http://schemas.openxmlformats.org/officeDocument/2006/relationships/slideLayout" Target="../slideLayouts/slideLayout361.xml"/><Relationship Id="rId9" Type="http://schemas.openxmlformats.org/officeDocument/2006/relationships/slideLayout" Target="../slideLayouts/slideLayout366.xml"/><Relationship Id="rId14" Type="http://schemas.openxmlformats.org/officeDocument/2006/relationships/slideLayout" Target="../slideLayouts/slideLayout371.xml"/><Relationship Id="rId22" Type="http://schemas.openxmlformats.org/officeDocument/2006/relationships/slideLayout" Target="../slideLayouts/slideLayout379.xml"/><Relationship Id="rId27" Type="http://schemas.openxmlformats.org/officeDocument/2006/relationships/slideLayout" Target="../slideLayouts/slideLayout384.xml"/><Relationship Id="rId30" Type="http://schemas.openxmlformats.org/officeDocument/2006/relationships/slideLayout" Target="../slideLayouts/slideLayout387.xml"/><Relationship Id="rId35" Type="http://schemas.openxmlformats.org/officeDocument/2006/relationships/slideLayout" Target="../slideLayouts/slideLayout392.xml"/><Relationship Id="rId43" Type="http://schemas.openxmlformats.org/officeDocument/2006/relationships/slideLayout" Target="../slideLayouts/slideLayout400.xml"/><Relationship Id="rId48" Type="http://schemas.openxmlformats.org/officeDocument/2006/relationships/slideLayout" Target="../slideLayouts/slideLayout405.xml"/><Relationship Id="rId56" Type="http://schemas.openxmlformats.org/officeDocument/2006/relationships/slideLayout" Target="../slideLayouts/slideLayout413.xml"/><Relationship Id="rId8" Type="http://schemas.openxmlformats.org/officeDocument/2006/relationships/slideLayout" Target="../slideLayouts/slideLayout365.xml"/><Relationship Id="rId51" Type="http://schemas.openxmlformats.org/officeDocument/2006/relationships/slideLayout" Target="../slideLayouts/slideLayout408.xml"/><Relationship Id="rId3" Type="http://schemas.openxmlformats.org/officeDocument/2006/relationships/slideLayout" Target="../slideLayouts/slideLayout360.xml"/><Relationship Id="rId12" Type="http://schemas.openxmlformats.org/officeDocument/2006/relationships/slideLayout" Target="../slideLayouts/slideLayout369.xml"/><Relationship Id="rId17" Type="http://schemas.openxmlformats.org/officeDocument/2006/relationships/slideLayout" Target="../slideLayouts/slideLayout374.xml"/><Relationship Id="rId25" Type="http://schemas.openxmlformats.org/officeDocument/2006/relationships/slideLayout" Target="../slideLayouts/slideLayout382.xml"/><Relationship Id="rId33" Type="http://schemas.openxmlformats.org/officeDocument/2006/relationships/slideLayout" Target="../slideLayouts/slideLayout390.xml"/><Relationship Id="rId38" Type="http://schemas.openxmlformats.org/officeDocument/2006/relationships/slideLayout" Target="../slideLayouts/slideLayout395.xml"/><Relationship Id="rId46" Type="http://schemas.openxmlformats.org/officeDocument/2006/relationships/slideLayout" Target="../slideLayouts/slideLayout403.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26" Type="http://schemas.openxmlformats.org/officeDocument/2006/relationships/slideLayout" Target="../slideLayouts/slideLayout441.xml"/><Relationship Id="rId39" Type="http://schemas.openxmlformats.org/officeDocument/2006/relationships/slideLayout" Target="../slideLayouts/slideLayout454.xml"/><Relationship Id="rId21" Type="http://schemas.openxmlformats.org/officeDocument/2006/relationships/slideLayout" Target="../slideLayouts/slideLayout436.xml"/><Relationship Id="rId34" Type="http://schemas.openxmlformats.org/officeDocument/2006/relationships/slideLayout" Target="../slideLayouts/slideLayout449.xml"/><Relationship Id="rId42" Type="http://schemas.openxmlformats.org/officeDocument/2006/relationships/slideLayout" Target="../slideLayouts/slideLayout457.xml"/><Relationship Id="rId47" Type="http://schemas.openxmlformats.org/officeDocument/2006/relationships/slideLayout" Target="../slideLayouts/slideLayout462.xml"/><Relationship Id="rId50" Type="http://schemas.openxmlformats.org/officeDocument/2006/relationships/slideLayout" Target="../slideLayouts/slideLayout465.xml"/><Relationship Id="rId55" Type="http://schemas.openxmlformats.org/officeDocument/2006/relationships/slideLayout" Target="../slideLayouts/slideLayout470.xml"/><Relationship Id="rId7" Type="http://schemas.openxmlformats.org/officeDocument/2006/relationships/slideLayout" Target="../slideLayouts/slideLayout422.xml"/><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0" Type="http://schemas.openxmlformats.org/officeDocument/2006/relationships/slideLayout" Target="../slideLayouts/slideLayout435.xml"/><Relationship Id="rId29" Type="http://schemas.openxmlformats.org/officeDocument/2006/relationships/slideLayout" Target="../slideLayouts/slideLayout444.xml"/><Relationship Id="rId41" Type="http://schemas.openxmlformats.org/officeDocument/2006/relationships/slideLayout" Target="../slideLayouts/slideLayout456.xml"/><Relationship Id="rId54" Type="http://schemas.openxmlformats.org/officeDocument/2006/relationships/slideLayout" Target="../slideLayouts/slideLayout469.xml"/><Relationship Id="rId62" Type="http://schemas.openxmlformats.org/officeDocument/2006/relationships/hyperlink" Target="https://twitter.com/" TargetMode="Externa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40" Type="http://schemas.openxmlformats.org/officeDocument/2006/relationships/slideLayout" Target="../slideLayouts/slideLayout455.xml"/><Relationship Id="rId45" Type="http://schemas.openxmlformats.org/officeDocument/2006/relationships/slideLayout" Target="../slideLayouts/slideLayout460.xml"/><Relationship Id="rId53" Type="http://schemas.openxmlformats.org/officeDocument/2006/relationships/slideLayout" Target="../slideLayouts/slideLayout468.xml"/><Relationship Id="rId58" Type="http://schemas.openxmlformats.org/officeDocument/2006/relationships/slideLayout" Target="../slideLayouts/slideLayout473.xml"/><Relationship Id="rId5" Type="http://schemas.openxmlformats.org/officeDocument/2006/relationships/slideLayout" Target="../slideLayouts/slideLayout420.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49" Type="http://schemas.openxmlformats.org/officeDocument/2006/relationships/slideLayout" Target="../slideLayouts/slideLayout464.xml"/><Relationship Id="rId57" Type="http://schemas.openxmlformats.org/officeDocument/2006/relationships/slideLayout" Target="../slideLayouts/slideLayout472.xml"/><Relationship Id="rId61" Type="http://schemas.openxmlformats.org/officeDocument/2006/relationships/hyperlink" Target="https://www.linkedin.com/" TargetMode="External"/><Relationship Id="rId10" Type="http://schemas.openxmlformats.org/officeDocument/2006/relationships/slideLayout" Target="../slideLayouts/slideLayout425.xml"/><Relationship Id="rId19" Type="http://schemas.openxmlformats.org/officeDocument/2006/relationships/slideLayout" Target="../slideLayouts/slideLayout434.xml"/><Relationship Id="rId31" Type="http://schemas.openxmlformats.org/officeDocument/2006/relationships/slideLayout" Target="../slideLayouts/slideLayout446.xml"/><Relationship Id="rId44" Type="http://schemas.openxmlformats.org/officeDocument/2006/relationships/slideLayout" Target="../slideLayouts/slideLayout459.xml"/><Relationship Id="rId52" Type="http://schemas.openxmlformats.org/officeDocument/2006/relationships/slideLayout" Target="../slideLayouts/slideLayout467.xml"/><Relationship Id="rId60" Type="http://schemas.openxmlformats.org/officeDocument/2006/relationships/hyperlink" Target="https://www.facebook.com" TargetMode="Externa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43" Type="http://schemas.openxmlformats.org/officeDocument/2006/relationships/slideLayout" Target="../slideLayouts/slideLayout458.xml"/><Relationship Id="rId48" Type="http://schemas.openxmlformats.org/officeDocument/2006/relationships/slideLayout" Target="../slideLayouts/slideLayout463.xml"/><Relationship Id="rId56" Type="http://schemas.openxmlformats.org/officeDocument/2006/relationships/slideLayout" Target="../slideLayouts/slideLayout471.xml"/><Relationship Id="rId8" Type="http://schemas.openxmlformats.org/officeDocument/2006/relationships/slideLayout" Target="../slideLayouts/slideLayout423.xml"/><Relationship Id="rId51" Type="http://schemas.openxmlformats.org/officeDocument/2006/relationships/slideLayout" Target="../slideLayouts/slideLayout466.xml"/><Relationship Id="rId3" Type="http://schemas.openxmlformats.org/officeDocument/2006/relationships/slideLayout" Target="../slideLayouts/slideLayout418.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46" Type="http://schemas.openxmlformats.org/officeDocument/2006/relationships/slideLayout" Target="../slideLayouts/slideLayout461.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6.xml"/><Relationship Id="rId18" Type="http://schemas.openxmlformats.org/officeDocument/2006/relationships/slideLayout" Target="../slideLayouts/slideLayout491.xml"/><Relationship Id="rId26" Type="http://schemas.openxmlformats.org/officeDocument/2006/relationships/slideLayout" Target="../slideLayouts/slideLayout499.xml"/><Relationship Id="rId39" Type="http://schemas.openxmlformats.org/officeDocument/2006/relationships/slideLayout" Target="../slideLayouts/slideLayout512.xml"/><Relationship Id="rId21" Type="http://schemas.openxmlformats.org/officeDocument/2006/relationships/slideLayout" Target="../slideLayouts/slideLayout494.xml"/><Relationship Id="rId34" Type="http://schemas.openxmlformats.org/officeDocument/2006/relationships/slideLayout" Target="../slideLayouts/slideLayout507.xml"/><Relationship Id="rId42" Type="http://schemas.openxmlformats.org/officeDocument/2006/relationships/slideLayout" Target="../slideLayouts/slideLayout515.xml"/><Relationship Id="rId47" Type="http://schemas.openxmlformats.org/officeDocument/2006/relationships/slideLayout" Target="../slideLayouts/slideLayout520.xml"/><Relationship Id="rId50" Type="http://schemas.openxmlformats.org/officeDocument/2006/relationships/slideLayout" Target="../slideLayouts/slideLayout523.xml"/><Relationship Id="rId55" Type="http://schemas.openxmlformats.org/officeDocument/2006/relationships/slideLayout" Target="../slideLayouts/slideLayout528.xml"/><Relationship Id="rId7" Type="http://schemas.openxmlformats.org/officeDocument/2006/relationships/slideLayout" Target="../slideLayouts/slideLayout480.xml"/><Relationship Id="rId2" Type="http://schemas.openxmlformats.org/officeDocument/2006/relationships/slideLayout" Target="../slideLayouts/slideLayout475.xml"/><Relationship Id="rId16" Type="http://schemas.openxmlformats.org/officeDocument/2006/relationships/slideLayout" Target="../slideLayouts/slideLayout489.xml"/><Relationship Id="rId20" Type="http://schemas.openxmlformats.org/officeDocument/2006/relationships/slideLayout" Target="../slideLayouts/slideLayout493.xml"/><Relationship Id="rId29" Type="http://schemas.openxmlformats.org/officeDocument/2006/relationships/slideLayout" Target="../slideLayouts/slideLayout502.xml"/><Relationship Id="rId41" Type="http://schemas.openxmlformats.org/officeDocument/2006/relationships/slideLayout" Target="../slideLayouts/slideLayout514.xml"/><Relationship Id="rId54" Type="http://schemas.openxmlformats.org/officeDocument/2006/relationships/slideLayout" Target="../slideLayouts/slideLayout527.xml"/><Relationship Id="rId62" Type="http://schemas.openxmlformats.org/officeDocument/2006/relationships/hyperlink" Target="https://twitter.com/" TargetMode="Externa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24" Type="http://schemas.openxmlformats.org/officeDocument/2006/relationships/slideLayout" Target="../slideLayouts/slideLayout497.xml"/><Relationship Id="rId32" Type="http://schemas.openxmlformats.org/officeDocument/2006/relationships/slideLayout" Target="../slideLayouts/slideLayout505.xml"/><Relationship Id="rId37" Type="http://schemas.openxmlformats.org/officeDocument/2006/relationships/slideLayout" Target="../slideLayouts/slideLayout510.xml"/><Relationship Id="rId40" Type="http://schemas.openxmlformats.org/officeDocument/2006/relationships/slideLayout" Target="../slideLayouts/slideLayout513.xml"/><Relationship Id="rId45" Type="http://schemas.openxmlformats.org/officeDocument/2006/relationships/slideLayout" Target="../slideLayouts/slideLayout518.xml"/><Relationship Id="rId53" Type="http://schemas.openxmlformats.org/officeDocument/2006/relationships/slideLayout" Target="../slideLayouts/slideLayout526.xml"/><Relationship Id="rId58" Type="http://schemas.openxmlformats.org/officeDocument/2006/relationships/slideLayout" Target="../slideLayouts/slideLayout531.xml"/><Relationship Id="rId5" Type="http://schemas.openxmlformats.org/officeDocument/2006/relationships/slideLayout" Target="../slideLayouts/slideLayout478.xml"/><Relationship Id="rId15" Type="http://schemas.openxmlformats.org/officeDocument/2006/relationships/slideLayout" Target="../slideLayouts/slideLayout488.xml"/><Relationship Id="rId23" Type="http://schemas.openxmlformats.org/officeDocument/2006/relationships/slideLayout" Target="../slideLayouts/slideLayout496.xml"/><Relationship Id="rId28" Type="http://schemas.openxmlformats.org/officeDocument/2006/relationships/slideLayout" Target="../slideLayouts/slideLayout501.xml"/><Relationship Id="rId36" Type="http://schemas.openxmlformats.org/officeDocument/2006/relationships/slideLayout" Target="../slideLayouts/slideLayout509.xml"/><Relationship Id="rId49" Type="http://schemas.openxmlformats.org/officeDocument/2006/relationships/slideLayout" Target="../slideLayouts/slideLayout522.xml"/><Relationship Id="rId57" Type="http://schemas.openxmlformats.org/officeDocument/2006/relationships/slideLayout" Target="../slideLayouts/slideLayout530.xml"/><Relationship Id="rId61" Type="http://schemas.openxmlformats.org/officeDocument/2006/relationships/hyperlink" Target="https://www.linkedin.com/" TargetMode="External"/><Relationship Id="rId10" Type="http://schemas.openxmlformats.org/officeDocument/2006/relationships/slideLayout" Target="../slideLayouts/slideLayout483.xml"/><Relationship Id="rId19" Type="http://schemas.openxmlformats.org/officeDocument/2006/relationships/slideLayout" Target="../slideLayouts/slideLayout492.xml"/><Relationship Id="rId31" Type="http://schemas.openxmlformats.org/officeDocument/2006/relationships/slideLayout" Target="../slideLayouts/slideLayout504.xml"/><Relationship Id="rId44" Type="http://schemas.openxmlformats.org/officeDocument/2006/relationships/slideLayout" Target="../slideLayouts/slideLayout517.xml"/><Relationship Id="rId52" Type="http://schemas.openxmlformats.org/officeDocument/2006/relationships/slideLayout" Target="../slideLayouts/slideLayout525.xml"/><Relationship Id="rId60" Type="http://schemas.openxmlformats.org/officeDocument/2006/relationships/hyperlink" Target="https://www.facebook.com" TargetMode="External"/><Relationship Id="rId4" Type="http://schemas.openxmlformats.org/officeDocument/2006/relationships/slideLayout" Target="../slideLayouts/slideLayout477.xml"/><Relationship Id="rId9" Type="http://schemas.openxmlformats.org/officeDocument/2006/relationships/slideLayout" Target="../slideLayouts/slideLayout482.xml"/><Relationship Id="rId14" Type="http://schemas.openxmlformats.org/officeDocument/2006/relationships/slideLayout" Target="../slideLayouts/slideLayout487.xml"/><Relationship Id="rId22" Type="http://schemas.openxmlformats.org/officeDocument/2006/relationships/slideLayout" Target="../slideLayouts/slideLayout495.xml"/><Relationship Id="rId27" Type="http://schemas.openxmlformats.org/officeDocument/2006/relationships/slideLayout" Target="../slideLayouts/slideLayout500.xml"/><Relationship Id="rId30" Type="http://schemas.openxmlformats.org/officeDocument/2006/relationships/slideLayout" Target="../slideLayouts/slideLayout503.xml"/><Relationship Id="rId35" Type="http://schemas.openxmlformats.org/officeDocument/2006/relationships/slideLayout" Target="../slideLayouts/slideLayout508.xml"/><Relationship Id="rId43" Type="http://schemas.openxmlformats.org/officeDocument/2006/relationships/slideLayout" Target="../slideLayouts/slideLayout516.xml"/><Relationship Id="rId48" Type="http://schemas.openxmlformats.org/officeDocument/2006/relationships/slideLayout" Target="../slideLayouts/slideLayout521.xml"/><Relationship Id="rId56" Type="http://schemas.openxmlformats.org/officeDocument/2006/relationships/slideLayout" Target="../slideLayouts/slideLayout529.xml"/><Relationship Id="rId8" Type="http://schemas.openxmlformats.org/officeDocument/2006/relationships/slideLayout" Target="../slideLayouts/slideLayout481.xml"/><Relationship Id="rId51" Type="http://schemas.openxmlformats.org/officeDocument/2006/relationships/slideLayout" Target="../slideLayouts/slideLayout524.xml"/><Relationship Id="rId3" Type="http://schemas.openxmlformats.org/officeDocument/2006/relationships/slideLayout" Target="../slideLayouts/slideLayout476.xml"/><Relationship Id="rId12" Type="http://schemas.openxmlformats.org/officeDocument/2006/relationships/slideLayout" Target="../slideLayouts/slideLayout485.xml"/><Relationship Id="rId17" Type="http://schemas.openxmlformats.org/officeDocument/2006/relationships/slideLayout" Target="../slideLayouts/slideLayout490.xml"/><Relationship Id="rId25" Type="http://schemas.openxmlformats.org/officeDocument/2006/relationships/slideLayout" Target="../slideLayouts/slideLayout498.xml"/><Relationship Id="rId33" Type="http://schemas.openxmlformats.org/officeDocument/2006/relationships/slideLayout" Target="../slideLayouts/slideLayout506.xml"/><Relationship Id="rId38" Type="http://schemas.openxmlformats.org/officeDocument/2006/relationships/slideLayout" Target="../slideLayouts/slideLayout511.xml"/><Relationship Id="rId46" Type="http://schemas.openxmlformats.org/officeDocument/2006/relationships/slideLayout" Target="../slideLayouts/slideLayout519.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70"/>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71"/>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72"/>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289061279"/>
      </p:ext>
    </p:extLst>
  </p:cSld>
  <p:clrMap bg1="lt1" tx1="dk1" bg2="lt2" tx2="dk2" accent1="accent1" accent2="accent2" accent3="accent3" accent4="accent4" accent5="accent5" accent6="accent6" hlink="hlink" folHlink="folHlink"/>
  <p:sldLayoutIdLst>
    <p:sldLayoutId id="2147483649" r:id="rId1"/>
    <p:sldLayoutId id="2147483888" r:id="rId2"/>
    <p:sldLayoutId id="2147483889" r:id="rId3"/>
    <p:sldLayoutId id="2147483891" r:id="rId4"/>
    <p:sldLayoutId id="2147483892" r:id="rId5"/>
    <p:sldLayoutId id="2147483893" r:id="rId6"/>
    <p:sldLayoutId id="2147483894" r:id="rId7"/>
    <p:sldLayoutId id="2147483895" r:id="rId8"/>
    <p:sldLayoutId id="2147483896" r:id="rId9"/>
    <p:sldLayoutId id="2147483650" r:id="rId10"/>
    <p:sldLayoutId id="2147483664" r:id="rId11"/>
    <p:sldLayoutId id="2147483678" r:id="rId12"/>
    <p:sldLayoutId id="2147483679" r:id="rId13"/>
    <p:sldLayoutId id="2147483652" r:id="rId14"/>
    <p:sldLayoutId id="2147483665" r:id="rId15"/>
    <p:sldLayoutId id="2147483653" r:id="rId16"/>
    <p:sldLayoutId id="2147483666" r:id="rId17"/>
    <p:sldLayoutId id="2147483654" r:id="rId18"/>
    <p:sldLayoutId id="2147483667" r:id="rId19"/>
    <p:sldLayoutId id="2147483655" r:id="rId20"/>
    <p:sldLayoutId id="2147483734" r:id="rId21"/>
    <p:sldLayoutId id="2147483735" r:id="rId22"/>
    <p:sldLayoutId id="2147483736"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 id="2147483870" r:id="rId50"/>
    <p:sldLayoutId id="2147483871" r:id="rId51"/>
    <p:sldLayoutId id="2147483872" r:id="rId52"/>
    <p:sldLayoutId id="2147483873" r:id="rId53"/>
    <p:sldLayoutId id="2147483874" r:id="rId54"/>
    <p:sldLayoutId id="2147483875" r:id="rId55"/>
    <p:sldLayoutId id="2147483876" r:id="rId56"/>
    <p:sldLayoutId id="2147483877" r:id="rId57"/>
    <p:sldLayoutId id="2147483878" r:id="rId58"/>
    <p:sldLayoutId id="2147483879" r:id="rId59"/>
    <p:sldLayoutId id="2147483880" r:id="rId60"/>
    <p:sldLayoutId id="2147483881" r:id="rId61"/>
    <p:sldLayoutId id="2147483882" r:id="rId62"/>
    <p:sldLayoutId id="2147483883" r:id="rId63"/>
    <p:sldLayoutId id="2147483884" r:id="rId64"/>
    <p:sldLayoutId id="2147483885" r:id="rId65"/>
    <p:sldLayoutId id="2147483886" r:id="rId66"/>
    <p:sldLayoutId id="2147483897" r:id="rId67"/>
    <p:sldLayoutId id="2147484370" r:id="rId68"/>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769725232"/>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 id="2147484344" r:id="rId33"/>
    <p:sldLayoutId id="2147484345" r:id="rId34"/>
    <p:sldLayoutId id="2147484346" r:id="rId35"/>
    <p:sldLayoutId id="2147484347" r:id="rId36"/>
    <p:sldLayoutId id="2147484348" r:id="rId37"/>
    <p:sldLayoutId id="2147484349" r:id="rId38"/>
    <p:sldLayoutId id="2147484350" r:id="rId39"/>
    <p:sldLayoutId id="2147484351" r:id="rId40"/>
    <p:sldLayoutId id="2147484352" r:id="rId41"/>
    <p:sldLayoutId id="2147484353" r:id="rId42"/>
    <p:sldLayoutId id="2147484354" r:id="rId43"/>
    <p:sldLayoutId id="2147484355" r:id="rId44"/>
    <p:sldLayoutId id="2147484356" r:id="rId45"/>
    <p:sldLayoutId id="2147484357" r:id="rId46"/>
    <p:sldLayoutId id="2147484358" r:id="rId47"/>
    <p:sldLayoutId id="2147484359" r:id="rId48"/>
    <p:sldLayoutId id="2147484360" r:id="rId49"/>
    <p:sldLayoutId id="2147484361" r:id="rId50"/>
    <p:sldLayoutId id="2147484362" r:id="rId51"/>
    <p:sldLayoutId id="2147484363" r:id="rId52"/>
    <p:sldLayoutId id="2147484364" r:id="rId53"/>
    <p:sldLayoutId id="2147484365" r:id="rId54"/>
    <p:sldLayoutId id="2147484366" r:id="rId55"/>
    <p:sldLayoutId id="2147484367" r:id="rId56"/>
    <p:sldLayoutId id="2147484368" r:id="rId57"/>
    <p:sldLayoutId id="2147484369"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7" name="Slide Number Placeholder 5"/>
          <p:cNvSpPr txBox="1">
            <a:spLocks/>
          </p:cNvSpPr>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pPr algn="ctr"/>
              <a:t>‹#›</a:t>
            </a:fld>
            <a:endParaRPr lang="en-US" sz="567" dirty="0"/>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7"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5"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9" name="Freeform 6"/>
          <p:cNvSpPr>
            <a:spLocks/>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8" name="Rectangle 17">
            <a:hlinkClick r:id="rId5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5" name="Rectangle 24">
            <a:hlinkClick r:id="rId6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6" name="Rectangle 25">
            <a:hlinkClick r:id="rId6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27"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28"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extLst>
      <p:ext uri="{BB962C8B-B14F-4D97-AF65-F5344CB8AC3E}">
        <p14:creationId xmlns:p14="http://schemas.microsoft.com/office/powerpoint/2010/main" val="12419110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752" r:id="rId13"/>
    <p:sldLayoutId id="2147483753" r:id="rId14"/>
    <p:sldLayoutId id="2147483754" r:id="rId15"/>
    <p:sldLayoutId id="2147483755" r:id="rId16"/>
    <p:sldLayoutId id="2147483774" r:id="rId17"/>
    <p:sldLayoutId id="2147483756" r:id="rId18"/>
    <p:sldLayoutId id="2147483775" r:id="rId19"/>
    <p:sldLayoutId id="2147483757" r:id="rId20"/>
    <p:sldLayoutId id="2147483776" r:id="rId21"/>
    <p:sldLayoutId id="2147483758" r:id="rId22"/>
    <p:sldLayoutId id="2147483777" r:id="rId23"/>
    <p:sldLayoutId id="2147483759" r:id="rId24"/>
    <p:sldLayoutId id="2147483778" r:id="rId25"/>
    <p:sldLayoutId id="2147483760" r:id="rId26"/>
    <p:sldLayoutId id="2147483779" r:id="rId27"/>
    <p:sldLayoutId id="2147483761" r:id="rId28"/>
    <p:sldLayoutId id="2147483780" r:id="rId29"/>
    <p:sldLayoutId id="2147483762" r:id="rId30"/>
    <p:sldLayoutId id="2147483781" r:id="rId31"/>
    <p:sldLayoutId id="2147483763" r:id="rId32"/>
    <p:sldLayoutId id="2147483782" r:id="rId33"/>
    <p:sldLayoutId id="2147483764" r:id="rId34"/>
    <p:sldLayoutId id="2147483783" r:id="rId35"/>
    <p:sldLayoutId id="2147483765" r:id="rId36"/>
    <p:sldLayoutId id="2147483784" r:id="rId37"/>
    <p:sldLayoutId id="2147483785" r:id="rId38"/>
    <p:sldLayoutId id="2147483766" r:id="rId39"/>
    <p:sldLayoutId id="2147483768" r:id="rId40"/>
    <p:sldLayoutId id="2147483786" r:id="rId41"/>
    <p:sldLayoutId id="2147483788" r:id="rId42"/>
    <p:sldLayoutId id="2147483769" r:id="rId43"/>
    <p:sldLayoutId id="2147483767" r:id="rId44"/>
    <p:sldLayoutId id="2147483787" r:id="rId45"/>
    <p:sldLayoutId id="2147483771" r:id="rId46"/>
    <p:sldLayoutId id="2147483773" r:id="rId47"/>
    <p:sldLayoutId id="2147483792" r:id="rId48"/>
    <p:sldLayoutId id="2147483793" r:id="rId49"/>
    <p:sldLayoutId id="2147483794" r:id="rId50"/>
    <p:sldLayoutId id="2147483795" r:id="rId51"/>
    <p:sldLayoutId id="2147483796" r:id="rId52"/>
    <p:sldLayoutId id="2147483797" r:id="rId53"/>
    <p:sldLayoutId id="2147483798" r:id="rId54"/>
    <p:sldLayoutId id="2147483842" r:id="rId55"/>
    <p:sldLayoutId id="2147483841" r:id="rId56"/>
    <p:sldLayoutId id="2147483843" r:id="rId5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81861392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4" r:id="rId26"/>
    <p:sldLayoutId id="2147483925" r:id="rId27"/>
    <p:sldLayoutId id="2147483926" r:id="rId28"/>
    <p:sldLayoutId id="2147483927" r:id="rId29"/>
    <p:sldLayoutId id="2147483928" r:id="rId30"/>
    <p:sldLayoutId id="2147483929" r:id="rId31"/>
    <p:sldLayoutId id="2147483930" r:id="rId32"/>
    <p:sldLayoutId id="2147483931" r:id="rId33"/>
    <p:sldLayoutId id="2147483932" r:id="rId34"/>
    <p:sldLayoutId id="2147483933" r:id="rId35"/>
    <p:sldLayoutId id="2147483934" r:id="rId36"/>
    <p:sldLayoutId id="2147483935" r:id="rId37"/>
    <p:sldLayoutId id="2147483936" r:id="rId38"/>
    <p:sldLayoutId id="2147483937" r:id="rId39"/>
    <p:sldLayoutId id="2147483938" r:id="rId40"/>
    <p:sldLayoutId id="2147483939" r:id="rId41"/>
    <p:sldLayoutId id="2147483940" r:id="rId42"/>
    <p:sldLayoutId id="2147483941" r:id="rId43"/>
    <p:sldLayoutId id="2147483942" r:id="rId44"/>
    <p:sldLayoutId id="2147483943" r:id="rId45"/>
    <p:sldLayoutId id="2147483944" r:id="rId46"/>
    <p:sldLayoutId id="2147483945" r:id="rId47"/>
    <p:sldLayoutId id="2147483946" r:id="rId48"/>
    <p:sldLayoutId id="2147483947" r:id="rId49"/>
    <p:sldLayoutId id="2147483948" r:id="rId50"/>
    <p:sldLayoutId id="2147483949" r:id="rId51"/>
    <p:sldLayoutId id="2147483950" r:id="rId52"/>
    <p:sldLayoutId id="2147483951" r:id="rId53"/>
    <p:sldLayoutId id="2147483952" r:id="rId54"/>
    <p:sldLayoutId id="2147483953" r:id="rId55"/>
    <p:sldLayoutId id="2147483954" r:id="rId56"/>
    <p:sldLayoutId id="2147483955" r:id="rId57"/>
    <p:sldLayoutId id="2147483956"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147607437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3977" r:id="rId20"/>
    <p:sldLayoutId id="2147483978" r:id="rId21"/>
    <p:sldLayoutId id="2147483979" r:id="rId22"/>
    <p:sldLayoutId id="2147483980" r:id="rId23"/>
    <p:sldLayoutId id="2147483981" r:id="rId24"/>
    <p:sldLayoutId id="2147483982" r:id="rId25"/>
    <p:sldLayoutId id="2147483983" r:id="rId26"/>
    <p:sldLayoutId id="2147483984" r:id="rId27"/>
    <p:sldLayoutId id="2147483985" r:id="rId28"/>
    <p:sldLayoutId id="2147483986" r:id="rId29"/>
    <p:sldLayoutId id="2147483987" r:id="rId30"/>
    <p:sldLayoutId id="2147483988" r:id="rId31"/>
    <p:sldLayoutId id="2147483989" r:id="rId32"/>
    <p:sldLayoutId id="2147483990" r:id="rId33"/>
    <p:sldLayoutId id="2147483991" r:id="rId34"/>
    <p:sldLayoutId id="2147483992" r:id="rId35"/>
    <p:sldLayoutId id="2147483993" r:id="rId36"/>
    <p:sldLayoutId id="2147483994" r:id="rId37"/>
    <p:sldLayoutId id="2147483995" r:id="rId38"/>
    <p:sldLayoutId id="2147483996" r:id="rId39"/>
    <p:sldLayoutId id="2147483997" r:id="rId40"/>
    <p:sldLayoutId id="2147483998" r:id="rId41"/>
    <p:sldLayoutId id="2147483999" r:id="rId42"/>
    <p:sldLayoutId id="2147484000" r:id="rId43"/>
    <p:sldLayoutId id="2147484001" r:id="rId44"/>
    <p:sldLayoutId id="2147484002" r:id="rId45"/>
    <p:sldLayoutId id="2147484003" r:id="rId46"/>
    <p:sldLayoutId id="2147484004" r:id="rId47"/>
    <p:sldLayoutId id="2147484005" r:id="rId48"/>
    <p:sldLayoutId id="2147484006" r:id="rId49"/>
    <p:sldLayoutId id="2147484007" r:id="rId50"/>
    <p:sldLayoutId id="2147484008" r:id="rId51"/>
    <p:sldLayoutId id="2147484009" r:id="rId52"/>
    <p:sldLayoutId id="2147484010" r:id="rId53"/>
    <p:sldLayoutId id="2147484011" r:id="rId54"/>
    <p:sldLayoutId id="2147484012" r:id="rId55"/>
    <p:sldLayoutId id="2147484013" r:id="rId56"/>
    <p:sldLayoutId id="2147484014" r:id="rId57"/>
    <p:sldLayoutId id="2147484015"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925494064"/>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 id="2147484034" r:id="rId18"/>
    <p:sldLayoutId id="2147484035" r:id="rId19"/>
    <p:sldLayoutId id="2147484036" r:id="rId20"/>
    <p:sldLayoutId id="2147484037" r:id="rId21"/>
    <p:sldLayoutId id="2147484038" r:id="rId22"/>
    <p:sldLayoutId id="2147484039" r:id="rId23"/>
    <p:sldLayoutId id="2147484040" r:id="rId24"/>
    <p:sldLayoutId id="2147484041" r:id="rId25"/>
    <p:sldLayoutId id="2147484042" r:id="rId26"/>
    <p:sldLayoutId id="2147484043" r:id="rId27"/>
    <p:sldLayoutId id="2147484044" r:id="rId28"/>
    <p:sldLayoutId id="2147484045" r:id="rId29"/>
    <p:sldLayoutId id="2147484046" r:id="rId30"/>
    <p:sldLayoutId id="2147484047" r:id="rId31"/>
    <p:sldLayoutId id="2147484048" r:id="rId32"/>
    <p:sldLayoutId id="2147484049" r:id="rId33"/>
    <p:sldLayoutId id="2147484050" r:id="rId34"/>
    <p:sldLayoutId id="2147484051" r:id="rId35"/>
    <p:sldLayoutId id="2147484052" r:id="rId36"/>
    <p:sldLayoutId id="2147484053" r:id="rId37"/>
    <p:sldLayoutId id="2147484054" r:id="rId38"/>
    <p:sldLayoutId id="2147484055" r:id="rId39"/>
    <p:sldLayoutId id="2147484056" r:id="rId40"/>
    <p:sldLayoutId id="2147484057" r:id="rId41"/>
    <p:sldLayoutId id="2147484058" r:id="rId42"/>
    <p:sldLayoutId id="2147484059" r:id="rId43"/>
    <p:sldLayoutId id="2147484060" r:id="rId44"/>
    <p:sldLayoutId id="2147484061" r:id="rId45"/>
    <p:sldLayoutId id="2147484062" r:id="rId46"/>
    <p:sldLayoutId id="2147484063" r:id="rId47"/>
    <p:sldLayoutId id="2147484064" r:id="rId48"/>
    <p:sldLayoutId id="2147484065" r:id="rId49"/>
    <p:sldLayoutId id="2147484066" r:id="rId50"/>
    <p:sldLayoutId id="2147484067" r:id="rId51"/>
    <p:sldLayoutId id="2147484068" r:id="rId52"/>
    <p:sldLayoutId id="2147484069" r:id="rId53"/>
    <p:sldLayoutId id="2147484070" r:id="rId54"/>
    <p:sldLayoutId id="2147484071" r:id="rId55"/>
    <p:sldLayoutId id="2147484072" r:id="rId56"/>
    <p:sldLayoutId id="2147484073" r:id="rId57"/>
    <p:sldLayoutId id="2147484074"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87644815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 id="2147484094" r:id="rId19"/>
    <p:sldLayoutId id="2147484095" r:id="rId20"/>
    <p:sldLayoutId id="2147484096" r:id="rId21"/>
    <p:sldLayoutId id="2147484097" r:id="rId22"/>
    <p:sldLayoutId id="2147484098" r:id="rId23"/>
    <p:sldLayoutId id="2147484099" r:id="rId24"/>
    <p:sldLayoutId id="2147484100" r:id="rId25"/>
    <p:sldLayoutId id="2147484101" r:id="rId26"/>
    <p:sldLayoutId id="2147484102" r:id="rId27"/>
    <p:sldLayoutId id="2147484103" r:id="rId28"/>
    <p:sldLayoutId id="2147484104" r:id="rId29"/>
    <p:sldLayoutId id="2147484105" r:id="rId30"/>
    <p:sldLayoutId id="2147484106" r:id="rId31"/>
    <p:sldLayoutId id="2147484107" r:id="rId32"/>
    <p:sldLayoutId id="2147484108" r:id="rId33"/>
    <p:sldLayoutId id="2147484109" r:id="rId34"/>
    <p:sldLayoutId id="2147484110" r:id="rId35"/>
    <p:sldLayoutId id="2147484111" r:id="rId36"/>
    <p:sldLayoutId id="2147484112" r:id="rId37"/>
    <p:sldLayoutId id="2147484113" r:id="rId38"/>
    <p:sldLayoutId id="2147484114" r:id="rId39"/>
    <p:sldLayoutId id="2147484115" r:id="rId40"/>
    <p:sldLayoutId id="2147484116" r:id="rId41"/>
    <p:sldLayoutId id="2147484117" r:id="rId42"/>
    <p:sldLayoutId id="2147484118" r:id="rId43"/>
    <p:sldLayoutId id="2147484119" r:id="rId44"/>
    <p:sldLayoutId id="2147484120" r:id="rId45"/>
    <p:sldLayoutId id="2147484121" r:id="rId46"/>
    <p:sldLayoutId id="2147484122" r:id="rId47"/>
    <p:sldLayoutId id="2147484123" r:id="rId48"/>
    <p:sldLayoutId id="2147484124" r:id="rId49"/>
    <p:sldLayoutId id="2147484125" r:id="rId50"/>
    <p:sldLayoutId id="2147484126" r:id="rId51"/>
    <p:sldLayoutId id="2147484127" r:id="rId52"/>
    <p:sldLayoutId id="2147484128" r:id="rId53"/>
    <p:sldLayoutId id="2147484129" r:id="rId54"/>
    <p:sldLayoutId id="2147484130" r:id="rId55"/>
    <p:sldLayoutId id="2147484131" r:id="rId56"/>
    <p:sldLayoutId id="2147484132" r:id="rId57"/>
    <p:sldLayoutId id="2147484133"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798406728"/>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 id="2147484152" r:id="rId18"/>
    <p:sldLayoutId id="2147484153" r:id="rId19"/>
    <p:sldLayoutId id="2147484154" r:id="rId20"/>
    <p:sldLayoutId id="2147484155" r:id="rId21"/>
    <p:sldLayoutId id="2147484156" r:id="rId22"/>
    <p:sldLayoutId id="2147484157" r:id="rId23"/>
    <p:sldLayoutId id="2147484158" r:id="rId24"/>
    <p:sldLayoutId id="2147484159" r:id="rId25"/>
    <p:sldLayoutId id="2147484160" r:id="rId26"/>
    <p:sldLayoutId id="2147484161" r:id="rId27"/>
    <p:sldLayoutId id="2147484162" r:id="rId28"/>
    <p:sldLayoutId id="2147484163" r:id="rId29"/>
    <p:sldLayoutId id="2147484164" r:id="rId30"/>
    <p:sldLayoutId id="2147484165" r:id="rId31"/>
    <p:sldLayoutId id="2147484166" r:id="rId32"/>
    <p:sldLayoutId id="2147484167" r:id="rId33"/>
    <p:sldLayoutId id="2147484168" r:id="rId34"/>
    <p:sldLayoutId id="2147484169" r:id="rId35"/>
    <p:sldLayoutId id="2147484170" r:id="rId36"/>
    <p:sldLayoutId id="2147484171" r:id="rId37"/>
    <p:sldLayoutId id="2147484172" r:id="rId38"/>
    <p:sldLayoutId id="2147484173" r:id="rId39"/>
    <p:sldLayoutId id="2147484174" r:id="rId40"/>
    <p:sldLayoutId id="2147484175" r:id="rId41"/>
    <p:sldLayoutId id="2147484176" r:id="rId42"/>
    <p:sldLayoutId id="2147484177" r:id="rId43"/>
    <p:sldLayoutId id="2147484178" r:id="rId44"/>
    <p:sldLayoutId id="2147484179" r:id="rId45"/>
    <p:sldLayoutId id="2147484180" r:id="rId46"/>
    <p:sldLayoutId id="2147484181" r:id="rId47"/>
    <p:sldLayoutId id="2147484182" r:id="rId48"/>
    <p:sldLayoutId id="2147484183" r:id="rId49"/>
    <p:sldLayoutId id="2147484184" r:id="rId50"/>
    <p:sldLayoutId id="2147484185" r:id="rId51"/>
    <p:sldLayoutId id="2147484186" r:id="rId52"/>
    <p:sldLayoutId id="2147484187" r:id="rId53"/>
    <p:sldLayoutId id="2147484188" r:id="rId54"/>
    <p:sldLayoutId id="2147484189" r:id="rId55"/>
    <p:sldLayoutId id="2147484190" r:id="rId56"/>
    <p:sldLayoutId id="2147484191" r:id="rId57"/>
    <p:sldLayoutId id="2147484192"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2276891027"/>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 id="2147484205" r:id="rId12"/>
    <p:sldLayoutId id="2147484206" r:id="rId13"/>
    <p:sldLayoutId id="2147484207" r:id="rId14"/>
    <p:sldLayoutId id="2147484208" r:id="rId15"/>
    <p:sldLayoutId id="2147484209" r:id="rId16"/>
    <p:sldLayoutId id="2147484210" r:id="rId17"/>
    <p:sldLayoutId id="2147484211" r:id="rId18"/>
    <p:sldLayoutId id="2147484212" r:id="rId19"/>
    <p:sldLayoutId id="2147484213" r:id="rId20"/>
    <p:sldLayoutId id="2147484214" r:id="rId21"/>
    <p:sldLayoutId id="2147484215" r:id="rId22"/>
    <p:sldLayoutId id="2147484216" r:id="rId23"/>
    <p:sldLayoutId id="2147484217" r:id="rId24"/>
    <p:sldLayoutId id="2147484218" r:id="rId25"/>
    <p:sldLayoutId id="2147484219" r:id="rId26"/>
    <p:sldLayoutId id="2147484220" r:id="rId27"/>
    <p:sldLayoutId id="2147484221" r:id="rId28"/>
    <p:sldLayoutId id="2147484222" r:id="rId29"/>
    <p:sldLayoutId id="2147484223" r:id="rId30"/>
    <p:sldLayoutId id="2147484224" r:id="rId31"/>
    <p:sldLayoutId id="2147484225" r:id="rId32"/>
    <p:sldLayoutId id="2147484226" r:id="rId33"/>
    <p:sldLayoutId id="2147484227" r:id="rId34"/>
    <p:sldLayoutId id="2147484228" r:id="rId35"/>
    <p:sldLayoutId id="2147484229" r:id="rId36"/>
    <p:sldLayoutId id="2147484230" r:id="rId37"/>
    <p:sldLayoutId id="2147484231" r:id="rId38"/>
    <p:sldLayoutId id="2147484232" r:id="rId39"/>
    <p:sldLayoutId id="2147484233" r:id="rId40"/>
    <p:sldLayoutId id="2147484234" r:id="rId41"/>
    <p:sldLayoutId id="2147484235" r:id="rId42"/>
    <p:sldLayoutId id="2147484236" r:id="rId43"/>
    <p:sldLayoutId id="2147484237" r:id="rId44"/>
    <p:sldLayoutId id="2147484238" r:id="rId45"/>
    <p:sldLayoutId id="2147484239" r:id="rId46"/>
    <p:sldLayoutId id="2147484240" r:id="rId47"/>
    <p:sldLayoutId id="2147484241" r:id="rId48"/>
    <p:sldLayoutId id="2147484242" r:id="rId49"/>
    <p:sldLayoutId id="2147484243" r:id="rId50"/>
    <p:sldLayoutId id="2147484244" r:id="rId51"/>
    <p:sldLayoutId id="2147484245" r:id="rId52"/>
    <p:sldLayoutId id="2147484246" r:id="rId53"/>
    <p:sldLayoutId id="2147484247" r:id="rId54"/>
    <p:sldLayoutId id="2147484248" r:id="rId55"/>
    <p:sldLayoutId id="2147484249" r:id="rId56"/>
    <p:sldLayoutId id="2147484250" r:id="rId57"/>
    <p:sldLayoutId id="2147484251"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959"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959"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txBox="1">
            <a:spLocks/>
          </p:cNvSpPr>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63" rtl="0" eaLnBrk="1" fontAlgn="auto" latinLnBrk="0" hangingPunct="1">
              <a:lnSpc>
                <a:spcPct val="100000"/>
              </a:lnSpc>
              <a:spcBef>
                <a:spcPts val="0"/>
              </a:spcBef>
              <a:spcAft>
                <a:spcPts val="0"/>
              </a:spcAft>
              <a:buClrTx/>
              <a:buSzTx/>
              <a:buFontTx/>
              <a:buNone/>
              <a:tabLst/>
              <a:defRPr/>
            </a:pPr>
            <a:r>
              <a:rPr kumimoji="0" lang="en-US" sz="567"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7" name="Slide Number Placeholder 5"/>
          <p:cNvSpPr txBox="1">
            <a:spLocks/>
          </p:cNvSpPr>
          <p:nvPr userDrawn="1"/>
        </p:nvSpPr>
        <p:spPr>
          <a:xfrm>
            <a:off x="384985"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63" rtl="0" eaLnBrk="1" fontAlgn="auto" latinLnBrk="0" hangingPunct="1">
              <a:lnSpc>
                <a:spcPct val="100000"/>
              </a:lnSpc>
              <a:spcBef>
                <a:spcPts val="0"/>
              </a:spcBef>
              <a:spcAft>
                <a:spcPts val="0"/>
              </a:spcAft>
              <a:buClrTx/>
              <a:buSzTx/>
              <a:buFontTx/>
              <a:buNone/>
              <a:tabLst/>
              <a:defRPr/>
            </a:pPr>
            <a:fld id="{1A290D8D-6BA0-418D-AFED-C65293F70DA0}" type="slidenum">
              <a:rPr kumimoji="0" lang="en-US" sz="567"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63" rtl="0" eaLnBrk="1" fontAlgn="auto" latinLnBrk="0" hangingPunct="1">
                <a:lnSpc>
                  <a:spcPct val="100000"/>
                </a:lnSpc>
                <a:spcBef>
                  <a:spcPts val="0"/>
                </a:spcBef>
                <a:spcAft>
                  <a:spcPts val="0"/>
                </a:spcAft>
                <a:buClrTx/>
                <a:buSzTx/>
                <a:buFontTx/>
                <a:buNone/>
                <a:tabLst/>
                <a:defRPr/>
              </a:pPr>
              <a:t>‹#›</a:t>
            </a:fld>
            <a:endParaRPr kumimoji="0" lang="en-US" sz="567"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6"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7"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5" name="Rectangle 9"/>
          <p:cNvSpPr/>
          <p:nvPr/>
        </p:nvSpPr>
        <p:spPr>
          <a:xfrm rot="13500000">
            <a:off x="591679"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67" b="0" i="0" u="none" strike="noStrike" kern="1200" cap="none" spc="0" normalizeH="0" baseline="0" noProof="0">
              <a:ln>
                <a:noFill/>
              </a:ln>
              <a:solidFill>
                <a:prstClr val="white"/>
              </a:solidFill>
              <a:effectLst/>
              <a:uLnTx/>
              <a:uFillTx/>
              <a:latin typeface="Open Sans Light"/>
              <a:ea typeface="+mn-ea"/>
              <a:cs typeface="+mn-cs"/>
            </a:endParaRPr>
          </a:p>
        </p:txBody>
      </p:sp>
      <p:sp>
        <p:nvSpPr>
          <p:cNvPr id="19" name="Freeform 6"/>
          <p:cNvSpPr>
            <a:spLocks/>
          </p:cNvSpPr>
          <p:nvPr/>
        </p:nvSpPr>
        <p:spPr bwMode="auto">
          <a:xfrm>
            <a:off x="5117726"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0"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1" name="Freeform 8"/>
          <p:cNvSpPr>
            <a:spLocks/>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95" tIns="28797" rIns="57595" bIns="28797" numCol="1" anchor="t" anchorCtr="0" compatLnSpc="1">
            <a:prstTxWarp prst="textNoShape">
              <a:avLst/>
            </a:prstTxWarp>
          </a:bodyPr>
          <a:lstStyle/>
          <a:p>
            <a:pPr marL="0" marR="0" lvl="0" indent="0" algn="l" defTabSz="575936" rtl="0" eaLnBrk="1" fontAlgn="auto" latinLnBrk="0" hangingPunct="1">
              <a:lnSpc>
                <a:spcPct val="100000"/>
              </a:lnSpc>
              <a:spcBef>
                <a:spcPts val="0"/>
              </a:spcBef>
              <a:spcAft>
                <a:spcPts val="0"/>
              </a:spcAft>
              <a:buClrTx/>
              <a:buSzTx/>
              <a:buFontTx/>
              <a:buNone/>
              <a:tabLst/>
              <a:defRPr/>
            </a:pPr>
            <a:endParaRPr kumimoji="0" lang="en-US" sz="1512" b="0" i="0" u="none" strike="noStrike" kern="1200" cap="none" spc="0" normalizeH="0" baseline="0" noProof="0">
              <a:ln>
                <a:noFill/>
              </a:ln>
              <a:solidFill>
                <a:srgbClr val="57565A"/>
              </a:solidFill>
              <a:effectLst/>
              <a:uLnTx/>
              <a:uFillTx/>
              <a:latin typeface="Open Sans Light"/>
              <a:ea typeface="+mn-ea"/>
              <a:cs typeface="+mn-cs"/>
            </a:endParaRPr>
          </a:p>
        </p:txBody>
      </p:sp>
      <p:sp>
        <p:nvSpPr>
          <p:cNvPr id="2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2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504" b="0" i="0" u="none" strike="noStrike" kern="1200" cap="none" spc="0" normalizeH="0" baseline="0" noProof="0">
              <a:ln>
                <a:noFill/>
              </a:ln>
              <a:solidFill>
                <a:prstClr val="white"/>
              </a:solidFill>
              <a:effectLst/>
              <a:uLnTx/>
              <a:uFillTx/>
              <a:latin typeface="Open Sans Light"/>
              <a:ea typeface="+mn-ea"/>
              <a:cs typeface="+mn-cs"/>
            </a:endParaRPr>
          </a:p>
        </p:txBody>
      </p:sp>
      <p:sp>
        <p:nvSpPr>
          <p:cNvPr id="18" name="Rectangle 17">
            <a:hlinkClick r:id="rId60"/>
          </p:cNvPr>
          <p:cNvSpPr/>
          <p:nvPr userDrawn="1"/>
        </p:nvSpPr>
        <p:spPr>
          <a:xfrm>
            <a:off x="5035235"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5" name="Rectangle 24">
            <a:hlinkClick r:id="rId61"/>
          </p:cNvPr>
          <p:cNvSpPr/>
          <p:nvPr userDrawn="1"/>
        </p:nvSpPr>
        <p:spPr>
          <a:xfrm>
            <a:off x="5240258"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6" name="Rectangle 25">
            <a:hlinkClick r:id="rId62"/>
          </p:cNvPr>
          <p:cNvSpPr/>
          <p:nvPr userDrawn="1"/>
        </p:nvSpPr>
        <p:spPr>
          <a:xfrm>
            <a:off x="5449973" y="2954970"/>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7" name="Action Button: Forward or Next 26">
            <a:hlinkClick r:id="" action="ppaction://hlinkshowjump?jump=nextslide" highlightClick="1"/>
          </p:cNvPr>
          <p:cNvSpPr/>
          <p:nvPr userDrawn="1"/>
        </p:nvSpPr>
        <p:spPr>
          <a:xfrm>
            <a:off x="532427" y="2957134"/>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
        <p:nvSpPr>
          <p:cNvPr id="28" name="Action Button: Back or Previous 27">
            <a:hlinkClick r:id="" action="ppaction://hlinkshowjump?jump=previousslide" highlightClick="1"/>
          </p:cNvPr>
          <p:cNvSpPr/>
          <p:nvPr userDrawn="1"/>
        </p:nvSpPr>
        <p:spPr>
          <a:xfrm>
            <a:off x="118080" y="2953461"/>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75936" rtl="0" eaLnBrk="1" fontAlgn="auto" latinLnBrk="0" hangingPunct="1">
              <a:lnSpc>
                <a:spcPct val="100000"/>
              </a:lnSpc>
              <a:spcBef>
                <a:spcPts val="0"/>
              </a:spcBef>
              <a:spcAft>
                <a:spcPts val="0"/>
              </a:spcAft>
              <a:buClrTx/>
              <a:buSzTx/>
              <a:buFontTx/>
              <a:buNone/>
              <a:tabLst/>
              <a:defRPr/>
            </a:pPr>
            <a:endParaRPr kumimoji="0" lang="en-US" sz="1134" b="0" i="0" u="none" strike="noStrike" kern="1200" cap="none" spc="0" normalizeH="0" baseline="0" noProof="0">
              <a:ln>
                <a:noFill/>
              </a:ln>
              <a:solidFill>
                <a:prstClr val="white"/>
              </a:solidFill>
              <a:effectLst/>
              <a:uLnTx/>
              <a:uFillTx/>
              <a:latin typeface="Open Sans Light"/>
              <a:ea typeface="+mn-ea"/>
              <a:cs typeface="+mn-cs"/>
            </a:endParaRPr>
          </a:p>
        </p:txBody>
      </p:sp>
    </p:spTree>
    <p:extLst>
      <p:ext uri="{BB962C8B-B14F-4D97-AF65-F5344CB8AC3E}">
        <p14:creationId xmlns:p14="http://schemas.microsoft.com/office/powerpoint/2010/main" val="3983386878"/>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 id="2147484277" r:id="rId25"/>
    <p:sldLayoutId id="2147484278" r:id="rId26"/>
    <p:sldLayoutId id="2147484279" r:id="rId27"/>
    <p:sldLayoutId id="2147484280" r:id="rId28"/>
    <p:sldLayoutId id="2147484281" r:id="rId29"/>
    <p:sldLayoutId id="2147484282" r:id="rId30"/>
    <p:sldLayoutId id="2147484283" r:id="rId31"/>
    <p:sldLayoutId id="2147484284" r:id="rId32"/>
    <p:sldLayoutId id="2147484285" r:id="rId33"/>
    <p:sldLayoutId id="2147484286" r:id="rId34"/>
    <p:sldLayoutId id="2147484287" r:id="rId35"/>
    <p:sldLayoutId id="2147484288" r:id="rId36"/>
    <p:sldLayoutId id="2147484289" r:id="rId37"/>
    <p:sldLayoutId id="2147484290" r:id="rId38"/>
    <p:sldLayoutId id="2147484291" r:id="rId39"/>
    <p:sldLayoutId id="2147484292" r:id="rId40"/>
    <p:sldLayoutId id="2147484293" r:id="rId41"/>
    <p:sldLayoutId id="2147484294" r:id="rId42"/>
    <p:sldLayoutId id="2147484295" r:id="rId43"/>
    <p:sldLayoutId id="2147484296" r:id="rId44"/>
    <p:sldLayoutId id="2147484297" r:id="rId45"/>
    <p:sldLayoutId id="2147484298" r:id="rId46"/>
    <p:sldLayoutId id="2147484299" r:id="rId47"/>
    <p:sldLayoutId id="2147484300" r:id="rId48"/>
    <p:sldLayoutId id="2147484301" r:id="rId49"/>
    <p:sldLayoutId id="2147484302" r:id="rId50"/>
    <p:sldLayoutId id="2147484303" r:id="rId51"/>
    <p:sldLayoutId id="2147484304" r:id="rId52"/>
    <p:sldLayoutId id="2147484305" r:id="rId53"/>
    <p:sldLayoutId id="2147484306" r:id="rId54"/>
    <p:sldLayoutId id="2147484307" r:id="rId55"/>
    <p:sldLayoutId id="2147484308" r:id="rId56"/>
    <p:sldLayoutId id="2147484309" r:id="rId57"/>
    <p:sldLayoutId id="2147484310" r:id="rId58"/>
  </p:sldLayoutIdLst>
  <p:timing>
    <p:tnLst>
      <p:par>
        <p:cTn id="1" dur="indefinite" restart="never" nodeType="tmRoot"/>
      </p:par>
    </p:tnLst>
  </p:timing>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6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7.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7.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Заголовок 18"/>
          <p:cNvSpPr>
            <a:spLocks noGrp="1"/>
          </p:cNvSpPr>
          <p:nvPr>
            <p:ph type="title"/>
          </p:nvPr>
        </p:nvSpPr>
        <p:spPr/>
        <p:txBody>
          <a:bodyPr/>
          <a:lstStyle/>
          <a:p>
            <a:endParaRPr lang="ru-RU"/>
          </a:p>
        </p:txBody>
      </p:sp>
      <p:sp>
        <p:nvSpPr>
          <p:cNvPr id="24" name="object 2">
            <a:extLst>
              <a:ext uri="{FF2B5EF4-FFF2-40B4-BE49-F238E27FC236}">
                <a16:creationId xmlns:a16="http://schemas.microsoft.com/office/drawing/2014/main" xmlns="" id="{EE80F0AA-4DF1-4DBF-9AA2-5439157D8912}"/>
              </a:ext>
            </a:extLst>
          </p:cNvPr>
          <p:cNvSpPr/>
          <p:nvPr/>
        </p:nvSpPr>
        <p:spPr>
          <a:xfrm>
            <a:off x="-14386" y="-23030"/>
            <a:ext cx="5773836"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1132"/>
          </a:p>
        </p:txBody>
      </p:sp>
      <p:sp>
        <p:nvSpPr>
          <p:cNvPr id="25" name="object 3">
            <a:extLst>
              <a:ext uri="{FF2B5EF4-FFF2-40B4-BE49-F238E27FC236}">
                <a16:creationId xmlns:a16="http://schemas.microsoft.com/office/drawing/2014/main" xmlns="" id="{648E54F6-8C15-4BB3-94E3-7B81F0C680D4}"/>
              </a:ext>
            </a:extLst>
          </p:cNvPr>
          <p:cNvSpPr txBox="1">
            <a:spLocks/>
          </p:cNvSpPr>
          <p:nvPr/>
        </p:nvSpPr>
        <p:spPr>
          <a:xfrm>
            <a:off x="1439565" y="219796"/>
            <a:ext cx="2386632" cy="537176"/>
          </a:xfrm>
          <a:prstGeom prst="rect">
            <a:avLst/>
          </a:prstGeom>
        </p:spPr>
        <p:txBody>
          <a:bodyPr vert="horz" wrap="square" lIns="0" tIns="14583" rIns="0" bIns="0" rtlCol="0" anchor="ctr">
            <a:spAutoFit/>
          </a:bodyPr>
          <a:lstStyle/>
          <a:p>
            <a:pPr marL="12681" marR="0" lvl="0" indent="0" algn="l" defTabSz="575936" rtl="0" eaLnBrk="1" fontAlgn="auto" latinLnBrk="0" hangingPunct="1">
              <a:lnSpc>
                <a:spcPct val="100000"/>
              </a:lnSpc>
              <a:spcBef>
                <a:spcPts val="114"/>
              </a:spcBef>
              <a:spcAft>
                <a:spcPts val="0"/>
              </a:spcAft>
              <a:buClrTx/>
              <a:buSzTx/>
              <a:buFontTx/>
              <a:buNone/>
              <a:tabLst/>
              <a:defRPr/>
            </a:pPr>
            <a:r>
              <a:rPr kumimoji="0" lang="en-US" sz="3395" b="1" i="0" u="none" strike="noStrike" kern="800" cap="none" spc="5" normalizeH="0" baseline="0" noProof="0" dirty="0" err="1" smtClean="0">
                <a:ln>
                  <a:noFill/>
                </a:ln>
                <a:solidFill>
                  <a:schemeClr val="bg1"/>
                </a:solidFill>
                <a:effectLst/>
                <a:uLnTx/>
                <a:uFillTx/>
                <a:latin typeface="Arial" pitchFamily="34" charset="0"/>
                <a:ea typeface="+mj-ea"/>
                <a:cs typeface="Arial" pitchFamily="34" charset="0"/>
              </a:rPr>
              <a:t>Français</a:t>
            </a:r>
            <a:endParaRPr kumimoji="0" lang="en-US" sz="3395" b="1" i="0" u="none" strike="noStrike" kern="800" cap="none" spc="-25"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
        <p:nvSpPr>
          <p:cNvPr id="26" name="object 4">
            <a:extLst>
              <a:ext uri="{FF2B5EF4-FFF2-40B4-BE49-F238E27FC236}">
                <a16:creationId xmlns:a16="http://schemas.microsoft.com/office/drawing/2014/main" xmlns="" id="{96789AA7-9596-4F83-89FD-AEC28EE179F1}"/>
              </a:ext>
            </a:extLst>
          </p:cNvPr>
          <p:cNvSpPr txBox="1"/>
          <p:nvPr/>
        </p:nvSpPr>
        <p:spPr>
          <a:xfrm>
            <a:off x="791493" y="1275695"/>
            <a:ext cx="4824536" cy="1029748"/>
          </a:xfrm>
          <a:prstGeom prst="rect">
            <a:avLst/>
          </a:prstGeom>
        </p:spPr>
        <p:txBody>
          <a:bodyPr vert="horz" wrap="square" lIns="0" tIns="13949" rIns="0" bIns="0" rtlCol="0">
            <a:spAutoFit/>
          </a:bodyPr>
          <a:lstStyle/>
          <a:p>
            <a:pPr>
              <a:spcAft>
                <a:spcPts val="1200"/>
              </a:spcAft>
            </a:pPr>
            <a:r>
              <a:rPr lang="en-US" sz="2800" spc="5" dirty="0" err="1" smtClean="0">
                <a:solidFill>
                  <a:srgbClr val="002060"/>
                </a:solidFill>
                <a:latin typeface="Arial" pitchFamily="34" charset="0"/>
                <a:cs typeface="Arial" pitchFamily="34" charset="0"/>
              </a:rPr>
              <a:t>Thème</a:t>
            </a:r>
            <a:r>
              <a:rPr lang="en-US" sz="2800" spc="5" dirty="0" smtClean="0">
                <a:solidFill>
                  <a:srgbClr val="002060"/>
                </a:solidFill>
                <a:latin typeface="Arial" pitchFamily="34" charset="0"/>
                <a:cs typeface="Arial" pitchFamily="34" charset="0"/>
              </a:rPr>
              <a:t> de la </a:t>
            </a:r>
            <a:r>
              <a:rPr lang="en-US" sz="2800" spc="5" dirty="0" err="1" smtClean="0">
                <a:solidFill>
                  <a:srgbClr val="002060"/>
                </a:solidFill>
                <a:latin typeface="Arial" pitchFamily="34" charset="0"/>
                <a:cs typeface="Arial" pitchFamily="34" charset="0"/>
              </a:rPr>
              <a:t>leçon</a:t>
            </a:r>
            <a:r>
              <a:rPr lang="en-US" sz="2800" spc="5" dirty="0" smtClean="0">
                <a:solidFill>
                  <a:srgbClr val="002060"/>
                </a:solidFill>
                <a:latin typeface="Arial" pitchFamily="34" charset="0"/>
                <a:cs typeface="Arial" pitchFamily="34" charset="0"/>
              </a:rPr>
              <a:t>:</a:t>
            </a:r>
          </a:p>
          <a:p>
            <a:r>
              <a:rPr lang="fr-FR" sz="2800" b="1" dirty="0" smtClean="0">
                <a:solidFill>
                  <a:srgbClr val="002060"/>
                </a:solidFill>
                <a:latin typeface="Arial" pitchFamily="34" charset="0"/>
                <a:cs typeface="Arial" pitchFamily="34" charset="0"/>
              </a:rPr>
              <a:t>Etre à l’aise dans son corps</a:t>
            </a:r>
          </a:p>
        </p:txBody>
      </p:sp>
      <p:sp>
        <p:nvSpPr>
          <p:cNvPr id="27" name="object 9">
            <a:extLst>
              <a:ext uri="{FF2B5EF4-FFF2-40B4-BE49-F238E27FC236}">
                <a16:creationId xmlns:a16="http://schemas.microsoft.com/office/drawing/2014/main" xmlns="" id="{F294EAD7-CAB8-401C-B12D-6064AA1177E0}"/>
              </a:ext>
            </a:extLst>
          </p:cNvPr>
          <p:cNvSpPr/>
          <p:nvPr/>
        </p:nvSpPr>
        <p:spPr>
          <a:xfrm>
            <a:off x="4696151" y="227770"/>
            <a:ext cx="602999"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1132"/>
          </a:p>
        </p:txBody>
      </p:sp>
      <p:sp>
        <p:nvSpPr>
          <p:cNvPr id="28" name="object 10">
            <a:extLst>
              <a:ext uri="{FF2B5EF4-FFF2-40B4-BE49-F238E27FC236}">
                <a16:creationId xmlns:a16="http://schemas.microsoft.com/office/drawing/2014/main" xmlns="" id="{27824596-7DE1-4136-95E4-49A51856B6D3}"/>
              </a:ext>
            </a:extLst>
          </p:cNvPr>
          <p:cNvSpPr/>
          <p:nvPr/>
        </p:nvSpPr>
        <p:spPr>
          <a:xfrm>
            <a:off x="4696151" y="227770"/>
            <a:ext cx="602999"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1132"/>
          </a:p>
        </p:txBody>
      </p:sp>
      <p:sp>
        <p:nvSpPr>
          <p:cNvPr id="29" name="object 12">
            <a:extLst>
              <a:ext uri="{FF2B5EF4-FFF2-40B4-BE49-F238E27FC236}">
                <a16:creationId xmlns:a16="http://schemas.microsoft.com/office/drawing/2014/main" xmlns="" id="{CAFE6579-511C-4CCB-9A5C-300ACC2F553A}"/>
              </a:ext>
            </a:extLst>
          </p:cNvPr>
          <p:cNvSpPr txBox="1"/>
          <p:nvPr/>
        </p:nvSpPr>
        <p:spPr>
          <a:xfrm>
            <a:off x="4770451" y="248656"/>
            <a:ext cx="434944" cy="361807"/>
          </a:xfrm>
          <a:prstGeom prst="rect">
            <a:avLst/>
          </a:prstGeom>
        </p:spPr>
        <p:txBody>
          <a:bodyPr vert="horz" wrap="square" lIns="0" tIns="15852" rIns="0" bIns="0" rtlCol="0">
            <a:spAutoFit/>
          </a:bodyPr>
          <a:lstStyle/>
          <a:p>
            <a:pPr algn="ctr">
              <a:spcBef>
                <a:spcPts val="125"/>
              </a:spcBef>
            </a:pPr>
            <a:r>
              <a:rPr lang="en-US" sz="2247" b="1" spc="10" dirty="0" smtClean="0">
                <a:solidFill>
                  <a:srgbClr val="FEFEFE"/>
                </a:solidFill>
                <a:latin typeface="Arial"/>
                <a:cs typeface="Arial"/>
              </a:rPr>
              <a:t>11</a:t>
            </a:r>
            <a:endParaRPr sz="2247" dirty="0">
              <a:latin typeface="Arial"/>
              <a:cs typeface="Arial"/>
            </a:endParaRPr>
          </a:p>
        </p:txBody>
      </p:sp>
      <p:sp>
        <p:nvSpPr>
          <p:cNvPr id="30" name="object 13">
            <a:extLst>
              <a:ext uri="{FF2B5EF4-FFF2-40B4-BE49-F238E27FC236}">
                <a16:creationId xmlns:a16="http://schemas.microsoft.com/office/drawing/2014/main" xmlns="" id="{065B57C3-CBC0-467B-8CE6-9C853CD5BC49}"/>
              </a:ext>
            </a:extLst>
          </p:cNvPr>
          <p:cNvSpPr txBox="1"/>
          <p:nvPr/>
        </p:nvSpPr>
        <p:spPr>
          <a:xfrm>
            <a:off x="4696151" y="541152"/>
            <a:ext cx="602999" cy="211899"/>
          </a:xfrm>
          <a:prstGeom prst="rect">
            <a:avLst/>
          </a:prstGeom>
        </p:spPr>
        <p:txBody>
          <a:bodyPr vert="horz" wrap="square" lIns="0" tIns="12047" rIns="0" bIns="0" rtlCol="0">
            <a:spAutoFit/>
          </a:bodyPr>
          <a:lstStyle/>
          <a:p>
            <a:pPr>
              <a:spcBef>
                <a:spcPts val="95"/>
              </a:spcBef>
            </a:pPr>
            <a:r>
              <a:rPr lang="en-US" sz="1298" spc="-5" dirty="0" smtClean="0">
                <a:solidFill>
                  <a:srgbClr val="FEFEFE"/>
                </a:solidFill>
                <a:latin typeface="Arial"/>
                <a:cs typeface="Arial"/>
              </a:rPr>
              <a:t>  </a:t>
            </a:r>
            <a:r>
              <a:rPr lang="en-US" sz="1298" spc="-5" dirty="0" err="1" smtClean="0">
                <a:solidFill>
                  <a:srgbClr val="FEFEFE"/>
                </a:solidFill>
                <a:latin typeface="Arial"/>
                <a:cs typeface="Arial"/>
              </a:rPr>
              <a:t>classe</a:t>
            </a:r>
            <a:endParaRPr sz="1298" dirty="0">
              <a:latin typeface="Arial"/>
              <a:cs typeface="Arial"/>
            </a:endParaRPr>
          </a:p>
        </p:txBody>
      </p:sp>
      <p:pic>
        <p:nvPicPr>
          <p:cNvPr id="31" name="Picture 2"/>
          <p:cNvPicPr>
            <a:picLocks noChangeAspect="1" noChangeArrowheads="1"/>
          </p:cNvPicPr>
          <p:nvPr/>
        </p:nvPicPr>
        <p:blipFill>
          <a:blip r:embed="rId2"/>
          <a:srcRect/>
          <a:stretch>
            <a:fillRect/>
          </a:stretch>
        </p:blipFill>
        <p:spPr bwMode="auto">
          <a:xfrm>
            <a:off x="-49233" y="-23030"/>
            <a:ext cx="1075027" cy="1075027"/>
          </a:xfrm>
          <a:prstGeom prst="ellipse">
            <a:avLst/>
          </a:prstGeom>
          <a:ln>
            <a:noFill/>
          </a:ln>
          <a:effectLst>
            <a:softEdge rad="112500"/>
          </a:effectLst>
        </p:spPr>
      </p:pic>
      <p:sp>
        <p:nvSpPr>
          <p:cNvPr id="11" name="object 6"/>
          <p:cNvSpPr/>
          <p:nvPr/>
        </p:nvSpPr>
        <p:spPr>
          <a:xfrm>
            <a:off x="287437" y="1188878"/>
            <a:ext cx="343791" cy="863169"/>
          </a:xfrm>
          <a:custGeom>
            <a:avLst/>
            <a:gdLst/>
            <a:ahLst/>
            <a:cxnLst/>
            <a:rect l="l" t="t" r="r" b="b"/>
            <a:pathLst>
              <a:path w="344170" h="740410">
                <a:moveTo>
                  <a:pt x="343828" y="0"/>
                </a:moveTo>
                <a:lnTo>
                  <a:pt x="0" y="0"/>
                </a:lnTo>
                <a:lnTo>
                  <a:pt x="0" y="740144"/>
                </a:lnTo>
                <a:lnTo>
                  <a:pt x="343828" y="740144"/>
                </a:lnTo>
                <a:lnTo>
                  <a:pt x="343828" y="0"/>
                </a:lnTo>
                <a:close/>
              </a:path>
            </a:pathLst>
          </a:custGeom>
          <a:solidFill>
            <a:srgbClr val="2365C7"/>
          </a:solidFill>
        </p:spPr>
        <p:txBody>
          <a:bodyPr wrap="square" lIns="0" tIns="0" rIns="0" bIns="0" rtlCol="0"/>
          <a:lstStyle/>
          <a:p>
            <a:endParaRPr/>
          </a:p>
        </p:txBody>
      </p:sp>
      <p:sp>
        <p:nvSpPr>
          <p:cNvPr id="12" name="object 7"/>
          <p:cNvSpPr/>
          <p:nvPr/>
        </p:nvSpPr>
        <p:spPr>
          <a:xfrm>
            <a:off x="287437" y="2124101"/>
            <a:ext cx="343791" cy="784370"/>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39598"/>
          </a:solidFill>
        </p:spPr>
        <p:txBody>
          <a:bodyPr wrap="square" lIns="0" tIns="0" rIns="0" bIns="0" rtlCol="0"/>
          <a:lstStyle/>
          <a:p>
            <a:endParaRPr/>
          </a:p>
        </p:txBody>
      </p:sp>
    </p:spTree>
    <p:extLst>
      <p:ext uri="{BB962C8B-B14F-4D97-AF65-F5344CB8AC3E}">
        <p14:creationId xmlns:p14="http://schemas.microsoft.com/office/powerpoint/2010/main" val="840335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42864" y="610403"/>
            <a:ext cx="4665674" cy="2292935"/>
          </a:xfrm>
          <a:prstGeom prst="rect">
            <a:avLst/>
          </a:prstGeom>
        </p:spPr>
        <p:txBody>
          <a:bodyPr wrap="square">
            <a:spAutoFit/>
          </a:bodyPr>
          <a:lstStyle/>
          <a:p>
            <a:pPr indent="266700" algn="just"/>
            <a:r>
              <a:rPr lang="fr-FR" sz="1300" dirty="0" smtClean="0">
                <a:solidFill>
                  <a:schemeClr val="tx2"/>
                </a:solidFill>
              </a:rPr>
              <a:t>Karim Benzema, né le 19 décembre 1987 à Lyon de parents d’origine algérienne. Karim Benzema s’initie au football dans un club de Bron, le SC Bron Terraillon. À neuf ans, lors d’un match entre son équipe et les poussins de l’Olympique lyonnais, Karim marque deux buts. </a:t>
            </a:r>
            <a:endParaRPr lang="fr-FR" sz="1300" dirty="0" smtClean="0">
              <a:solidFill>
                <a:schemeClr val="tx2"/>
              </a:solidFill>
            </a:endParaRPr>
          </a:p>
          <a:p>
            <a:pPr indent="266700" algn="just"/>
            <a:r>
              <a:rPr lang="fr-FR" sz="1300" dirty="0" smtClean="0">
                <a:solidFill>
                  <a:schemeClr val="tx2"/>
                </a:solidFill>
              </a:rPr>
              <a:t>L’OL </a:t>
            </a:r>
            <a:r>
              <a:rPr lang="fr-FR" sz="1300" dirty="0" smtClean="0">
                <a:solidFill>
                  <a:schemeClr val="tx2"/>
                </a:solidFill>
              </a:rPr>
              <a:t>lui accorde une licence et il commence sa formation dans les équipes de jeunes. Benzema, qui prend pour modèle le buteur brésilien Ronaldo, révèle son potentiel en marquant 38 buts pour l’équipe des moins de 16 ans de l’OL. </a:t>
            </a:r>
            <a:endParaRPr lang="fr-FR" sz="1300" dirty="0" smtClean="0">
              <a:solidFill>
                <a:schemeClr val="tx2"/>
              </a:solidFill>
            </a:endParaRPr>
          </a:p>
          <a:p>
            <a:pPr indent="266700" algn="just"/>
            <a:r>
              <a:rPr lang="fr-FR" sz="1300" dirty="0" smtClean="0">
                <a:solidFill>
                  <a:schemeClr val="tx2"/>
                </a:solidFill>
              </a:rPr>
              <a:t>Il </a:t>
            </a:r>
            <a:r>
              <a:rPr lang="fr-FR" sz="1300" dirty="0" smtClean="0">
                <a:solidFill>
                  <a:schemeClr val="tx2"/>
                </a:solidFill>
              </a:rPr>
              <a:t>est un footballeur international français évoluant au poste d’avant-centre au Real Madrid. </a:t>
            </a:r>
            <a:endParaRPr lang="ru-RU" sz="1300" dirty="0">
              <a:solidFill>
                <a:schemeClr val="tx2"/>
              </a:solidFill>
            </a:endParaRPr>
          </a:p>
        </p:txBody>
      </p:sp>
      <p:sp>
        <p:nvSpPr>
          <p:cNvPr id="16" name="Прямоугольник 15"/>
          <p:cNvSpPr/>
          <p:nvPr/>
        </p:nvSpPr>
        <p:spPr>
          <a:xfrm>
            <a:off x="1879593" y="76983"/>
            <a:ext cx="2108269" cy="400110"/>
          </a:xfrm>
          <a:prstGeom prst="rect">
            <a:avLst/>
          </a:prstGeom>
        </p:spPr>
        <p:txBody>
          <a:bodyPr wrap="none">
            <a:spAutoFit/>
          </a:bodyPr>
          <a:lstStyle/>
          <a:p>
            <a:pPr algn="just"/>
            <a:r>
              <a:rPr lang="fr-FR" sz="2000" b="1" dirty="0" smtClean="0"/>
              <a:t>Karim Benzema</a:t>
            </a:r>
          </a:p>
        </p:txBody>
      </p:sp>
      <p:pic>
        <p:nvPicPr>
          <p:cNvPr id="17" name="Picture 1"/>
          <p:cNvPicPr>
            <a:picLocks noChangeAspect="1" noChangeArrowheads="1"/>
          </p:cNvPicPr>
          <p:nvPr/>
        </p:nvPicPr>
        <p:blipFill>
          <a:blip r:embed="rId2"/>
          <a:srcRect/>
          <a:stretch>
            <a:fillRect/>
          </a:stretch>
        </p:blipFill>
        <p:spPr bwMode="auto">
          <a:xfrm>
            <a:off x="4665675" y="777877"/>
            <a:ext cx="1022337" cy="1770861"/>
          </a:xfrm>
          <a:prstGeom prst="rect">
            <a:avLst/>
          </a:prstGeom>
          <a:ln>
            <a:noFill/>
          </a:ln>
          <a:effectLst>
            <a:softEdge rad="112500"/>
          </a:effectLst>
        </p:spPr>
      </p:pic>
    </p:spTree>
    <p:extLst>
      <p:ext uri="{BB962C8B-B14F-4D97-AF65-F5344CB8AC3E}">
        <p14:creationId xmlns:p14="http://schemas.microsoft.com/office/powerpoint/2010/main" val="599325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519" y="567110"/>
            <a:ext cx="5143535" cy="2308324"/>
          </a:xfrm>
          <a:prstGeom prst="rect">
            <a:avLst/>
          </a:prstGeom>
          <a:noFill/>
        </p:spPr>
        <p:txBody>
          <a:bodyPr wrap="square" rtlCol="0">
            <a:spAutoFit/>
          </a:bodyPr>
          <a:lstStyle/>
          <a:p>
            <a:r>
              <a:rPr lang="en-US" sz="1600" b="1" dirty="0" err="1" smtClean="0">
                <a:solidFill>
                  <a:schemeClr val="tx2"/>
                </a:solidFill>
              </a:rPr>
              <a:t>Quand</a:t>
            </a:r>
            <a:r>
              <a:rPr lang="en-US" sz="1600" b="1" dirty="0" smtClean="0">
                <a:solidFill>
                  <a:schemeClr val="tx2"/>
                </a:solidFill>
              </a:rPr>
              <a:t> </a:t>
            </a:r>
            <a:r>
              <a:rPr lang="en-US" sz="1600" b="1" dirty="0" err="1" smtClean="0">
                <a:solidFill>
                  <a:schemeClr val="tx2"/>
                </a:solidFill>
              </a:rPr>
              <a:t>est</a:t>
            </a:r>
            <a:r>
              <a:rPr lang="en-US" sz="1600" b="1" dirty="0" smtClean="0">
                <a:solidFill>
                  <a:schemeClr val="tx2"/>
                </a:solidFill>
              </a:rPr>
              <a:t> </a:t>
            </a:r>
            <a:r>
              <a:rPr lang="en-US" sz="1600" b="1" dirty="0" err="1" smtClean="0">
                <a:solidFill>
                  <a:schemeClr val="tx2"/>
                </a:solidFill>
              </a:rPr>
              <a:t>né</a:t>
            </a:r>
            <a:r>
              <a:rPr lang="en-US" sz="1600" b="1" dirty="0" smtClean="0">
                <a:solidFill>
                  <a:schemeClr val="tx2"/>
                </a:solidFill>
              </a:rPr>
              <a:t> </a:t>
            </a:r>
            <a:r>
              <a:rPr lang="en-US" sz="1600" b="1" dirty="0" err="1" smtClean="0">
                <a:solidFill>
                  <a:schemeClr val="tx2"/>
                </a:solidFill>
              </a:rPr>
              <a:t>Karim</a:t>
            </a:r>
            <a:r>
              <a:rPr lang="en-US" sz="1600" b="1" dirty="0" smtClean="0">
                <a:solidFill>
                  <a:schemeClr val="tx2"/>
                </a:solidFill>
              </a:rPr>
              <a:t> </a:t>
            </a:r>
            <a:r>
              <a:rPr lang="en-US" sz="1600" b="1" dirty="0" err="1" smtClean="0">
                <a:solidFill>
                  <a:schemeClr val="tx2"/>
                </a:solidFill>
              </a:rPr>
              <a:t>Benzima</a:t>
            </a:r>
            <a:r>
              <a:rPr lang="en-US" sz="1600" b="1" dirty="0" smtClean="0">
                <a:solidFill>
                  <a:schemeClr val="tx2"/>
                </a:solidFill>
              </a:rPr>
              <a:t>?</a:t>
            </a:r>
          </a:p>
          <a:p>
            <a:endParaRPr lang="en-US" sz="1600" b="1" dirty="0" smtClean="0">
              <a:solidFill>
                <a:schemeClr val="tx2"/>
              </a:solidFill>
            </a:endParaRPr>
          </a:p>
          <a:p>
            <a:r>
              <a:rPr lang="en-US" sz="1600" b="1" dirty="0" err="1" smtClean="0">
                <a:solidFill>
                  <a:schemeClr val="tx2"/>
                </a:solidFill>
              </a:rPr>
              <a:t>Dans</a:t>
            </a:r>
            <a:r>
              <a:rPr lang="en-US" sz="1600" b="1" dirty="0" smtClean="0">
                <a:solidFill>
                  <a:schemeClr val="tx2"/>
                </a:solidFill>
              </a:rPr>
              <a:t> </a:t>
            </a:r>
            <a:r>
              <a:rPr lang="en-US" sz="1600" b="1" dirty="0" err="1" smtClean="0">
                <a:solidFill>
                  <a:schemeClr val="tx2"/>
                </a:solidFill>
              </a:rPr>
              <a:t>quelle</a:t>
            </a:r>
            <a:r>
              <a:rPr lang="en-US" sz="1600" b="1" dirty="0" smtClean="0">
                <a:solidFill>
                  <a:schemeClr val="tx2"/>
                </a:solidFill>
              </a:rPr>
              <a:t> </a:t>
            </a:r>
            <a:r>
              <a:rPr lang="fr-FR" sz="1600" b="1" dirty="0" smtClean="0">
                <a:solidFill>
                  <a:schemeClr val="tx2"/>
                </a:solidFill>
              </a:rPr>
              <a:t>équipe il a commencé à jouer le football?</a:t>
            </a:r>
          </a:p>
          <a:p>
            <a:endParaRPr lang="fr-FR" sz="1600" b="1" dirty="0" smtClean="0">
              <a:solidFill>
                <a:schemeClr val="tx2"/>
              </a:solidFill>
            </a:endParaRPr>
          </a:p>
          <a:p>
            <a:r>
              <a:rPr lang="fr-FR" sz="1600" b="1" dirty="0" smtClean="0">
                <a:solidFill>
                  <a:schemeClr val="tx2"/>
                </a:solidFill>
              </a:rPr>
              <a:t>Combien de buts il a marqué jusqu’à 16 ans dans    l’ équipe de l’Olympique lyonnais?</a:t>
            </a:r>
          </a:p>
          <a:p>
            <a:endParaRPr lang="fr-FR" sz="1600" b="1" dirty="0" smtClean="0">
              <a:solidFill>
                <a:schemeClr val="tx2"/>
              </a:solidFill>
            </a:endParaRPr>
          </a:p>
          <a:p>
            <a:r>
              <a:rPr lang="fr-FR" sz="1600" b="1" dirty="0" smtClean="0">
                <a:solidFill>
                  <a:schemeClr val="tx2"/>
                </a:solidFill>
              </a:rPr>
              <a:t>Dans quelle équipe  il joue à présent</a:t>
            </a:r>
            <a:r>
              <a:rPr lang="fr-FR" sz="1600" b="1" dirty="0" smtClean="0">
                <a:solidFill>
                  <a:schemeClr val="tx2"/>
                </a:solidFill>
              </a:rPr>
              <a:t>?</a:t>
            </a:r>
            <a:endParaRPr lang="ru-RU" sz="1600" b="1" dirty="0">
              <a:solidFill>
                <a:schemeClr val="tx2"/>
              </a:solidFill>
            </a:endParaRPr>
          </a:p>
        </p:txBody>
      </p:sp>
      <p:sp>
        <p:nvSpPr>
          <p:cNvPr id="6" name="Прямоугольник 5"/>
          <p:cNvSpPr/>
          <p:nvPr/>
        </p:nvSpPr>
        <p:spPr>
          <a:xfrm>
            <a:off x="2046003" y="834226"/>
            <a:ext cx="2416046" cy="369332"/>
          </a:xfrm>
          <a:prstGeom prst="rect">
            <a:avLst/>
          </a:prstGeom>
        </p:spPr>
        <p:txBody>
          <a:bodyPr wrap="none">
            <a:spAutoFit/>
          </a:bodyPr>
          <a:lstStyle/>
          <a:p>
            <a:r>
              <a:rPr lang="fr-FR" sz="1800" dirty="0" smtClean="0">
                <a:solidFill>
                  <a:srgbClr val="FF0000"/>
                </a:solidFill>
              </a:rPr>
              <a:t>le 19 décembre 1987 </a:t>
            </a:r>
            <a:endParaRPr lang="ru-RU" sz="1600" dirty="0">
              <a:solidFill>
                <a:srgbClr val="FF0000"/>
              </a:solidFill>
            </a:endParaRPr>
          </a:p>
        </p:txBody>
      </p:sp>
      <p:sp>
        <p:nvSpPr>
          <p:cNvPr id="7" name="Прямоугольник 6"/>
          <p:cNvSpPr/>
          <p:nvPr/>
        </p:nvSpPr>
        <p:spPr>
          <a:xfrm>
            <a:off x="2093907" y="1393588"/>
            <a:ext cx="2296526" cy="369332"/>
          </a:xfrm>
          <a:prstGeom prst="rect">
            <a:avLst/>
          </a:prstGeom>
        </p:spPr>
        <p:txBody>
          <a:bodyPr wrap="none">
            <a:spAutoFit/>
          </a:bodyPr>
          <a:lstStyle/>
          <a:p>
            <a:r>
              <a:rPr lang="fr-FR" sz="1800" dirty="0" smtClean="0">
                <a:solidFill>
                  <a:srgbClr val="FF0000"/>
                </a:solidFill>
              </a:rPr>
              <a:t>le SC Bron Terraillon</a:t>
            </a:r>
            <a:endParaRPr lang="ru-RU" sz="1600" dirty="0">
              <a:solidFill>
                <a:srgbClr val="FF0000"/>
              </a:solidFill>
            </a:endParaRPr>
          </a:p>
        </p:txBody>
      </p:sp>
      <p:sp>
        <p:nvSpPr>
          <p:cNvPr id="8" name="Прямоугольник 7"/>
          <p:cNvSpPr/>
          <p:nvPr/>
        </p:nvSpPr>
        <p:spPr>
          <a:xfrm>
            <a:off x="2246307" y="2250844"/>
            <a:ext cx="941283" cy="369332"/>
          </a:xfrm>
          <a:prstGeom prst="rect">
            <a:avLst/>
          </a:prstGeom>
        </p:spPr>
        <p:txBody>
          <a:bodyPr wrap="none">
            <a:spAutoFit/>
          </a:bodyPr>
          <a:lstStyle/>
          <a:p>
            <a:r>
              <a:rPr lang="fr-FR" sz="1800" dirty="0" smtClean="0">
                <a:solidFill>
                  <a:srgbClr val="FF0000"/>
                </a:solidFill>
              </a:rPr>
              <a:t>38 buts</a:t>
            </a:r>
            <a:endParaRPr lang="ru-RU" sz="1600" dirty="0">
              <a:solidFill>
                <a:srgbClr val="FF0000"/>
              </a:solidFill>
            </a:endParaRPr>
          </a:p>
        </p:txBody>
      </p:sp>
      <p:sp>
        <p:nvSpPr>
          <p:cNvPr id="9" name="Прямоугольник 8"/>
          <p:cNvSpPr/>
          <p:nvPr/>
        </p:nvSpPr>
        <p:spPr>
          <a:xfrm>
            <a:off x="2509946" y="2750910"/>
            <a:ext cx="1428596" cy="369332"/>
          </a:xfrm>
          <a:prstGeom prst="rect">
            <a:avLst/>
          </a:prstGeom>
        </p:spPr>
        <p:txBody>
          <a:bodyPr wrap="none">
            <a:spAutoFit/>
          </a:bodyPr>
          <a:lstStyle/>
          <a:p>
            <a:r>
              <a:rPr lang="fr-FR" sz="1800" dirty="0" smtClean="0">
                <a:solidFill>
                  <a:srgbClr val="FF0000"/>
                </a:solidFill>
              </a:rPr>
              <a:t>Real Madrid</a:t>
            </a:r>
            <a:endParaRPr lang="ru-RU" sz="1600" dirty="0">
              <a:solidFill>
                <a:srgbClr val="FF0000"/>
              </a:solidFill>
            </a:endParaRPr>
          </a:p>
        </p:txBody>
      </p:sp>
      <p:sp>
        <p:nvSpPr>
          <p:cNvPr id="10" name="Прямоугольник 9"/>
          <p:cNvSpPr/>
          <p:nvPr/>
        </p:nvSpPr>
        <p:spPr>
          <a:xfrm>
            <a:off x="989029" y="119846"/>
            <a:ext cx="4319588" cy="707886"/>
          </a:xfrm>
          <a:prstGeom prst="rect">
            <a:avLst/>
          </a:prstGeom>
        </p:spPr>
        <p:txBody>
          <a:bodyPr wrap="square">
            <a:spAutoFit/>
          </a:bodyPr>
          <a:lstStyle/>
          <a:p>
            <a:pPr algn="ctr"/>
            <a:r>
              <a:rPr lang="fr-FR" sz="2000" dirty="0" smtClean="0"/>
              <a:t>Répondez aux questions </a:t>
            </a:r>
            <a:br>
              <a:rPr lang="fr-FR" sz="2000" dirty="0" smtClean="0"/>
            </a:br>
            <a:endParaRPr lang="ru-RU" sz="2000" dirty="0"/>
          </a:p>
        </p:txBody>
      </p:sp>
    </p:spTree>
    <p:extLst>
      <p:ext uri="{BB962C8B-B14F-4D97-AF65-F5344CB8AC3E}">
        <p14:creationId xmlns:p14="http://schemas.microsoft.com/office/powerpoint/2010/main" val="199293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t="10116"/>
          <a:stretch>
            <a:fillRect/>
          </a:stretch>
        </p:blipFill>
        <p:spPr bwMode="auto">
          <a:xfrm>
            <a:off x="671911" y="619912"/>
            <a:ext cx="4136640" cy="2330411"/>
          </a:xfrm>
          <a:prstGeom prst="rect">
            <a:avLst/>
          </a:prstGeom>
          <a:noFill/>
          <a:ln w="9525">
            <a:noFill/>
            <a:miter lim="800000"/>
            <a:headEnd/>
            <a:tailEnd/>
          </a:ln>
          <a:effectLst/>
        </p:spPr>
      </p:pic>
      <p:sp>
        <p:nvSpPr>
          <p:cNvPr id="25" name="Прямоугольник 24"/>
          <p:cNvSpPr/>
          <p:nvPr/>
        </p:nvSpPr>
        <p:spPr>
          <a:xfrm>
            <a:off x="214314" y="-16894"/>
            <a:ext cx="5308617" cy="584775"/>
          </a:xfrm>
          <a:prstGeom prst="rect">
            <a:avLst/>
          </a:prstGeom>
        </p:spPr>
        <p:txBody>
          <a:bodyPr wrap="square">
            <a:spAutoFit/>
          </a:bodyPr>
          <a:lstStyle/>
          <a:p>
            <a:pPr algn="ctr"/>
            <a:r>
              <a:rPr lang="fr-FR" sz="1600" dirty="0" smtClean="0"/>
              <a:t>Observez ces photos. Quelles maladies soignent ces médecins?</a:t>
            </a:r>
            <a:endParaRPr lang="ru-RU" sz="1600" dirty="0"/>
          </a:p>
        </p:txBody>
      </p:sp>
    </p:spTree>
    <p:extLst>
      <p:ext uri="{BB962C8B-B14F-4D97-AF65-F5344CB8AC3E}">
        <p14:creationId xmlns:p14="http://schemas.microsoft.com/office/powerpoint/2010/main" val="703666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www.anglaisfacile.com/cgi2/myexam/images/11943.gif"/>
          <p:cNvPicPr>
            <a:picLocks noChangeAspect="1" noChangeArrowheads="1" noCrop="1"/>
          </p:cNvPicPr>
          <p:nvPr/>
        </p:nvPicPr>
        <p:blipFill>
          <a:blip r:embed="rId2"/>
          <a:srcRect/>
          <a:stretch>
            <a:fillRect/>
          </a:stretch>
        </p:blipFill>
        <p:spPr bwMode="auto">
          <a:xfrm>
            <a:off x="165081" y="548474"/>
            <a:ext cx="847744" cy="1412907"/>
          </a:xfrm>
          <a:prstGeom prst="rect">
            <a:avLst/>
          </a:prstGeom>
          <a:noFill/>
        </p:spPr>
      </p:pic>
      <p:sp>
        <p:nvSpPr>
          <p:cNvPr id="35" name="Прямоугольник 34"/>
          <p:cNvSpPr/>
          <p:nvPr/>
        </p:nvSpPr>
        <p:spPr>
          <a:xfrm>
            <a:off x="1022337" y="691350"/>
            <a:ext cx="1976823" cy="400110"/>
          </a:xfrm>
          <a:prstGeom prst="rect">
            <a:avLst/>
          </a:prstGeom>
        </p:spPr>
        <p:txBody>
          <a:bodyPr wrap="none">
            <a:spAutoFit/>
          </a:bodyPr>
          <a:lstStyle/>
          <a:p>
            <a:r>
              <a:rPr lang="fr-FR" sz="2000" b="1" dirty="0" smtClean="0">
                <a:solidFill>
                  <a:schemeClr val="bg2"/>
                </a:solidFill>
              </a:rPr>
              <a:t>Une  infirmière</a:t>
            </a:r>
          </a:p>
        </p:txBody>
      </p:sp>
      <p:pic>
        <p:nvPicPr>
          <p:cNvPr id="31749" name="Picture 5"/>
          <p:cNvPicPr>
            <a:picLocks noChangeAspect="1" noChangeArrowheads="1"/>
          </p:cNvPicPr>
          <p:nvPr/>
        </p:nvPicPr>
        <p:blipFill>
          <a:blip r:embed="rId3"/>
          <a:srcRect/>
          <a:stretch>
            <a:fillRect/>
          </a:stretch>
        </p:blipFill>
        <p:spPr bwMode="auto">
          <a:xfrm>
            <a:off x="3665543" y="1620044"/>
            <a:ext cx="1457231" cy="1246984"/>
          </a:xfrm>
          <a:prstGeom prst="rect">
            <a:avLst/>
          </a:prstGeom>
          <a:noFill/>
          <a:ln w="9525">
            <a:noFill/>
            <a:miter lim="800000"/>
            <a:headEnd/>
            <a:tailEnd/>
          </a:ln>
          <a:effectLst/>
        </p:spPr>
      </p:pic>
      <p:sp>
        <p:nvSpPr>
          <p:cNvPr id="38" name="Прямоугольник 37"/>
          <p:cNvSpPr/>
          <p:nvPr/>
        </p:nvSpPr>
        <p:spPr>
          <a:xfrm>
            <a:off x="3470766" y="1191416"/>
            <a:ext cx="2052165" cy="400110"/>
          </a:xfrm>
          <a:prstGeom prst="rect">
            <a:avLst/>
          </a:prstGeom>
        </p:spPr>
        <p:txBody>
          <a:bodyPr wrap="none">
            <a:spAutoFit/>
          </a:bodyPr>
          <a:lstStyle/>
          <a:p>
            <a:r>
              <a:rPr lang="fr-FR" sz="2000" b="1" dirty="0" smtClean="0">
                <a:solidFill>
                  <a:schemeClr val="bg2"/>
                </a:solidFill>
              </a:rPr>
              <a:t>Un cardiologue</a:t>
            </a:r>
            <a:endParaRPr lang="ru-RU" sz="2000" b="1" dirty="0">
              <a:solidFill>
                <a:schemeClr val="bg2"/>
              </a:solidFill>
            </a:endParaRPr>
          </a:p>
        </p:txBody>
      </p:sp>
      <p:pic>
        <p:nvPicPr>
          <p:cNvPr id="31750" name="Picture 6"/>
          <p:cNvPicPr>
            <a:picLocks noChangeAspect="1" noChangeArrowheads="1"/>
          </p:cNvPicPr>
          <p:nvPr/>
        </p:nvPicPr>
        <p:blipFill>
          <a:blip r:embed="rId4"/>
          <a:srcRect b="11556"/>
          <a:stretch>
            <a:fillRect/>
          </a:stretch>
        </p:blipFill>
        <p:spPr bwMode="auto">
          <a:xfrm>
            <a:off x="1062358" y="1334292"/>
            <a:ext cx="1641140" cy="1385840"/>
          </a:xfrm>
          <a:prstGeom prst="rect">
            <a:avLst/>
          </a:prstGeom>
          <a:noFill/>
          <a:ln w="9525">
            <a:noFill/>
            <a:miter lim="800000"/>
            <a:headEnd/>
            <a:tailEnd/>
          </a:ln>
          <a:effectLst/>
        </p:spPr>
      </p:pic>
      <p:sp>
        <p:nvSpPr>
          <p:cNvPr id="40" name="Прямоугольник 39"/>
          <p:cNvSpPr/>
          <p:nvPr/>
        </p:nvSpPr>
        <p:spPr>
          <a:xfrm>
            <a:off x="808023" y="2720132"/>
            <a:ext cx="2577950" cy="400110"/>
          </a:xfrm>
          <a:prstGeom prst="rect">
            <a:avLst/>
          </a:prstGeom>
        </p:spPr>
        <p:txBody>
          <a:bodyPr wrap="none">
            <a:spAutoFit/>
          </a:bodyPr>
          <a:lstStyle/>
          <a:p>
            <a:r>
              <a:rPr lang="fr-FR" sz="2000" b="1" dirty="0" smtClean="0">
                <a:solidFill>
                  <a:schemeClr val="bg2"/>
                </a:solidFill>
              </a:rPr>
              <a:t>Un ophtalmologiste</a:t>
            </a:r>
            <a:endParaRPr lang="ru-RU" sz="2000" b="1" dirty="0">
              <a:solidFill>
                <a:schemeClr val="bg2"/>
              </a:solidFill>
            </a:endParaRPr>
          </a:p>
        </p:txBody>
      </p:sp>
    </p:spTree>
    <p:extLst>
      <p:ext uri="{BB962C8B-B14F-4D97-AF65-F5344CB8AC3E}">
        <p14:creationId xmlns:p14="http://schemas.microsoft.com/office/powerpoint/2010/main" val="625613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srcRect b="22647"/>
          <a:stretch>
            <a:fillRect/>
          </a:stretch>
        </p:blipFill>
        <p:spPr bwMode="auto">
          <a:xfrm>
            <a:off x="307957" y="834226"/>
            <a:ext cx="1357322" cy="1428760"/>
          </a:xfrm>
          <a:prstGeom prst="rect">
            <a:avLst/>
          </a:prstGeom>
          <a:noFill/>
          <a:ln w="9525">
            <a:noFill/>
            <a:miter lim="800000"/>
            <a:headEnd/>
            <a:tailEnd/>
          </a:ln>
          <a:effectLst/>
        </p:spPr>
      </p:pic>
      <p:sp>
        <p:nvSpPr>
          <p:cNvPr id="33" name="Прямоугольник 32"/>
          <p:cNvSpPr/>
          <p:nvPr/>
        </p:nvSpPr>
        <p:spPr>
          <a:xfrm>
            <a:off x="165081" y="2505818"/>
            <a:ext cx="1851789" cy="400110"/>
          </a:xfrm>
          <a:prstGeom prst="rect">
            <a:avLst/>
          </a:prstGeom>
        </p:spPr>
        <p:txBody>
          <a:bodyPr wrap="none">
            <a:spAutoFit/>
          </a:bodyPr>
          <a:lstStyle/>
          <a:p>
            <a:r>
              <a:rPr lang="fr-FR" sz="2000" b="1" dirty="0" smtClean="0">
                <a:solidFill>
                  <a:schemeClr val="bg2"/>
                </a:solidFill>
              </a:rPr>
              <a:t>Un chirurgien</a:t>
            </a:r>
            <a:endParaRPr lang="ru-RU" sz="2000" b="1" dirty="0">
              <a:solidFill>
                <a:schemeClr val="bg2"/>
              </a:solidFill>
            </a:endParaRPr>
          </a:p>
        </p:txBody>
      </p:sp>
      <p:pic>
        <p:nvPicPr>
          <p:cNvPr id="30722" name="Picture 2"/>
          <p:cNvPicPr>
            <a:picLocks noChangeAspect="1" noChangeArrowheads="1"/>
          </p:cNvPicPr>
          <p:nvPr/>
        </p:nvPicPr>
        <p:blipFill>
          <a:blip r:embed="rId3"/>
          <a:srcRect b="17858"/>
          <a:stretch>
            <a:fillRect/>
          </a:stretch>
        </p:blipFill>
        <p:spPr bwMode="auto">
          <a:xfrm>
            <a:off x="2022469" y="591394"/>
            <a:ext cx="1654265" cy="1314402"/>
          </a:xfrm>
          <a:prstGeom prst="rect">
            <a:avLst/>
          </a:prstGeom>
          <a:noFill/>
          <a:ln w="9525">
            <a:noFill/>
            <a:miter lim="800000"/>
            <a:headEnd/>
            <a:tailEnd/>
          </a:ln>
          <a:effectLst/>
        </p:spPr>
      </p:pic>
      <p:sp>
        <p:nvSpPr>
          <p:cNvPr id="35" name="Прямоугольник 34"/>
          <p:cNvSpPr/>
          <p:nvPr/>
        </p:nvSpPr>
        <p:spPr>
          <a:xfrm>
            <a:off x="1736717" y="1762920"/>
            <a:ext cx="2308645" cy="400110"/>
          </a:xfrm>
          <a:prstGeom prst="rect">
            <a:avLst/>
          </a:prstGeom>
        </p:spPr>
        <p:txBody>
          <a:bodyPr wrap="none">
            <a:spAutoFit/>
          </a:bodyPr>
          <a:lstStyle/>
          <a:p>
            <a:r>
              <a:rPr lang="fr-FR" sz="2000" b="1" dirty="0" smtClean="0">
                <a:solidFill>
                  <a:schemeClr val="bg2"/>
                </a:solidFill>
              </a:rPr>
              <a:t>Un dermotologue</a:t>
            </a:r>
            <a:endParaRPr lang="ru-RU" sz="2000" b="1" dirty="0">
              <a:solidFill>
                <a:schemeClr val="bg2"/>
              </a:solidFill>
            </a:endParaRPr>
          </a:p>
        </p:txBody>
      </p:sp>
      <p:pic>
        <p:nvPicPr>
          <p:cNvPr id="30723" name="Picture 3"/>
          <p:cNvPicPr>
            <a:picLocks noChangeAspect="1" noChangeArrowheads="1"/>
          </p:cNvPicPr>
          <p:nvPr/>
        </p:nvPicPr>
        <p:blipFill>
          <a:blip r:embed="rId4"/>
          <a:srcRect/>
          <a:stretch>
            <a:fillRect/>
          </a:stretch>
        </p:blipFill>
        <p:spPr bwMode="auto">
          <a:xfrm>
            <a:off x="3991826" y="862295"/>
            <a:ext cx="1459667" cy="1400691"/>
          </a:xfrm>
          <a:prstGeom prst="rect">
            <a:avLst/>
          </a:prstGeom>
          <a:noFill/>
          <a:ln w="9525">
            <a:noFill/>
            <a:miter lim="800000"/>
            <a:headEnd/>
            <a:tailEnd/>
          </a:ln>
          <a:effectLst/>
        </p:spPr>
      </p:pic>
      <p:sp>
        <p:nvSpPr>
          <p:cNvPr id="37" name="Прямоугольник 36"/>
          <p:cNvSpPr/>
          <p:nvPr/>
        </p:nvSpPr>
        <p:spPr>
          <a:xfrm>
            <a:off x="3942049" y="2220066"/>
            <a:ext cx="1580882" cy="400110"/>
          </a:xfrm>
          <a:prstGeom prst="rect">
            <a:avLst/>
          </a:prstGeom>
        </p:spPr>
        <p:txBody>
          <a:bodyPr wrap="none">
            <a:spAutoFit/>
          </a:bodyPr>
          <a:lstStyle/>
          <a:p>
            <a:r>
              <a:rPr lang="fr-FR" sz="2000" b="1" dirty="0" smtClean="0">
                <a:solidFill>
                  <a:schemeClr val="bg2"/>
                </a:solidFill>
              </a:rPr>
              <a:t>Un dentiste</a:t>
            </a:r>
            <a:endParaRPr lang="ru-RU" sz="2000" b="1" dirty="0">
              <a:solidFill>
                <a:schemeClr val="bg2"/>
              </a:solidFill>
            </a:endParaRPr>
          </a:p>
        </p:txBody>
      </p:sp>
    </p:spTree>
    <p:extLst>
      <p:ext uri="{BB962C8B-B14F-4D97-AF65-F5344CB8AC3E}">
        <p14:creationId xmlns:p14="http://schemas.microsoft.com/office/powerpoint/2010/main" val="28018920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srcRect b="15986"/>
          <a:stretch>
            <a:fillRect/>
          </a:stretch>
        </p:blipFill>
        <p:spPr bwMode="auto">
          <a:xfrm>
            <a:off x="2236783" y="1477168"/>
            <a:ext cx="1376366" cy="1214446"/>
          </a:xfrm>
          <a:prstGeom prst="rect">
            <a:avLst/>
          </a:prstGeom>
          <a:noFill/>
          <a:ln w="9525">
            <a:noFill/>
            <a:miter lim="800000"/>
            <a:headEnd/>
            <a:tailEnd/>
          </a:ln>
          <a:effectLst/>
        </p:spPr>
      </p:pic>
      <p:sp>
        <p:nvSpPr>
          <p:cNvPr id="38" name="Прямоугольник 37"/>
          <p:cNvSpPr/>
          <p:nvPr/>
        </p:nvSpPr>
        <p:spPr>
          <a:xfrm>
            <a:off x="2028068" y="1005620"/>
            <a:ext cx="1516313" cy="400110"/>
          </a:xfrm>
          <a:prstGeom prst="rect">
            <a:avLst/>
          </a:prstGeom>
        </p:spPr>
        <p:txBody>
          <a:bodyPr wrap="none">
            <a:spAutoFit/>
          </a:bodyPr>
          <a:lstStyle/>
          <a:p>
            <a:r>
              <a:rPr lang="fr-FR" sz="2000" b="1" dirty="0" smtClean="0">
                <a:solidFill>
                  <a:schemeClr val="bg2"/>
                </a:solidFill>
              </a:rPr>
              <a:t>Un p</a:t>
            </a:r>
            <a:r>
              <a:rPr lang="fr-FR" sz="2000" b="1" dirty="0" smtClean="0">
                <a:solidFill>
                  <a:schemeClr val="bg2"/>
                </a:solidFill>
                <a:latin typeface="Calibri"/>
              </a:rPr>
              <a:t>édiatre</a:t>
            </a:r>
            <a:endParaRPr lang="ru-RU" sz="2000" b="1" dirty="0">
              <a:solidFill>
                <a:schemeClr val="bg2"/>
              </a:solidFill>
            </a:endParaRPr>
          </a:p>
        </p:txBody>
      </p:sp>
      <p:pic>
        <p:nvPicPr>
          <p:cNvPr id="29698" name="Picture 2"/>
          <p:cNvPicPr>
            <a:picLocks noChangeAspect="1" noChangeArrowheads="1"/>
          </p:cNvPicPr>
          <p:nvPr/>
        </p:nvPicPr>
        <p:blipFill>
          <a:blip r:embed="rId3"/>
          <a:srcRect b="11281"/>
          <a:stretch>
            <a:fillRect/>
          </a:stretch>
        </p:blipFill>
        <p:spPr bwMode="auto">
          <a:xfrm>
            <a:off x="219069" y="834226"/>
            <a:ext cx="1803400" cy="1571636"/>
          </a:xfrm>
          <a:prstGeom prst="rect">
            <a:avLst/>
          </a:prstGeom>
          <a:noFill/>
          <a:ln w="9525">
            <a:noFill/>
            <a:miter lim="800000"/>
            <a:headEnd/>
            <a:tailEnd/>
          </a:ln>
          <a:effectLst/>
        </p:spPr>
      </p:pic>
      <p:sp>
        <p:nvSpPr>
          <p:cNvPr id="40" name="Прямоугольник 39"/>
          <p:cNvSpPr/>
          <p:nvPr/>
        </p:nvSpPr>
        <p:spPr>
          <a:xfrm>
            <a:off x="148966" y="2434380"/>
            <a:ext cx="2037737" cy="400110"/>
          </a:xfrm>
          <a:prstGeom prst="rect">
            <a:avLst/>
          </a:prstGeom>
        </p:spPr>
        <p:txBody>
          <a:bodyPr wrap="none">
            <a:spAutoFit/>
          </a:bodyPr>
          <a:lstStyle/>
          <a:p>
            <a:r>
              <a:rPr lang="fr-FR" sz="2000" b="1" dirty="0" smtClean="0">
                <a:solidFill>
                  <a:schemeClr val="bg2"/>
                </a:solidFill>
              </a:rPr>
              <a:t>Un pharmacien</a:t>
            </a:r>
            <a:endParaRPr lang="ru-RU" sz="2000" b="1" dirty="0">
              <a:solidFill>
                <a:schemeClr val="bg2"/>
              </a:solidFill>
            </a:endParaRPr>
          </a:p>
        </p:txBody>
      </p:sp>
      <p:pic>
        <p:nvPicPr>
          <p:cNvPr id="29699" name="Picture 3"/>
          <p:cNvPicPr>
            <a:picLocks noChangeAspect="1" noChangeArrowheads="1"/>
          </p:cNvPicPr>
          <p:nvPr/>
        </p:nvPicPr>
        <p:blipFill>
          <a:blip r:embed="rId4"/>
          <a:srcRect b="15391"/>
          <a:stretch>
            <a:fillRect/>
          </a:stretch>
        </p:blipFill>
        <p:spPr bwMode="auto">
          <a:xfrm>
            <a:off x="3893539" y="834226"/>
            <a:ext cx="1557954" cy="1357322"/>
          </a:xfrm>
          <a:prstGeom prst="rect">
            <a:avLst/>
          </a:prstGeom>
          <a:noFill/>
          <a:ln w="9525">
            <a:noFill/>
            <a:miter lim="800000"/>
            <a:headEnd/>
            <a:tailEnd/>
          </a:ln>
          <a:effectLst/>
        </p:spPr>
      </p:pic>
      <p:sp>
        <p:nvSpPr>
          <p:cNvPr id="42" name="Прямоугольник 41"/>
          <p:cNvSpPr/>
          <p:nvPr/>
        </p:nvSpPr>
        <p:spPr>
          <a:xfrm>
            <a:off x="3770946" y="2262986"/>
            <a:ext cx="1880643" cy="400110"/>
          </a:xfrm>
          <a:prstGeom prst="rect">
            <a:avLst/>
          </a:prstGeom>
        </p:spPr>
        <p:txBody>
          <a:bodyPr wrap="none">
            <a:spAutoFit/>
          </a:bodyPr>
          <a:lstStyle/>
          <a:p>
            <a:r>
              <a:rPr lang="fr-FR" sz="2000" b="1" dirty="0" smtClean="0">
                <a:solidFill>
                  <a:schemeClr val="bg2"/>
                </a:solidFill>
              </a:rPr>
              <a:t>Un psychiatre</a:t>
            </a:r>
            <a:endParaRPr lang="ru-RU" sz="2000" b="1" dirty="0">
              <a:solidFill>
                <a:schemeClr val="bg2"/>
              </a:solidFill>
            </a:endParaRPr>
          </a:p>
        </p:txBody>
      </p:sp>
    </p:spTree>
    <p:extLst>
      <p:ext uri="{BB962C8B-B14F-4D97-AF65-F5344CB8AC3E}">
        <p14:creationId xmlns:p14="http://schemas.microsoft.com/office/powerpoint/2010/main" val="268730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Прямоугольник 49"/>
          <p:cNvSpPr/>
          <p:nvPr/>
        </p:nvSpPr>
        <p:spPr>
          <a:xfrm>
            <a:off x="236519" y="477036"/>
            <a:ext cx="5380055" cy="2677656"/>
          </a:xfrm>
          <a:prstGeom prst="rect">
            <a:avLst/>
          </a:prstGeom>
        </p:spPr>
        <p:txBody>
          <a:bodyPr wrap="square">
            <a:spAutoFit/>
          </a:bodyPr>
          <a:lstStyle/>
          <a:p>
            <a:pPr algn="ctr"/>
            <a:r>
              <a:rPr lang="fr-FR" sz="2800" dirty="0" smtClean="0">
                <a:solidFill>
                  <a:schemeClr val="bg2"/>
                </a:solidFill>
              </a:rPr>
              <a:t>Situation. Vous avez des problèmes des yeux (des dents, de la gorge....)</a:t>
            </a:r>
            <a:br>
              <a:rPr lang="fr-FR" sz="2800" dirty="0" smtClean="0">
                <a:solidFill>
                  <a:schemeClr val="bg2"/>
                </a:solidFill>
              </a:rPr>
            </a:br>
            <a:r>
              <a:rPr lang="fr-FR" sz="2800" dirty="0" smtClean="0">
                <a:solidFill>
                  <a:schemeClr val="bg2"/>
                </a:solidFill>
              </a:rPr>
              <a:t>Quel médecin vous allez consulter? ( Ecrivez un dialogue entre vous et le médecin</a:t>
            </a:r>
            <a:r>
              <a:rPr lang="fr-FR" sz="2800" dirty="0" smtClean="0">
                <a:solidFill>
                  <a:schemeClr val="bg2"/>
                </a:solidFill>
              </a:rPr>
              <a:t>)</a:t>
            </a:r>
            <a:endParaRPr lang="ru-RU" sz="2800" dirty="0">
              <a:solidFill>
                <a:schemeClr val="bg2"/>
              </a:solidFill>
            </a:endParaRPr>
          </a:p>
        </p:txBody>
      </p:sp>
      <p:sp>
        <p:nvSpPr>
          <p:cNvPr id="52" name="Заголовок 30"/>
          <p:cNvSpPr>
            <a:spLocks noGrp="1"/>
          </p:cNvSpPr>
          <p:nvPr>
            <p:ph type="title"/>
          </p:nvPr>
        </p:nvSpPr>
        <p:spPr>
          <a:xfrm>
            <a:off x="236519" y="113219"/>
            <a:ext cx="5376723" cy="386260"/>
          </a:xfrm>
        </p:spPr>
        <p:txBody>
          <a:bodyPr>
            <a:normAutofit fontScale="90000"/>
          </a:bodyPr>
          <a:lstStyle/>
          <a:p>
            <a:r>
              <a:rPr lang="fr-FR" dirty="0" smtClean="0"/>
              <a:t>Activités  pour le travail indépendant</a:t>
            </a:r>
            <a:endParaRPr lang="ru-RU" dirty="0"/>
          </a:p>
        </p:txBody>
      </p:sp>
    </p:spTree>
    <p:extLst>
      <p:ext uri="{BB962C8B-B14F-4D97-AF65-F5344CB8AC3E}">
        <p14:creationId xmlns:p14="http://schemas.microsoft.com/office/powerpoint/2010/main" val="2495434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 xmlns:a16="http://schemas.microsoft.com/office/drawing/2014/main" id="{EE80F0AA-4DF1-4DBF-9AA2-5439157D8912}"/>
              </a:ext>
            </a:extLst>
          </p:cNvPr>
          <p:cNvSpPr/>
          <p:nvPr/>
        </p:nvSpPr>
        <p:spPr>
          <a:xfrm>
            <a:off x="666" y="-12773"/>
            <a:ext cx="5758784" cy="481705"/>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600"/>
          </a:p>
        </p:txBody>
      </p:sp>
      <p:sp>
        <p:nvSpPr>
          <p:cNvPr id="3" name="Прямоугольник 2"/>
          <p:cNvSpPr/>
          <p:nvPr/>
        </p:nvSpPr>
        <p:spPr>
          <a:xfrm>
            <a:off x="778919" y="699586"/>
            <a:ext cx="4260615" cy="1283034"/>
          </a:xfrm>
          <a:prstGeom prst="rect">
            <a:avLst/>
          </a:prstGeom>
        </p:spPr>
        <p:txBody>
          <a:bodyPr wrap="square" lIns="51426" tIns="25713" rIns="51426" bIns="25713">
            <a:spAutoFit/>
          </a:bodyPr>
          <a:lstStyle/>
          <a:p>
            <a:pPr algn="ctr" fontAlgn="base">
              <a:spcBef>
                <a:spcPct val="0"/>
              </a:spcBef>
              <a:spcAft>
                <a:spcPct val="0"/>
              </a:spcAft>
            </a:pPr>
            <a:r>
              <a:rPr lang="fr-FR" sz="4000" b="1" dirty="0" smtClean="0">
                <a:solidFill>
                  <a:schemeClr val="bg1"/>
                </a:solidFill>
                <a:latin typeface="Arial" charset="0"/>
              </a:rPr>
              <a:t>Merci pour votre attention!!!</a:t>
            </a:r>
            <a:endParaRPr lang="ru-RU" sz="40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1439863" y="912158"/>
            <a:ext cx="4083068" cy="707886"/>
          </a:xfrm>
          <a:prstGeom prst="rect">
            <a:avLst/>
          </a:prstGeom>
        </p:spPr>
        <p:txBody>
          <a:bodyPr wrap="square">
            <a:spAutoFit/>
          </a:bodyPr>
          <a:lstStyle/>
          <a:p>
            <a:r>
              <a:rPr lang="fr-FR" sz="2000" b="1" dirty="0" smtClean="0">
                <a:solidFill>
                  <a:schemeClr val="tx2"/>
                </a:solidFill>
              </a:rPr>
              <a:t>Être à l’aise dans son corps</a:t>
            </a:r>
            <a:r>
              <a:rPr lang="fr-FR" sz="2000" dirty="0" smtClean="0">
                <a:solidFill>
                  <a:schemeClr val="tx2"/>
                </a:solidFill>
              </a:rPr>
              <a:t> </a:t>
            </a:r>
            <a:br>
              <a:rPr lang="fr-FR" sz="2000" dirty="0" smtClean="0">
                <a:solidFill>
                  <a:schemeClr val="tx2"/>
                </a:solidFill>
              </a:rPr>
            </a:br>
            <a:endParaRPr lang="ru-RU" sz="2000" dirty="0">
              <a:solidFill>
                <a:schemeClr val="tx2"/>
              </a:solidFill>
            </a:endParaRPr>
          </a:p>
        </p:txBody>
      </p:sp>
      <p:sp>
        <p:nvSpPr>
          <p:cNvPr id="27" name="Прямоугольник 26"/>
          <p:cNvSpPr/>
          <p:nvPr/>
        </p:nvSpPr>
        <p:spPr>
          <a:xfrm>
            <a:off x="1450965" y="1555100"/>
            <a:ext cx="4083068" cy="400110"/>
          </a:xfrm>
          <a:prstGeom prst="rect">
            <a:avLst/>
          </a:prstGeom>
        </p:spPr>
        <p:txBody>
          <a:bodyPr wrap="square">
            <a:spAutoFit/>
          </a:bodyPr>
          <a:lstStyle/>
          <a:p>
            <a:r>
              <a:rPr lang="fr-FR" sz="2000" b="1" dirty="0" smtClean="0">
                <a:solidFill>
                  <a:schemeClr val="tx2"/>
                </a:solidFill>
              </a:rPr>
              <a:t>Enrichir  sa culture </a:t>
            </a:r>
            <a:r>
              <a:rPr lang="fr-FR" sz="2000" b="1" dirty="0" smtClean="0">
                <a:solidFill>
                  <a:schemeClr val="tx2"/>
                </a:solidFill>
              </a:rPr>
              <a:t>générale</a:t>
            </a:r>
            <a:endParaRPr lang="ru-RU" sz="2000" dirty="0">
              <a:solidFill>
                <a:schemeClr val="tx2"/>
              </a:solidFill>
            </a:endParaRPr>
          </a:p>
        </p:txBody>
      </p:sp>
      <p:sp>
        <p:nvSpPr>
          <p:cNvPr id="28" name="Прямоугольник 27"/>
          <p:cNvSpPr/>
          <p:nvPr/>
        </p:nvSpPr>
        <p:spPr>
          <a:xfrm>
            <a:off x="1450965" y="2262986"/>
            <a:ext cx="4368820" cy="400110"/>
          </a:xfrm>
          <a:prstGeom prst="rect">
            <a:avLst/>
          </a:prstGeom>
        </p:spPr>
        <p:txBody>
          <a:bodyPr wrap="square">
            <a:spAutoFit/>
          </a:bodyPr>
          <a:lstStyle/>
          <a:p>
            <a:r>
              <a:rPr lang="fr-FR" sz="2000" b="1" dirty="0" smtClean="0">
                <a:solidFill>
                  <a:schemeClr val="tx2"/>
                </a:solidFill>
              </a:rPr>
              <a:t>Expression </a:t>
            </a:r>
            <a:r>
              <a:rPr lang="fr-FR" sz="2000" b="1" dirty="0" smtClean="0">
                <a:solidFill>
                  <a:schemeClr val="tx2"/>
                </a:solidFill>
              </a:rPr>
              <a:t>écrite</a:t>
            </a:r>
            <a:endParaRPr lang="ru-RU" sz="2000" dirty="0">
              <a:solidFill>
                <a:schemeClr val="tx2"/>
              </a:solidFill>
            </a:endParaRPr>
          </a:p>
        </p:txBody>
      </p:sp>
      <p:sp>
        <p:nvSpPr>
          <p:cNvPr id="29" name="Oval 11"/>
          <p:cNvSpPr/>
          <p:nvPr/>
        </p:nvSpPr>
        <p:spPr>
          <a:xfrm>
            <a:off x="740010" y="909089"/>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1</a:t>
            </a:r>
          </a:p>
        </p:txBody>
      </p:sp>
      <p:sp>
        <p:nvSpPr>
          <p:cNvPr id="30" name="Oval 11"/>
          <p:cNvSpPr/>
          <p:nvPr/>
        </p:nvSpPr>
        <p:spPr>
          <a:xfrm>
            <a:off x="740010" y="1548606"/>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lang="en-US" sz="1800" kern="0" dirty="0" smtClean="0">
                <a:solidFill>
                  <a:srgbClr val="FFFFFF"/>
                </a:solidFill>
                <a:latin typeface="Open Sans Light"/>
              </a:rPr>
              <a:t>2</a:t>
            </a:r>
            <a:endParaRPr kumimoji="0" lang="en-US" sz="1800" b="0" i="0" u="none" strike="noStrike" kern="0" cap="none" spc="0" normalizeH="0" baseline="0" noProof="0" dirty="0" smtClean="0">
              <a:ln>
                <a:noFill/>
              </a:ln>
              <a:solidFill>
                <a:srgbClr val="FFFFFF"/>
              </a:solidFill>
              <a:effectLst/>
              <a:uLnTx/>
              <a:uFillTx/>
              <a:latin typeface="Open Sans Light"/>
              <a:ea typeface="+mn-ea"/>
              <a:cs typeface="+mn-cs"/>
            </a:endParaRPr>
          </a:p>
        </p:txBody>
      </p:sp>
      <p:sp>
        <p:nvSpPr>
          <p:cNvPr id="31" name="Oval 11"/>
          <p:cNvSpPr/>
          <p:nvPr/>
        </p:nvSpPr>
        <p:spPr>
          <a:xfrm>
            <a:off x="736585" y="2262986"/>
            <a:ext cx="425203" cy="425203"/>
          </a:xfrm>
          <a:prstGeom prst="ellipse">
            <a:avLst/>
          </a:prstGeom>
          <a:solidFill>
            <a:srgbClr val="0070C0"/>
          </a:solidFill>
          <a:ln w="9525" cap="flat" cmpd="sng" algn="ctr">
            <a:noFill/>
            <a:prstDash val="solid"/>
          </a:ln>
          <a:effectLst/>
        </p:spPr>
        <p:txBody>
          <a:bodyPr rtlCol="0" anchor="ctr"/>
          <a:lstStyle/>
          <a:p>
            <a:pPr marL="0" marR="0" lvl="0" indent="0" algn="ctr" defTabSz="575936"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Open Sans Light"/>
                <a:ea typeface="+mn-ea"/>
                <a:cs typeface="+mn-cs"/>
              </a:rPr>
              <a:t>3</a:t>
            </a:r>
          </a:p>
        </p:txBody>
      </p:sp>
      <p:sp>
        <p:nvSpPr>
          <p:cNvPr id="32" name="object 2"/>
          <p:cNvSpPr txBox="1">
            <a:spLocks/>
          </p:cNvSpPr>
          <p:nvPr/>
        </p:nvSpPr>
        <p:spPr>
          <a:xfrm>
            <a:off x="575469" y="79380"/>
            <a:ext cx="4661710" cy="385979"/>
          </a:xfrm>
          <a:prstGeom prst="rect">
            <a:avLst/>
          </a:prstGeom>
        </p:spPr>
        <p:txBody>
          <a:bodyPr vert="horz" wrap="square" lIns="0" tIns="16486" rIns="0" bIns="0" rtlCol="0" anchor="ctr">
            <a:spAutoFit/>
          </a:bodyPr>
          <a:lstStyle/>
          <a:p>
            <a:pPr marL="12681" marR="0" lvl="0" indent="0" algn="ctr" defTabSz="575936" rtl="0" eaLnBrk="1" fontAlgn="auto" latinLnBrk="0" hangingPunct="1">
              <a:lnSpc>
                <a:spcPct val="100000"/>
              </a:lnSpc>
              <a:spcBef>
                <a:spcPts val="130"/>
              </a:spcBef>
              <a:spcAft>
                <a:spcPts val="0"/>
              </a:spcAft>
              <a:buClrTx/>
              <a:buSzTx/>
              <a:buFontTx/>
              <a:buNone/>
              <a:tabLst/>
              <a:defRPr/>
            </a:pPr>
            <a:r>
              <a:rPr kumimoji="0" lang="en-US" sz="2400" b="1" i="0" u="none" strike="noStrike" kern="800" cap="none" spc="-25" normalizeH="0" baseline="0" noProof="0" dirty="0" smtClean="0">
                <a:ln>
                  <a:noFill/>
                </a:ln>
                <a:solidFill>
                  <a:srgbClr val="FEFEFE"/>
                </a:solidFill>
                <a:effectLst/>
                <a:uLnTx/>
                <a:uFillTx/>
                <a:latin typeface="Arial"/>
                <a:ea typeface="+mj-ea"/>
                <a:cs typeface="Arial"/>
              </a:rPr>
              <a:t>Plan de la </a:t>
            </a:r>
            <a:r>
              <a:rPr kumimoji="0" lang="en-US" sz="2400" b="1" i="0" u="none" strike="noStrike" kern="800" cap="none" spc="-25" normalizeH="0" baseline="0" noProof="0" dirty="0" err="1" smtClean="0">
                <a:ln>
                  <a:noFill/>
                </a:ln>
                <a:solidFill>
                  <a:schemeClr val="tx1"/>
                </a:solidFill>
                <a:effectLst/>
                <a:uLnTx/>
                <a:uFillTx/>
                <a:latin typeface="Arial" pitchFamily="34" charset="0"/>
                <a:ea typeface="+mj-ea"/>
                <a:cs typeface="Arial" pitchFamily="34" charset="0"/>
              </a:rPr>
              <a:t>leçon</a:t>
            </a:r>
            <a:endParaRPr kumimoji="0" lang="en-US" sz="2400" b="1" i="0" u="none" strike="noStrike" kern="800" cap="none" spc="-25" normalizeH="0" baseline="0" noProof="0" dirty="0">
              <a:ln>
                <a:noFill/>
              </a:ln>
              <a:solidFill>
                <a:srgbClr val="FEFEFE"/>
              </a:solidFill>
              <a:effectLst/>
              <a:uLnTx/>
              <a:uFillTx/>
              <a:latin typeface="Arial"/>
              <a:ea typeface="+mj-ea"/>
              <a:cs typeface="Arial"/>
            </a:endParaRPr>
          </a:p>
        </p:txBody>
      </p:sp>
    </p:spTree>
    <p:extLst>
      <p:ext uri="{BB962C8B-B14F-4D97-AF65-F5344CB8AC3E}">
        <p14:creationId xmlns:p14="http://schemas.microsoft.com/office/powerpoint/2010/main" val="42070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30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900" fill="hold"/>
                                        <p:tgtEl>
                                          <p:spTgt spid="29"/>
                                        </p:tgtEl>
                                        <p:attrNameLst>
                                          <p:attrName>ppt_x</p:attrName>
                                        </p:attrNameLst>
                                      </p:cBhvr>
                                      <p:tavLst>
                                        <p:tav tm="0">
                                          <p:val>
                                            <p:strVal val="#ppt_x"/>
                                          </p:val>
                                        </p:tav>
                                        <p:tav tm="100000">
                                          <p:val>
                                            <p:strVal val="#ppt_x"/>
                                          </p:val>
                                        </p:tav>
                                      </p:tavLst>
                                    </p:anim>
                                    <p:anim calcmode="lin" valueType="num">
                                      <p:cBhvr additive="base">
                                        <p:cTn id="8" dur="900" fill="hold"/>
                                        <p:tgtEl>
                                          <p:spTgt spid="2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900" fill="hold"/>
                                        <p:tgtEl>
                                          <p:spTgt spid="30"/>
                                        </p:tgtEl>
                                        <p:attrNameLst>
                                          <p:attrName>ppt_x</p:attrName>
                                        </p:attrNameLst>
                                      </p:cBhvr>
                                      <p:tavLst>
                                        <p:tav tm="0">
                                          <p:val>
                                            <p:strVal val="#ppt_x"/>
                                          </p:val>
                                        </p:tav>
                                        <p:tav tm="100000">
                                          <p:val>
                                            <p:strVal val="#ppt_x"/>
                                          </p:val>
                                        </p:tav>
                                      </p:tavLst>
                                    </p:anim>
                                    <p:anim calcmode="lin" valueType="num">
                                      <p:cBhvr additive="base">
                                        <p:cTn id="12" dur="9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900" fill="hold"/>
                                        <p:tgtEl>
                                          <p:spTgt spid="31"/>
                                        </p:tgtEl>
                                        <p:attrNameLst>
                                          <p:attrName>ppt_x</p:attrName>
                                        </p:attrNameLst>
                                      </p:cBhvr>
                                      <p:tavLst>
                                        <p:tav tm="0">
                                          <p:val>
                                            <p:strVal val="#ppt_x"/>
                                          </p:val>
                                        </p:tav>
                                        <p:tav tm="100000">
                                          <p:val>
                                            <p:strVal val="#ppt_x"/>
                                          </p:val>
                                        </p:tav>
                                      </p:tavLst>
                                    </p:anim>
                                    <p:anim calcmode="lin" valueType="num">
                                      <p:cBhvr additive="base">
                                        <p:cTn id="16" dur="9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1"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linds(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1"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ox(in)">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1"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dissolve">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ox(in)">
                                      <p:cBhvr>
                                        <p:cTn id="4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animBg="1"/>
      <p:bldP spid="29" grpId="1" animBg="1"/>
      <p:bldP spid="30" grpId="0" animBg="1"/>
      <p:bldP spid="30" grpId="1" animBg="1"/>
      <p:bldP spid="31" grpId="0" animBg="1"/>
      <p:bldP spid="3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69843" y="748500"/>
            <a:ext cx="2979741" cy="2008814"/>
          </a:xfrm>
          <a:prstGeom prst="rect">
            <a:avLst/>
          </a:prstGeom>
          <a:noFill/>
          <a:ln w="9525">
            <a:noFill/>
            <a:miter lim="800000"/>
            <a:headEnd/>
            <a:tailEnd/>
          </a:ln>
          <a:effectLst/>
        </p:spPr>
      </p:pic>
      <p:sp>
        <p:nvSpPr>
          <p:cNvPr id="11" name="Прямоугольник 10"/>
          <p:cNvSpPr/>
          <p:nvPr/>
        </p:nvSpPr>
        <p:spPr>
          <a:xfrm>
            <a:off x="2970216" y="762788"/>
            <a:ext cx="2879725" cy="1200329"/>
          </a:xfrm>
          <a:prstGeom prst="rect">
            <a:avLst/>
          </a:prstGeom>
        </p:spPr>
        <p:txBody>
          <a:bodyPr>
            <a:spAutoFit/>
          </a:bodyPr>
          <a:lstStyle/>
          <a:p>
            <a:pPr algn="ctr"/>
            <a:r>
              <a:rPr lang="fr-FR" sz="1800" i="1" dirty="0" smtClean="0">
                <a:solidFill>
                  <a:srgbClr val="0070C0"/>
                </a:solidFill>
              </a:rPr>
              <a:t>Professeur de danse, mariée à un Français,</a:t>
            </a:r>
            <a:br>
              <a:rPr lang="fr-FR" sz="1800" i="1" dirty="0" smtClean="0">
                <a:solidFill>
                  <a:srgbClr val="0070C0"/>
                </a:solidFill>
              </a:rPr>
            </a:br>
            <a:r>
              <a:rPr lang="fr-FR" sz="1800" i="1" dirty="0" smtClean="0">
                <a:solidFill>
                  <a:srgbClr val="0070C0"/>
                </a:solidFill>
              </a:rPr>
              <a:t>en France depuis </a:t>
            </a:r>
          </a:p>
          <a:p>
            <a:pPr algn="ctr"/>
            <a:r>
              <a:rPr lang="fr-FR" sz="1800" i="1" dirty="0" smtClean="0">
                <a:solidFill>
                  <a:srgbClr val="0070C0"/>
                </a:solidFill>
              </a:rPr>
              <a:t>dix-huit ans</a:t>
            </a:r>
            <a:r>
              <a:rPr lang="fr-FR" sz="1800" i="1" dirty="0" smtClean="0">
                <a:solidFill>
                  <a:srgbClr val="0070C0"/>
                </a:solidFill>
              </a:rPr>
              <a:t>.</a:t>
            </a:r>
            <a:endParaRPr lang="ru-RU" sz="1800" dirty="0">
              <a:solidFill>
                <a:srgbClr val="0070C0"/>
              </a:solidFill>
            </a:endParaRPr>
          </a:p>
        </p:txBody>
      </p:sp>
      <p:sp>
        <p:nvSpPr>
          <p:cNvPr id="12" name="Прямоугольник 11"/>
          <p:cNvSpPr/>
          <p:nvPr/>
        </p:nvSpPr>
        <p:spPr>
          <a:xfrm>
            <a:off x="575469" y="81746"/>
            <a:ext cx="4733148" cy="400110"/>
          </a:xfrm>
          <a:prstGeom prst="rect">
            <a:avLst/>
          </a:prstGeom>
        </p:spPr>
        <p:txBody>
          <a:bodyPr wrap="square">
            <a:spAutoFit/>
          </a:bodyPr>
          <a:lstStyle/>
          <a:p>
            <a:pPr algn="ctr"/>
            <a:r>
              <a:rPr lang="fr-FR" sz="2000" dirty="0" smtClean="0"/>
              <a:t>Susan, 49 ans, </a:t>
            </a:r>
            <a:r>
              <a:rPr lang="fr-FR" sz="2000" dirty="0" smtClean="0"/>
              <a:t>américaine</a:t>
            </a:r>
            <a:endParaRPr lang="ru-RU" sz="2000" dirty="0"/>
          </a:p>
        </p:txBody>
      </p:sp>
    </p:spTree>
    <p:extLst>
      <p:ext uri="{BB962C8B-B14F-4D97-AF65-F5344CB8AC3E}">
        <p14:creationId xmlns:p14="http://schemas.microsoft.com/office/powerpoint/2010/main" val="409908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Прямоугольник 45"/>
          <p:cNvSpPr/>
          <p:nvPr/>
        </p:nvSpPr>
        <p:spPr>
          <a:xfrm>
            <a:off x="93643" y="514024"/>
            <a:ext cx="5572164" cy="2492990"/>
          </a:xfrm>
          <a:prstGeom prst="rect">
            <a:avLst/>
          </a:prstGeom>
        </p:spPr>
        <p:txBody>
          <a:bodyPr wrap="square">
            <a:spAutoFit/>
          </a:bodyPr>
          <a:lstStyle/>
          <a:p>
            <a:pPr indent="266700" algn="just"/>
            <a:r>
              <a:rPr lang="fr-FR" sz="1300" dirty="0" smtClean="0">
                <a:solidFill>
                  <a:srgbClr val="0070C0"/>
                </a:solidFill>
              </a:rPr>
              <a:t>A Los Angeles, j’enseignais déjà la danse. Aux EtatsUnis, nous pratiquons des activités sportives depuis notre plus jeune âge, à la maison comme à l’école. Ici, ce n’est pas du tout pareil. Les adultes que je reçois dans mes cours de salsa n’ont jamais eu de leçons d’éducation physique dans leur enfance. </a:t>
            </a:r>
            <a:endParaRPr lang="fr-FR" sz="1300" dirty="0" smtClean="0">
              <a:solidFill>
                <a:srgbClr val="0070C0"/>
              </a:solidFill>
            </a:endParaRPr>
          </a:p>
          <a:p>
            <a:pPr indent="266700" algn="just"/>
            <a:r>
              <a:rPr lang="fr-FR" sz="1300" dirty="0" smtClean="0">
                <a:solidFill>
                  <a:srgbClr val="0070C0"/>
                </a:solidFill>
              </a:rPr>
              <a:t>Comme </a:t>
            </a:r>
            <a:r>
              <a:rPr lang="fr-FR" sz="1300" dirty="0" smtClean="0">
                <a:solidFill>
                  <a:srgbClr val="0070C0"/>
                </a:solidFill>
              </a:rPr>
              <a:t>on dit aux Etats-Unis: certains ne reconnaissaient même pas leur pied gauche de leur pied droit ! C’est comme si leur tête et leur corps n’étaient pas connectés, ils ont du mal à se libérer physiquement, ils ne sont pas à l’aise dans leur corps. </a:t>
            </a:r>
            <a:endParaRPr lang="fr-FR" sz="1300" dirty="0" smtClean="0">
              <a:solidFill>
                <a:srgbClr val="0070C0"/>
              </a:solidFill>
            </a:endParaRPr>
          </a:p>
          <a:p>
            <a:pPr indent="266700" algn="just"/>
            <a:r>
              <a:rPr lang="fr-FR" sz="1300" dirty="0" smtClean="0">
                <a:solidFill>
                  <a:srgbClr val="0070C0"/>
                </a:solidFill>
              </a:rPr>
              <a:t>Je </a:t>
            </a:r>
            <a:r>
              <a:rPr lang="fr-FR" sz="1300" dirty="0" smtClean="0">
                <a:solidFill>
                  <a:srgbClr val="0070C0"/>
                </a:solidFill>
              </a:rPr>
              <a:t>pense qu’ici, à l’école, on accorde beaucoup plus d’attention aux études, à l’esprit. Or, nous sommes tous capables d’être bien dans nos corps. Alors j’essaye d’apprendre aux Français à bouder leurs fesses!» </a:t>
            </a:r>
            <a:endParaRPr lang="ru-RU" sz="1300" dirty="0">
              <a:solidFill>
                <a:srgbClr val="0070C0"/>
              </a:solidFill>
            </a:endParaRPr>
          </a:p>
        </p:txBody>
      </p:sp>
      <p:sp>
        <p:nvSpPr>
          <p:cNvPr id="47" name="Прямоугольник 46"/>
          <p:cNvSpPr/>
          <p:nvPr/>
        </p:nvSpPr>
        <p:spPr>
          <a:xfrm>
            <a:off x="647478" y="22995"/>
            <a:ext cx="4446826" cy="523220"/>
          </a:xfrm>
          <a:prstGeom prst="rect">
            <a:avLst/>
          </a:prstGeom>
        </p:spPr>
        <p:txBody>
          <a:bodyPr wrap="square">
            <a:spAutoFit/>
          </a:bodyPr>
          <a:lstStyle/>
          <a:p>
            <a:pPr algn="ctr"/>
            <a:r>
              <a:rPr lang="fr-FR" sz="2800" b="1" dirty="0" smtClean="0"/>
              <a:t>Faites </a:t>
            </a:r>
            <a:r>
              <a:rPr lang="fr-FR" sz="2800" b="1" dirty="0" smtClean="0"/>
              <a:t>attention</a:t>
            </a:r>
            <a:endParaRPr lang="ru-RU"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36519" y="548474"/>
            <a:ext cx="5286412" cy="1015663"/>
          </a:xfrm>
          <a:prstGeom prst="rect">
            <a:avLst/>
          </a:prstGeom>
        </p:spPr>
        <p:txBody>
          <a:bodyPr wrap="square">
            <a:spAutoFit/>
          </a:bodyPr>
          <a:lstStyle/>
          <a:p>
            <a:pPr algn="ctr"/>
            <a:r>
              <a:rPr lang="fr-FR" sz="2000" b="1" dirty="0" smtClean="0">
                <a:solidFill>
                  <a:srgbClr val="0070C0"/>
                </a:solidFill>
              </a:rPr>
              <a:t>Relevez du document les mots consernants le corps humain.</a:t>
            </a:r>
            <a:r>
              <a:rPr lang="fr-FR" sz="2000" dirty="0" smtClean="0">
                <a:solidFill>
                  <a:srgbClr val="0070C0"/>
                </a:solidFill>
              </a:rPr>
              <a:t> </a:t>
            </a:r>
            <a:br>
              <a:rPr lang="fr-FR" sz="2000" dirty="0" smtClean="0">
                <a:solidFill>
                  <a:srgbClr val="0070C0"/>
                </a:solidFill>
              </a:rPr>
            </a:br>
            <a:endParaRPr lang="ru-RU" sz="2000" dirty="0">
              <a:solidFill>
                <a:srgbClr val="0070C0"/>
              </a:solidFill>
            </a:endParaRPr>
          </a:p>
        </p:txBody>
      </p:sp>
      <p:sp>
        <p:nvSpPr>
          <p:cNvPr id="9" name="Прямоугольник 8"/>
          <p:cNvSpPr/>
          <p:nvPr/>
        </p:nvSpPr>
        <p:spPr>
          <a:xfrm>
            <a:off x="1246034" y="1427612"/>
            <a:ext cx="938077" cy="461665"/>
          </a:xfrm>
          <a:prstGeom prst="rect">
            <a:avLst/>
          </a:prstGeom>
        </p:spPr>
        <p:txBody>
          <a:bodyPr wrap="none">
            <a:spAutoFit/>
          </a:bodyPr>
          <a:lstStyle/>
          <a:p>
            <a:r>
              <a:rPr lang="en-US" sz="2400" dirty="0" smtClean="0">
                <a:solidFill>
                  <a:srgbClr val="0070C0"/>
                </a:solidFill>
              </a:rPr>
              <a:t>corps</a:t>
            </a:r>
            <a:endParaRPr lang="ru-RU" sz="2400" dirty="0">
              <a:solidFill>
                <a:srgbClr val="0070C0"/>
              </a:solidFill>
            </a:endParaRPr>
          </a:p>
        </p:txBody>
      </p:sp>
      <p:sp>
        <p:nvSpPr>
          <p:cNvPr id="10" name="Прямоугольник 9"/>
          <p:cNvSpPr/>
          <p:nvPr/>
        </p:nvSpPr>
        <p:spPr>
          <a:xfrm>
            <a:off x="3236915" y="1564137"/>
            <a:ext cx="1864613" cy="461665"/>
          </a:xfrm>
          <a:prstGeom prst="rect">
            <a:avLst/>
          </a:prstGeom>
        </p:spPr>
        <p:txBody>
          <a:bodyPr wrap="none">
            <a:spAutoFit/>
          </a:bodyPr>
          <a:lstStyle/>
          <a:p>
            <a:r>
              <a:rPr lang="fr-FR" sz="2400" dirty="0" smtClean="0">
                <a:solidFill>
                  <a:schemeClr val="bg1"/>
                </a:solidFill>
              </a:rPr>
              <a:t>pied gauche</a:t>
            </a:r>
            <a:endParaRPr lang="ru-RU" sz="2000" dirty="0">
              <a:solidFill>
                <a:schemeClr val="bg1"/>
              </a:solidFill>
            </a:endParaRPr>
          </a:p>
        </p:txBody>
      </p:sp>
      <p:sp>
        <p:nvSpPr>
          <p:cNvPr id="11" name="Прямоугольник 10"/>
          <p:cNvSpPr/>
          <p:nvPr/>
        </p:nvSpPr>
        <p:spPr>
          <a:xfrm>
            <a:off x="519713" y="2372825"/>
            <a:ext cx="1452642" cy="461665"/>
          </a:xfrm>
          <a:prstGeom prst="rect">
            <a:avLst/>
          </a:prstGeom>
        </p:spPr>
        <p:txBody>
          <a:bodyPr wrap="none">
            <a:spAutoFit/>
          </a:bodyPr>
          <a:lstStyle/>
          <a:p>
            <a:r>
              <a:rPr lang="fr-FR" sz="2400" dirty="0" smtClean="0">
                <a:solidFill>
                  <a:srgbClr val="C00000"/>
                </a:solidFill>
              </a:rPr>
              <a:t>pied droit</a:t>
            </a:r>
            <a:endParaRPr lang="ru-RU" sz="2000" dirty="0">
              <a:solidFill>
                <a:srgbClr val="C00000"/>
              </a:solidFill>
            </a:endParaRPr>
          </a:p>
        </p:txBody>
      </p:sp>
      <p:sp>
        <p:nvSpPr>
          <p:cNvPr id="13" name="Прямоугольник 12"/>
          <p:cNvSpPr/>
          <p:nvPr/>
        </p:nvSpPr>
        <p:spPr>
          <a:xfrm>
            <a:off x="4220294" y="2372825"/>
            <a:ext cx="697627" cy="461665"/>
          </a:xfrm>
          <a:prstGeom prst="rect">
            <a:avLst/>
          </a:prstGeom>
        </p:spPr>
        <p:txBody>
          <a:bodyPr wrap="none">
            <a:spAutoFit/>
          </a:bodyPr>
          <a:lstStyle/>
          <a:p>
            <a:r>
              <a:rPr lang="fr-FR" sz="2400" dirty="0" smtClean="0">
                <a:solidFill>
                  <a:srgbClr val="FFC000"/>
                </a:solidFill>
              </a:rPr>
              <a:t>tête</a:t>
            </a:r>
            <a:endParaRPr lang="ru-RU" sz="2000" dirty="0">
              <a:solidFill>
                <a:srgbClr val="FFC000"/>
              </a:solidFill>
            </a:endParaRPr>
          </a:p>
        </p:txBody>
      </p:sp>
    </p:spTree>
    <p:extLst>
      <p:ext uri="{BB962C8B-B14F-4D97-AF65-F5344CB8AC3E}">
        <p14:creationId xmlns:p14="http://schemas.microsoft.com/office/powerpoint/2010/main" val="307708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lide(fromBottom)">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lide(fromBottom)">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93643" y="105558"/>
            <a:ext cx="5626142" cy="338554"/>
          </a:xfrm>
          <a:prstGeom prst="rect">
            <a:avLst/>
          </a:prstGeom>
        </p:spPr>
        <p:txBody>
          <a:bodyPr wrap="square">
            <a:spAutoFit/>
          </a:bodyPr>
          <a:lstStyle/>
          <a:p>
            <a:pPr algn="ctr"/>
            <a:r>
              <a:rPr lang="fr-FR" sz="1600" b="1" dirty="0" smtClean="0"/>
              <a:t>Voyons quelques expressions courantes liées au </a:t>
            </a:r>
            <a:r>
              <a:rPr lang="fr-FR" sz="1600" b="1" dirty="0" smtClean="0"/>
              <a:t>corps</a:t>
            </a:r>
            <a:endParaRPr lang="ru-RU" sz="1600" dirty="0"/>
          </a:p>
        </p:txBody>
      </p:sp>
      <p:sp>
        <p:nvSpPr>
          <p:cNvPr id="9" name="Прямоугольник 8"/>
          <p:cNvSpPr/>
          <p:nvPr/>
        </p:nvSpPr>
        <p:spPr>
          <a:xfrm>
            <a:off x="93643" y="691350"/>
            <a:ext cx="3357009" cy="369332"/>
          </a:xfrm>
          <a:prstGeom prst="rect">
            <a:avLst/>
          </a:prstGeom>
        </p:spPr>
        <p:txBody>
          <a:bodyPr wrap="none">
            <a:spAutoFit/>
          </a:bodyPr>
          <a:lstStyle/>
          <a:p>
            <a:r>
              <a:rPr lang="fr-FR" sz="1800" i="1" dirty="0" smtClean="0">
                <a:solidFill>
                  <a:schemeClr val="bg2"/>
                </a:solidFill>
              </a:rPr>
              <a:t>1. Se mettre le doigt dans l'œil.</a:t>
            </a:r>
            <a:endParaRPr lang="ru-RU" sz="1800" dirty="0">
              <a:solidFill>
                <a:schemeClr val="bg2"/>
              </a:solidFill>
            </a:endParaRPr>
          </a:p>
        </p:txBody>
      </p:sp>
      <p:sp>
        <p:nvSpPr>
          <p:cNvPr id="10" name="Прямоугольник 9"/>
          <p:cNvSpPr/>
          <p:nvPr/>
        </p:nvSpPr>
        <p:spPr>
          <a:xfrm>
            <a:off x="2165345" y="977102"/>
            <a:ext cx="2608406" cy="369332"/>
          </a:xfrm>
          <a:prstGeom prst="rect">
            <a:avLst/>
          </a:prstGeom>
        </p:spPr>
        <p:txBody>
          <a:bodyPr wrap="none">
            <a:spAutoFit/>
          </a:bodyPr>
          <a:lstStyle/>
          <a:p>
            <a:r>
              <a:rPr lang="fr-FR" sz="1800" i="1" u="sng" dirty="0" smtClean="0">
                <a:solidFill>
                  <a:schemeClr val="bg1"/>
                </a:solidFill>
              </a:rPr>
              <a:t>Se tromper lourdement.</a:t>
            </a:r>
            <a:endParaRPr lang="ru-RU" sz="1800" u="sng" dirty="0">
              <a:solidFill>
                <a:schemeClr val="bg1"/>
              </a:solidFill>
            </a:endParaRPr>
          </a:p>
        </p:txBody>
      </p:sp>
      <p:sp>
        <p:nvSpPr>
          <p:cNvPr id="11" name="Прямоугольник 10"/>
          <p:cNvSpPr/>
          <p:nvPr/>
        </p:nvSpPr>
        <p:spPr>
          <a:xfrm>
            <a:off x="166426" y="1262854"/>
            <a:ext cx="2956259" cy="338554"/>
          </a:xfrm>
          <a:prstGeom prst="rect">
            <a:avLst/>
          </a:prstGeom>
        </p:spPr>
        <p:txBody>
          <a:bodyPr wrap="none">
            <a:spAutoFit/>
          </a:bodyPr>
          <a:lstStyle/>
          <a:p>
            <a:r>
              <a:rPr lang="fr-FR" sz="1600" i="1" dirty="0" smtClean="0">
                <a:solidFill>
                  <a:schemeClr val="bg2"/>
                </a:solidFill>
              </a:rPr>
              <a:t>2.Dormir sur ses deux oreilles.</a:t>
            </a:r>
            <a:endParaRPr lang="ru-RU" sz="1600" dirty="0">
              <a:solidFill>
                <a:schemeClr val="bg2"/>
              </a:solidFill>
            </a:endParaRPr>
          </a:p>
        </p:txBody>
      </p:sp>
      <p:sp>
        <p:nvSpPr>
          <p:cNvPr id="12" name="Прямоугольник 11"/>
          <p:cNvSpPr/>
          <p:nvPr/>
        </p:nvSpPr>
        <p:spPr>
          <a:xfrm>
            <a:off x="1808155" y="1548606"/>
            <a:ext cx="3642344" cy="338554"/>
          </a:xfrm>
          <a:prstGeom prst="rect">
            <a:avLst/>
          </a:prstGeom>
        </p:spPr>
        <p:txBody>
          <a:bodyPr wrap="none">
            <a:spAutoFit/>
          </a:bodyPr>
          <a:lstStyle/>
          <a:p>
            <a:r>
              <a:rPr lang="fr-FR" sz="1600" i="1" u="sng" dirty="0" smtClean="0">
                <a:solidFill>
                  <a:schemeClr val="bg1"/>
                </a:solidFill>
              </a:rPr>
              <a:t>Dormir profondément / tranquillement.</a:t>
            </a:r>
            <a:endParaRPr lang="ru-RU" sz="1600" u="sng" dirty="0">
              <a:solidFill>
                <a:schemeClr val="bg1"/>
              </a:solidFill>
            </a:endParaRPr>
          </a:p>
        </p:txBody>
      </p:sp>
      <p:sp>
        <p:nvSpPr>
          <p:cNvPr id="13" name="Прямоугольник 12"/>
          <p:cNvSpPr/>
          <p:nvPr/>
        </p:nvSpPr>
        <p:spPr>
          <a:xfrm>
            <a:off x="165081" y="1834358"/>
            <a:ext cx="2747868" cy="338554"/>
          </a:xfrm>
          <a:prstGeom prst="rect">
            <a:avLst/>
          </a:prstGeom>
        </p:spPr>
        <p:txBody>
          <a:bodyPr wrap="none">
            <a:spAutoFit/>
          </a:bodyPr>
          <a:lstStyle/>
          <a:p>
            <a:r>
              <a:rPr lang="fr-FR" sz="1600" i="1" dirty="0" smtClean="0">
                <a:solidFill>
                  <a:schemeClr val="tx2"/>
                </a:solidFill>
              </a:rPr>
              <a:t>3.C'est au bout de ton nez ! </a:t>
            </a:r>
            <a:endParaRPr lang="ru-RU" sz="1600" dirty="0">
              <a:solidFill>
                <a:schemeClr val="tx2"/>
              </a:solidFill>
            </a:endParaRPr>
          </a:p>
        </p:txBody>
      </p:sp>
      <p:sp>
        <p:nvSpPr>
          <p:cNvPr id="14" name="Прямоугольник 13"/>
          <p:cNvSpPr/>
          <p:nvPr/>
        </p:nvSpPr>
        <p:spPr>
          <a:xfrm>
            <a:off x="2039009" y="2067308"/>
            <a:ext cx="2198038" cy="338554"/>
          </a:xfrm>
          <a:prstGeom prst="rect">
            <a:avLst/>
          </a:prstGeom>
        </p:spPr>
        <p:txBody>
          <a:bodyPr wrap="none">
            <a:spAutoFit/>
          </a:bodyPr>
          <a:lstStyle/>
          <a:p>
            <a:r>
              <a:rPr lang="fr-FR" sz="1600" i="1" u="sng" dirty="0" smtClean="0">
                <a:solidFill>
                  <a:schemeClr val="bg1"/>
                </a:solidFill>
              </a:rPr>
              <a:t>C'est juste devant toi !</a:t>
            </a:r>
            <a:endParaRPr lang="ru-RU" sz="1600" u="sng" dirty="0">
              <a:solidFill>
                <a:schemeClr val="bg1"/>
              </a:solidFill>
            </a:endParaRPr>
          </a:p>
        </p:txBody>
      </p:sp>
      <p:sp>
        <p:nvSpPr>
          <p:cNvPr id="15" name="Прямоугольник 14"/>
          <p:cNvSpPr/>
          <p:nvPr/>
        </p:nvSpPr>
        <p:spPr>
          <a:xfrm>
            <a:off x="165081" y="2353060"/>
            <a:ext cx="2930098" cy="338554"/>
          </a:xfrm>
          <a:prstGeom prst="rect">
            <a:avLst/>
          </a:prstGeom>
        </p:spPr>
        <p:txBody>
          <a:bodyPr wrap="none">
            <a:spAutoFit/>
          </a:bodyPr>
          <a:lstStyle/>
          <a:p>
            <a:r>
              <a:rPr lang="fr-FR" sz="1600" i="1" dirty="0" smtClean="0">
                <a:solidFill>
                  <a:schemeClr val="tx2"/>
                </a:solidFill>
              </a:rPr>
              <a:t>4.Avoir la tête sur les épaules.</a:t>
            </a:r>
            <a:endParaRPr lang="ru-RU" sz="1600" dirty="0">
              <a:solidFill>
                <a:schemeClr val="tx2"/>
              </a:solidFill>
            </a:endParaRPr>
          </a:p>
        </p:txBody>
      </p:sp>
      <p:sp>
        <p:nvSpPr>
          <p:cNvPr id="16" name="Прямоугольник 15"/>
          <p:cNvSpPr/>
          <p:nvPr/>
        </p:nvSpPr>
        <p:spPr>
          <a:xfrm>
            <a:off x="1951031" y="2643575"/>
            <a:ext cx="1337226" cy="338554"/>
          </a:xfrm>
          <a:prstGeom prst="rect">
            <a:avLst/>
          </a:prstGeom>
        </p:spPr>
        <p:txBody>
          <a:bodyPr wrap="none">
            <a:spAutoFit/>
          </a:bodyPr>
          <a:lstStyle/>
          <a:p>
            <a:r>
              <a:rPr lang="fr-FR" sz="1600" i="1" u="sng" dirty="0" smtClean="0">
                <a:solidFill>
                  <a:schemeClr val="bg1"/>
                </a:solidFill>
              </a:rPr>
              <a:t>Être réfléchi.</a:t>
            </a:r>
            <a:endParaRPr lang="ru-RU" sz="1600" u="sng" dirty="0">
              <a:solidFill>
                <a:schemeClr val="bg1"/>
              </a:solidFill>
            </a:endParaRPr>
          </a:p>
        </p:txBody>
      </p:sp>
    </p:spTree>
    <p:extLst>
      <p:ext uri="{BB962C8B-B14F-4D97-AF65-F5344CB8AC3E}">
        <p14:creationId xmlns:p14="http://schemas.microsoft.com/office/powerpoint/2010/main" val="3449614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95264" y="105144"/>
            <a:ext cx="5401715" cy="338554"/>
          </a:xfrm>
          <a:prstGeom prst="rect">
            <a:avLst/>
          </a:prstGeom>
        </p:spPr>
        <p:txBody>
          <a:bodyPr wrap="square">
            <a:spAutoFit/>
          </a:bodyPr>
          <a:lstStyle/>
          <a:p>
            <a:pPr fontAlgn="base"/>
            <a:r>
              <a:rPr lang="fr-FR" sz="1600" dirty="0" smtClean="0"/>
              <a:t>Des bonnes habitudes pour améliorer sa culture générale</a:t>
            </a:r>
            <a:endParaRPr lang="fr-FR" sz="1600" dirty="0"/>
          </a:p>
        </p:txBody>
      </p:sp>
      <p:sp>
        <p:nvSpPr>
          <p:cNvPr id="13" name="Прямоугольник 12"/>
          <p:cNvSpPr/>
          <p:nvPr/>
        </p:nvSpPr>
        <p:spPr>
          <a:xfrm>
            <a:off x="450833" y="691350"/>
            <a:ext cx="4786346" cy="707886"/>
          </a:xfrm>
          <a:prstGeom prst="rect">
            <a:avLst/>
          </a:prstGeom>
        </p:spPr>
        <p:txBody>
          <a:bodyPr wrap="square">
            <a:spAutoFit/>
          </a:bodyPr>
          <a:lstStyle/>
          <a:p>
            <a:pPr algn="ctr" fontAlgn="base"/>
            <a:r>
              <a:rPr lang="fr-FR" sz="2000" b="1" dirty="0" smtClean="0">
                <a:solidFill>
                  <a:schemeClr val="tx2"/>
                </a:solidFill>
              </a:rPr>
              <a:t>Améliorer votre communication avec le monde</a:t>
            </a:r>
            <a:endParaRPr lang="fr-FR" sz="2000" dirty="0">
              <a:solidFill>
                <a:schemeClr val="tx2"/>
              </a:solidFill>
            </a:endParaRPr>
          </a:p>
        </p:txBody>
      </p:sp>
      <p:sp>
        <p:nvSpPr>
          <p:cNvPr id="14" name="Прямоугольник 13"/>
          <p:cNvSpPr/>
          <p:nvPr/>
        </p:nvSpPr>
        <p:spPr>
          <a:xfrm>
            <a:off x="450833" y="1269348"/>
            <a:ext cx="4786346" cy="707886"/>
          </a:xfrm>
          <a:prstGeom prst="rect">
            <a:avLst/>
          </a:prstGeom>
        </p:spPr>
        <p:txBody>
          <a:bodyPr wrap="square">
            <a:spAutoFit/>
          </a:bodyPr>
          <a:lstStyle/>
          <a:p>
            <a:pPr algn="ctr" fontAlgn="base"/>
            <a:r>
              <a:rPr lang="fr-FR" sz="2000" b="1" dirty="0" smtClean="0">
                <a:solidFill>
                  <a:srgbClr val="0070C0"/>
                </a:solidFill>
              </a:rPr>
              <a:t>Transformez la télé en outil d’apprentissage</a:t>
            </a:r>
            <a:endParaRPr lang="fr-FR" sz="2000" dirty="0">
              <a:solidFill>
                <a:srgbClr val="0070C0"/>
              </a:solidFill>
            </a:endParaRPr>
          </a:p>
        </p:txBody>
      </p:sp>
      <p:sp>
        <p:nvSpPr>
          <p:cNvPr id="15" name="Прямоугольник 14"/>
          <p:cNvSpPr/>
          <p:nvPr/>
        </p:nvSpPr>
        <p:spPr>
          <a:xfrm>
            <a:off x="736585" y="1905796"/>
            <a:ext cx="4786346" cy="707886"/>
          </a:xfrm>
          <a:prstGeom prst="rect">
            <a:avLst/>
          </a:prstGeom>
        </p:spPr>
        <p:txBody>
          <a:bodyPr wrap="square">
            <a:spAutoFit/>
          </a:bodyPr>
          <a:lstStyle/>
          <a:p>
            <a:r>
              <a:rPr lang="fr-FR" sz="2000" b="1" dirty="0" smtClean="0">
                <a:solidFill>
                  <a:srgbClr val="00B0F0"/>
                </a:solidFill>
              </a:rPr>
              <a:t>Trouvez-vous des partenaires de sorties culturelles, parmi vos amis</a:t>
            </a:r>
            <a:endParaRPr lang="fr-FR" sz="2000" b="1" dirty="0">
              <a:solidFill>
                <a:srgbClr val="00B0F0"/>
              </a:solidFill>
            </a:endParaRPr>
          </a:p>
        </p:txBody>
      </p:sp>
      <p:sp>
        <p:nvSpPr>
          <p:cNvPr id="16" name="Прямоугольник 15"/>
          <p:cNvSpPr/>
          <p:nvPr/>
        </p:nvSpPr>
        <p:spPr>
          <a:xfrm>
            <a:off x="1093775" y="2648694"/>
            <a:ext cx="4786346" cy="400110"/>
          </a:xfrm>
          <a:prstGeom prst="rect">
            <a:avLst/>
          </a:prstGeom>
        </p:spPr>
        <p:txBody>
          <a:bodyPr wrap="square">
            <a:spAutoFit/>
          </a:bodyPr>
          <a:lstStyle/>
          <a:p>
            <a:r>
              <a:rPr lang="fr-FR" sz="2000" b="1" dirty="0" smtClean="0">
                <a:solidFill>
                  <a:schemeClr val="accent4">
                    <a:lumMod val="60000"/>
                    <a:lumOff val="40000"/>
                  </a:schemeClr>
                </a:solidFill>
              </a:rPr>
              <a:t>Soyez attentifs en cours</a:t>
            </a:r>
            <a:endParaRPr lang="fr-FR" sz="2000" b="1" dirty="0">
              <a:solidFill>
                <a:schemeClr val="accent4">
                  <a:lumMod val="60000"/>
                  <a:lumOff val="40000"/>
                </a:schemeClr>
              </a:solidFill>
            </a:endParaRPr>
          </a:p>
        </p:txBody>
      </p:sp>
    </p:spTree>
    <p:extLst>
      <p:ext uri="{BB962C8B-B14F-4D97-AF65-F5344CB8AC3E}">
        <p14:creationId xmlns:p14="http://schemas.microsoft.com/office/powerpoint/2010/main" val="374944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srcRect/>
          <a:stretch>
            <a:fillRect/>
          </a:stretch>
        </p:blipFill>
        <p:spPr bwMode="auto">
          <a:xfrm>
            <a:off x="1022337" y="548474"/>
            <a:ext cx="3881120" cy="2524124"/>
          </a:xfrm>
          <a:prstGeom prst="rect">
            <a:avLst/>
          </a:prstGeom>
          <a:noFill/>
          <a:ln w="9525">
            <a:noFill/>
            <a:miter lim="800000"/>
            <a:headEnd/>
            <a:tailEnd/>
          </a:ln>
          <a:effectLst/>
        </p:spPr>
      </p:pic>
      <p:sp>
        <p:nvSpPr>
          <p:cNvPr id="12" name="TextBox 11"/>
          <p:cNvSpPr txBox="1"/>
          <p:nvPr/>
        </p:nvSpPr>
        <p:spPr>
          <a:xfrm>
            <a:off x="1093775" y="781672"/>
            <a:ext cx="214314" cy="266868"/>
          </a:xfrm>
          <a:prstGeom prst="rect">
            <a:avLst/>
          </a:prstGeom>
          <a:noFill/>
        </p:spPr>
        <p:txBody>
          <a:bodyPr wrap="square" rtlCol="0">
            <a:spAutoFit/>
          </a:bodyPr>
          <a:lstStyle/>
          <a:p>
            <a:r>
              <a:rPr lang="en-US" sz="1100" dirty="0" smtClean="0">
                <a:solidFill>
                  <a:schemeClr val="bg1"/>
                </a:solidFill>
              </a:rPr>
              <a:t>2</a:t>
            </a:r>
            <a:endParaRPr lang="ru-RU" sz="1100" dirty="0">
              <a:solidFill>
                <a:schemeClr val="bg1"/>
              </a:solidFill>
            </a:endParaRPr>
          </a:p>
        </p:txBody>
      </p:sp>
      <p:sp>
        <p:nvSpPr>
          <p:cNvPr id="13" name="TextBox 12"/>
          <p:cNvSpPr txBox="1"/>
          <p:nvPr/>
        </p:nvSpPr>
        <p:spPr>
          <a:xfrm>
            <a:off x="1093775" y="1262854"/>
            <a:ext cx="214314" cy="261610"/>
          </a:xfrm>
          <a:prstGeom prst="rect">
            <a:avLst/>
          </a:prstGeom>
          <a:noFill/>
        </p:spPr>
        <p:txBody>
          <a:bodyPr wrap="square" rtlCol="0">
            <a:spAutoFit/>
          </a:bodyPr>
          <a:lstStyle/>
          <a:p>
            <a:r>
              <a:rPr lang="en-US" sz="1100" dirty="0" smtClean="0">
                <a:solidFill>
                  <a:schemeClr val="bg1"/>
                </a:solidFill>
              </a:rPr>
              <a:t>4</a:t>
            </a:r>
            <a:endParaRPr lang="ru-RU" sz="1100" dirty="0">
              <a:solidFill>
                <a:schemeClr val="bg1"/>
              </a:solidFill>
            </a:endParaRPr>
          </a:p>
        </p:txBody>
      </p:sp>
      <p:sp>
        <p:nvSpPr>
          <p:cNvPr id="14" name="TextBox 13"/>
          <p:cNvSpPr txBox="1"/>
          <p:nvPr/>
        </p:nvSpPr>
        <p:spPr>
          <a:xfrm>
            <a:off x="1522403" y="619912"/>
            <a:ext cx="214314" cy="261610"/>
          </a:xfrm>
          <a:prstGeom prst="rect">
            <a:avLst/>
          </a:prstGeom>
          <a:noFill/>
        </p:spPr>
        <p:txBody>
          <a:bodyPr wrap="square" rtlCol="0">
            <a:spAutoFit/>
          </a:bodyPr>
          <a:lstStyle/>
          <a:p>
            <a:r>
              <a:rPr lang="en-US" sz="1100" dirty="0" smtClean="0">
                <a:solidFill>
                  <a:schemeClr val="bg1"/>
                </a:solidFill>
              </a:rPr>
              <a:t>1</a:t>
            </a:r>
            <a:endParaRPr lang="ru-RU" sz="1100" dirty="0">
              <a:solidFill>
                <a:schemeClr val="bg1"/>
              </a:solidFill>
            </a:endParaRPr>
          </a:p>
        </p:txBody>
      </p:sp>
      <p:sp>
        <p:nvSpPr>
          <p:cNvPr id="15" name="TextBox 14"/>
          <p:cNvSpPr txBox="1"/>
          <p:nvPr/>
        </p:nvSpPr>
        <p:spPr>
          <a:xfrm>
            <a:off x="2093907" y="1138862"/>
            <a:ext cx="214314" cy="261610"/>
          </a:xfrm>
          <a:prstGeom prst="rect">
            <a:avLst/>
          </a:prstGeom>
          <a:noFill/>
        </p:spPr>
        <p:txBody>
          <a:bodyPr wrap="square" rtlCol="0">
            <a:spAutoFit/>
          </a:bodyPr>
          <a:lstStyle/>
          <a:p>
            <a:r>
              <a:rPr lang="en-US" sz="1100" dirty="0" smtClean="0">
                <a:solidFill>
                  <a:schemeClr val="bg1"/>
                </a:solidFill>
              </a:rPr>
              <a:t>3</a:t>
            </a:r>
            <a:endParaRPr lang="ru-RU" sz="1100" dirty="0">
              <a:solidFill>
                <a:schemeClr val="bg1"/>
              </a:solidFill>
            </a:endParaRPr>
          </a:p>
        </p:txBody>
      </p:sp>
      <p:sp>
        <p:nvSpPr>
          <p:cNvPr id="16" name="TextBox 15"/>
          <p:cNvSpPr txBox="1"/>
          <p:nvPr/>
        </p:nvSpPr>
        <p:spPr>
          <a:xfrm>
            <a:off x="2093907" y="1567490"/>
            <a:ext cx="214314" cy="261610"/>
          </a:xfrm>
          <a:prstGeom prst="rect">
            <a:avLst/>
          </a:prstGeom>
          <a:noFill/>
        </p:spPr>
        <p:txBody>
          <a:bodyPr wrap="square" rtlCol="0">
            <a:spAutoFit/>
          </a:bodyPr>
          <a:lstStyle/>
          <a:p>
            <a:r>
              <a:rPr lang="en-US" sz="1100" dirty="0" smtClean="0">
                <a:solidFill>
                  <a:schemeClr val="bg1"/>
                </a:solidFill>
              </a:rPr>
              <a:t>9</a:t>
            </a:r>
            <a:endParaRPr lang="ru-RU" sz="1100" dirty="0">
              <a:solidFill>
                <a:schemeClr val="bg1"/>
              </a:solidFill>
            </a:endParaRPr>
          </a:p>
        </p:txBody>
      </p:sp>
      <p:sp>
        <p:nvSpPr>
          <p:cNvPr id="17" name="TextBox 16"/>
          <p:cNvSpPr txBox="1"/>
          <p:nvPr/>
        </p:nvSpPr>
        <p:spPr>
          <a:xfrm>
            <a:off x="2522535" y="1429872"/>
            <a:ext cx="214314" cy="261610"/>
          </a:xfrm>
          <a:prstGeom prst="rect">
            <a:avLst/>
          </a:prstGeom>
          <a:noFill/>
        </p:spPr>
        <p:txBody>
          <a:bodyPr wrap="square" rtlCol="0">
            <a:spAutoFit/>
          </a:bodyPr>
          <a:lstStyle/>
          <a:p>
            <a:r>
              <a:rPr lang="en-US" sz="1100" dirty="0" smtClean="0">
                <a:solidFill>
                  <a:schemeClr val="bg1"/>
                </a:solidFill>
              </a:rPr>
              <a:t>7</a:t>
            </a:r>
            <a:endParaRPr lang="ru-RU" sz="1100" dirty="0">
              <a:solidFill>
                <a:schemeClr val="bg1"/>
              </a:solidFill>
            </a:endParaRPr>
          </a:p>
        </p:txBody>
      </p:sp>
      <p:sp>
        <p:nvSpPr>
          <p:cNvPr id="18" name="TextBox 17"/>
          <p:cNvSpPr txBox="1"/>
          <p:nvPr/>
        </p:nvSpPr>
        <p:spPr>
          <a:xfrm>
            <a:off x="3094039" y="1334292"/>
            <a:ext cx="214314" cy="261610"/>
          </a:xfrm>
          <a:prstGeom prst="rect">
            <a:avLst/>
          </a:prstGeom>
          <a:noFill/>
        </p:spPr>
        <p:txBody>
          <a:bodyPr wrap="square" rtlCol="0">
            <a:spAutoFit/>
          </a:bodyPr>
          <a:lstStyle/>
          <a:p>
            <a:r>
              <a:rPr lang="en-US" sz="1100" dirty="0" smtClean="0">
                <a:solidFill>
                  <a:schemeClr val="bg1"/>
                </a:solidFill>
              </a:rPr>
              <a:t>8</a:t>
            </a:r>
            <a:endParaRPr lang="ru-RU" sz="1100" dirty="0">
              <a:solidFill>
                <a:schemeClr val="bg1"/>
              </a:solidFill>
            </a:endParaRPr>
          </a:p>
        </p:txBody>
      </p:sp>
      <p:sp>
        <p:nvSpPr>
          <p:cNvPr id="19" name="TextBox 18"/>
          <p:cNvSpPr txBox="1"/>
          <p:nvPr/>
        </p:nvSpPr>
        <p:spPr>
          <a:xfrm>
            <a:off x="3736981" y="1191416"/>
            <a:ext cx="214314" cy="261610"/>
          </a:xfrm>
          <a:prstGeom prst="rect">
            <a:avLst/>
          </a:prstGeom>
          <a:noFill/>
        </p:spPr>
        <p:txBody>
          <a:bodyPr wrap="square" rtlCol="0">
            <a:spAutoFit/>
          </a:bodyPr>
          <a:lstStyle/>
          <a:p>
            <a:r>
              <a:rPr lang="en-US" sz="1100" dirty="0" smtClean="0">
                <a:solidFill>
                  <a:schemeClr val="bg1"/>
                </a:solidFill>
              </a:rPr>
              <a:t>5</a:t>
            </a:r>
            <a:endParaRPr lang="ru-RU" sz="1100" dirty="0">
              <a:solidFill>
                <a:schemeClr val="bg1"/>
              </a:solidFill>
            </a:endParaRPr>
          </a:p>
        </p:txBody>
      </p:sp>
      <p:sp>
        <p:nvSpPr>
          <p:cNvPr id="20" name="TextBox 19"/>
          <p:cNvSpPr txBox="1"/>
          <p:nvPr/>
        </p:nvSpPr>
        <p:spPr>
          <a:xfrm>
            <a:off x="4308485" y="1215558"/>
            <a:ext cx="214314" cy="261610"/>
          </a:xfrm>
          <a:prstGeom prst="rect">
            <a:avLst/>
          </a:prstGeom>
          <a:noFill/>
        </p:spPr>
        <p:txBody>
          <a:bodyPr wrap="square" rtlCol="0">
            <a:spAutoFit/>
          </a:bodyPr>
          <a:lstStyle/>
          <a:p>
            <a:r>
              <a:rPr lang="en-US" sz="1100" dirty="0" smtClean="0">
                <a:solidFill>
                  <a:schemeClr val="bg1"/>
                </a:solidFill>
              </a:rPr>
              <a:t>6</a:t>
            </a:r>
            <a:endParaRPr lang="ru-RU" sz="1100" dirty="0">
              <a:solidFill>
                <a:schemeClr val="bg1"/>
              </a:solidFill>
            </a:endParaRPr>
          </a:p>
        </p:txBody>
      </p:sp>
      <p:sp>
        <p:nvSpPr>
          <p:cNvPr id="21" name="TextBox 20"/>
          <p:cNvSpPr txBox="1"/>
          <p:nvPr/>
        </p:nvSpPr>
        <p:spPr>
          <a:xfrm>
            <a:off x="2093907" y="1834358"/>
            <a:ext cx="428628" cy="246221"/>
          </a:xfrm>
          <a:prstGeom prst="rect">
            <a:avLst/>
          </a:prstGeom>
          <a:noFill/>
        </p:spPr>
        <p:txBody>
          <a:bodyPr wrap="square" rtlCol="0">
            <a:spAutoFit/>
          </a:bodyPr>
          <a:lstStyle/>
          <a:p>
            <a:r>
              <a:rPr lang="en-US" sz="1000" dirty="0" smtClean="0">
                <a:solidFill>
                  <a:schemeClr val="bg1"/>
                </a:solidFill>
              </a:rPr>
              <a:t>11</a:t>
            </a:r>
            <a:endParaRPr lang="ru-RU" sz="1000" dirty="0">
              <a:solidFill>
                <a:schemeClr val="bg1"/>
              </a:solidFill>
            </a:endParaRPr>
          </a:p>
        </p:txBody>
      </p:sp>
      <p:sp>
        <p:nvSpPr>
          <p:cNvPr id="22" name="TextBox 21"/>
          <p:cNvSpPr txBox="1"/>
          <p:nvPr/>
        </p:nvSpPr>
        <p:spPr>
          <a:xfrm>
            <a:off x="2308221" y="1834358"/>
            <a:ext cx="428628" cy="246221"/>
          </a:xfrm>
          <a:prstGeom prst="rect">
            <a:avLst/>
          </a:prstGeom>
          <a:noFill/>
        </p:spPr>
        <p:txBody>
          <a:bodyPr wrap="square" rtlCol="0">
            <a:spAutoFit/>
          </a:bodyPr>
          <a:lstStyle/>
          <a:p>
            <a:r>
              <a:rPr lang="en-US" sz="1000" dirty="0" smtClean="0">
                <a:solidFill>
                  <a:schemeClr val="bg1"/>
                </a:solidFill>
              </a:rPr>
              <a:t>12</a:t>
            </a:r>
            <a:endParaRPr lang="ru-RU" sz="1000" dirty="0">
              <a:solidFill>
                <a:schemeClr val="bg1"/>
              </a:solidFill>
            </a:endParaRPr>
          </a:p>
        </p:txBody>
      </p:sp>
      <p:sp>
        <p:nvSpPr>
          <p:cNvPr id="23" name="TextBox 22"/>
          <p:cNvSpPr txBox="1"/>
          <p:nvPr/>
        </p:nvSpPr>
        <p:spPr>
          <a:xfrm>
            <a:off x="2093907" y="2302517"/>
            <a:ext cx="428628" cy="246221"/>
          </a:xfrm>
          <a:prstGeom prst="rect">
            <a:avLst/>
          </a:prstGeom>
          <a:noFill/>
        </p:spPr>
        <p:txBody>
          <a:bodyPr wrap="square" rtlCol="0">
            <a:spAutoFit/>
          </a:bodyPr>
          <a:lstStyle/>
          <a:p>
            <a:r>
              <a:rPr lang="en-US" sz="1000" dirty="0" smtClean="0">
                <a:solidFill>
                  <a:schemeClr val="bg1"/>
                </a:solidFill>
              </a:rPr>
              <a:t>13</a:t>
            </a:r>
            <a:endParaRPr lang="ru-RU" sz="1000" dirty="0">
              <a:solidFill>
                <a:schemeClr val="bg1"/>
              </a:solidFill>
            </a:endParaRPr>
          </a:p>
        </p:txBody>
      </p:sp>
      <p:sp>
        <p:nvSpPr>
          <p:cNvPr id="24" name="TextBox 23"/>
          <p:cNvSpPr txBox="1"/>
          <p:nvPr/>
        </p:nvSpPr>
        <p:spPr>
          <a:xfrm>
            <a:off x="1879593" y="2620176"/>
            <a:ext cx="428628" cy="246221"/>
          </a:xfrm>
          <a:prstGeom prst="rect">
            <a:avLst/>
          </a:prstGeom>
          <a:noFill/>
        </p:spPr>
        <p:txBody>
          <a:bodyPr wrap="square" rtlCol="0">
            <a:spAutoFit/>
          </a:bodyPr>
          <a:lstStyle/>
          <a:p>
            <a:r>
              <a:rPr lang="en-US" sz="1000" dirty="0" smtClean="0">
                <a:solidFill>
                  <a:schemeClr val="bg1"/>
                </a:solidFill>
              </a:rPr>
              <a:t>14</a:t>
            </a:r>
            <a:endParaRPr lang="ru-RU" sz="1000" dirty="0">
              <a:solidFill>
                <a:schemeClr val="bg1"/>
              </a:solidFill>
            </a:endParaRPr>
          </a:p>
        </p:txBody>
      </p:sp>
      <p:sp>
        <p:nvSpPr>
          <p:cNvPr id="25" name="TextBox 24"/>
          <p:cNvSpPr txBox="1"/>
          <p:nvPr/>
        </p:nvSpPr>
        <p:spPr>
          <a:xfrm>
            <a:off x="3665543" y="1691482"/>
            <a:ext cx="428628" cy="246221"/>
          </a:xfrm>
          <a:prstGeom prst="rect">
            <a:avLst/>
          </a:prstGeom>
          <a:noFill/>
        </p:spPr>
        <p:txBody>
          <a:bodyPr wrap="square" rtlCol="0">
            <a:spAutoFit/>
          </a:bodyPr>
          <a:lstStyle/>
          <a:p>
            <a:r>
              <a:rPr lang="en-US" sz="1000" dirty="0" smtClean="0">
                <a:solidFill>
                  <a:schemeClr val="bg1"/>
                </a:solidFill>
              </a:rPr>
              <a:t>10</a:t>
            </a:r>
            <a:endParaRPr lang="ru-RU" sz="1000" dirty="0">
              <a:solidFill>
                <a:schemeClr val="bg1"/>
              </a:solidFill>
            </a:endParaRPr>
          </a:p>
        </p:txBody>
      </p:sp>
      <p:pic>
        <p:nvPicPr>
          <p:cNvPr id="1031" name="Picture 7"/>
          <p:cNvPicPr>
            <a:picLocks noChangeAspect="1" noChangeArrowheads="1"/>
          </p:cNvPicPr>
          <p:nvPr/>
        </p:nvPicPr>
        <p:blipFill>
          <a:blip r:embed="rId3"/>
          <a:srcRect/>
          <a:stretch>
            <a:fillRect/>
          </a:stretch>
        </p:blipFill>
        <p:spPr bwMode="auto">
          <a:xfrm>
            <a:off x="236519" y="654376"/>
            <a:ext cx="561096" cy="679916"/>
          </a:xfrm>
          <a:prstGeom prst="rect">
            <a:avLst/>
          </a:prstGeom>
          <a:noFill/>
          <a:ln w="9525">
            <a:noFill/>
            <a:miter lim="800000"/>
            <a:headEnd/>
            <a:tailEnd/>
          </a:ln>
          <a:effectLst/>
        </p:spPr>
      </p:pic>
      <p:pic>
        <p:nvPicPr>
          <p:cNvPr id="1032" name="Picture 8"/>
          <p:cNvPicPr>
            <a:picLocks noChangeAspect="1" noChangeArrowheads="1"/>
          </p:cNvPicPr>
          <p:nvPr/>
        </p:nvPicPr>
        <p:blipFill>
          <a:blip r:embed="rId4"/>
          <a:srcRect/>
          <a:stretch>
            <a:fillRect/>
          </a:stretch>
        </p:blipFill>
        <p:spPr bwMode="auto">
          <a:xfrm>
            <a:off x="236519" y="1346431"/>
            <a:ext cx="627535" cy="261473"/>
          </a:xfrm>
          <a:prstGeom prst="rect">
            <a:avLst/>
          </a:prstGeom>
          <a:noFill/>
          <a:ln w="9525">
            <a:noFill/>
            <a:miter lim="800000"/>
            <a:headEnd/>
            <a:tailEnd/>
          </a:ln>
          <a:effectLst/>
        </p:spPr>
      </p:pic>
      <p:pic>
        <p:nvPicPr>
          <p:cNvPr id="1033" name="Picture 9"/>
          <p:cNvPicPr>
            <a:picLocks noChangeAspect="1" noChangeArrowheads="1"/>
          </p:cNvPicPr>
          <p:nvPr/>
        </p:nvPicPr>
        <p:blipFill>
          <a:blip r:embed="rId5"/>
          <a:srcRect/>
          <a:stretch>
            <a:fillRect/>
          </a:stretch>
        </p:blipFill>
        <p:spPr bwMode="auto">
          <a:xfrm>
            <a:off x="163691" y="1691482"/>
            <a:ext cx="858646" cy="533401"/>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a:srcRect/>
          <a:stretch>
            <a:fillRect/>
          </a:stretch>
        </p:blipFill>
        <p:spPr bwMode="auto">
          <a:xfrm>
            <a:off x="1093775" y="1584858"/>
            <a:ext cx="736632" cy="64002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7"/>
          <a:srcRect/>
          <a:stretch>
            <a:fillRect/>
          </a:stretch>
        </p:blipFill>
        <p:spPr bwMode="auto">
          <a:xfrm>
            <a:off x="236519" y="2252331"/>
            <a:ext cx="643660" cy="614066"/>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a:srcRect/>
          <a:stretch>
            <a:fillRect/>
          </a:stretch>
        </p:blipFill>
        <p:spPr bwMode="auto">
          <a:xfrm>
            <a:off x="1087156" y="2302517"/>
            <a:ext cx="649561" cy="604374"/>
          </a:xfrm>
          <a:prstGeom prst="rect">
            <a:avLst/>
          </a:prstGeom>
          <a:noFill/>
          <a:ln w="9525">
            <a:noFill/>
            <a:miter lim="800000"/>
            <a:headEnd/>
            <a:tailEnd/>
          </a:ln>
          <a:effectLst/>
        </p:spPr>
      </p:pic>
      <p:pic>
        <p:nvPicPr>
          <p:cNvPr id="1037" name="Picture 13"/>
          <p:cNvPicPr>
            <a:picLocks noChangeAspect="1" noChangeArrowheads="1"/>
          </p:cNvPicPr>
          <p:nvPr/>
        </p:nvPicPr>
        <p:blipFill>
          <a:blip r:embed="rId9"/>
          <a:srcRect/>
          <a:stretch>
            <a:fillRect/>
          </a:stretch>
        </p:blipFill>
        <p:spPr bwMode="auto">
          <a:xfrm>
            <a:off x="2188273" y="577845"/>
            <a:ext cx="668523" cy="47069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0"/>
          <a:srcRect/>
          <a:stretch>
            <a:fillRect/>
          </a:stretch>
        </p:blipFill>
        <p:spPr bwMode="auto">
          <a:xfrm>
            <a:off x="3032419" y="613798"/>
            <a:ext cx="551868" cy="720494"/>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1"/>
          <a:srcRect/>
          <a:stretch>
            <a:fillRect/>
          </a:stretch>
        </p:blipFill>
        <p:spPr bwMode="auto">
          <a:xfrm>
            <a:off x="3584287" y="609728"/>
            <a:ext cx="838203" cy="605830"/>
          </a:xfrm>
          <a:prstGeom prst="rect">
            <a:avLst/>
          </a:prstGeom>
          <a:noFill/>
          <a:ln w="9525">
            <a:noFill/>
            <a:miter lim="800000"/>
            <a:headEnd/>
            <a:tailEnd/>
          </a:ln>
          <a:effectLst/>
        </p:spPr>
      </p:pic>
      <p:pic>
        <p:nvPicPr>
          <p:cNvPr id="1040" name="Picture 16"/>
          <p:cNvPicPr>
            <a:picLocks noChangeAspect="1" noChangeArrowheads="1"/>
          </p:cNvPicPr>
          <p:nvPr/>
        </p:nvPicPr>
        <p:blipFill>
          <a:blip r:embed="rId12"/>
          <a:srcRect/>
          <a:stretch>
            <a:fillRect/>
          </a:stretch>
        </p:blipFill>
        <p:spPr bwMode="auto">
          <a:xfrm>
            <a:off x="4727998" y="548474"/>
            <a:ext cx="652057" cy="671049"/>
          </a:xfrm>
          <a:prstGeom prst="rect">
            <a:avLst/>
          </a:prstGeom>
          <a:noFill/>
          <a:ln w="9525">
            <a:noFill/>
            <a:miter lim="800000"/>
            <a:headEnd/>
            <a:tailEnd/>
          </a:ln>
          <a:effectLst/>
        </p:spPr>
      </p:pic>
      <p:pic>
        <p:nvPicPr>
          <p:cNvPr id="1041" name="Picture 17"/>
          <p:cNvPicPr>
            <a:picLocks noChangeAspect="1" noChangeArrowheads="1"/>
          </p:cNvPicPr>
          <p:nvPr/>
        </p:nvPicPr>
        <p:blipFill>
          <a:blip r:embed="rId13"/>
          <a:srcRect/>
          <a:stretch>
            <a:fillRect/>
          </a:stretch>
        </p:blipFill>
        <p:spPr bwMode="auto">
          <a:xfrm>
            <a:off x="4903457" y="1312185"/>
            <a:ext cx="706534" cy="758594"/>
          </a:xfrm>
          <a:prstGeom prst="rect">
            <a:avLst/>
          </a:prstGeom>
          <a:noFill/>
          <a:ln w="9525">
            <a:noFill/>
            <a:miter lim="800000"/>
            <a:headEnd/>
            <a:tailEnd/>
          </a:ln>
          <a:effectLst/>
        </p:spPr>
      </p:pic>
      <p:pic>
        <p:nvPicPr>
          <p:cNvPr id="1042" name="Picture 18"/>
          <p:cNvPicPr>
            <a:picLocks noChangeAspect="1" noChangeArrowheads="1"/>
          </p:cNvPicPr>
          <p:nvPr/>
        </p:nvPicPr>
        <p:blipFill>
          <a:blip r:embed="rId14"/>
          <a:srcRect/>
          <a:stretch>
            <a:fillRect/>
          </a:stretch>
        </p:blipFill>
        <p:spPr bwMode="auto">
          <a:xfrm>
            <a:off x="4728476" y="2148905"/>
            <a:ext cx="651579" cy="399833"/>
          </a:xfrm>
          <a:prstGeom prst="rect">
            <a:avLst/>
          </a:prstGeom>
          <a:noFill/>
          <a:ln w="9525">
            <a:noFill/>
            <a:miter lim="800000"/>
            <a:headEnd/>
            <a:tailEnd/>
          </a:ln>
          <a:effectLst/>
        </p:spPr>
      </p:pic>
      <p:pic>
        <p:nvPicPr>
          <p:cNvPr id="1043" name="Picture 19"/>
          <p:cNvPicPr>
            <a:picLocks noChangeAspect="1" noChangeArrowheads="1"/>
          </p:cNvPicPr>
          <p:nvPr/>
        </p:nvPicPr>
        <p:blipFill>
          <a:blip r:embed="rId15"/>
          <a:srcRect/>
          <a:stretch>
            <a:fillRect/>
          </a:stretch>
        </p:blipFill>
        <p:spPr bwMode="auto">
          <a:xfrm>
            <a:off x="3736981" y="2014538"/>
            <a:ext cx="847728" cy="683121"/>
          </a:xfrm>
          <a:prstGeom prst="rect">
            <a:avLst/>
          </a:prstGeom>
          <a:noFill/>
          <a:ln w="9525">
            <a:noFill/>
            <a:miter lim="800000"/>
            <a:headEnd/>
            <a:tailEnd/>
          </a:ln>
          <a:effectLst/>
        </p:spPr>
      </p:pic>
      <p:pic>
        <p:nvPicPr>
          <p:cNvPr id="1044" name="Picture 20"/>
          <p:cNvPicPr>
            <a:picLocks noChangeAspect="1" noChangeArrowheads="1"/>
          </p:cNvPicPr>
          <p:nvPr/>
        </p:nvPicPr>
        <p:blipFill>
          <a:blip r:embed="rId16"/>
          <a:srcRect/>
          <a:stretch>
            <a:fillRect/>
          </a:stretch>
        </p:blipFill>
        <p:spPr bwMode="auto">
          <a:xfrm>
            <a:off x="4438413" y="2548738"/>
            <a:ext cx="1171578" cy="602917"/>
          </a:xfrm>
          <a:prstGeom prst="rect">
            <a:avLst/>
          </a:prstGeom>
          <a:noFill/>
          <a:ln w="9525">
            <a:noFill/>
            <a:miter lim="800000"/>
            <a:headEnd/>
            <a:tailEnd/>
          </a:ln>
          <a:effectLst/>
        </p:spPr>
      </p:pic>
      <p:pic>
        <p:nvPicPr>
          <p:cNvPr id="1045" name="Picture 21"/>
          <p:cNvPicPr>
            <a:picLocks noChangeAspect="1" noChangeArrowheads="1"/>
          </p:cNvPicPr>
          <p:nvPr/>
        </p:nvPicPr>
        <p:blipFill>
          <a:blip r:embed="rId17"/>
          <a:srcRect/>
          <a:stretch>
            <a:fillRect/>
          </a:stretch>
        </p:blipFill>
        <p:spPr bwMode="auto">
          <a:xfrm>
            <a:off x="3094601" y="2492373"/>
            <a:ext cx="642380" cy="584931"/>
          </a:xfrm>
          <a:prstGeom prst="rect">
            <a:avLst/>
          </a:prstGeom>
          <a:noFill/>
          <a:ln w="9525">
            <a:noFill/>
            <a:miter lim="800000"/>
            <a:headEnd/>
            <a:tailEnd/>
          </a:ln>
          <a:effectLst/>
        </p:spPr>
      </p:pic>
      <p:sp>
        <p:nvSpPr>
          <p:cNvPr id="41" name="TextBox 40"/>
          <p:cNvSpPr txBox="1"/>
          <p:nvPr/>
        </p:nvSpPr>
        <p:spPr>
          <a:xfrm>
            <a:off x="1593841" y="576922"/>
            <a:ext cx="214314" cy="900246"/>
          </a:xfrm>
          <a:prstGeom prst="rect">
            <a:avLst/>
          </a:prstGeom>
          <a:noFill/>
        </p:spPr>
        <p:txBody>
          <a:bodyPr wrap="square" rtlCol="0">
            <a:spAutoFit/>
          </a:bodyPr>
          <a:lstStyle/>
          <a:p>
            <a:r>
              <a:rPr lang="en-US" sz="1050" b="1" dirty="0" smtClean="0">
                <a:solidFill>
                  <a:srgbClr val="FF0000"/>
                </a:solidFill>
              </a:rPr>
              <a:t>G</a:t>
            </a:r>
          </a:p>
          <a:p>
            <a:r>
              <a:rPr lang="en-US" sz="1050" b="1" dirty="0" smtClean="0">
                <a:solidFill>
                  <a:srgbClr val="FF0000"/>
                </a:solidFill>
              </a:rPr>
              <a:t>E</a:t>
            </a:r>
          </a:p>
          <a:p>
            <a:r>
              <a:rPr lang="en-US" sz="1050" b="1" dirty="0" smtClean="0">
                <a:solidFill>
                  <a:srgbClr val="FF0000"/>
                </a:solidFill>
              </a:rPr>
              <a:t>N</a:t>
            </a:r>
          </a:p>
          <a:p>
            <a:r>
              <a:rPr lang="en-US" sz="1050" b="1" dirty="0" smtClean="0">
                <a:solidFill>
                  <a:srgbClr val="FF0000"/>
                </a:solidFill>
              </a:rPr>
              <a:t>O</a:t>
            </a:r>
          </a:p>
          <a:p>
            <a:r>
              <a:rPr lang="en-US" sz="1050" b="1" dirty="0" smtClean="0">
                <a:solidFill>
                  <a:srgbClr val="FF0000"/>
                </a:solidFill>
              </a:rPr>
              <a:t>U</a:t>
            </a:r>
            <a:endParaRPr lang="ru-RU" sz="1050" b="1" dirty="0">
              <a:solidFill>
                <a:srgbClr val="FF0000"/>
              </a:solidFill>
            </a:endParaRPr>
          </a:p>
        </p:txBody>
      </p:sp>
      <p:sp>
        <p:nvSpPr>
          <p:cNvPr id="42" name="TextBox 41"/>
          <p:cNvSpPr txBox="1"/>
          <p:nvPr/>
        </p:nvSpPr>
        <p:spPr>
          <a:xfrm>
            <a:off x="1165213" y="719798"/>
            <a:ext cx="990608" cy="900246"/>
          </a:xfrm>
          <a:prstGeom prst="rect">
            <a:avLst/>
          </a:prstGeom>
          <a:noFill/>
        </p:spPr>
        <p:txBody>
          <a:bodyPr wrap="square" rtlCol="0">
            <a:spAutoFit/>
          </a:bodyPr>
          <a:lstStyle/>
          <a:p>
            <a:r>
              <a:rPr lang="en-US" sz="1050" b="1" dirty="0" smtClean="0">
                <a:solidFill>
                  <a:srgbClr val="FF0000"/>
                </a:solidFill>
              </a:rPr>
              <a:t>J</a:t>
            </a:r>
          </a:p>
          <a:p>
            <a:r>
              <a:rPr lang="en-US" sz="1050" b="1" dirty="0" smtClean="0">
                <a:solidFill>
                  <a:srgbClr val="FF0000"/>
                </a:solidFill>
              </a:rPr>
              <a:t>A</a:t>
            </a:r>
          </a:p>
          <a:p>
            <a:r>
              <a:rPr lang="en-US" sz="1050" b="1" dirty="0" smtClean="0">
                <a:solidFill>
                  <a:srgbClr val="FF0000"/>
                </a:solidFill>
              </a:rPr>
              <a:t>M</a:t>
            </a:r>
          </a:p>
          <a:p>
            <a:r>
              <a:rPr lang="en-US" sz="1050" b="1" dirty="0" smtClean="0">
                <a:solidFill>
                  <a:srgbClr val="FF0000"/>
                </a:solidFill>
              </a:rPr>
              <a:t>B</a:t>
            </a:r>
          </a:p>
          <a:p>
            <a:r>
              <a:rPr lang="en-US" sz="1050" b="1" dirty="0" smtClean="0">
                <a:solidFill>
                  <a:srgbClr val="FF0000"/>
                </a:solidFill>
              </a:rPr>
              <a:t>E</a:t>
            </a:r>
            <a:endParaRPr lang="ru-RU" sz="1050" b="1" dirty="0">
              <a:solidFill>
                <a:srgbClr val="FF0000"/>
              </a:solidFill>
            </a:endParaRPr>
          </a:p>
        </p:txBody>
      </p:sp>
      <p:sp>
        <p:nvSpPr>
          <p:cNvPr id="43" name="TextBox 42"/>
          <p:cNvSpPr txBox="1"/>
          <p:nvPr/>
        </p:nvSpPr>
        <p:spPr>
          <a:xfrm>
            <a:off x="2165345" y="1076988"/>
            <a:ext cx="214314" cy="738664"/>
          </a:xfrm>
          <a:prstGeom prst="rect">
            <a:avLst/>
          </a:prstGeom>
          <a:noFill/>
        </p:spPr>
        <p:txBody>
          <a:bodyPr wrap="square" rtlCol="0">
            <a:spAutoFit/>
          </a:bodyPr>
          <a:lstStyle/>
          <a:p>
            <a:r>
              <a:rPr lang="en-US" sz="1050" b="1" dirty="0" smtClean="0">
                <a:solidFill>
                  <a:srgbClr val="FF0000"/>
                </a:solidFill>
              </a:rPr>
              <a:t>T</a:t>
            </a:r>
          </a:p>
          <a:p>
            <a:r>
              <a:rPr lang="en-US" sz="1050" b="1" dirty="0" smtClean="0">
                <a:solidFill>
                  <a:srgbClr val="FF0000"/>
                </a:solidFill>
              </a:rPr>
              <a:t>E</a:t>
            </a:r>
          </a:p>
          <a:p>
            <a:r>
              <a:rPr lang="en-US" sz="1050" b="1" dirty="0" smtClean="0">
                <a:solidFill>
                  <a:srgbClr val="FF0000"/>
                </a:solidFill>
              </a:rPr>
              <a:t>T</a:t>
            </a:r>
          </a:p>
          <a:p>
            <a:r>
              <a:rPr lang="en-US" sz="1050" b="1" dirty="0" smtClean="0">
                <a:solidFill>
                  <a:srgbClr val="FF0000"/>
                </a:solidFill>
              </a:rPr>
              <a:t>E</a:t>
            </a:r>
          </a:p>
        </p:txBody>
      </p:sp>
      <p:sp>
        <p:nvSpPr>
          <p:cNvPr id="44" name="TextBox 43"/>
          <p:cNvSpPr txBox="1"/>
          <p:nvPr/>
        </p:nvSpPr>
        <p:spPr>
          <a:xfrm>
            <a:off x="1236651" y="1223252"/>
            <a:ext cx="1214446" cy="253916"/>
          </a:xfrm>
          <a:prstGeom prst="rect">
            <a:avLst/>
          </a:prstGeom>
          <a:noFill/>
        </p:spPr>
        <p:txBody>
          <a:bodyPr wrap="square" rtlCol="0">
            <a:spAutoFit/>
          </a:bodyPr>
          <a:lstStyle/>
          <a:p>
            <a:r>
              <a:rPr lang="en-US" sz="1050" b="1" dirty="0" smtClean="0">
                <a:solidFill>
                  <a:srgbClr val="FF0000"/>
                </a:solidFill>
              </a:rPr>
              <a:t>    O        C   H</a:t>
            </a:r>
            <a:endParaRPr lang="ru-RU" sz="1050" b="1" dirty="0">
              <a:solidFill>
                <a:srgbClr val="FF0000"/>
              </a:solidFill>
            </a:endParaRPr>
          </a:p>
        </p:txBody>
      </p:sp>
      <p:sp>
        <p:nvSpPr>
          <p:cNvPr id="45" name="TextBox 44"/>
          <p:cNvSpPr txBox="1"/>
          <p:nvPr/>
        </p:nvSpPr>
        <p:spPr>
          <a:xfrm>
            <a:off x="3808419" y="1229388"/>
            <a:ext cx="214314" cy="738664"/>
          </a:xfrm>
          <a:prstGeom prst="rect">
            <a:avLst/>
          </a:prstGeom>
          <a:noFill/>
        </p:spPr>
        <p:txBody>
          <a:bodyPr wrap="square" rtlCol="0">
            <a:spAutoFit/>
          </a:bodyPr>
          <a:lstStyle/>
          <a:p>
            <a:r>
              <a:rPr lang="en-US" sz="1050" b="1" dirty="0" smtClean="0">
                <a:solidFill>
                  <a:srgbClr val="FF0000"/>
                </a:solidFill>
              </a:rPr>
              <a:t>P</a:t>
            </a:r>
          </a:p>
          <a:p>
            <a:r>
              <a:rPr lang="en-US" sz="1050" b="1" dirty="0" smtClean="0">
                <a:solidFill>
                  <a:srgbClr val="FF0000"/>
                </a:solidFill>
              </a:rPr>
              <a:t>I</a:t>
            </a:r>
          </a:p>
          <a:p>
            <a:r>
              <a:rPr lang="en-US" sz="1050" b="1" dirty="0" smtClean="0">
                <a:solidFill>
                  <a:srgbClr val="FF0000"/>
                </a:solidFill>
              </a:rPr>
              <a:t>E</a:t>
            </a:r>
          </a:p>
          <a:p>
            <a:r>
              <a:rPr lang="en-US" sz="1050" b="1" dirty="0" smtClean="0">
                <a:solidFill>
                  <a:srgbClr val="FF0000"/>
                </a:solidFill>
              </a:rPr>
              <a:t>D</a:t>
            </a:r>
          </a:p>
        </p:txBody>
      </p:sp>
      <p:sp>
        <p:nvSpPr>
          <p:cNvPr id="46" name="TextBox 45"/>
          <p:cNvSpPr txBox="1"/>
          <p:nvPr/>
        </p:nvSpPr>
        <p:spPr>
          <a:xfrm>
            <a:off x="4451361" y="1191416"/>
            <a:ext cx="214314" cy="577081"/>
          </a:xfrm>
          <a:prstGeom prst="rect">
            <a:avLst/>
          </a:prstGeom>
          <a:noFill/>
        </p:spPr>
        <p:txBody>
          <a:bodyPr wrap="square" rtlCol="0">
            <a:spAutoFit/>
          </a:bodyPr>
          <a:lstStyle/>
          <a:p>
            <a:r>
              <a:rPr lang="en-US" sz="1050" b="1" dirty="0" smtClean="0">
                <a:solidFill>
                  <a:srgbClr val="FF0000"/>
                </a:solidFill>
              </a:rPr>
              <a:t>N</a:t>
            </a:r>
          </a:p>
          <a:p>
            <a:r>
              <a:rPr lang="en-US" sz="1050" b="1" dirty="0" smtClean="0">
                <a:solidFill>
                  <a:srgbClr val="FF0000"/>
                </a:solidFill>
              </a:rPr>
              <a:t>E</a:t>
            </a:r>
          </a:p>
          <a:p>
            <a:r>
              <a:rPr lang="en-US" sz="1050" b="1" dirty="0" smtClean="0">
                <a:solidFill>
                  <a:srgbClr val="FF0000"/>
                </a:solidFill>
              </a:rPr>
              <a:t>Z</a:t>
            </a:r>
          </a:p>
        </p:txBody>
      </p:sp>
      <p:sp>
        <p:nvSpPr>
          <p:cNvPr id="47" name="TextBox 46"/>
          <p:cNvSpPr txBox="1"/>
          <p:nvPr/>
        </p:nvSpPr>
        <p:spPr>
          <a:xfrm>
            <a:off x="2593973" y="1381788"/>
            <a:ext cx="214314" cy="738664"/>
          </a:xfrm>
          <a:prstGeom prst="rect">
            <a:avLst/>
          </a:prstGeom>
          <a:noFill/>
        </p:spPr>
        <p:txBody>
          <a:bodyPr wrap="square" rtlCol="0">
            <a:spAutoFit/>
          </a:bodyPr>
          <a:lstStyle/>
          <a:p>
            <a:r>
              <a:rPr lang="en-US" sz="1050" b="1" dirty="0" smtClean="0">
                <a:solidFill>
                  <a:srgbClr val="FF0000"/>
                </a:solidFill>
              </a:rPr>
              <a:t>M</a:t>
            </a:r>
          </a:p>
          <a:p>
            <a:r>
              <a:rPr lang="en-US" sz="1050" b="1" dirty="0" smtClean="0">
                <a:solidFill>
                  <a:srgbClr val="FF0000"/>
                </a:solidFill>
              </a:rPr>
              <a:t>A</a:t>
            </a:r>
          </a:p>
          <a:p>
            <a:r>
              <a:rPr lang="en-US" sz="1050" b="1" dirty="0" smtClean="0">
                <a:solidFill>
                  <a:srgbClr val="FF0000"/>
                </a:solidFill>
              </a:rPr>
              <a:t>I</a:t>
            </a:r>
          </a:p>
          <a:p>
            <a:r>
              <a:rPr lang="en-US" sz="1050" b="1" dirty="0" smtClean="0">
                <a:solidFill>
                  <a:srgbClr val="FF0000"/>
                </a:solidFill>
              </a:rPr>
              <a:t>N</a:t>
            </a:r>
          </a:p>
        </p:txBody>
      </p:sp>
      <p:sp>
        <p:nvSpPr>
          <p:cNvPr id="48" name="TextBox 47"/>
          <p:cNvSpPr txBox="1"/>
          <p:nvPr/>
        </p:nvSpPr>
        <p:spPr>
          <a:xfrm>
            <a:off x="3236915" y="1381446"/>
            <a:ext cx="1428760" cy="738664"/>
          </a:xfrm>
          <a:prstGeom prst="rect">
            <a:avLst/>
          </a:prstGeom>
          <a:noFill/>
        </p:spPr>
        <p:txBody>
          <a:bodyPr wrap="square" rtlCol="0">
            <a:spAutoFit/>
          </a:bodyPr>
          <a:lstStyle/>
          <a:p>
            <a:r>
              <a:rPr lang="en-US" sz="1050" b="1" dirty="0" smtClean="0">
                <a:solidFill>
                  <a:srgbClr val="FF0000"/>
                </a:solidFill>
              </a:rPr>
              <a:t>O R    E        L    </a:t>
            </a:r>
            <a:r>
              <a:rPr lang="en-US" sz="1050" b="1" dirty="0" err="1" smtClean="0">
                <a:solidFill>
                  <a:srgbClr val="FF0000"/>
                </a:solidFill>
              </a:rPr>
              <a:t>L</a:t>
            </a:r>
            <a:endParaRPr lang="en-US" sz="1050" b="1" dirty="0" smtClean="0">
              <a:solidFill>
                <a:srgbClr val="FF0000"/>
              </a:solidFill>
            </a:endParaRPr>
          </a:p>
          <a:p>
            <a:r>
              <a:rPr lang="en-US" sz="1050" b="1" dirty="0" smtClean="0">
                <a:solidFill>
                  <a:srgbClr val="FF0000"/>
                </a:solidFill>
              </a:rPr>
              <a:t>E</a:t>
            </a:r>
          </a:p>
          <a:p>
            <a:r>
              <a:rPr lang="en-US" sz="1050" b="1" dirty="0" smtClean="0">
                <a:solidFill>
                  <a:srgbClr val="FF0000"/>
                </a:solidFill>
              </a:rPr>
              <a:t>I</a:t>
            </a:r>
          </a:p>
          <a:p>
            <a:r>
              <a:rPr lang="en-US" sz="1050" b="1" dirty="0" smtClean="0">
                <a:solidFill>
                  <a:srgbClr val="FF0000"/>
                </a:solidFill>
              </a:rPr>
              <a:t>L</a:t>
            </a:r>
          </a:p>
        </p:txBody>
      </p:sp>
      <p:sp>
        <p:nvSpPr>
          <p:cNvPr id="49" name="TextBox 48"/>
          <p:cNvSpPr txBox="1"/>
          <p:nvPr/>
        </p:nvSpPr>
        <p:spPr>
          <a:xfrm>
            <a:off x="2236783" y="1548606"/>
            <a:ext cx="1214446" cy="253916"/>
          </a:xfrm>
          <a:prstGeom prst="rect">
            <a:avLst/>
          </a:prstGeom>
          <a:noFill/>
        </p:spPr>
        <p:txBody>
          <a:bodyPr wrap="square" rtlCol="0">
            <a:spAutoFit/>
          </a:bodyPr>
          <a:lstStyle/>
          <a:p>
            <a:r>
              <a:rPr lang="en-US" sz="1050" b="1" dirty="0" smtClean="0">
                <a:solidFill>
                  <a:srgbClr val="FF0000"/>
                </a:solidFill>
              </a:rPr>
              <a:t>    P        U   L</a:t>
            </a:r>
            <a:endParaRPr lang="ru-RU" sz="1050" b="1" dirty="0">
              <a:solidFill>
                <a:srgbClr val="FF0000"/>
              </a:solidFill>
            </a:endParaRPr>
          </a:p>
        </p:txBody>
      </p:sp>
      <p:sp>
        <p:nvSpPr>
          <p:cNvPr id="50" name="TextBox 49"/>
          <p:cNvSpPr txBox="1"/>
          <p:nvPr/>
        </p:nvSpPr>
        <p:spPr>
          <a:xfrm>
            <a:off x="3879857" y="1691482"/>
            <a:ext cx="1214446" cy="253916"/>
          </a:xfrm>
          <a:prstGeom prst="rect">
            <a:avLst/>
          </a:prstGeom>
          <a:noFill/>
        </p:spPr>
        <p:txBody>
          <a:bodyPr wrap="square" rtlCol="0">
            <a:spAutoFit/>
          </a:bodyPr>
          <a:lstStyle/>
          <a:p>
            <a:r>
              <a:rPr lang="en-US" sz="1050" b="1" dirty="0" smtClean="0">
                <a:solidFill>
                  <a:srgbClr val="FF0000"/>
                </a:solidFill>
              </a:rPr>
              <a:t>    O  S</a:t>
            </a:r>
            <a:endParaRPr lang="ru-RU" sz="1050" b="1" dirty="0">
              <a:solidFill>
                <a:srgbClr val="FF0000"/>
              </a:solidFill>
            </a:endParaRPr>
          </a:p>
        </p:txBody>
      </p:sp>
      <p:sp>
        <p:nvSpPr>
          <p:cNvPr id="51" name="TextBox 50"/>
          <p:cNvSpPr txBox="1"/>
          <p:nvPr/>
        </p:nvSpPr>
        <p:spPr>
          <a:xfrm>
            <a:off x="2093907" y="1847488"/>
            <a:ext cx="1214446" cy="253916"/>
          </a:xfrm>
          <a:prstGeom prst="rect">
            <a:avLst/>
          </a:prstGeom>
          <a:noFill/>
        </p:spPr>
        <p:txBody>
          <a:bodyPr wrap="square" rtlCol="0">
            <a:spAutoFit/>
          </a:bodyPr>
          <a:lstStyle/>
          <a:p>
            <a:r>
              <a:rPr lang="en-US" sz="1050" b="1" dirty="0" smtClean="0">
                <a:solidFill>
                  <a:srgbClr val="FF0000"/>
                </a:solidFill>
              </a:rPr>
              <a:t>    D   E        T</a:t>
            </a:r>
            <a:endParaRPr lang="ru-RU" sz="1050" b="1" dirty="0">
              <a:solidFill>
                <a:srgbClr val="FF0000"/>
              </a:solidFill>
            </a:endParaRPr>
          </a:p>
        </p:txBody>
      </p:sp>
      <p:sp>
        <p:nvSpPr>
          <p:cNvPr id="52" name="TextBox 51"/>
          <p:cNvSpPr txBox="1"/>
          <p:nvPr/>
        </p:nvSpPr>
        <p:spPr>
          <a:xfrm>
            <a:off x="2379659" y="2005682"/>
            <a:ext cx="990608" cy="1061829"/>
          </a:xfrm>
          <a:prstGeom prst="rect">
            <a:avLst/>
          </a:prstGeom>
          <a:noFill/>
        </p:spPr>
        <p:txBody>
          <a:bodyPr wrap="square" rtlCol="0">
            <a:spAutoFit/>
          </a:bodyPr>
          <a:lstStyle/>
          <a:p>
            <a:r>
              <a:rPr lang="en-US" sz="1050" b="1" dirty="0" smtClean="0">
                <a:solidFill>
                  <a:srgbClr val="FF0000"/>
                </a:solidFill>
              </a:rPr>
              <a:t>S</a:t>
            </a:r>
          </a:p>
          <a:p>
            <a:r>
              <a:rPr lang="en-US" sz="1050" b="1" dirty="0" smtClean="0">
                <a:solidFill>
                  <a:srgbClr val="FF0000"/>
                </a:solidFill>
              </a:rPr>
              <a:t>T</a:t>
            </a:r>
          </a:p>
          <a:p>
            <a:r>
              <a:rPr lang="en-US" sz="1050" b="1" dirty="0" smtClean="0">
                <a:solidFill>
                  <a:srgbClr val="FF0000"/>
                </a:solidFill>
              </a:rPr>
              <a:t>O</a:t>
            </a:r>
          </a:p>
          <a:p>
            <a:r>
              <a:rPr lang="en-US" sz="1050" b="1" dirty="0" smtClean="0">
                <a:solidFill>
                  <a:srgbClr val="FF0000"/>
                </a:solidFill>
              </a:rPr>
              <a:t>M</a:t>
            </a:r>
          </a:p>
          <a:p>
            <a:r>
              <a:rPr lang="en-US" sz="1050" b="1" dirty="0" smtClean="0">
                <a:solidFill>
                  <a:srgbClr val="FF0000"/>
                </a:solidFill>
              </a:rPr>
              <a:t>A</a:t>
            </a:r>
          </a:p>
          <a:p>
            <a:r>
              <a:rPr lang="en-US" sz="1050" b="1" dirty="0" smtClean="0">
                <a:solidFill>
                  <a:srgbClr val="FF0000"/>
                </a:solidFill>
              </a:rPr>
              <a:t>C</a:t>
            </a:r>
            <a:endParaRPr lang="ru-RU" sz="1050" b="1" dirty="0">
              <a:solidFill>
                <a:srgbClr val="FF0000"/>
              </a:solidFill>
            </a:endParaRPr>
          </a:p>
        </p:txBody>
      </p:sp>
      <p:sp>
        <p:nvSpPr>
          <p:cNvPr id="53" name="TextBox 52"/>
          <p:cNvSpPr txBox="1"/>
          <p:nvPr/>
        </p:nvSpPr>
        <p:spPr>
          <a:xfrm>
            <a:off x="2093907" y="2294822"/>
            <a:ext cx="1214446" cy="253916"/>
          </a:xfrm>
          <a:prstGeom prst="rect">
            <a:avLst/>
          </a:prstGeom>
          <a:noFill/>
        </p:spPr>
        <p:txBody>
          <a:bodyPr wrap="square" rtlCol="0">
            <a:spAutoFit/>
          </a:bodyPr>
          <a:lstStyle/>
          <a:p>
            <a:r>
              <a:rPr lang="en-US" sz="1050" b="1" dirty="0" smtClean="0">
                <a:solidFill>
                  <a:srgbClr val="FF0000"/>
                </a:solidFill>
              </a:rPr>
              <a:t>    D        I  G     T</a:t>
            </a:r>
            <a:endParaRPr lang="ru-RU" sz="1050" b="1" dirty="0">
              <a:solidFill>
                <a:srgbClr val="FF0000"/>
              </a:solidFill>
            </a:endParaRPr>
          </a:p>
        </p:txBody>
      </p:sp>
      <p:sp>
        <p:nvSpPr>
          <p:cNvPr id="56" name="TextBox 55"/>
          <p:cNvSpPr txBox="1"/>
          <p:nvPr/>
        </p:nvSpPr>
        <p:spPr>
          <a:xfrm>
            <a:off x="1879593" y="2620176"/>
            <a:ext cx="1214446" cy="253916"/>
          </a:xfrm>
          <a:prstGeom prst="rect">
            <a:avLst/>
          </a:prstGeom>
          <a:noFill/>
        </p:spPr>
        <p:txBody>
          <a:bodyPr wrap="square" rtlCol="0">
            <a:spAutoFit/>
          </a:bodyPr>
          <a:lstStyle/>
          <a:p>
            <a:r>
              <a:rPr lang="en-US" sz="1050" b="1" dirty="0" smtClean="0">
                <a:solidFill>
                  <a:srgbClr val="FF0000"/>
                </a:solidFill>
              </a:rPr>
              <a:t>    B  R        S</a:t>
            </a:r>
            <a:endParaRPr lang="ru-RU" sz="1050" b="1" dirty="0">
              <a:solidFill>
                <a:srgbClr val="FF0000"/>
              </a:solidFill>
            </a:endParaRPr>
          </a:p>
        </p:txBody>
      </p:sp>
      <p:sp>
        <p:nvSpPr>
          <p:cNvPr id="57" name="Прямоугольник 56"/>
          <p:cNvSpPr/>
          <p:nvPr/>
        </p:nvSpPr>
        <p:spPr>
          <a:xfrm>
            <a:off x="817579" y="72221"/>
            <a:ext cx="4319588" cy="400110"/>
          </a:xfrm>
          <a:prstGeom prst="rect">
            <a:avLst/>
          </a:prstGeom>
        </p:spPr>
        <p:txBody>
          <a:bodyPr wrap="square">
            <a:spAutoFit/>
          </a:bodyPr>
          <a:lstStyle/>
          <a:p>
            <a:pPr algn="ctr"/>
            <a:r>
              <a:rPr lang="fr-FR" sz="2000" dirty="0" smtClean="0"/>
              <a:t>Trouvez les noms du corps humain</a:t>
            </a:r>
            <a:endParaRPr lang="ru-RU" sz="2000" dirty="0"/>
          </a:p>
        </p:txBody>
      </p:sp>
    </p:spTree>
    <p:extLst>
      <p:ext uri="{BB962C8B-B14F-4D97-AF65-F5344CB8AC3E}">
        <p14:creationId xmlns:p14="http://schemas.microsoft.com/office/powerpoint/2010/main" val="56154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blinds(horizont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blinds(horizontal)">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linds(horizontal)">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linds(horizont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blinds(horizontal)">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blinds(horizontal)">
                                      <p:cBhvr>
                                        <p:cTn id="47" dur="500"/>
                                        <p:tgtEl>
                                          <p:spTgt spid="4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linds(horizontal)">
                                      <p:cBhvr>
                                        <p:cTn id="57" dur="5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blinds(horizontal)">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animEffect transition="in" filter="blinds(horizontal)">
                                      <p:cBhvr>
                                        <p:cTn id="67" dur="500"/>
                                        <p:tgtEl>
                                          <p:spTgt spid="5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blinds(horizontal)">
                                      <p:cBhvr>
                                        <p:cTn id="7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P spid="51" grpId="0"/>
      <p:bldP spid="52" grpId="0"/>
      <p:bldP spid="53"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36519" y="567110"/>
            <a:ext cx="5143535" cy="338554"/>
          </a:xfrm>
          <a:prstGeom prst="rect">
            <a:avLst/>
          </a:prstGeom>
          <a:noFill/>
        </p:spPr>
        <p:txBody>
          <a:bodyPr wrap="square" rtlCol="0">
            <a:spAutoFit/>
          </a:bodyPr>
          <a:lstStyle/>
          <a:p>
            <a:pPr algn="ctr"/>
            <a:r>
              <a:rPr lang="en-US" sz="1600" dirty="0" err="1" smtClean="0">
                <a:solidFill>
                  <a:schemeClr val="tx2"/>
                </a:solidFill>
              </a:rPr>
              <a:t>Observez</a:t>
            </a:r>
            <a:r>
              <a:rPr lang="en-US" sz="1600" dirty="0" smtClean="0">
                <a:solidFill>
                  <a:schemeClr val="tx2"/>
                </a:solidFill>
              </a:rPr>
              <a:t> </a:t>
            </a:r>
            <a:r>
              <a:rPr lang="en-US" sz="1600" dirty="0" err="1" smtClean="0">
                <a:solidFill>
                  <a:schemeClr val="tx2"/>
                </a:solidFill>
              </a:rPr>
              <a:t>ces</a:t>
            </a:r>
            <a:r>
              <a:rPr lang="en-US" sz="1600" dirty="0" smtClean="0">
                <a:solidFill>
                  <a:schemeClr val="tx2"/>
                </a:solidFill>
              </a:rPr>
              <a:t> photos. </a:t>
            </a:r>
            <a:r>
              <a:rPr lang="en-US" sz="1600" dirty="0" err="1" smtClean="0">
                <a:solidFill>
                  <a:schemeClr val="tx2"/>
                </a:solidFill>
              </a:rPr>
              <a:t>Vous</a:t>
            </a:r>
            <a:r>
              <a:rPr lang="en-US" sz="1600" dirty="0" smtClean="0">
                <a:solidFill>
                  <a:schemeClr val="tx2"/>
                </a:solidFill>
              </a:rPr>
              <a:t> </a:t>
            </a:r>
            <a:r>
              <a:rPr lang="en-US" sz="1600" dirty="0" err="1" smtClean="0">
                <a:solidFill>
                  <a:schemeClr val="tx2"/>
                </a:solidFill>
              </a:rPr>
              <a:t>connaissez</a:t>
            </a:r>
            <a:r>
              <a:rPr lang="en-US" sz="1600" dirty="0" smtClean="0">
                <a:solidFill>
                  <a:schemeClr val="tx2"/>
                </a:solidFill>
              </a:rPr>
              <a:t> </a:t>
            </a:r>
            <a:r>
              <a:rPr lang="en-US" sz="1600" dirty="0" err="1" smtClean="0">
                <a:solidFill>
                  <a:schemeClr val="tx2"/>
                </a:solidFill>
              </a:rPr>
              <a:t>ces</a:t>
            </a:r>
            <a:r>
              <a:rPr lang="en-US" sz="1600" dirty="0" smtClean="0">
                <a:solidFill>
                  <a:schemeClr val="tx2"/>
                </a:solidFill>
              </a:rPr>
              <a:t> </a:t>
            </a:r>
            <a:r>
              <a:rPr lang="en-US" sz="1600" dirty="0" err="1" smtClean="0">
                <a:solidFill>
                  <a:schemeClr val="tx2"/>
                </a:solidFill>
              </a:rPr>
              <a:t>sportifs</a:t>
            </a:r>
            <a:r>
              <a:rPr lang="en-US" sz="1600" dirty="0" smtClean="0">
                <a:solidFill>
                  <a:schemeClr val="tx2"/>
                </a:solidFill>
              </a:rPr>
              <a:t>?</a:t>
            </a:r>
            <a:endParaRPr lang="ru-RU" sz="1600" dirty="0">
              <a:solidFill>
                <a:schemeClr val="tx2"/>
              </a:solidFill>
            </a:endParaRPr>
          </a:p>
        </p:txBody>
      </p:sp>
      <p:pic>
        <p:nvPicPr>
          <p:cNvPr id="7" name="Picture 3"/>
          <p:cNvPicPr>
            <a:picLocks noChangeAspect="1" noChangeArrowheads="1"/>
          </p:cNvPicPr>
          <p:nvPr/>
        </p:nvPicPr>
        <p:blipFill>
          <a:blip r:embed="rId2"/>
          <a:srcRect l="31231" r="34646"/>
          <a:stretch>
            <a:fillRect/>
          </a:stretch>
        </p:blipFill>
        <p:spPr bwMode="auto">
          <a:xfrm>
            <a:off x="350819" y="925518"/>
            <a:ext cx="1618294" cy="1908972"/>
          </a:xfrm>
          <a:prstGeom prst="rect">
            <a:avLst/>
          </a:prstGeom>
          <a:noFill/>
          <a:ln w="9525">
            <a:noFill/>
            <a:miter lim="800000"/>
            <a:headEnd/>
            <a:tailEnd/>
          </a:ln>
          <a:effectLst/>
        </p:spPr>
      </p:pic>
      <p:pic>
        <p:nvPicPr>
          <p:cNvPr id="8" name="Picture 5" descr="Who will negotiate Lionel Messi's new contract at Barcelona? - Football  Espana"/>
          <p:cNvPicPr>
            <a:picLocks noChangeAspect="1" noChangeArrowheads="1"/>
          </p:cNvPicPr>
          <p:nvPr/>
        </p:nvPicPr>
        <p:blipFill>
          <a:blip r:embed="rId3"/>
          <a:srcRect l="34281" r="31031" b="24132"/>
          <a:stretch>
            <a:fillRect/>
          </a:stretch>
        </p:blipFill>
        <p:spPr bwMode="auto">
          <a:xfrm>
            <a:off x="2522535" y="1048540"/>
            <a:ext cx="1071570" cy="1561490"/>
          </a:xfrm>
          <a:prstGeom prst="rect">
            <a:avLst/>
          </a:prstGeom>
          <a:noFill/>
        </p:spPr>
      </p:pic>
      <p:sp>
        <p:nvSpPr>
          <p:cNvPr id="9" name="AutoShape 7" descr="Rafael Nadal: 'I was told my career could be over when I was just 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AutoShape 9" descr="Rafael Nadal: 'I was told my career could be over when I was just 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1" name="AutoShape 11" descr="Rafael Nadal: 'I was told my career could be over when I was just 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AutoShape 13" descr="Rafael Nadal plays twice as fast now - he's a different player,' says  veter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 name="AutoShape 15" descr="Rafael Nadal plays twice as fast now - he's a different player,' says  veter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 name="Picture 16"/>
          <p:cNvPicPr>
            <a:picLocks noChangeAspect="1" noChangeArrowheads="1"/>
          </p:cNvPicPr>
          <p:nvPr/>
        </p:nvPicPr>
        <p:blipFill>
          <a:blip r:embed="rId4"/>
          <a:srcRect l="24916" r="16958"/>
          <a:stretch>
            <a:fillRect/>
          </a:stretch>
        </p:blipFill>
        <p:spPr bwMode="auto">
          <a:xfrm>
            <a:off x="4050378" y="1119978"/>
            <a:ext cx="1329676" cy="1143799"/>
          </a:xfrm>
          <a:prstGeom prst="rect">
            <a:avLst/>
          </a:prstGeom>
          <a:noFill/>
          <a:ln w="9525">
            <a:noFill/>
            <a:miter lim="800000"/>
            <a:headEnd/>
            <a:tailEnd/>
          </a:ln>
          <a:effectLst/>
        </p:spPr>
      </p:pic>
      <p:sp>
        <p:nvSpPr>
          <p:cNvPr id="15" name="Прямоугольник 14"/>
          <p:cNvSpPr/>
          <p:nvPr/>
        </p:nvSpPr>
        <p:spPr>
          <a:xfrm>
            <a:off x="93643" y="1834358"/>
            <a:ext cx="2143140" cy="1428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Khassanboy</a:t>
            </a:r>
            <a:r>
              <a:rPr lang="en-US" dirty="0" smtClean="0"/>
              <a:t> </a:t>
            </a:r>
            <a:r>
              <a:rPr lang="en-US" dirty="0" err="1" smtClean="0"/>
              <a:t>Doustmatov</a:t>
            </a:r>
            <a:endParaRPr lang="ru-RU" dirty="0"/>
          </a:p>
        </p:txBody>
      </p:sp>
      <p:sp>
        <p:nvSpPr>
          <p:cNvPr id="16" name="Прямоугольник 15"/>
          <p:cNvSpPr/>
          <p:nvPr/>
        </p:nvSpPr>
        <p:spPr>
          <a:xfrm>
            <a:off x="93643" y="2867828"/>
            <a:ext cx="2143140" cy="1428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Rousslan</a:t>
            </a:r>
            <a:r>
              <a:rPr lang="en-US" dirty="0" smtClean="0"/>
              <a:t> </a:t>
            </a:r>
            <a:r>
              <a:rPr lang="en-US" dirty="0" err="1" smtClean="0"/>
              <a:t>Nouriddinov</a:t>
            </a:r>
            <a:endParaRPr lang="ru-RU" dirty="0"/>
          </a:p>
        </p:txBody>
      </p:sp>
      <p:sp>
        <p:nvSpPr>
          <p:cNvPr id="17" name="Прямоугольник 16"/>
          <p:cNvSpPr/>
          <p:nvPr/>
        </p:nvSpPr>
        <p:spPr>
          <a:xfrm>
            <a:off x="2022469" y="2620176"/>
            <a:ext cx="2143140" cy="1428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Lionel  </a:t>
            </a:r>
            <a:r>
              <a:rPr lang="en-US" dirty="0" err="1" smtClean="0"/>
              <a:t>Messi</a:t>
            </a:r>
            <a:endParaRPr lang="ru-RU" dirty="0"/>
          </a:p>
        </p:txBody>
      </p:sp>
      <p:sp>
        <p:nvSpPr>
          <p:cNvPr id="18" name="Прямоугольник 17"/>
          <p:cNvSpPr/>
          <p:nvPr/>
        </p:nvSpPr>
        <p:spPr>
          <a:xfrm>
            <a:off x="3736981" y="2262986"/>
            <a:ext cx="1928826" cy="14287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Rafael  </a:t>
            </a:r>
            <a:r>
              <a:rPr lang="en-US" dirty="0" err="1" smtClean="0"/>
              <a:t>Nadal</a:t>
            </a:r>
            <a:endParaRPr lang="ru-RU" dirty="0"/>
          </a:p>
        </p:txBody>
      </p:sp>
    </p:spTree>
    <p:extLst>
      <p:ext uri="{BB962C8B-B14F-4D97-AF65-F5344CB8AC3E}">
        <p14:creationId xmlns:p14="http://schemas.microsoft.com/office/powerpoint/2010/main" val="107781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amond(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amond(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amond(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151118</TotalTime>
  <Words>627</Words>
  <Application>Microsoft Office PowerPoint</Application>
  <PresentationFormat>Произвольный</PresentationFormat>
  <Paragraphs>128</Paragraphs>
  <Slides>17</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17</vt:i4>
      </vt:variant>
    </vt:vector>
  </HeadingPairs>
  <TitlesOfParts>
    <vt:vector size="27"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Activités  pour le travail indépendant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Azizbek</cp:lastModifiedBy>
  <cp:revision>1454</cp:revision>
  <dcterms:created xsi:type="dcterms:W3CDTF">2014-10-08T23:03:32Z</dcterms:created>
  <dcterms:modified xsi:type="dcterms:W3CDTF">2020-11-11T18:45:14Z</dcterms:modified>
</cp:coreProperties>
</file>