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2.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theme/theme3.xml" ContentType="application/vnd.openxmlformats-officedocument.theme+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theme/theme4.xml" ContentType="application/vnd.openxmlformats-officedocument.theme+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theme/theme5.xml" ContentType="application/vnd.openxmlformats-officedocument.theme+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theme/theme6.xml" ContentType="application/vnd.openxmlformats-officedocument.theme+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theme/theme7.xml" ContentType="application/vnd.openxmlformats-officedocument.theme+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theme/theme8.xml" ContentType="application/vnd.openxmlformats-officedocument.theme+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theme/theme9.xml" ContentType="application/vnd.openxmlformats-officedocument.theme+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0" r:id="rId2"/>
    <p:sldMasterId id="2147483898" r:id="rId3"/>
    <p:sldMasterId id="2147483957" r:id="rId4"/>
    <p:sldMasterId id="2147484016" r:id="rId5"/>
    <p:sldMasterId id="2147484075" r:id="rId6"/>
    <p:sldMasterId id="2147484134" r:id="rId7"/>
    <p:sldMasterId id="2147484193" r:id="rId8"/>
    <p:sldMasterId id="2147484252" r:id="rId9"/>
    <p:sldMasterId id="2147484311" r:id="rId10"/>
  </p:sldMasterIdLst>
  <p:notesMasterIdLst>
    <p:notesMasterId r:id="rId29"/>
  </p:notesMasterIdLst>
  <p:sldIdLst>
    <p:sldId id="1356" r:id="rId11"/>
    <p:sldId id="1402" r:id="rId12"/>
    <p:sldId id="1366" r:id="rId13"/>
    <p:sldId id="262" r:id="rId14"/>
    <p:sldId id="1357" r:id="rId15"/>
    <p:sldId id="1363" r:id="rId16"/>
    <p:sldId id="1360" r:id="rId17"/>
    <p:sldId id="1364" r:id="rId18"/>
    <p:sldId id="1370" r:id="rId19"/>
    <p:sldId id="1372" r:id="rId20"/>
    <p:sldId id="1373" r:id="rId21"/>
    <p:sldId id="1374" r:id="rId22"/>
    <p:sldId id="1375" r:id="rId23"/>
    <p:sldId id="1376" r:id="rId24"/>
    <p:sldId id="1378" r:id="rId25"/>
    <p:sldId id="1380" r:id="rId26"/>
    <p:sldId id="1379" r:id="rId27"/>
    <p:sldId id="1381" r:id="rId28"/>
  </p:sldIdLst>
  <p:sldSz cx="5759450" cy="3240088"/>
  <p:notesSz cx="6858000" cy="9144000"/>
  <p:defaultTextStyle>
    <a:defPPr>
      <a:defRPr lang="en-US"/>
    </a:defPPr>
    <a:lvl1pPr marL="0" algn="l" defTabSz="575895" rtl="0" eaLnBrk="1" latinLnBrk="0" hangingPunct="1">
      <a:defRPr sz="1134" kern="1200">
        <a:solidFill>
          <a:schemeClr val="tx1"/>
        </a:solidFill>
        <a:latin typeface="+mn-lt"/>
        <a:ea typeface="+mn-ea"/>
        <a:cs typeface="+mn-cs"/>
      </a:defRPr>
    </a:lvl1pPr>
    <a:lvl2pPr marL="287948" algn="l" defTabSz="575895" rtl="0" eaLnBrk="1" latinLnBrk="0" hangingPunct="1">
      <a:defRPr sz="1134" kern="1200">
        <a:solidFill>
          <a:schemeClr val="tx1"/>
        </a:solidFill>
        <a:latin typeface="+mn-lt"/>
        <a:ea typeface="+mn-ea"/>
        <a:cs typeface="+mn-cs"/>
      </a:defRPr>
    </a:lvl2pPr>
    <a:lvl3pPr marL="575895" algn="l" defTabSz="575895" rtl="0" eaLnBrk="1" latinLnBrk="0" hangingPunct="1">
      <a:defRPr sz="1134" kern="1200">
        <a:solidFill>
          <a:schemeClr val="tx1"/>
        </a:solidFill>
        <a:latin typeface="+mn-lt"/>
        <a:ea typeface="+mn-ea"/>
        <a:cs typeface="+mn-cs"/>
      </a:defRPr>
    </a:lvl3pPr>
    <a:lvl4pPr marL="863842" algn="l" defTabSz="575895" rtl="0" eaLnBrk="1" latinLnBrk="0" hangingPunct="1">
      <a:defRPr sz="1134" kern="1200">
        <a:solidFill>
          <a:schemeClr val="tx1"/>
        </a:solidFill>
        <a:latin typeface="+mn-lt"/>
        <a:ea typeface="+mn-ea"/>
        <a:cs typeface="+mn-cs"/>
      </a:defRPr>
    </a:lvl4pPr>
    <a:lvl5pPr marL="1151789" algn="l" defTabSz="575895" rtl="0" eaLnBrk="1" latinLnBrk="0" hangingPunct="1">
      <a:defRPr sz="1134" kern="1200">
        <a:solidFill>
          <a:schemeClr val="tx1"/>
        </a:solidFill>
        <a:latin typeface="+mn-lt"/>
        <a:ea typeface="+mn-ea"/>
        <a:cs typeface="+mn-cs"/>
      </a:defRPr>
    </a:lvl5pPr>
    <a:lvl6pPr marL="1439737" algn="l" defTabSz="575895" rtl="0" eaLnBrk="1" latinLnBrk="0" hangingPunct="1">
      <a:defRPr sz="1134" kern="1200">
        <a:solidFill>
          <a:schemeClr val="tx1"/>
        </a:solidFill>
        <a:latin typeface="+mn-lt"/>
        <a:ea typeface="+mn-ea"/>
        <a:cs typeface="+mn-cs"/>
      </a:defRPr>
    </a:lvl6pPr>
    <a:lvl7pPr marL="1727684" algn="l" defTabSz="575895" rtl="0" eaLnBrk="1" latinLnBrk="0" hangingPunct="1">
      <a:defRPr sz="1134" kern="1200">
        <a:solidFill>
          <a:schemeClr val="tx1"/>
        </a:solidFill>
        <a:latin typeface="+mn-lt"/>
        <a:ea typeface="+mn-ea"/>
        <a:cs typeface="+mn-cs"/>
      </a:defRPr>
    </a:lvl7pPr>
    <a:lvl8pPr marL="2015632" algn="l" defTabSz="575895" rtl="0" eaLnBrk="1" latinLnBrk="0" hangingPunct="1">
      <a:defRPr sz="1134" kern="1200">
        <a:solidFill>
          <a:schemeClr val="tx1"/>
        </a:solidFill>
        <a:latin typeface="+mn-lt"/>
        <a:ea typeface="+mn-ea"/>
        <a:cs typeface="+mn-cs"/>
      </a:defRPr>
    </a:lvl8pPr>
    <a:lvl9pPr marL="2303580" algn="l" defTabSz="575895" rtl="0" eaLnBrk="1" latinLnBrk="0" hangingPunct="1">
      <a:defRPr sz="1134" kern="1200">
        <a:solidFill>
          <a:schemeClr val="tx1"/>
        </a:solidFill>
        <a:latin typeface="+mn-lt"/>
        <a:ea typeface="+mn-ea"/>
        <a:cs typeface="+mn-cs"/>
      </a:defRPr>
    </a:lvl9pPr>
  </p:defaultTextStyle>
  <p:extLst>
    <p:ext uri="{521415D9-36F7-43E2-AB2F-B90AF26B5E84}">
      <p14:sectionLst xmlns:p14="http://schemas.microsoft.com/office/powerpoint/2010/main">
        <p14:section name="Font" id="{01319F16-3CEB-44B1-837A-5DFE664B1540}">
          <p14:sldIdLst>
            <p14:sldId id="1356"/>
            <p14:sldId id="1402"/>
            <p14:sldId id="1366"/>
            <p14:sldId id="262"/>
            <p14:sldId id="1357"/>
            <p14:sldId id="1363"/>
            <p14:sldId id="1360"/>
            <p14:sldId id="1364"/>
            <p14:sldId id="1370"/>
            <p14:sldId id="1372"/>
            <p14:sldId id="1373"/>
            <p14:sldId id="1374"/>
            <p14:sldId id="1375"/>
            <p14:sldId id="1376"/>
            <p14:sldId id="1378"/>
            <p14:sldId id="1380"/>
            <p14:sldId id="1379"/>
            <p14:sldId id="1381"/>
          </p14:sldIdLst>
        </p14:section>
        <p14:section name="Custom icons" id="{AE7553D5-C09E-4928-A948-69A0E1F717F4}">
          <p14:sldIdLst/>
        </p14:section>
      </p14:sectionLst>
    </p:ext>
    <p:ext uri="{EFAFB233-063F-42B5-8137-9DF3F51BA10A}">
      <p15:sldGuideLst xmlns="" xmlns:p15="http://schemas.microsoft.com/office/powerpoint/2012/main">
        <p15:guide id="1" orient="horz" pos="742" userDrawn="1">
          <p15:clr>
            <a:srgbClr val="A4A3A4"/>
          </p15:clr>
        </p15:guide>
        <p15:guide id="2" pos="1882" userDrawn="1">
          <p15:clr>
            <a:srgbClr val="A4A3A4"/>
          </p15:clr>
        </p15:guide>
        <p15:guide id="3" orient="horz" pos="517" userDrawn="1">
          <p15:clr>
            <a:srgbClr val="A4A3A4"/>
          </p15:clr>
        </p15:guide>
        <p15:guide id="4" pos="1568" userDrawn="1">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Анвар Фархадович" initials="АФ" lastIdx="1" clrIdx="0">
    <p:extLst>
      <p:ext uri="{19B8F6BF-5375-455C-9EA6-DF929625EA0E}">
        <p15:presenceInfo xmlns="" xmlns:p15="http://schemas.microsoft.com/office/powerpoint/2012/main" userId="b45d8b19bf4079a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DDDDDD"/>
    <a:srgbClr val="B2B2B2"/>
    <a:srgbClr val="FFFFFF"/>
    <a:srgbClr val="808080"/>
    <a:srgbClr val="5F5F5F"/>
    <a:srgbClr val="C0C0C0"/>
    <a:srgbClr val="7F7F7F"/>
    <a:srgbClr val="328682"/>
    <a:srgbClr val="3278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64" autoAdjust="0"/>
    <p:restoredTop sz="95491" autoAdjust="0"/>
  </p:normalViewPr>
  <p:slideViewPr>
    <p:cSldViewPr snapToObjects="1">
      <p:cViewPr>
        <p:scale>
          <a:sx n="110" d="100"/>
          <a:sy n="110" d="100"/>
        </p:scale>
        <p:origin x="-1338" y="-402"/>
      </p:cViewPr>
      <p:guideLst>
        <p:guide orient="horz" pos="742"/>
        <p:guide orient="horz" pos="517"/>
        <p:guide pos="1882"/>
        <p:guide pos="1568"/>
      </p:guideLst>
    </p:cSldViewPr>
  </p:slideViewPr>
  <p:notesTextViewPr>
    <p:cViewPr>
      <p:scale>
        <a:sx n="1" d="1"/>
        <a:sy n="1" d="1"/>
      </p:scale>
      <p:origin x="0" y="0"/>
    </p:cViewPr>
  </p:notesTextViewPr>
  <p:sorterViewPr>
    <p:cViewPr>
      <p:scale>
        <a:sx n="33" d="100"/>
        <a:sy n="33" d="100"/>
      </p:scale>
      <p:origin x="0" y="-35886"/>
    </p:cViewPr>
  </p:sorterViewPr>
  <p:notesViewPr>
    <p:cSldViewPr snapToObjects="1">
      <p:cViewPr varScale="1">
        <p:scale>
          <a:sx n="73" d="100"/>
          <a:sy n="73" d="100"/>
        </p:scale>
        <p:origin x="-3792" y="-11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A1D146-B4E0-1741-B9EE-9789392EFCC4}" type="datetimeFigureOut">
              <a:rPr lang="en-US" smtClean="0"/>
              <a:pPr/>
              <a:t>11/5/2020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863621-2E60-B848-8968-B0341E26A312}" type="slidenum">
              <a:rPr lang="en-US" smtClean="0"/>
              <a:pPr/>
              <a:t>‹#›</a:t>
            </a:fld>
            <a:endParaRPr lang="en-US"/>
          </a:p>
        </p:txBody>
      </p:sp>
    </p:spTree>
    <p:extLst>
      <p:ext uri="{BB962C8B-B14F-4D97-AF65-F5344CB8AC3E}">
        <p14:creationId xmlns:p14="http://schemas.microsoft.com/office/powerpoint/2010/main" val="1730024718"/>
      </p:ext>
    </p:extLst>
  </p:cSld>
  <p:clrMap bg1="lt1" tx1="dk1" bg2="lt2" tx2="dk2" accent1="accent1" accent2="accent2" accent3="accent3" accent4="accent4" accent5="accent5" accent6="accent6" hlink="hlink" folHlink="folHlink"/>
  <p:notesStyle>
    <a:lvl1pPr marL="0" algn="l" defTabSz="287948" rtl="0" eaLnBrk="1" latinLnBrk="0" hangingPunct="1">
      <a:defRPr sz="756" kern="1200">
        <a:solidFill>
          <a:schemeClr val="tx1"/>
        </a:solidFill>
        <a:latin typeface="+mn-lt"/>
        <a:ea typeface="+mn-ea"/>
        <a:cs typeface="+mn-cs"/>
      </a:defRPr>
    </a:lvl1pPr>
    <a:lvl2pPr marL="287948" algn="l" defTabSz="287948" rtl="0" eaLnBrk="1" latinLnBrk="0" hangingPunct="1">
      <a:defRPr sz="756" kern="1200">
        <a:solidFill>
          <a:schemeClr val="tx1"/>
        </a:solidFill>
        <a:latin typeface="+mn-lt"/>
        <a:ea typeface="+mn-ea"/>
        <a:cs typeface="+mn-cs"/>
      </a:defRPr>
    </a:lvl2pPr>
    <a:lvl3pPr marL="575895" algn="l" defTabSz="287948" rtl="0" eaLnBrk="1" latinLnBrk="0" hangingPunct="1">
      <a:defRPr sz="756" kern="1200">
        <a:solidFill>
          <a:schemeClr val="tx1"/>
        </a:solidFill>
        <a:latin typeface="+mn-lt"/>
        <a:ea typeface="+mn-ea"/>
        <a:cs typeface="+mn-cs"/>
      </a:defRPr>
    </a:lvl3pPr>
    <a:lvl4pPr marL="863842" algn="l" defTabSz="287948" rtl="0" eaLnBrk="1" latinLnBrk="0" hangingPunct="1">
      <a:defRPr sz="756" kern="1200">
        <a:solidFill>
          <a:schemeClr val="tx1"/>
        </a:solidFill>
        <a:latin typeface="+mn-lt"/>
        <a:ea typeface="+mn-ea"/>
        <a:cs typeface="+mn-cs"/>
      </a:defRPr>
    </a:lvl4pPr>
    <a:lvl5pPr marL="1151789" algn="l" defTabSz="287948" rtl="0" eaLnBrk="1" latinLnBrk="0" hangingPunct="1">
      <a:defRPr sz="756" kern="1200">
        <a:solidFill>
          <a:schemeClr val="tx1"/>
        </a:solidFill>
        <a:latin typeface="+mn-lt"/>
        <a:ea typeface="+mn-ea"/>
        <a:cs typeface="+mn-cs"/>
      </a:defRPr>
    </a:lvl5pPr>
    <a:lvl6pPr marL="1439737" algn="l" defTabSz="287948" rtl="0" eaLnBrk="1" latinLnBrk="0" hangingPunct="1">
      <a:defRPr sz="756" kern="1200">
        <a:solidFill>
          <a:schemeClr val="tx1"/>
        </a:solidFill>
        <a:latin typeface="+mn-lt"/>
        <a:ea typeface="+mn-ea"/>
        <a:cs typeface="+mn-cs"/>
      </a:defRPr>
    </a:lvl6pPr>
    <a:lvl7pPr marL="1727684" algn="l" defTabSz="287948" rtl="0" eaLnBrk="1" latinLnBrk="0" hangingPunct="1">
      <a:defRPr sz="756" kern="1200">
        <a:solidFill>
          <a:schemeClr val="tx1"/>
        </a:solidFill>
        <a:latin typeface="+mn-lt"/>
        <a:ea typeface="+mn-ea"/>
        <a:cs typeface="+mn-cs"/>
      </a:defRPr>
    </a:lvl7pPr>
    <a:lvl8pPr marL="2015632" algn="l" defTabSz="287948" rtl="0" eaLnBrk="1" latinLnBrk="0" hangingPunct="1">
      <a:defRPr sz="756" kern="1200">
        <a:solidFill>
          <a:schemeClr val="tx1"/>
        </a:solidFill>
        <a:latin typeface="+mn-lt"/>
        <a:ea typeface="+mn-ea"/>
        <a:cs typeface="+mn-cs"/>
      </a:defRPr>
    </a:lvl8pPr>
    <a:lvl9pPr marL="2303580" algn="l" defTabSz="287948" rtl="0" eaLnBrk="1" latinLnBrk="0" hangingPunct="1">
      <a:defRPr sz="756"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21625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9199690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09238442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84719878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78362084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6861941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20407625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99790899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8402445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3194657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7966909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62158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7766238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3465536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1551650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4281277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33064904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3808962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39957860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3419808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30326587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64329925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782530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5188611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99439107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2807749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69626356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93760829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4552547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985887646"/>
      </p:ext>
    </p:extLst>
  </p:cSld>
  <p:clrMapOvr>
    <a:masterClrMapping/>
  </p:clrMapOvr>
  <p:timing>
    <p:tnLst>
      <p:par>
        <p:cTn id="1" dur="indefinite" restart="never" nodeType="tmRoot"/>
      </p:par>
    </p:tnLst>
  </p:timing>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87882542"/>
      </p:ext>
    </p:extLst>
  </p:cSld>
  <p:clrMapOvr>
    <a:masterClrMapping/>
  </p:clrMapOvr>
  <p:timing>
    <p:tnLst>
      <p:par>
        <p:cTn id="1" dur="indefinite" restart="never" nodeType="tmRoot"/>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67343949"/>
      </p:ext>
    </p:extLst>
  </p:cSld>
  <p:clrMapOvr>
    <a:masterClrMapping/>
  </p:clrMapOvr>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56490040"/>
      </p:ext>
    </p:extLst>
  </p:cSld>
  <p:clrMapOvr>
    <a:masterClrMapping/>
  </p:clrMapOvr>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75930834"/>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2093602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80565721"/>
      </p:ext>
    </p:extLst>
  </p:cSld>
  <p:clrMapOvr>
    <a:masterClrMapping/>
  </p:clrMapOvr>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35445075"/>
      </p:ext>
    </p:extLst>
  </p:cSld>
  <p:clrMapOvr>
    <a:masterClrMapping/>
  </p:clrMapOvr>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51238398"/>
      </p:ext>
    </p:extLst>
  </p:cSld>
  <p:clrMapOvr>
    <a:masterClrMapping/>
  </p:clrMapOvr>
  <p:timing>
    <p:tnLst>
      <p:par>
        <p:cTn id="1" dur="indefinite" restart="never" nodeType="tmRoot"/>
      </p:par>
    </p:tn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44786345"/>
      </p:ext>
    </p:extLst>
  </p:cSld>
  <p:clrMapOvr>
    <a:masterClrMapping/>
  </p:clrMapOvr>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638595819"/>
      </p:ext>
    </p:extLst>
  </p:cSld>
  <p:clrMapOvr>
    <a:masterClrMapping/>
  </p:clrMapOvr>
  <p:timing>
    <p:tnLst>
      <p:par>
        <p:cTn id="1" dur="indefinite" restart="never" nodeType="tmRoot"/>
      </p:par>
    </p:tn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82179933"/>
      </p:ext>
    </p:extLst>
  </p:cSld>
  <p:clrMapOvr>
    <a:masterClrMapping/>
  </p:clrMapOvr>
  <p:timing>
    <p:tnLst>
      <p:par>
        <p:cTn id="1" dur="indefinite" restart="never" nodeType="tmRoot"/>
      </p:par>
    </p:tn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7958878"/>
      </p:ext>
    </p:extLst>
  </p:cSld>
  <p:clrMapOvr>
    <a:masterClrMapping/>
  </p:clrMapOvr>
  <p:timing>
    <p:tnLst>
      <p:par>
        <p:cTn id="1" dur="indefinite" restart="never" nodeType="tmRoot"/>
      </p:par>
    </p:tn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441673983"/>
      </p:ext>
    </p:extLst>
  </p:cSld>
  <p:clrMapOvr>
    <a:masterClrMapping/>
  </p:clrMapOvr>
  <p:timing>
    <p:tnLst>
      <p:par>
        <p:cTn id="1" dur="indefinite" restart="never" nodeType="tmRoot"/>
      </p:par>
    </p:tnLst>
  </p:timing>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210606973"/>
      </p:ext>
    </p:extLst>
  </p:cSld>
  <p:clrMapOvr>
    <a:masterClrMapping/>
  </p:clrMapOvr>
  <p:timing>
    <p:tnLst>
      <p:par>
        <p:cTn id="1" dur="indefinite" restart="never" nodeType="tmRoot"/>
      </p:par>
    </p:tnLst>
  </p:timing>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93725063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42967032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90597372"/>
      </p:ext>
    </p:extLst>
  </p:cSld>
  <p:clrMapOvr>
    <a:masterClrMapping/>
  </p:clrMapOvr>
  <p:timing>
    <p:tnLst>
      <p:par>
        <p:cTn id="1" dur="indefinite" restart="never" nodeType="tmRoot"/>
      </p:par>
    </p:tnLst>
  </p:timing>
  <p:extLst>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22648607"/>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04599571"/>
      </p:ext>
    </p:extLst>
  </p:cSld>
  <p:clrMapOvr>
    <a:masterClrMapping/>
  </p:clrMapOvr>
  <p:timing>
    <p:tnLst>
      <p:par>
        <p:cTn id="1" dur="indefinite" restart="never" nodeType="tmRoot"/>
      </p:par>
    </p:tnLst>
  </p:timing>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79533790"/>
      </p:ext>
    </p:extLst>
  </p:cSld>
  <p:clrMapOvr>
    <a:masterClrMapping/>
  </p:clrMapOvr>
  <p:timing>
    <p:tnLst>
      <p:par>
        <p:cTn id="1" dur="indefinite" restart="never" nodeType="tmRoot"/>
      </p:par>
    </p:tnLst>
  </p:timing>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70047404"/>
      </p:ext>
    </p:extLst>
  </p:cSld>
  <p:clrMapOvr>
    <a:masterClrMapping/>
  </p:clrMapOvr>
  <p:timing>
    <p:tnLst>
      <p:par>
        <p:cTn id="1" dur="indefinite" restart="never" nodeType="tmRoot"/>
      </p:par>
    </p:tnLst>
  </p:timing>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28797045"/>
      </p:ext>
    </p:extLst>
  </p:cSld>
  <p:clrMapOvr>
    <a:masterClrMapping/>
  </p:clrMapOvr>
  <p:timing>
    <p:tnLst>
      <p:par>
        <p:cTn id="1" dur="indefinite" restart="never" nodeType="tmRoot"/>
      </p:par>
    </p:tnLst>
  </p:timing>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52305954"/>
      </p:ext>
    </p:extLst>
  </p:cSld>
  <p:clrMapOvr>
    <a:masterClrMapping/>
  </p:clrMapOvr>
  <p:timing>
    <p:tnLst>
      <p:par>
        <p:cTn id="1" dur="indefinite" restart="never" nodeType="tmRoot"/>
      </p:par>
    </p:tnLst>
  </p:timing>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56243942"/>
      </p:ext>
    </p:extLst>
  </p:cSld>
  <p:clrMapOvr>
    <a:masterClrMapping/>
  </p:clrMapOvr>
  <p:timing>
    <p:tnLst>
      <p:par>
        <p:cTn id="1" dur="indefinite" restart="never" nodeType="tmRoot"/>
      </p:par>
    </p:tnLst>
  </p:timing>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3570777"/>
      </p:ext>
    </p:extLst>
  </p:cSld>
  <p:clrMapOvr>
    <a:masterClrMapping/>
  </p:clrMapOvr>
  <p:timing>
    <p:tnLst>
      <p:par>
        <p:cTn id="1" dur="indefinite" restart="never" nodeType="tmRoot"/>
      </p:par>
    </p:tnLst>
  </p:timing>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14463186"/>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0161167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61103042"/>
      </p:ext>
    </p:extLst>
  </p:cSld>
  <p:clrMapOvr>
    <a:masterClrMapping/>
  </p:clrMapOvr>
  <p:timing>
    <p:tnLst>
      <p:par>
        <p:cTn id="1" dur="indefinite" restart="never" nodeType="tmRoot"/>
      </p:par>
    </p:tnLst>
  </p:timing>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29345591"/>
      </p:ext>
    </p:extLst>
  </p:cSld>
  <p:clrMapOvr>
    <a:masterClrMapping/>
  </p:clrMapOvr>
  <p:timing>
    <p:tnLst>
      <p:par>
        <p:cTn id="1" dur="indefinite" restart="never" nodeType="tmRoot"/>
      </p:par>
    </p:tnLst>
  </p:timing>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694484549"/>
      </p:ext>
    </p:extLst>
  </p:cSld>
  <p:clrMapOvr>
    <a:masterClrMapping/>
  </p:clrMapOvr>
  <p:timing>
    <p:tnLst>
      <p:par>
        <p:cTn id="1" dur="indefinite" restart="never" nodeType="tmRoot"/>
      </p:par>
    </p:tnLst>
  </p:timing>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47004813"/>
      </p:ext>
    </p:extLst>
  </p:cSld>
  <p:clrMapOvr>
    <a:masterClrMapping/>
  </p:clrMapOvr>
  <p:timing>
    <p:tnLst>
      <p:par>
        <p:cTn id="1" dur="indefinite" restart="never" nodeType="tmRoot"/>
      </p:par>
    </p:tnLst>
  </p:timing>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956542828"/>
      </p:ext>
    </p:extLst>
  </p:cSld>
  <p:clrMapOvr>
    <a:masterClrMapping/>
  </p:clrMapOvr>
  <p:timing>
    <p:tnLst>
      <p:par>
        <p:cTn id="1" dur="indefinite" restart="never" nodeType="tmRoot"/>
      </p:par>
    </p:tnLst>
  </p:timing>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70782781"/>
      </p:ext>
    </p:extLst>
  </p:cSld>
  <p:clrMapOvr>
    <a:masterClrMapping/>
  </p:clrMapOvr>
  <p:timing>
    <p:tnLst>
      <p:par>
        <p:cTn id="1" dur="indefinite" restart="never" nodeType="tmRoot"/>
      </p:par>
    </p:tnLst>
  </p:timing>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961692942"/>
      </p:ext>
    </p:extLst>
  </p:cSld>
  <p:clrMapOvr>
    <a:masterClrMapping/>
  </p:clrMapOvr>
  <p:timing>
    <p:tnLst>
      <p:par>
        <p:cTn id="1" dur="indefinite" restart="never" nodeType="tmRoot"/>
      </p:par>
    </p:tnLst>
  </p:timing>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0927781"/>
      </p:ext>
    </p:extLst>
  </p:cSld>
  <p:clrMapOvr>
    <a:masterClrMapping/>
  </p:clrMapOvr>
  <p:timing>
    <p:tnLst>
      <p:par>
        <p:cTn id="1" dur="indefinite" restart="never" nodeType="tmRoot"/>
      </p:par>
    </p:tnLst>
  </p:timing>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51049529"/>
      </p:ext>
    </p:extLst>
  </p:cSld>
  <p:clrMapOvr>
    <a:masterClrMapping/>
  </p:clrMapOvr>
  <p:timing>
    <p:tnLst>
      <p:par>
        <p:cTn id="1" dur="indefinite" restart="never" nodeType="tmRoot"/>
      </p:par>
    </p:tnLst>
  </p:timing>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52475421"/>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576017"/>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576017"/>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4395214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184411493"/>
      </p:ext>
    </p:extLst>
  </p:cSld>
  <p:clrMapOvr>
    <a:masterClrMapping/>
  </p:clrMapOvr>
  <p:timing>
    <p:tnLst>
      <p:par>
        <p:cTn id="1" dur="indefinite" restart="never" nodeType="tmRoot"/>
      </p:par>
    </p:tnLst>
  </p:timing>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9085267"/>
      </p:ext>
    </p:extLst>
  </p:cSld>
  <p:clrMapOvr>
    <a:masterClrMapping/>
  </p:clrMapOvr>
  <p:timing>
    <p:tnLst>
      <p:par>
        <p:cTn id="1" dur="indefinite" restart="never" nodeType="tmRoot"/>
      </p:par>
    </p:tnLst>
  </p:timing>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65319856"/>
      </p:ext>
    </p:extLst>
  </p:cSld>
  <p:clrMapOvr>
    <a:masterClrMapping/>
  </p:clrMapOvr>
  <p:timing>
    <p:tnLst>
      <p:par>
        <p:cTn id="1" dur="indefinite" restart="never" nodeType="tmRoot"/>
      </p:par>
    </p:tnLst>
  </p:timing>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207659327"/>
      </p:ext>
    </p:extLst>
  </p:cSld>
  <p:clrMapOvr>
    <a:masterClrMapping/>
  </p:clrMapOvr>
  <p:timing>
    <p:tnLst>
      <p:par>
        <p:cTn id="1" dur="indefinite" restart="never" nodeType="tmRoot"/>
      </p:par>
    </p:tnLst>
  </p:timing>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73761999"/>
      </p:ext>
    </p:extLst>
  </p:cSld>
  <p:clrMapOvr>
    <a:masterClrMapping/>
  </p:clrMapOvr>
  <p:timing>
    <p:tnLst>
      <p:par>
        <p:cTn id="1" dur="indefinite" restart="never" nodeType="tmRoot"/>
      </p:par>
    </p:tnLst>
  </p:timing>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4947252"/>
      </p:ext>
    </p:extLst>
  </p:cSld>
  <p:clrMapOvr>
    <a:masterClrMapping/>
  </p:clrMapOvr>
  <p:timing>
    <p:tnLst>
      <p:par>
        <p:cTn id="1" dur="indefinite" restart="never" nodeType="tmRoot"/>
      </p:par>
    </p:tnLst>
  </p:timing>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83023915"/>
      </p:ext>
    </p:extLst>
  </p:cSld>
  <p:clrMapOvr>
    <a:masterClrMapping/>
  </p:clrMapOvr>
  <p:timing>
    <p:tnLst>
      <p:par>
        <p:cTn id="1" dur="indefinite" restart="never" nodeType="tmRoot"/>
      </p:par>
    </p:tnLst>
  </p:timing>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324913674"/>
      </p:ext>
    </p:extLst>
  </p:cSld>
  <p:clrMapOvr>
    <a:masterClrMapping/>
  </p:clrMapOvr>
  <p:timing>
    <p:tnLst>
      <p:par>
        <p:cTn id="1" dur="indefinite" restart="never" nodeType="tmRoot"/>
      </p:par>
    </p:tnLst>
  </p:timing>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68242145"/>
      </p:ext>
    </p:extLst>
  </p:cSld>
  <p:clrMapOvr>
    <a:masterClrMapping/>
  </p:clrMapOvr>
  <p:timing>
    <p:tnLst>
      <p:par>
        <p:cTn id="1" dur="indefinite" restart="never" nodeType="tmRoot"/>
      </p:par>
    </p:tnLst>
  </p:timing>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50152653"/>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690863"/>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852010"/>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690863"/>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852010"/>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135458706"/>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22209674"/>
      </p:ext>
    </p:extLst>
  </p:cSld>
  <p:clrMapOvr>
    <a:masterClrMapping/>
  </p:clrMapOvr>
  <p:timing>
    <p:tnLst>
      <p:par>
        <p:cTn id="1" dur="indefinite" restart="never" nodeType="tmRoot"/>
      </p:par>
    </p:tnLst>
  </p:timing>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80130794"/>
      </p:ext>
    </p:extLst>
  </p:cSld>
  <p:clrMapOvr>
    <a:masterClrMapping/>
  </p:clrMapOvr>
  <p:timing>
    <p:tnLst>
      <p:par>
        <p:cTn id="1" dur="indefinite" restart="never" nodeType="tmRoot"/>
      </p:par>
    </p:tnLst>
  </p:timing>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00840087"/>
      </p:ext>
    </p:extLst>
  </p:cSld>
  <p:clrMapOvr>
    <a:masterClrMapping/>
  </p:clrMapOvr>
  <p:timing>
    <p:tnLst>
      <p:par>
        <p:cTn id="1" dur="indefinite" restart="never" nodeType="tmRoot"/>
      </p:par>
    </p:tnLst>
  </p:timing>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93910562"/>
      </p:ext>
    </p:extLst>
  </p:cSld>
  <p:clrMapOvr>
    <a:masterClrMapping/>
  </p:clrMapOvr>
  <p:timing>
    <p:tnLst>
      <p:par>
        <p:cTn id="1" dur="indefinite" restart="never" nodeType="tmRoot"/>
      </p:par>
    </p:tnLst>
  </p:timing>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15282144"/>
      </p:ext>
    </p:extLst>
  </p:cSld>
  <p:clrMapOvr>
    <a:masterClrMapping/>
  </p:clrMapOvr>
  <p:timing>
    <p:tnLst>
      <p:par>
        <p:cTn id="1" dur="indefinite" restart="never" nodeType="tmRoot"/>
      </p:par>
    </p:tnLst>
  </p:timing>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421795886"/>
      </p:ext>
    </p:extLst>
  </p:cSld>
  <p:clrMapOvr>
    <a:masterClrMapping/>
  </p:clrMapOvr>
  <p:timing>
    <p:tnLst>
      <p:par>
        <p:cTn id="1" dur="indefinite" restart="never" nodeType="tmRoot"/>
      </p:par>
    </p:tnLst>
  </p:timing>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20699222"/>
      </p:ext>
    </p:extLst>
  </p:cSld>
  <p:clrMapOvr>
    <a:masterClrMapping/>
  </p:clrMapOvr>
  <p:timing>
    <p:tnLst>
      <p:par>
        <p:cTn id="1" dur="indefinite" restart="never" nodeType="tmRoot"/>
      </p:par>
    </p:tnLst>
  </p:timing>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023467139"/>
      </p:ext>
    </p:extLst>
  </p:cSld>
  <p:clrMapOvr>
    <a:masterClrMapping/>
  </p:clrMapOvr>
  <p:timing>
    <p:tnLst>
      <p:par>
        <p:cTn id="1" dur="indefinite" restart="never" nodeType="tmRoot"/>
      </p:par>
    </p:tnLst>
  </p:timing>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50087248"/>
      </p:ext>
    </p:extLst>
  </p:cSld>
  <p:clrMapOvr>
    <a:masterClrMapping/>
  </p:clrMapOvr>
  <p:timing>
    <p:tnLst>
      <p:par>
        <p:cTn id="1" dur="indefinite" restart="never" nodeType="tmRoot"/>
      </p:par>
    </p:tnLst>
  </p:timing>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06944240"/>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49115780"/>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95985714"/>
      </p:ext>
    </p:extLst>
  </p:cSld>
  <p:clrMapOvr>
    <a:masterClrMapping/>
  </p:clrMapOvr>
  <p:timing>
    <p:tnLst>
      <p:par>
        <p:cTn id="1" dur="indefinite" restart="never" nodeType="tmRoot"/>
      </p:par>
    </p:tnLst>
  </p:timing>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2337666"/>
      </p:ext>
    </p:extLst>
  </p:cSld>
  <p:clrMapOvr>
    <a:masterClrMapping/>
  </p:clrMapOvr>
  <p:timing>
    <p:tnLst>
      <p:par>
        <p:cTn id="1" dur="indefinite" restart="never" nodeType="tmRoot"/>
      </p:par>
    </p:tnLst>
  </p:timing>
</p:sldLayout>
</file>

<file path=ppt/slideLayouts/slideLayout182.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35018766"/>
      </p:ext>
    </p:extLst>
  </p:cSld>
  <p:clrMapOvr>
    <a:masterClrMapping/>
  </p:clrMapOvr>
  <p:timing>
    <p:tnLst>
      <p:par>
        <p:cTn id="1" dur="indefinite" restart="never" nodeType="tmRoot"/>
      </p:par>
    </p:tnLst>
  </p:timing>
</p:sldLayout>
</file>

<file path=ppt/slideLayouts/slideLayout18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568197899"/>
      </p:ext>
    </p:extLst>
  </p:cSld>
  <p:clrMapOvr>
    <a:masterClrMapping/>
  </p:clrMapOvr>
  <p:timing>
    <p:tnLst>
      <p:par>
        <p:cTn id="1" dur="indefinite" restart="never" nodeType="tmRoot"/>
      </p:par>
    </p:tnLst>
  </p:timing>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54957483"/>
      </p:ext>
    </p:extLst>
  </p:cSld>
  <p:clrMapOvr>
    <a:masterClrMapping/>
  </p:clrMapOvr>
  <p:timing>
    <p:tnLst>
      <p:par>
        <p:cTn id="1" dur="indefinite" restart="never" nodeType="tmRoot"/>
      </p:par>
    </p:tnLst>
  </p:timing>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25336712"/>
      </p:ext>
    </p:extLst>
  </p:cSld>
  <p:clrMapOvr>
    <a:masterClrMapping/>
  </p:clrMapOvr>
  <p:timing>
    <p:tnLst>
      <p:par>
        <p:cTn id="1" dur="indefinite" restart="never" nodeType="tmRoot"/>
      </p:par>
    </p:tnLst>
  </p:timing>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21511925"/>
      </p:ext>
    </p:extLst>
  </p:cSld>
  <p:clrMapOvr>
    <a:masterClrMapping/>
  </p:clrMapOvr>
  <p:timing>
    <p:tnLst>
      <p:par>
        <p:cTn id="1" dur="indefinite" restart="never" nodeType="tmRoot"/>
      </p:par>
    </p:tnLst>
  </p:timing>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75526895"/>
      </p:ext>
    </p:extLst>
  </p:cSld>
  <p:clrMapOvr>
    <a:masterClrMapping/>
  </p:clrMapOvr>
  <p:timing>
    <p:tnLst>
      <p:par>
        <p:cTn id="1" dur="indefinite" restart="never" nodeType="tmRoot"/>
      </p:par>
    </p:tnLst>
  </p:timing>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35546465"/>
      </p:ext>
    </p:extLst>
  </p:cSld>
  <p:clrMapOvr>
    <a:masterClrMapping/>
  </p:clrMapOvr>
  <p:timing>
    <p:tnLst>
      <p:par>
        <p:cTn id="1" dur="indefinite" restart="never" nodeType="tmRoot"/>
      </p:par>
    </p:tnLst>
  </p:timing>
</p:sldLayout>
</file>

<file path=ppt/slideLayouts/slideLayout189.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597187"/>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9696162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75952778"/>
      </p:ext>
    </p:extLst>
  </p:cSld>
  <p:clrMapOvr>
    <a:masterClrMapping/>
  </p:clrMapOvr>
  <p:timing>
    <p:tnLst>
      <p:par>
        <p:cTn id="1" dur="indefinite" restart="never" nodeType="tmRoot"/>
      </p:par>
    </p:tnLst>
  </p:timing>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74637157"/>
      </p:ext>
    </p:extLst>
  </p:cSld>
  <p:clrMapOvr>
    <a:masterClrMapping/>
  </p:clrMapOvr>
  <p:timing>
    <p:tnLst>
      <p:par>
        <p:cTn id="1" dur="indefinite" restart="never" nodeType="tmRoot"/>
      </p:par>
    </p:tnLst>
  </p:timing>
</p:sldLayout>
</file>

<file path=ppt/slideLayouts/slideLayout19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445367663"/>
      </p:ext>
    </p:extLst>
  </p:cSld>
  <p:clrMapOvr>
    <a:masterClrMapping/>
  </p:clrMapOvr>
  <p:timing>
    <p:tnLst>
      <p:par>
        <p:cTn id="1" dur="indefinite" restart="never" nodeType="tmRoot"/>
      </p:par>
    </p:tnLst>
  </p:timing>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05414316"/>
      </p:ext>
    </p:extLst>
  </p:cSld>
  <p:clrMapOvr>
    <a:masterClrMapping/>
  </p:clrMapOvr>
  <p:timing>
    <p:tnLst>
      <p:par>
        <p:cTn id="1" dur="indefinite" restart="never" nodeType="tmRoot"/>
      </p:par>
    </p:tnLst>
  </p:timing>
</p:sldLayout>
</file>

<file path=ppt/slideLayouts/slideLayout194.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5517925"/>
      </p:ext>
    </p:extLst>
  </p:cSld>
  <p:clrMapOvr>
    <a:masterClrMapping/>
  </p:clrMapOvr>
  <p:timing>
    <p:tnLst>
      <p:par>
        <p:cTn id="1" dur="indefinite" restart="never" nodeType="tmRoot"/>
      </p:par>
    </p:tnLst>
  </p:timing>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84739480"/>
      </p:ext>
    </p:extLst>
  </p:cSld>
  <p:clrMapOvr>
    <a:masterClrMapping/>
  </p:clrMapOvr>
  <p:timing>
    <p:tnLst>
      <p:par>
        <p:cTn id="1" dur="indefinite" restart="never" nodeType="tmRoot"/>
      </p:par>
    </p:tnLst>
  </p:timing>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14137352"/>
      </p:ext>
    </p:extLst>
  </p:cSld>
  <p:clrMapOvr>
    <a:masterClrMapping/>
  </p:clrMapOvr>
  <p:timing>
    <p:tnLst>
      <p:par>
        <p:cTn id="1" dur="indefinite" restart="never" nodeType="tmRoot"/>
      </p:par>
    </p:tnLst>
  </p:timing>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599803462"/>
      </p:ext>
    </p:extLst>
  </p:cSld>
  <p:clrMapOvr>
    <a:masterClrMapping/>
  </p:clrMapOvr>
  <p:timing>
    <p:tnLst>
      <p:par>
        <p:cTn id="1" dur="indefinite" restart="never" nodeType="tmRoot"/>
      </p:par>
    </p:tnLst>
  </p:timing>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45366351"/>
      </p:ext>
    </p:extLst>
  </p:cSld>
  <p:clrMapOvr>
    <a:masterClrMapping/>
  </p:clrMapOvr>
  <p:timing>
    <p:tnLst>
      <p:par>
        <p:cTn id="1" dur="indefinite" restart="never" nodeType="tmRoot"/>
      </p:par>
    </p:tnLst>
  </p:timing>
  <p:extLst>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46469631"/>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7349207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7867210"/>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53542956"/>
      </p:ext>
    </p:extLst>
  </p:cSld>
  <p:clrMapOvr>
    <a:masterClrMapping/>
  </p:clrMapOvr>
  <p:timing>
    <p:tnLst>
      <p:par>
        <p:cTn id="1" dur="indefinite" restart="never" nodeType="tmRoot"/>
      </p:par>
    </p:tnLst>
  </p:timing>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79325710"/>
      </p:ext>
    </p:extLst>
  </p:cSld>
  <p:clrMapOvr>
    <a:masterClrMapping/>
  </p:clrMapOvr>
  <p:timing>
    <p:tnLst>
      <p:par>
        <p:cTn id="1" dur="indefinite" restart="never" nodeType="tmRoot"/>
      </p:par>
    </p:tnLst>
  </p:timing>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35778865"/>
      </p:ext>
    </p:extLst>
  </p:cSld>
  <p:clrMapOvr>
    <a:masterClrMapping/>
  </p:clrMapOvr>
  <p:timing>
    <p:tnLst>
      <p:par>
        <p:cTn id="1" dur="indefinite" restart="never" nodeType="tmRoot"/>
      </p:par>
    </p:tnLst>
  </p:timing>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11143765"/>
      </p:ext>
    </p:extLst>
  </p:cSld>
  <p:clrMapOvr>
    <a:masterClrMapping/>
  </p:clrMapOvr>
  <p:timing>
    <p:tnLst>
      <p:par>
        <p:cTn id="1" dur="indefinite" restart="never" nodeType="tmRoot"/>
      </p:par>
    </p:tnLst>
  </p:timing>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347176381"/>
      </p:ext>
    </p:extLst>
  </p:cSld>
  <p:clrMapOvr>
    <a:masterClrMapping/>
  </p:clrMapOvr>
  <p:timing>
    <p:tnLst>
      <p:par>
        <p:cTn id="1" dur="indefinite" restart="never" nodeType="tmRoot"/>
      </p:par>
    </p:tnLst>
  </p:timing>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9216944"/>
      </p:ext>
    </p:extLst>
  </p:cSld>
  <p:clrMapOvr>
    <a:masterClrMapping/>
  </p:clrMapOvr>
  <p:timing>
    <p:tnLst>
      <p:par>
        <p:cTn id="1" dur="indefinite" restart="never" nodeType="tmRoot"/>
      </p:par>
    </p:tnLst>
  </p:timing>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18419552"/>
      </p:ext>
    </p:extLst>
  </p:cSld>
  <p:clrMapOvr>
    <a:masterClrMapping/>
  </p:clrMapOvr>
  <p:timing>
    <p:tnLst>
      <p:par>
        <p:cTn id="1" dur="indefinite" restart="never" nodeType="tmRoot"/>
      </p:par>
    </p:tnLst>
  </p:timing>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18659093"/>
      </p:ext>
    </p:extLst>
  </p:cSld>
  <p:clrMapOvr>
    <a:masterClrMapping/>
  </p:clrMapOvr>
  <p:timing>
    <p:tnLst>
      <p:par>
        <p:cTn id="1" dur="indefinite" restart="never" nodeType="tmRoot"/>
      </p:par>
    </p:tnLst>
  </p:timing>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910588273"/>
      </p:ext>
    </p:extLst>
  </p:cSld>
  <p:clrMapOvr>
    <a:masterClrMapping/>
  </p:clrMapOvr>
  <p:timing>
    <p:tnLst>
      <p:par>
        <p:cTn id="1" dur="indefinite" restart="never" nodeType="tmRoot"/>
      </p:par>
    </p:tnLst>
  </p:timing>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89956909"/>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7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800548515"/>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942819185"/>
      </p:ext>
    </p:extLst>
  </p:cSld>
  <p:clrMapOvr>
    <a:masterClrMapping/>
  </p:clrMapOvr>
  <p:timing>
    <p:tnLst>
      <p:par>
        <p:cTn id="1" dur="indefinite" restart="never" nodeType="tmRoot"/>
      </p:par>
    </p:tnLst>
  </p:timing>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39927953"/>
      </p:ext>
    </p:extLst>
  </p:cSld>
  <p:clrMapOvr>
    <a:masterClrMapping/>
  </p:clrMapOvr>
  <p:timing>
    <p:tnLst>
      <p:par>
        <p:cTn id="1" dur="indefinite" restart="never" nodeType="tmRoot"/>
      </p:par>
    </p:tnLst>
  </p:timing>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4229013295"/>
      </p:ext>
    </p:extLst>
  </p:cSld>
  <p:clrMapOvr>
    <a:masterClrMapping/>
  </p:clrMapOvr>
  <p:timing>
    <p:tnLst>
      <p:par>
        <p:cTn id="1" dur="indefinite" restart="never" nodeType="tmRoot"/>
      </p:par>
    </p:tnLst>
  </p:timing>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92664599"/>
      </p:ext>
    </p:extLst>
  </p:cSld>
  <p:clrMapOvr>
    <a:masterClrMapping/>
  </p:clrMapOvr>
  <p:timing>
    <p:tnLst>
      <p:par>
        <p:cTn id="1" dur="indefinite" restart="never" nodeType="tmRoot"/>
      </p:par>
    </p:tnLst>
  </p:timing>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368719438"/>
      </p:ext>
    </p:extLst>
  </p:cSld>
  <p:clrMapOvr>
    <a:masterClrMapping/>
  </p:clrMapOvr>
  <p:timing>
    <p:tnLst>
      <p:par>
        <p:cTn id="1" dur="indefinite" restart="never" nodeType="tmRoot"/>
      </p:par>
    </p:tnLst>
  </p:timing>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2173615"/>
      </p:ext>
    </p:extLst>
  </p:cSld>
  <p:clrMapOvr>
    <a:masterClrMapping/>
  </p:clrMapOvr>
  <p:timing>
    <p:tnLst>
      <p:par>
        <p:cTn id="1" dur="indefinite" restart="never" nodeType="tmRoot"/>
      </p:par>
    </p:tnLst>
  </p:timing>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735026498"/>
      </p:ext>
    </p:extLst>
  </p:cSld>
  <p:clrMapOvr>
    <a:masterClrMapping/>
  </p:clrMapOvr>
  <p:timing>
    <p:tnLst>
      <p:par>
        <p:cTn id="1" dur="indefinite" restart="never" nodeType="tmRoot"/>
      </p:par>
    </p:tnLst>
  </p:timing>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89004971"/>
      </p:ext>
    </p:extLst>
  </p:cSld>
  <p:clrMapOvr>
    <a:masterClrMapping/>
  </p:clrMapOvr>
  <p:timing>
    <p:tnLst>
      <p:par>
        <p:cTn id="1" dur="indefinite" restart="never" nodeType="tmRoot"/>
      </p:par>
    </p:tnLst>
  </p:timing>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718343775"/>
      </p:ext>
    </p:extLst>
  </p:cSld>
  <p:clrMapOvr>
    <a:masterClrMapping/>
  </p:clrMapOvr>
  <p:timing>
    <p:tnLst>
      <p:par>
        <p:cTn id="1" dur="indefinite" restart="never" nodeType="tmRoot"/>
      </p:par>
    </p:tnLst>
  </p:timing>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70897567"/>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8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1"/>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1"/>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1"/>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1"/>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1"/>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1"/>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1"/>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1"/>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1"/>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40"/>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5850" y="2155740"/>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7380" y="2155740"/>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8910" y="2155740"/>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40"/>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343136782"/>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98603325"/>
      </p:ext>
    </p:extLst>
  </p:cSld>
  <p:clrMapOvr>
    <a:masterClrMapping/>
  </p:clrMapOvr>
  <p:timing>
    <p:tnLst>
      <p:par>
        <p:cTn id="1" dur="indefinite" restart="never" nodeType="tmRoot"/>
      </p:par>
    </p:tnLst>
  </p:timing>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843216157"/>
      </p:ext>
    </p:extLst>
  </p:cSld>
  <p:clrMapOvr>
    <a:masterClrMapping/>
  </p:clrMapOvr>
  <p:timing>
    <p:tnLst>
      <p:par>
        <p:cTn id="1" dur="indefinite" restart="never" nodeType="tmRoot"/>
      </p:par>
    </p:tnLst>
  </p:timing>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01431757"/>
      </p:ext>
    </p:extLst>
  </p:cSld>
  <p:clrMapOvr>
    <a:masterClrMapping/>
  </p:clrMapOvr>
  <p:timing>
    <p:tnLst>
      <p:par>
        <p:cTn id="1" dur="indefinite" restart="never" nodeType="tmRoot"/>
      </p:par>
    </p:tnLst>
  </p:timing>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61335920"/>
      </p:ext>
    </p:extLst>
  </p:cSld>
  <p:clrMapOvr>
    <a:masterClrMapping/>
  </p:clrMapOvr>
  <p:timing>
    <p:tnLst>
      <p:par>
        <p:cTn id="1" dur="indefinite" restart="never" nodeType="tmRoot"/>
      </p:par>
    </p:tnLst>
  </p:timing>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61329368"/>
      </p:ext>
    </p:extLst>
  </p:cSld>
  <p:clrMapOvr>
    <a:masterClrMapping/>
  </p:clrMapOvr>
  <p:timing>
    <p:tnLst>
      <p:par>
        <p:cTn id="1" dur="indefinite" restart="never" nodeType="tmRoot"/>
      </p:par>
    </p:tnLst>
  </p:timing>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69532758"/>
      </p:ext>
    </p:extLst>
  </p:cSld>
  <p:clrMapOvr>
    <a:masterClrMapping/>
  </p:clrMapOvr>
  <p:timing>
    <p:tnLst>
      <p:par>
        <p:cTn id="1" dur="indefinite" restart="never" nodeType="tmRoot"/>
      </p:par>
    </p:tnLst>
  </p:timing>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90604085"/>
      </p:ext>
    </p:extLst>
  </p:cSld>
  <p:clrMapOvr>
    <a:masterClrMapping/>
  </p:clrMapOvr>
  <p:timing>
    <p:tnLst>
      <p:par>
        <p:cTn id="1" dur="indefinite" restart="never" nodeType="tmRoot"/>
      </p:par>
    </p:tnLst>
  </p:timing>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98905847"/>
      </p:ext>
    </p:extLst>
  </p:cSld>
  <p:clrMapOvr>
    <a:masterClrMapping/>
  </p:clrMapOvr>
  <p:timing>
    <p:tnLst>
      <p:par>
        <p:cTn id="1" dur="indefinite" restart="never" nodeType="tmRoot"/>
      </p:par>
    </p:tnLst>
  </p:timing>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019454477"/>
      </p:ext>
    </p:extLst>
  </p:cSld>
  <p:clrMapOvr>
    <a:masterClrMapping/>
  </p:clrMapOvr>
  <p:timing>
    <p:tnLst>
      <p:par>
        <p:cTn id="1" dur="indefinite" restart="never" nodeType="tmRoot"/>
      </p:par>
    </p:tnLst>
  </p:timing>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21388674"/>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9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92183"/>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56413030"/>
      </p:ext>
    </p:extLst>
  </p:cSld>
  <p:clrMapOvr>
    <a:masterClrMapping/>
  </p:clrMapOvr>
  <p:timing>
    <p:tnLst>
      <p:par>
        <p:cTn id="1" dur="indefinite" restart="never" nodeType="tmRoot"/>
      </p:par>
    </p:tnLst>
  </p:timing>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15010480"/>
      </p:ext>
    </p:extLst>
  </p:cSld>
  <p:clrMapOvr>
    <a:masterClrMapping/>
  </p:clrMapOvr>
  <p:timing>
    <p:tnLst>
      <p:par>
        <p:cTn id="1" dur="indefinite" restart="never" nodeType="tmRoot"/>
      </p:par>
    </p:tnLst>
  </p:timing>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14393041"/>
      </p:ext>
    </p:extLst>
  </p:cSld>
  <p:clrMapOvr>
    <a:masterClrMapping/>
  </p:clrMapOvr>
  <p:timing>
    <p:tnLst>
      <p:par>
        <p:cTn id="1" dur="indefinite" restart="never" nodeType="tmRoot"/>
      </p:par>
    </p:tnLst>
  </p:timing>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564892834"/>
      </p:ext>
    </p:extLst>
  </p:cSld>
  <p:clrMapOvr>
    <a:masterClrMapping/>
  </p:clrMapOvr>
  <p:timing>
    <p:tnLst>
      <p:par>
        <p:cTn id="1" dur="indefinite" restart="never" nodeType="tmRoot"/>
      </p:par>
    </p:tnLst>
  </p:timing>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98644508"/>
      </p:ext>
    </p:extLst>
  </p:cSld>
  <p:clrMapOvr>
    <a:masterClrMapping/>
  </p:clrMapOvr>
  <p:timing>
    <p:tnLst>
      <p:par>
        <p:cTn id="1" dur="indefinite" restart="never" nodeType="tmRoot"/>
      </p:par>
    </p:tnLst>
  </p:timing>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24811051"/>
      </p:ext>
    </p:extLst>
  </p:cSld>
  <p:clrMapOvr>
    <a:masterClrMapping/>
  </p:clrMapOvr>
  <p:timing>
    <p:tnLst>
      <p:par>
        <p:cTn id="1" dur="indefinite" restart="never" nodeType="tmRoot"/>
      </p:par>
    </p:tnLst>
  </p:timing>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41904790"/>
      </p:ext>
    </p:extLst>
  </p:cSld>
  <p:clrMapOvr>
    <a:masterClrMapping/>
  </p:clrMapOvr>
  <p:timing>
    <p:tnLst>
      <p:par>
        <p:cTn id="1" dur="indefinite" restart="never" nodeType="tmRoot"/>
      </p:par>
    </p:tnLst>
  </p:timing>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223411978"/>
      </p:ext>
    </p:extLst>
  </p:cSld>
  <p:clrMapOvr>
    <a:masterClrMapping/>
  </p:clrMapOvr>
  <p:timing>
    <p:tnLst>
      <p:par>
        <p:cTn id="1" dur="indefinite" restart="never" nodeType="tmRoot"/>
      </p:par>
    </p:tnLst>
  </p:timing>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33054153"/>
      </p:ext>
    </p:extLst>
  </p:cSld>
  <p:clrMapOvr>
    <a:masterClrMapping/>
  </p:clrMapOvr>
  <p:timing>
    <p:tnLst>
      <p:par>
        <p:cTn id="1" dur="indefinite" restart="never" nodeType="tmRoot"/>
      </p:par>
    </p:tnLst>
  </p:timing>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51799782"/>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46211348"/>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240.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68745135"/>
      </p:ext>
    </p:extLst>
  </p:cSld>
  <p:clrMapOvr>
    <a:masterClrMapping/>
  </p:clrMapOvr>
  <p:timing>
    <p:tnLst>
      <p:par>
        <p:cTn id="1" dur="indefinite" restart="never" nodeType="tmRoot"/>
      </p:par>
    </p:tnLst>
  </p:timing>
</p:sldLayout>
</file>

<file path=ppt/slideLayouts/slideLayout2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474615073"/>
      </p:ext>
    </p:extLst>
  </p:cSld>
  <p:clrMapOvr>
    <a:masterClrMapping/>
  </p:clrMapOvr>
  <p:timing>
    <p:tnLst>
      <p:par>
        <p:cTn id="1" dur="indefinite" restart="never" nodeType="tmRoot"/>
      </p:par>
    </p:tnLst>
  </p:timing>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42225047"/>
      </p:ext>
    </p:extLst>
  </p:cSld>
  <p:clrMapOvr>
    <a:masterClrMapping/>
  </p:clrMapOvr>
  <p:timing>
    <p:tnLst>
      <p:par>
        <p:cTn id="1" dur="indefinite" restart="never" nodeType="tmRoot"/>
      </p:par>
    </p:tnLst>
  </p:timing>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1438644"/>
      </p:ext>
    </p:extLst>
  </p:cSld>
  <p:clrMapOvr>
    <a:masterClrMapping/>
  </p:clrMapOvr>
  <p:timing>
    <p:tnLst>
      <p:par>
        <p:cTn id="1" dur="indefinite" restart="never" nodeType="tmRoot"/>
      </p:par>
    </p:tnLst>
  </p:timing>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98620857"/>
      </p:ext>
    </p:extLst>
  </p:cSld>
  <p:clrMapOvr>
    <a:masterClrMapping/>
  </p:clrMapOvr>
  <p:timing>
    <p:tnLst>
      <p:par>
        <p:cTn id="1" dur="indefinite" restart="never" nodeType="tmRoot"/>
      </p:par>
    </p:tnLst>
  </p:timing>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23512394"/>
      </p:ext>
    </p:extLst>
  </p:cSld>
  <p:clrMapOvr>
    <a:masterClrMapping/>
  </p:clrMapOvr>
  <p:timing>
    <p:tnLst>
      <p:par>
        <p:cTn id="1" dur="indefinite" restart="never" nodeType="tmRoot"/>
      </p:par>
    </p:tnLst>
  </p:timing>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46020665"/>
      </p:ext>
    </p:extLst>
  </p:cSld>
  <p:clrMapOvr>
    <a:masterClrMapping/>
  </p:clrMapOvr>
  <p:timing>
    <p:tnLst>
      <p:par>
        <p:cTn id="1" dur="indefinite" restart="never" nodeType="tmRoot"/>
      </p:par>
    </p:tnLst>
  </p:timing>
</p:sldLayout>
</file>

<file path=ppt/slideLayouts/slideLayout24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42611329"/>
      </p:ext>
    </p:extLst>
  </p:cSld>
  <p:clrMapOvr>
    <a:masterClrMapping/>
  </p:clrMapOvr>
  <p:timing>
    <p:tnLst>
      <p:par>
        <p:cTn id="1" dur="indefinite" restart="never" nodeType="tmRoot"/>
      </p:par>
    </p:tnLst>
  </p:timing>
</p:sldLayout>
</file>

<file path=ppt/slideLayouts/slideLayout2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5589484"/>
      </p:ext>
    </p:extLst>
  </p:cSld>
  <p:clrMapOvr>
    <a:masterClrMapping/>
  </p:clrMapOvr>
  <p:timing>
    <p:tnLst>
      <p:par>
        <p:cTn id="1" dur="indefinite" restart="never" nodeType="tmRoot"/>
      </p:par>
    </p:tnLst>
  </p:timing>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26400163"/>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44564981"/>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2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311225823"/>
      </p:ext>
    </p:extLst>
  </p:cSld>
  <p:clrMapOvr>
    <a:masterClrMapping/>
  </p:clrMapOvr>
  <p:timing>
    <p:tnLst>
      <p:par>
        <p:cTn id="1" dur="indefinite" restart="never" nodeType="tmRoot"/>
      </p:par>
    </p:tnLst>
  </p:timing>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31523801"/>
      </p:ext>
    </p:extLst>
  </p:cSld>
  <p:clrMapOvr>
    <a:masterClrMapping/>
  </p:clrMapOvr>
  <p:timing>
    <p:tnLst>
      <p:par>
        <p:cTn id="1" dur="indefinite" restart="never" nodeType="tmRoot"/>
      </p:par>
    </p:tnLst>
  </p:timing>
</p:sldLayout>
</file>

<file path=ppt/slideLayouts/slideLayout252.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9624357"/>
      </p:ext>
    </p:extLst>
  </p:cSld>
  <p:clrMapOvr>
    <a:masterClrMapping/>
  </p:clrMapOvr>
  <p:timing>
    <p:tnLst>
      <p:par>
        <p:cTn id="1" dur="indefinite" restart="never" nodeType="tmRoot"/>
      </p:par>
    </p:tnLst>
  </p:timing>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4204611979"/>
      </p:ext>
    </p:extLst>
  </p:cSld>
  <p:clrMapOvr>
    <a:masterClrMapping/>
  </p:clrMapOvr>
  <p:timing>
    <p:tnLst>
      <p:par>
        <p:cTn id="1" dur="indefinite" restart="never" nodeType="tmRoot"/>
      </p:par>
    </p:tnLst>
  </p:timing>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33452258"/>
      </p:ext>
    </p:extLst>
  </p:cSld>
  <p:clrMapOvr>
    <a:masterClrMapping/>
  </p:clrMapOvr>
  <p:timing>
    <p:tnLst>
      <p:par>
        <p:cTn id="1" dur="indefinite" restart="never" nodeType="tmRoot"/>
      </p:par>
    </p:tnLst>
  </p:timing>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084663455"/>
      </p:ext>
    </p:extLst>
  </p:cSld>
  <p:clrMapOvr>
    <a:masterClrMapping/>
  </p:clrMapOvr>
  <p:timing>
    <p:tnLst>
      <p:par>
        <p:cTn id="1" dur="indefinite" restart="never" nodeType="tmRoot"/>
      </p:par>
    </p:tnLst>
  </p:timing>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948131679"/>
      </p:ext>
    </p:extLst>
  </p:cSld>
  <p:clrMapOvr>
    <a:masterClrMapping/>
  </p:clrMapOvr>
  <p:timing>
    <p:tnLst>
      <p:par>
        <p:cTn id="1" dur="indefinite" restart="never" nodeType="tmRoot"/>
      </p:par>
    </p:tnLst>
  </p:timing>
  <p:extLst>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24699157"/>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38242434"/>
      </p:ext>
    </p:extLst>
  </p:cSld>
  <p:clrMapOvr>
    <a:masterClrMapping/>
  </p:clrMapOvr>
  <p:timing>
    <p:tnLst>
      <p:par>
        <p:cTn id="1" dur="indefinite" restart="never" nodeType="tmRoot"/>
      </p:par>
    </p:tnLst>
  </p:timing>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05791167"/>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59919422"/>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57970541"/>
      </p:ext>
    </p:extLst>
  </p:cSld>
  <p:clrMapOvr>
    <a:masterClrMapping/>
  </p:clrMapOvr>
  <p:timing>
    <p:tnLst>
      <p:par>
        <p:cTn id="1" dur="indefinite" restart="never" nodeType="tmRoot"/>
      </p:par>
    </p:tnLst>
  </p:timing>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87634780"/>
      </p:ext>
    </p:extLst>
  </p:cSld>
  <p:clrMapOvr>
    <a:masterClrMapping/>
  </p:clrMapOvr>
  <p:timing>
    <p:tnLst>
      <p:par>
        <p:cTn id="1" dur="indefinite" restart="never" nodeType="tmRoot"/>
      </p:par>
    </p:tnLst>
  </p:timing>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50349317"/>
      </p:ext>
    </p:extLst>
  </p:cSld>
  <p:clrMapOvr>
    <a:masterClrMapping/>
  </p:clrMapOvr>
  <p:timing>
    <p:tnLst>
      <p:par>
        <p:cTn id="1" dur="indefinite" restart="never" nodeType="tmRoot"/>
      </p:par>
    </p:tnLst>
  </p:timing>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94084419"/>
      </p:ext>
    </p:extLst>
  </p:cSld>
  <p:clrMapOvr>
    <a:masterClrMapping/>
  </p:clrMapOvr>
  <p:timing>
    <p:tnLst>
      <p:par>
        <p:cTn id="1" dur="indefinite" restart="never" nodeType="tmRoot"/>
      </p:par>
    </p:tnLst>
  </p:timing>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66715209"/>
      </p:ext>
    </p:extLst>
  </p:cSld>
  <p:clrMapOvr>
    <a:masterClrMapping/>
  </p:clrMapOvr>
  <p:timing>
    <p:tnLst>
      <p:par>
        <p:cTn id="1" dur="indefinite" restart="never" nodeType="tmRoot"/>
      </p:par>
    </p:tnLst>
  </p:timing>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95025979"/>
      </p:ext>
    </p:extLst>
  </p:cSld>
  <p:clrMapOvr>
    <a:masterClrMapping/>
  </p:clrMapOvr>
  <p:timing>
    <p:tnLst>
      <p:par>
        <p:cTn id="1" dur="indefinite" restart="never" nodeType="tmRoot"/>
      </p:par>
    </p:tnLst>
  </p:timing>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44859617"/>
      </p:ext>
    </p:extLst>
  </p:cSld>
  <p:clrMapOvr>
    <a:masterClrMapping/>
  </p:clrMapOvr>
  <p:timing>
    <p:tnLst>
      <p:par>
        <p:cTn id="1" dur="indefinite" restart="never" nodeType="tmRoot"/>
      </p:par>
    </p:tnLst>
  </p:timing>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12189205"/>
      </p:ext>
    </p:extLst>
  </p:cSld>
  <p:clrMapOvr>
    <a:masterClrMapping/>
  </p:clrMapOvr>
  <p:timing>
    <p:tnLst>
      <p:par>
        <p:cTn id="1" dur="indefinite" restart="never" nodeType="tmRoot"/>
      </p:par>
    </p:tnLst>
  </p:timing>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637520106"/>
      </p:ext>
    </p:extLst>
  </p:cSld>
  <p:clrMapOvr>
    <a:masterClrMapping/>
  </p:clrMapOvr>
  <p:timing>
    <p:tnLst>
      <p:par>
        <p:cTn id="1" dur="indefinite" restart="never" nodeType="tmRoot"/>
      </p:par>
    </p:tnLst>
  </p:timing>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56814261"/>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06959919"/>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543864297"/>
      </p:ext>
    </p:extLst>
  </p:cSld>
  <p:clrMapOvr>
    <a:masterClrMapping/>
  </p:clrMapOvr>
  <p:timing>
    <p:tnLst>
      <p:par>
        <p:cTn id="1" dur="indefinite" restart="never" nodeType="tmRoot"/>
      </p:par>
    </p:tnLst>
  </p:timing>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05969785"/>
      </p:ext>
    </p:extLst>
  </p:cSld>
  <p:clrMapOvr>
    <a:masterClrMapping/>
  </p:clrMapOvr>
  <p:timing>
    <p:tnLst>
      <p:par>
        <p:cTn id="1" dur="indefinite" restart="never" nodeType="tmRoot"/>
      </p:par>
    </p:tnLst>
  </p:timing>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68246473"/>
      </p:ext>
    </p:extLst>
  </p:cSld>
  <p:clrMapOvr>
    <a:masterClrMapping/>
  </p:clrMapOvr>
  <p:timing>
    <p:tnLst>
      <p:par>
        <p:cTn id="1" dur="indefinite" restart="never" nodeType="tmRoot"/>
      </p:par>
    </p:tnLst>
  </p:timing>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21077410"/>
      </p:ext>
    </p:extLst>
  </p:cSld>
  <p:clrMapOvr>
    <a:masterClrMapping/>
  </p:clrMapOvr>
  <p:timing>
    <p:tnLst>
      <p:par>
        <p:cTn id="1" dur="indefinite" restart="never" nodeType="tmRoot"/>
      </p:par>
    </p:tnLst>
  </p:timing>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383518894"/>
      </p:ext>
    </p:extLst>
  </p:cSld>
  <p:clrMapOvr>
    <a:masterClrMapping/>
  </p:clrMapOvr>
  <p:timing>
    <p:tnLst>
      <p:par>
        <p:cTn id="1" dur="indefinite" restart="never" nodeType="tmRoot"/>
      </p:par>
    </p:tnLst>
  </p:timing>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04581124"/>
      </p:ext>
    </p:extLst>
  </p:cSld>
  <p:clrMapOvr>
    <a:masterClrMapping/>
  </p:clrMapOvr>
  <p:timing>
    <p:tnLst>
      <p:par>
        <p:cTn id="1" dur="indefinite" restart="never" nodeType="tmRoot"/>
      </p:par>
    </p:tnLst>
  </p:timing>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020844325"/>
      </p:ext>
    </p:extLst>
  </p:cSld>
  <p:clrMapOvr>
    <a:masterClrMapping/>
  </p:clrMapOvr>
  <p:timing>
    <p:tnLst>
      <p:par>
        <p:cTn id="1" dur="indefinite" restart="never" nodeType="tmRoot"/>
      </p:par>
    </p:tnLst>
  </p:timing>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39853715"/>
      </p:ext>
    </p:extLst>
  </p:cSld>
  <p:clrMapOvr>
    <a:masterClrMapping/>
  </p:clrMapOvr>
  <p:timing>
    <p:tnLst>
      <p:par>
        <p:cTn id="1" dur="indefinite" restart="never" nodeType="tmRoot"/>
      </p:par>
    </p:tnLst>
  </p:timing>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57034822"/>
      </p:ext>
    </p:extLst>
  </p:cSld>
  <p:clrMapOvr>
    <a:masterClrMapping/>
  </p:clrMapOvr>
  <p:timing>
    <p:tnLst>
      <p:par>
        <p:cTn id="1" dur="indefinite" restart="never" nodeType="tmRoot"/>
      </p:par>
    </p:tnLst>
  </p:timing>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390549139"/>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79319074"/>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55241816"/>
      </p:ext>
    </p:extLst>
  </p:cSld>
  <p:clrMapOvr>
    <a:masterClrMapping/>
  </p:clrMapOvr>
  <p:timing>
    <p:tnLst>
      <p:par>
        <p:cTn id="1" dur="indefinite" restart="never" nodeType="tmRoot"/>
      </p:par>
    </p:tnLst>
  </p:timing>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70873418"/>
      </p:ext>
    </p:extLst>
  </p:cSld>
  <p:clrMapOvr>
    <a:masterClrMapping/>
  </p:clrMapOvr>
  <p:timing>
    <p:tnLst>
      <p:par>
        <p:cTn id="1" dur="indefinite" restart="never" nodeType="tmRoot"/>
      </p:par>
    </p:tnLst>
  </p:timing>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15128631"/>
      </p:ext>
    </p:extLst>
  </p:cSld>
  <p:clrMapOvr>
    <a:masterClrMapping/>
  </p:clrMapOvr>
  <p:timing>
    <p:tnLst>
      <p:par>
        <p:cTn id="1" dur="indefinite" restart="never" nodeType="tmRoot"/>
      </p:par>
    </p:tnLst>
  </p:timing>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09740518"/>
      </p:ext>
    </p:extLst>
  </p:cSld>
  <p:clrMapOvr>
    <a:masterClrMapping/>
  </p:clrMapOvr>
  <p:timing>
    <p:tnLst>
      <p:par>
        <p:cTn id="1" dur="indefinite" restart="never" nodeType="tmRoot"/>
      </p:par>
    </p:tnLst>
  </p:timing>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1477694"/>
      </p:ext>
    </p:extLst>
  </p:cSld>
  <p:clrMapOvr>
    <a:masterClrMapping/>
  </p:clrMapOvr>
  <p:timing>
    <p:tnLst>
      <p:par>
        <p:cTn id="1" dur="indefinite" restart="never" nodeType="tmRoot"/>
      </p:par>
    </p:tnLst>
  </p:timing>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520135"/>
      </p:ext>
    </p:extLst>
  </p:cSld>
  <p:clrMapOvr>
    <a:masterClrMapping/>
  </p:clrMapOvr>
  <p:timing>
    <p:tnLst>
      <p:par>
        <p:cTn id="1" dur="indefinite" restart="never" nodeType="tmRoot"/>
      </p:par>
    </p:tnLst>
  </p:timing>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37280325"/>
      </p:ext>
    </p:extLst>
  </p:cSld>
  <p:clrMapOvr>
    <a:masterClrMapping/>
  </p:clrMapOvr>
  <p:timing>
    <p:tnLst>
      <p:par>
        <p:cTn id="1" dur="indefinite" restart="never" nodeType="tmRoot"/>
      </p:par>
    </p:tnLst>
  </p:timing>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92806086"/>
      </p:ext>
    </p:extLst>
  </p:cSld>
  <p:clrMapOvr>
    <a:masterClrMapping/>
  </p:clrMapOvr>
  <p:timing>
    <p:tnLst>
      <p:par>
        <p:cTn id="1" dur="indefinite" restart="never" nodeType="tmRoot"/>
      </p:par>
    </p:tnLst>
  </p:timing>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40601722"/>
      </p:ext>
    </p:extLst>
  </p:cSld>
  <p:clrMapOvr>
    <a:masterClrMapping/>
  </p:clrMapOvr>
  <p:timing>
    <p:tnLst>
      <p:par>
        <p:cTn id="1" dur="indefinite" restart="never" nodeType="tmRoot"/>
      </p:par>
    </p:tnLst>
  </p:timing>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070312643"/>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055956681"/>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63522534"/>
      </p:ext>
    </p:extLst>
  </p:cSld>
  <p:clrMapOvr>
    <a:masterClrMapping/>
  </p:clrMapOvr>
  <p:timing>
    <p:tnLst>
      <p:par>
        <p:cTn id="1" dur="indefinite" restart="never" nodeType="tmRoot"/>
      </p:par>
    </p:tnLst>
  </p:timing>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1591985"/>
      </p:ext>
    </p:extLst>
  </p:cSld>
  <p:clrMapOvr>
    <a:masterClrMapping/>
  </p:clrMapOvr>
  <p:timing>
    <p:tnLst>
      <p:par>
        <p:cTn id="1" dur="indefinite" restart="never" nodeType="tmRoot"/>
      </p:par>
    </p:tnLst>
  </p:timing>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70364755"/>
      </p:ext>
    </p:extLst>
  </p:cSld>
  <p:clrMapOvr>
    <a:masterClrMapping/>
  </p:clrMapOvr>
  <p:timing>
    <p:tnLst>
      <p:par>
        <p:cTn id="1" dur="indefinite" restart="never" nodeType="tmRoot"/>
      </p:par>
    </p:tnLst>
  </p:timing>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754303008"/>
      </p:ext>
    </p:extLst>
  </p:cSld>
  <p:clrMapOvr>
    <a:masterClrMapping/>
  </p:clrMapOvr>
  <p:timing>
    <p:tnLst>
      <p:par>
        <p:cTn id="1" dur="indefinite" restart="never" nodeType="tmRoot"/>
      </p:par>
    </p:tnLst>
  </p:timing>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951673689"/>
      </p:ext>
    </p:extLst>
  </p:cSld>
  <p:clrMapOvr>
    <a:masterClrMapping/>
  </p:clrMapOvr>
  <p:timing>
    <p:tnLst>
      <p:par>
        <p:cTn id="1" dur="indefinite" restart="never" nodeType="tmRoot"/>
      </p:par>
    </p:tnLst>
  </p:timing>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658081160"/>
      </p:ext>
    </p:extLst>
  </p:cSld>
  <p:clrMapOvr>
    <a:masterClrMapping/>
  </p:clrMapOvr>
  <p:timing>
    <p:tnLst>
      <p:par>
        <p:cTn id="1" dur="indefinite" restart="never" nodeType="tmRoot"/>
      </p:par>
    </p:tnLst>
  </p:timing>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24238"/>
      </p:ext>
    </p:extLst>
  </p:cSld>
  <p:clrMapOvr>
    <a:masterClrMapping/>
  </p:clrMapOvr>
  <p:timing>
    <p:tnLst>
      <p:par>
        <p:cTn id="1" dur="indefinite" restart="never" nodeType="tmRoot"/>
      </p:par>
    </p:tnLst>
  </p:timing>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915325510"/>
      </p:ext>
    </p:extLst>
  </p:cSld>
  <p:clrMapOvr>
    <a:masterClrMapping/>
  </p:clrMapOvr>
  <p:timing>
    <p:tnLst>
      <p:par>
        <p:cTn id="1" dur="indefinite" restart="never" nodeType="tmRoot"/>
      </p:par>
    </p:tnLst>
  </p:timing>
</p:sldLayout>
</file>

<file path=ppt/slideLayouts/slideLayout298.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38641051"/>
      </p:ext>
    </p:extLst>
  </p:cSld>
  <p:clrMapOvr>
    <a:masterClrMapping/>
  </p:clrMapOvr>
  <p:timing>
    <p:tnLst>
      <p:par>
        <p:cTn id="1" dur="indefinite" restart="never" nodeType="tmRoot"/>
      </p:par>
    </p:tnLst>
  </p:timing>
</p:sldLayout>
</file>

<file path=ppt/slideLayouts/slideLayout2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86740021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3182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54573313"/>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402562798"/>
      </p:ext>
    </p:extLst>
  </p:cSld>
  <p:clrMapOvr>
    <a:masterClrMapping/>
  </p:clrMapOvr>
  <p:timing>
    <p:tnLst>
      <p:par>
        <p:cTn id="1" dur="indefinite" restart="never" nodeType="tmRoot"/>
      </p:par>
    </p:tnLst>
  </p:timing>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02906902"/>
      </p:ext>
    </p:extLst>
  </p:cSld>
  <p:clrMapOvr>
    <a:masterClrMapping/>
  </p:clrMapOvr>
  <p:timing>
    <p:tnLst>
      <p:par>
        <p:cTn id="1" dur="indefinite" restart="never" nodeType="tmRoot"/>
      </p:par>
    </p:tnLst>
  </p:timing>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52459135"/>
      </p:ext>
    </p:extLst>
  </p:cSld>
  <p:clrMapOvr>
    <a:masterClrMapping/>
  </p:clrMapOvr>
  <p:timing>
    <p:tnLst>
      <p:par>
        <p:cTn id="1" dur="indefinite" restart="never" nodeType="tmRoot"/>
      </p:par>
    </p:tnLst>
  </p:timing>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23987314"/>
      </p:ext>
    </p:extLst>
  </p:cSld>
  <p:clrMapOvr>
    <a:masterClrMapping/>
  </p:clrMapOvr>
  <p:timing>
    <p:tnLst>
      <p:par>
        <p:cTn id="1" dur="indefinite" restart="never" nodeType="tmRoot"/>
      </p:par>
    </p:tnLst>
  </p:timing>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69522711"/>
      </p:ext>
    </p:extLst>
  </p:cSld>
  <p:clrMapOvr>
    <a:masterClrMapping/>
  </p:clrMapOvr>
  <p:timing>
    <p:tnLst>
      <p:par>
        <p:cTn id="1" dur="indefinite" restart="never" nodeType="tmRoot"/>
      </p:par>
    </p:tnLst>
  </p:timing>
</p:sldLayout>
</file>

<file path=ppt/slideLayouts/slideLayout30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38542638"/>
      </p:ext>
    </p:extLst>
  </p:cSld>
  <p:clrMapOvr>
    <a:masterClrMapping/>
  </p:clrMapOvr>
  <p:timing>
    <p:tnLst>
      <p:par>
        <p:cTn id="1" dur="indefinite" restart="never" nodeType="tmRoot"/>
      </p:par>
    </p:tnLst>
  </p:timing>
</p:sldLayout>
</file>

<file path=ppt/slideLayouts/slideLayout3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76501476"/>
      </p:ext>
    </p:extLst>
  </p:cSld>
  <p:clrMapOvr>
    <a:masterClrMapping/>
  </p:clrMapOvr>
  <p:timing>
    <p:tnLst>
      <p:par>
        <p:cTn id="1" dur="indefinite" restart="never" nodeType="tmRoot"/>
      </p:par>
    </p:tnLst>
  </p:timing>
</p:sldLayout>
</file>

<file path=ppt/slideLayouts/slideLayout307.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01101515"/>
      </p:ext>
    </p:extLst>
  </p:cSld>
  <p:clrMapOvr>
    <a:masterClrMapping/>
  </p:clrMapOvr>
  <p:timing>
    <p:tnLst>
      <p:par>
        <p:cTn id="1" dur="indefinite" restart="never" nodeType="tmRoot"/>
      </p:par>
    </p:tnLst>
  </p:timing>
</p:sldLayout>
</file>

<file path=ppt/slideLayouts/slideLayout3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669522032"/>
      </p:ext>
    </p:extLst>
  </p:cSld>
  <p:clrMapOvr>
    <a:masterClrMapping/>
  </p:clrMapOvr>
  <p:timing>
    <p:tnLst>
      <p:par>
        <p:cTn id="1" dur="indefinite" restart="never" nodeType="tmRoot"/>
      </p:par>
    </p:tnLst>
  </p:timing>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39443190"/>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10710796"/>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9276325"/>
      </p:ext>
    </p:extLst>
  </p:cSld>
  <p:clrMapOvr>
    <a:masterClrMapping/>
  </p:clrMapOvr>
  <p:timing>
    <p:tnLst>
      <p:par>
        <p:cTn id="1" dur="indefinite" restart="never" nodeType="tmRoot"/>
      </p:par>
    </p:tnLst>
  </p:timing>
</p:sldLayout>
</file>

<file path=ppt/slideLayouts/slideLayout311.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751273801"/>
      </p:ext>
    </p:extLst>
  </p:cSld>
  <p:clrMapOvr>
    <a:masterClrMapping/>
  </p:clrMapOvr>
  <p:timing>
    <p:tnLst>
      <p:par>
        <p:cTn id="1" dur="indefinite" restart="never" nodeType="tmRoot"/>
      </p:par>
    </p:tnLst>
  </p:timing>
</p:sldLayout>
</file>

<file path=ppt/slideLayouts/slideLayout312.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885827430"/>
      </p:ext>
    </p:extLst>
  </p:cSld>
  <p:clrMapOvr>
    <a:masterClrMapping/>
  </p:clrMapOvr>
  <p:timing>
    <p:tnLst>
      <p:par>
        <p:cTn id="1" dur="indefinite" restart="never" nodeType="tmRoot"/>
      </p:par>
    </p:tnLst>
  </p:timing>
</p:sldLayout>
</file>

<file path=ppt/slideLayouts/slideLayout313.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261610188"/>
      </p:ext>
    </p:extLst>
  </p:cSld>
  <p:clrMapOvr>
    <a:masterClrMapping/>
  </p:clrMapOvr>
  <p:timing>
    <p:tnLst>
      <p:par>
        <p:cTn id="1" dur="indefinite" restart="never" nodeType="tmRoot"/>
      </p:par>
    </p:tnLst>
  </p:timing>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63825875"/>
      </p:ext>
    </p:extLst>
  </p:cSld>
  <p:clrMapOvr>
    <a:masterClrMapping/>
  </p:clrMapOvr>
  <p:timing>
    <p:tnLst>
      <p:par>
        <p:cTn id="1" dur="indefinite" restart="never" nodeType="tmRoot"/>
      </p:par>
    </p:tnLst>
  </p:timing>
  <p:extLst>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86413717"/>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03155008"/>
      </p:ext>
    </p:extLst>
  </p:cSld>
  <p:clrMapOvr>
    <a:masterClrMapping/>
  </p:clrMapOvr>
  <p:timing>
    <p:tnLst>
      <p:par>
        <p:cTn id="1" dur="indefinite" restart="never" nodeType="tmRoot"/>
      </p:par>
    </p:tnLst>
  </p:timing>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37172055"/>
      </p:ext>
    </p:extLst>
  </p:cSld>
  <p:clrMapOvr>
    <a:masterClrMapping/>
  </p:clrMapOvr>
  <p:timing>
    <p:tnLst>
      <p:par>
        <p:cTn id="1" dur="indefinite" restart="never" nodeType="tmRoot"/>
      </p:par>
    </p:tnLst>
  </p:timing>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78872514"/>
      </p:ext>
    </p:extLst>
  </p:cSld>
  <p:clrMapOvr>
    <a:masterClrMapping/>
  </p:clrMapOvr>
  <p:timing>
    <p:tnLst>
      <p:par>
        <p:cTn id="1" dur="indefinite" restart="never" nodeType="tmRoot"/>
      </p:par>
    </p:tnLst>
  </p:timing>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9058209"/>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6776504"/>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07397177"/>
      </p:ext>
    </p:extLst>
  </p:cSld>
  <p:clrMapOvr>
    <a:masterClrMapping/>
  </p:clrMapOvr>
  <p:timing>
    <p:tnLst>
      <p:par>
        <p:cTn id="1" dur="indefinite" restart="never" nodeType="tmRoot"/>
      </p:par>
    </p:tnLst>
  </p:timing>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07441884"/>
      </p:ext>
    </p:extLst>
  </p:cSld>
  <p:clrMapOvr>
    <a:masterClrMapping/>
  </p:clrMapOvr>
  <p:timing>
    <p:tnLst>
      <p:par>
        <p:cTn id="1" dur="indefinite" restart="never" nodeType="tmRoot"/>
      </p:par>
    </p:tnLst>
  </p:timing>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2837122"/>
      </p:ext>
    </p:extLst>
  </p:cSld>
  <p:clrMapOvr>
    <a:masterClrMapping/>
  </p:clrMapOvr>
  <p:timing>
    <p:tnLst>
      <p:par>
        <p:cTn id="1" dur="indefinite" restart="never" nodeType="tmRoot"/>
      </p:par>
    </p:tnLst>
  </p:timing>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69791823"/>
      </p:ext>
    </p:extLst>
  </p:cSld>
  <p:clrMapOvr>
    <a:masterClrMapping/>
  </p:clrMapOvr>
  <p:timing>
    <p:tnLst>
      <p:par>
        <p:cTn id="1" dur="indefinite" restart="never" nodeType="tmRoot"/>
      </p:par>
    </p:tnLst>
  </p:timing>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84901256"/>
      </p:ext>
    </p:extLst>
  </p:cSld>
  <p:clrMapOvr>
    <a:masterClrMapping/>
  </p:clrMapOvr>
  <p:timing>
    <p:tnLst>
      <p:par>
        <p:cTn id="1" dur="indefinite" restart="never" nodeType="tmRoot"/>
      </p:par>
    </p:tnLst>
  </p:timing>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8921212"/>
      </p:ext>
    </p:extLst>
  </p:cSld>
  <p:clrMapOvr>
    <a:masterClrMapping/>
  </p:clrMapOvr>
  <p:timing>
    <p:tnLst>
      <p:par>
        <p:cTn id="1" dur="indefinite" restart="never" nodeType="tmRoot"/>
      </p:par>
    </p:tnLst>
  </p:timing>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684108998"/>
      </p:ext>
    </p:extLst>
  </p:cSld>
  <p:clrMapOvr>
    <a:masterClrMapping/>
  </p:clrMapOvr>
  <p:timing>
    <p:tnLst>
      <p:par>
        <p:cTn id="1" dur="indefinite" restart="never" nodeType="tmRoot"/>
      </p:par>
    </p:tnLst>
  </p:timing>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04360091"/>
      </p:ext>
    </p:extLst>
  </p:cSld>
  <p:clrMapOvr>
    <a:masterClrMapping/>
  </p:clrMapOvr>
  <p:timing>
    <p:tnLst>
      <p:par>
        <p:cTn id="1" dur="indefinite" restart="never" nodeType="tmRoot"/>
      </p:par>
    </p:tnLst>
  </p:timing>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152711316"/>
      </p:ext>
    </p:extLst>
  </p:cSld>
  <p:clrMapOvr>
    <a:masterClrMapping/>
  </p:clrMapOvr>
  <p:timing>
    <p:tnLst>
      <p:par>
        <p:cTn id="1" dur="indefinite" restart="never" nodeType="tmRoot"/>
      </p:par>
    </p:tnLst>
  </p:timing>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3102783"/>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557492670"/>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329619792"/>
      </p:ext>
    </p:extLst>
  </p:cSld>
  <p:clrMapOvr>
    <a:masterClrMapping/>
  </p:clrMapOvr>
  <p:timing>
    <p:tnLst>
      <p:par>
        <p:cTn id="1" dur="indefinite" restart="never" nodeType="tmRoot"/>
      </p:par>
    </p:tnLst>
  </p:timing>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17549348"/>
      </p:ext>
    </p:extLst>
  </p:cSld>
  <p:clrMapOvr>
    <a:masterClrMapping/>
  </p:clrMapOvr>
  <p:timing>
    <p:tnLst>
      <p:par>
        <p:cTn id="1" dur="indefinite" restart="never" nodeType="tmRoot"/>
      </p:par>
    </p:tnLst>
  </p:timing>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76989469"/>
      </p:ext>
    </p:extLst>
  </p:cSld>
  <p:clrMapOvr>
    <a:masterClrMapping/>
  </p:clrMapOvr>
  <p:timing>
    <p:tnLst>
      <p:par>
        <p:cTn id="1" dur="indefinite" restart="never" nodeType="tmRoot"/>
      </p:par>
    </p:tnLst>
  </p:timing>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18424114"/>
      </p:ext>
    </p:extLst>
  </p:cSld>
  <p:clrMapOvr>
    <a:masterClrMapping/>
  </p:clrMapOvr>
  <p:timing>
    <p:tnLst>
      <p:par>
        <p:cTn id="1" dur="indefinite" restart="never" nodeType="tmRoot"/>
      </p:par>
    </p:tnLst>
  </p:timing>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497378054"/>
      </p:ext>
    </p:extLst>
  </p:cSld>
  <p:clrMapOvr>
    <a:masterClrMapping/>
  </p:clrMapOvr>
  <p:timing>
    <p:tnLst>
      <p:par>
        <p:cTn id="1" dur="indefinite" restart="never" nodeType="tmRoot"/>
      </p:par>
    </p:tnLst>
  </p:timing>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52762559"/>
      </p:ext>
    </p:extLst>
  </p:cSld>
  <p:clrMapOvr>
    <a:masterClrMapping/>
  </p:clrMapOvr>
  <p:timing>
    <p:tnLst>
      <p:par>
        <p:cTn id="1" dur="indefinite" restart="never" nodeType="tmRoot"/>
      </p:par>
    </p:tnLst>
  </p:timing>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47659027"/>
      </p:ext>
    </p:extLst>
  </p:cSld>
  <p:clrMapOvr>
    <a:masterClrMapping/>
  </p:clrMapOvr>
  <p:timing>
    <p:tnLst>
      <p:par>
        <p:cTn id="1" dur="indefinite" restart="never" nodeType="tmRoot"/>
      </p:par>
    </p:tnLst>
  </p:timing>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946711791"/>
      </p:ext>
    </p:extLst>
  </p:cSld>
  <p:clrMapOvr>
    <a:masterClrMapping/>
  </p:clrMapOvr>
  <p:timing>
    <p:tnLst>
      <p:par>
        <p:cTn id="1" dur="indefinite" restart="never" nodeType="tmRoot"/>
      </p:par>
    </p:tnLst>
  </p:timing>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27503975"/>
      </p:ext>
    </p:extLst>
  </p:cSld>
  <p:clrMapOvr>
    <a:masterClrMapping/>
  </p:clrMapOvr>
  <p:timing>
    <p:tnLst>
      <p:par>
        <p:cTn id="1" dur="indefinite" restart="never" nodeType="tmRoot"/>
      </p:par>
    </p:tnLst>
  </p:timing>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93247100"/>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91681332"/>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1485955"/>
      </p:ext>
    </p:extLst>
  </p:cSld>
  <p:clrMapOvr>
    <a:masterClrMapping/>
  </p:clrMapOvr>
  <p:timing>
    <p:tnLst>
      <p:par>
        <p:cTn id="1" dur="indefinite" restart="never" nodeType="tmRoot"/>
      </p:par>
    </p:tnLst>
  </p:timing>
</p:sldLayout>
</file>

<file path=ppt/slideLayouts/slideLayout341.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84053736"/>
      </p:ext>
    </p:extLst>
  </p:cSld>
  <p:clrMapOvr>
    <a:masterClrMapping/>
  </p:clrMapOvr>
  <p:timing>
    <p:tnLst>
      <p:par>
        <p:cTn id="1" dur="indefinite" restart="never" nodeType="tmRoot"/>
      </p:par>
    </p:tnLst>
  </p:timing>
</p:sldLayout>
</file>

<file path=ppt/slideLayouts/slideLayout342.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04909063"/>
      </p:ext>
    </p:extLst>
  </p:cSld>
  <p:clrMapOvr>
    <a:masterClrMapping/>
  </p:clrMapOvr>
  <p:timing>
    <p:tnLst>
      <p:par>
        <p:cTn id="1" dur="indefinite" restart="never" nodeType="tmRoot"/>
      </p:par>
    </p:tnLst>
  </p:timing>
</p:sldLayout>
</file>

<file path=ppt/slideLayouts/slideLayout343.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334069922"/>
      </p:ext>
    </p:extLst>
  </p:cSld>
  <p:clrMapOvr>
    <a:masterClrMapping/>
  </p:clrMapOvr>
  <p:timing>
    <p:tnLst>
      <p:par>
        <p:cTn id="1" dur="indefinite" restart="never" nodeType="tmRoot"/>
      </p:par>
    </p:tnLst>
  </p:timing>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56720755"/>
      </p:ext>
    </p:extLst>
  </p:cSld>
  <p:clrMapOvr>
    <a:masterClrMapping/>
  </p:clrMapOvr>
  <p:timing>
    <p:tnLst>
      <p:par>
        <p:cTn id="1" dur="indefinite" restart="never" nodeType="tmRoot"/>
      </p:par>
    </p:tnLst>
  </p:timing>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64772028"/>
      </p:ext>
    </p:extLst>
  </p:cSld>
  <p:clrMapOvr>
    <a:masterClrMapping/>
  </p:clrMapOvr>
  <p:timing>
    <p:tnLst>
      <p:par>
        <p:cTn id="1" dur="indefinite" restart="never" nodeType="tmRoot"/>
      </p:par>
    </p:tnLst>
  </p:timing>
</p:sldLayout>
</file>

<file path=ppt/slideLayouts/slideLayout346.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07146239"/>
      </p:ext>
    </p:extLst>
  </p:cSld>
  <p:clrMapOvr>
    <a:masterClrMapping/>
  </p:clrMapOvr>
  <p:timing>
    <p:tnLst>
      <p:par>
        <p:cTn id="1" dur="indefinite" restart="never" nodeType="tmRoot"/>
      </p:par>
    </p:tnLst>
  </p:timing>
</p:sldLayout>
</file>

<file path=ppt/slideLayouts/slideLayout347.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736688269"/>
      </p:ext>
    </p:extLst>
  </p:cSld>
  <p:clrMapOvr>
    <a:masterClrMapping/>
  </p:clrMapOvr>
  <p:timing>
    <p:tnLst>
      <p:par>
        <p:cTn id="1" dur="indefinite" restart="never" nodeType="tmRoot"/>
      </p:par>
    </p:tnLst>
  </p:timing>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9859434"/>
      </p:ext>
    </p:extLst>
  </p:cSld>
  <p:clrMapOvr>
    <a:masterClrMapping/>
  </p:clrMapOvr>
  <p:timing>
    <p:tnLst>
      <p:par>
        <p:cTn id="1" dur="indefinite" restart="never" nodeType="tmRoot"/>
      </p:par>
    </p:tnLst>
  </p:timing>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021581513"/>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051250929"/>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76425549"/>
      </p:ext>
    </p:extLst>
  </p:cSld>
  <p:clrMapOvr>
    <a:masterClrMapping/>
  </p:clrMapOvr>
  <p:timing>
    <p:tnLst>
      <p:par>
        <p:cTn id="1" dur="indefinite" restart="never" nodeType="tmRoot"/>
      </p:par>
    </p:tnLst>
  </p:timing>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583675552"/>
      </p:ext>
    </p:extLst>
  </p:cSld>
  <p:clrMapOvr>
    <a:masterClrMapping/>
  </p:clrMapOvr>
  <p:timing>
    <p:tnLst>
      <p:par>
        <p:cTn id="1" dur="indefinite" restart="never" nodeType="tmRoot"/>
      </p:par>
    </p:tnLst>
  </p:timing>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62623211"/>
      </p:ext>
    </p:extLst>
  </p:cSld>
  <p:clrMapOvr>
    <a:masterClrMapping/>
  </p:clrMapOvr>
  <p:timing>
    <p:tnLst>
      <p:par>
        <p:cTn id="1" dur="indefinite" restart="never" nodeType="tmRoot"/>
      </p:par>
    </p:tnLst>
  </p:timing>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6315331"/>
      </p:ext>
    </p:extLst>
  </p:cSld>
  <p:clrMapOvr>
    <a:masterClrMapping/>
  </p:clrMapOvr>
  <p:timing>
    <p:tnLst>
      <p:par>
        <p:cTn id="1" dur="indefinite" restart="never" nodeType="tmRoot"/>
      </p:par>
    </p:tnLst>
  </p:timing>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491215007"/>
      </p:ext>
    </p:extLst>
  </p:cSld>
  <p:clrMapOvr>
    <a:masterClrMapping/>
  </p:clrMapOvr>
  <p:timing>
    <p:tnLst>
      <p:par>
        <p:cTn id="1" dur="indefinite" restart="never" nodeType="tmRoot"/>
      </p:par>
    </p:tnLst>
  </p:timing>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807769506"/>
      </p:ext>
    </p:extLst>
  </p:cSld>
  <p:clrMapOvr>
    <a:masterClrMapping/>
  </p:clrMapOvr>
  <p:timing>
    <p:tnLst>
      <p:par>
        <p:cTn id="1" dur="indefinite" restart="never" nodeType="tmRoot"/>
      </p:par>
    </p:tnLst>
  </p:timing>
</p:sldLayout>
</file>

<file path=ppt/slideLayouts/slideLayout356.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07779177"/>
      </p:ext>
    </p:extLst>
  </p:cSld>
  <p:clrMapOvr>
    <a:masterClrMapping/>
  </p:clrMapOvr>
  <p:timing>
    <p:tnLst>
      <p:par>
        <p:cTn id="1" dur="indefinite" restart="never" nodeType="tmRoot"/>
      </p:par>
    </p:tnLst>
  </p:timing>
</p:sldLayout>
</file>

<file path=ppt/slideLayouts/slideLayout3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643225016"/>
      </p:ext>
    </p:extLst>
  </p:cSld>
  <p:clrMapOvr>
    <a:masterClrMapping/>
  </p:clrMapOvr>
  <p:timing>
    <p:tnLst>
      <p:par>
        <p:cTn id="1" dur="indefinite" restart="never" nodeType="tmRoot"/>
      </p:par>
    </p:tnLst>
  </p:timing>
</p:sldLayout>
</file>

<file path=ppt/slideLayouts/slideLayout35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47892315"/>
      </p:ext>
    </p:extLst>
  </p:cSld>
  <p:clrMapOvr>
    <a:masterClrMapping/>
  </p:clrMapOvr>
  <p:timing>
    <p:tnLst>
      <p:par>
        <p:cTn id="1" dur="indefinite" restart="never" nodeType="tmRoot"/>
      </p:par>
    </p:tnLst>
  </p:timing>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949471848"/>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010219657"/>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851409437"/>
      </p:ext>
    </p:extLst>
  </p:cSld>
  <p:clrMapOvr>
    <a:masterClrMapping/>
  </p:clrMapOvr>
  <p:timing>
    <p:tnLst>
      <p:par>
        <p:cTn id="1" dur="indefinite" restart="never" nodeType="tmRoot"/>
      </p:par>
    </p:tnLst>
  </p:timing>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72592"/>
      </p:ext>
    </p:extLst>
  </p:cSld>
  <p:clrMapOvr>
    <a:masterClrMapping/>
  </p:clrMapOvr>
  <p:timing>
    <p:tnLst>
      <p:par>
        <p:cTn id="1" dur="indefinite" restart="never" nodeType="tmRoot"/>
      </p:par>
    </p:tnLst>
  </p:timing>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42762027"/>
      </p:ext>
    </p:extLst>
  </p:cSld>
  <p:clrMapOvr>
    <a:masterClrMapping/>
  </p:clrMapOvr>
  <p:timing>
    <p:tnLst>
      <p:par>
        <p:cTn id="1" dur="indefinite" restart="never" nodeType="tmRoot"/>
      </p:par>
    </p:tnLst>
  </p:timing>
</p:sldLayout>
</file>

<file path=ppt/slideLayouts/slideLayout363.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93277465"/>
      </p:ext>
    </p:extLst>
  </p:cSld>
  <p:clrMapOvr>
    <a:masterClrMapping/>
  </p:clrMapOvr>
  <p:timing>
    <p:tnLst>
      <p:par>
        <p:cTn id="1" dur="indefinite" restart="never" nodeType="tmRoot"/>
      </p:par>
    </p:tnLst>
  </p:timing>
</p:sldLayout>
</file>

<file path=ppt/slideLayouts/slideLayout3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34966124"/>
      </p:ext>
    </p:extLst>
  </p:cSld>
  <p:clrMapOvr>
    <a:masterClrMapping/>
  </p:clrMapOvr>
  <p:timing>
    <p:tnLst>
      <p:par>
        <p:cTn id="1" dur="indefinite" restart="never" nodeType="tmRoot"/>
      </p:par>
    </p:tnLst>
  </p:timing>
</p:sldLayout>
</file>

<file path=ppt/slideLayouts/slideLayout365.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35952007"/>
      </p:ext>
    </p:extLst>
  </p:cSld>
  <p:clrMapOvr>
    <a:masterClrMapping/>
  </p:clrMapOvr>
  <p:timing>
    <p:tnLst>
      <p:par>
        <p:cTn id="1" dur="indefinite" restart="never" nodeType="tmRoot"/>
      </p:par>
    </p:tnLst>
  </p:timing>
</p:sldLayout>
</file>

<file path=ppt/slideLayouts/slideLayout3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028329207"/>
      </p:ext>
    </p:extLst>
  </p:cSld>
  <p:clrMapOvr>
    <a:masterClrMapping/>
  </p:clrMapOvr>
  <p:timing>
    <p:tnLst>
      <p:par>
        <p:cTn id="1" dur="indefinite" restart="never" nodeType="tmRoot"/>
      </p:par>
    </p:tnLst>
  </p:timing>
</p:sldLayout>
</file>

<file path=ppt/slideLayouts/slideLayout367.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93957833"/>
      </p:ext>
    </p:extLst>
  </p:cSld>
  <p:clrMapOvr>
    <a:masterClrMapping/>
  </p:clrMapOvr>
  <p:timing>
    <p:tnLst>
      <p:par>
        <p:cTn id="1" dur="indefinite" restart="never" nodeType="tmRoot"/>
      </p:par>
    </p:tnLst>
  </p:timing>
</p:sldLayout>
</file>

<file path=ppt/slideLayouts/slideLayout368.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263767"/>
      </p:ext>
    </p:extLst>
  </p:cSld>
  <p:clrMapOvr>
    <a:masterClrMapping/>
  </p:clrMapOvr>
  <p:timing>
    <p:tnLst>
      <p:par>
        <p:cTn id="1" dur="indefinite" restart="never" nodeType="tmRoot"/>
      </p:par>
    </p:tnLst>
  </p:timing>
</p:sldLayout>
</file>

<file path=ppt/slideLayouts/slideLayout369.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68180308"/>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034741661"/>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647117931"/>
      </p:ext>
    </p:extLst>
  </p:cSld>
  <p:clrMapOvr>
    <a:masterClrMapping/>
  </p:clrMapOvr>
  <p:timing>
    <p:tnLst>
      <p:par>
        <p:cTn id="1" dur="indefinite" restart="never" nodeType="tmRoot"/>
      </p:par>
    </p:tnLst>
  </p:timing>
</p:sldLayout>
</file>

<file path=ppt/slideLayouts/slideLayout371.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706499140"/>
      </p:ext>
    </p:extLst>
  </p:cSld>
  <p:clrMapOvr>
    <a:masterClrMapping/>
  </p:clrMapOvr>
  <p:timing>
    <p:tnLst>
      <p:par>
        <p:cTn id="1" dur="indefinite" restart="never" nodeType="tmRoot"/>
      </p:par>
    </p:tnLst>
  </p:timing>
</p:sldLayout>
</file>

<file path=ppt/slideLayouts/slideLayout372.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04839263"/>
      </p:ext>
    </p:extLst>
  </p:cSld>
  <p:clrMapOvr>
    <a:masterClrMapping/>
  </p:clrMapOvr>
  <p:timing>
    <p:tnLst>
      <p:par>
        <p:cTn id="1" dur="indefinite" restart="never" nodeType="tmRoot"/>
      </p:par>
    </p:tnLst>
  </p:timing>
  <p:extLst>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373.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22431993"/>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374.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95404039"/>
      </p:ext>
    </p:extLst>
  </p:cSld>
  <p:clrMapOvr>
    <a:masterClrMapping/>
  </p:clrMapOvr>
  <p:timing>
    <p:tnLst>
      <p:par>
        <p:cTn id="1" dur="indefinite" restart="never" nodeType="tmRoot"/>
      </p:par>
    </p:tnLst>
  </p:timing>
</p:sldLayout>
</file>

<file path=ppt/slideLayouts/slideLayout375.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42036277"/>
      </p:ext>
    </p:extLst>
  </p:cSld>
  <p:clrMapOvr>
    <a:masterClrMapping/>
  </p:clrMapOvr>
  <p:timing>
    <p:tnLst>
      <p:par>
        <p:cTn id="1" dur="indefinite" restart="never" nodeType="tmRoot"/>
      </p:par>
    </p:tnLst>
  </p:timing>
</p:sldLayout>
</file>

<file path=ppt/slideLayouts/slideLayout376.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85014318"/>
      </p:ext>
    </p:extLst>
  </p:cSld>
  <p:clrMapOvr>
    <a:masterClrMapping/>
  </p:clrMapOvr>
  <p:timing>
    <p:tnLst>
      <p:par>
        <p:cTn id="1" dur="indefinite" restart="never" nodeType="tmRoot"/>
      </p:par>
    </p:tnLst>
  </p:timing>
</p:sldLayout>
</file>

<file path=ppt/slideLayouts/slideLayout377.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87956285"/>
      </p:ext>
    </p:extLst>
  </p:cSld>
  <p:clrMapOvr>
    <a:masterClrMapping/>
  </p:clrMapOvr>
  <p:timing>
    <p:tnLst>
      <p:par>
        <p:cTn id="1" dur="indefinite" restart="never" nodeType="tmRoot"/>
      </p:par>
    </p:tnLst>
  </p:timing>
</p:sldLayout>
</file>

<file path=ppt/slideLayouts/slideLayout378.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36521871"/>
      </p:ext>
    </p:extLst>
  </p:cSld>
  <p:clrMapOvr>
    <a:masterClrMapping/>
  </p:clrMapOvr>
  <p:timing>
    <p:tnLst>
      <p:par>
        <p:cTn id="1" dur="indefinite" restart="never" nodeType="tmRoot"/>
      </p:par>
    </p:tnLst>
  </p:timing>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9256602"/>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74837782"/>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25669123"/>
      </p:ext>
    </p:extLst>
  </p:cSld>
  <p:clrMapOvr>
    <a:masterClrMapping/>
  </p:clrMapOvr>
  <p:timing>
    <p:tnLst>
      <p:par>
        <p:cTn id="1" dur="indefinite" restart="never" nodeType="tmRoot"/>
      </p:par>
    </p:tnLst>
  </p:timing>
</p:sldLayout>
</file>

<file path=ppt/slideLayouts/slideLayout381.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66635463"/>
      </p:ext>
    </p:extLst>
  </p:cSld>
  <p:clrMapOvr>
    <a:masterClrMapping/>
  </p:clrMapOvr>
  <p:timing>
    <p:tnLst>
      <p:par>
        <p:cTn id="1" dur="indefinite" restart="never" nodeType="tmRoot"/>
      </p:par>
    </p:tnLst>
  </p:timing>
</p:sldLayout>
</file>

<file path=ppt/slideLayouts/slideLayout382.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58488220"/>
      </p:ext>
    </p:extLst>
  </p:cSld>
  <p:clrMapOvr>
    <a:masterClrMapping/>
  </p:clrMapOvr>
  <p:timing>
    <p:tnLst>
      <p:par>
        <p:cTn id="1" dur="indefinite" restart="never" nodeType="tmRoot"/>
      </p:par>
    </p:tnLst>
  </p:timing>
</p:sldLayout>
</file>

<file path=ppt/slideLayouts/slideLayout383.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83277559"/>
      </p:ext>
    </p:extLst>
  </p:cSld>
  <p:clrMapOvr>
    <a:masterClrMapping/>
  </p:clrMapOvr>
  <p:timing>
    <p:tnLst>
      <p:par>
        <p:cTn id="1" dur="indefinite" restart="never" nodeType="tmRoot"/>
      </p:par>
    </p:tnLst>
  </p:timing>
</p:sldLayout>
</file>

<file path=ppt/slideLayouts/slideLayout384.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440371156"/>
      </p:ext>
    </p:extLst>
  </p:cSld>
  <p:clrMapOvr>
    <a:masterClrMapping/>
  </p:clrMapOvr>
  <p:timing>
    <p:tnLst>
      <p:par>
        <p:cTn id="1" dur="indefinite" restart="never" nodeType="tmRoot"/>
      </p:par>
    </p:tnLst>
  </p:timing>
</p:sldLayout>
</file>

<file path=ppt/slideLayouts/slideLayout385.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45125397"/>
      </p:ext>
    </p:extLst>
  </p:cSld>
  <p:clrMapOvr>
    <a:masterClrMapping/>
  </p:clrMapOvr>
  <p:timing>
    <p:tnLst>
      <p:par>
        <p:cTn id="1" dur="indefinite" restart="never" nodeType="tmRoot"/>
      </p:par>
    </p:tnLst>
  </p:timing>
</p:sldLayout>
</file>

<file path=ppt/slideLayouts/slideLayout386.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887128113"/>
      </p:ext>
    </p:extLst>
  </p:cSld>
  <p:clrMapOvr>
    <a:masterClrMapping/>
  </p:clrMapOvr>
  <p:timing>
    <p:tnLst>
      <p:par>
        <p:cTn id="1" dur="indefinite" restart="never" nodeType="tmRoot"/>
      </p:par>
    </p:tnLst>
  </p:timing>
</p:sldLayout>
</file>

<file path=ppt/slideLayouts/slideLayout387.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73930922"/>
      </p:ext>
    </p:extLst>
  </p:cSld>
  <p:clrMapOvr>
    <a:masterClrMapping/>
  </p:clrMapOvr>
  <p:timing>
    <p:tnLst>
      <p:par>
        <p:cTn id="1" dur="indefinite" restart="never" nodeType="tmRoot"/>
      </p:par>
    </p:tnLst>
  </p:timing>
</p:sldLayout>
</file>

<file path=ppt/slideLayouts/slideLayout388.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922918375"/>
      </p:ext>
    </p:extLst>
  </p:cSld>
  <p:clrMapOvr>
    <a:masterClrMapping/>
  </p:clrMapOvr>
  <p:timing>
    <p:tnLst>
      <p:par>
        <p:cTn id="1" dur="indefinite" restart="never" nodeType="tmRoot"/>
      </p:par>
    </p:tnLst>
  </p:timing>
</p:sldLayout>
</file>

<file path=ppt/slideLayouts/slideLayout389.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8917356"/>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641781222"/>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696651083"/>
      </p:ext>
    </p:extLst>
  </p:cSld>
  <p:clrMapOvr>
    <a:masterClrMapping/>
  </p:clrMapOvr>
  <p:timing>
    <p:tnLst>
      <p:par>
        <p:cTn id="1" dur="indefinite" restart="never" nodeType="tmRoot"/>
      </p:par>
    </p:tnLst>
  </p:timing>
</p:sldLayout>
</file>

<file path=ppt/slideLayouts/slideLayout391.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53644569"/>
      </p:ext>
    </p:extLst>
  </p:cSld>
  <p:clrMapOvr>
    <a:masterClrMapping/>
  </p:clrMapOvr>
  <p:timing>
    <p:tnLst>
      <p:par>
        <p:cTn id="1" dur="indefinite" restart="never" nodeType="tmRoot"/>
      </p:par>
    </p:tnLst>
  </p:timing>
</p:sldLayout>
</file>

<file path=ppt/slideLayouts/slideLayout392.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227671881"/>
      </p:ext>
    </p:extLst>
  </p:cSld>
  <p:clrMapOvr>
    <a:masterClrMapping/>
  </p:clrMapOvr>
  <p:timing>
    <p:tnLst>
      <p:par>
        <p:cTn id="1" dur="indefinite" restart="never" nodeType="tmRoot"/>
      </p:par>
    </p:tnLst>
  </p:timing>
</p:sldLayout>
</file>

<file path=ppt/slideLayouts/slideLayout393.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63459376"/>
      </p:ext>
    </p:extLst>
  </p:cSld>
  <p:clrMapOvr>
    <a:masterClrMapping/>
  </p:clrMapOvr>
  <p:timing>
    <p:tnLst>
      <p:par>
        <p:cTn id="1" dur="indefinite" restart="never" nodeType="tmRoot"/>
      </p:par>
    </p:tnLst>
  </p:timing>
</p:sldLayout>
</file>

<file path=ppt/slideLayouts/slideLayout394.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05597086"/>
      </p:ext>
    </p:extLst>
  </p:cSld>
  <p:clrMapOvr>
    <a:masterClrMapping/>
  </p:clrMapOvr>
  <p:timing>
    <p:tnLst>
      <p:par>
        <p:cTn id="1" dur="indefinite" restart="never" nodeType="tmRoot"/>
      </p:par>
    </p:tnLst>
  </p:timing>
</p:sldLayout>
</file>

<file path=ppt/slideLayouts/slideLayout395.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629963594"/>
      </p:ext>
    </p:extLst>
  </p:cSld>
  <p:clrMapOvr>
    <a:masterClrMapping/>
  </p:clrMapOvr>
  <p:timing>
    <p:tnLst>
      <p:par>
        <p:cTn id="1" dur="indefinite" restart="never" nodeType="tmRoot"/>
      </p:par>
    </p:tnLst>
  </p:timing>
</p:sldLayout>
</file>

<file path=ppt/slideLayouts/slideLayout396.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68258038"/>
      </p:ext>
    </p:extLst>
  </p:cSld>
  <p:clrMapOvr>
    <a:masterClrMapping/>
  </p:clrMapOvr>
  <p:timing>
    <p:tnLst>
      <p:par>
        <p:cTn id="1" dur="indefinite" restart="never" nodeType="tmRoot"/>
      </p:par>
    </p:tnLst>
  </p:timing>
</p:sldLayout>
</file>

<file path=ppt/slideLayouts/slideLayout397.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41116388"/>
      </p:ext>
    </p:extLst>
  </p:cSld>
  <p:clrMapOvr>
    <a:masterClrMapping/>
  </p:clrMapOvr>
  <p:timing>
    <p:tnLst>
      <p:par>
        <p:cTn id="1" dur="indefinite" restart="never" nodeType="tmRoot"/>
      </p:par>
    </p:tnLst>
  </p:timing>
</p:sldLayout>
</file>

<file path=ppt/slideLayouts/slideLayout398.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3432039"/>
      </p:ext>
    </p:extLst>
  </p:cSld>
  <p:clrMapOvr>
    <a:masterClrMapping/>
  </p:clrMapOvr>
  <p:timing>
    <p:tnLst>
      <p:par>
        <p:cTn id="1" dur="indefinite" restart="never" nodeType="tmRoot"/>
      </p:par>
    </p:tnLst>
  </p:timing>
</p:sldLayout>
</file>

<file path=ppt/slideLayouts/slideLayout399.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8843572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3_Title Slide">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51631488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387010040"/>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31842112"/>
      </p:ext>
    </p:extLst>
  </p:cSld>
  <p:clrMapOvr>
    <a:masterClrMapping/>
  </p:clrMapOvr>
  <p:timing>
    <p:tnLst>
      <p:par>
        <p:cTn id="1" dur="indefinite" restart="never" nodeType="tmRoot"/>
      </p:par>
    </p:tnLst>
  </p:timing>
</p:sldLayout>
</file>

<file path=ppt/slideLayouts/slideLayout401.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51136257"/>
      </p:ext>
    </p:extLst>
  </p:cSld>
  <p:clrMapOvr>
    <a:masterClrMapping/>
  </p:clrMapOvr>
  <p:timing>
    <p:tnLst>
      <p:par>
        <p:cTn id="1" dur="indefinite" restart="never" nodeType="tmRoot"/>
      </p:par>
    </p:tnLst>
  </p:timing>
</p:sldLayout>
</file>

<file path=ppt/slideLayouts/slideLayout402.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6084502"/>
      </p:ext>
    </p:extLst>
  </p:cSld>
  <p:clrMapOvr>
    <a:masterClrMapping/>
  </p:clrMapOvr>
  <p:timing>
    <p:tnLst>
      <p:par>
        <p:cTn id="1" dur="indefinite" restart="never" nodeType="tmRoot"/>
      </p:par>
    </p:tnLst>
  </p:timing>
</p:sldLayout>
</file>

<file path=ppt/slideLayouts/slideLayout403.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93738756"/>
      </p:ext>
    </p:extLst>
  </p:cSld>
  <p:clrMapOvr>
    <a:masterClrMapping/>
  </p:clrMapOvr>
  <p:timing>
    <p:tnLst>
      <p:par>
        <p:cTn id="1" dur="indefinite" restart="never" nodeType="tmRoot"/>
      </p:par>
    </p:tnLst>
  </p:timing>
</p:sldLayout>
</file>

<file path=ppt/slideLayouts/slideLayout404.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04591908"/>
      </p:ext>
    </p:extLst>
  </p:cSld>
  <p:clrMapOvr>
    <a:masterClrMapping/>
  </p:clrMapOvr>
  <p:timing>
    <p:tnLst>
      <p:par>
        <p:cTn id="1" dur="indefinite" restart="never" nodeType="tmRoot"/>
      </p:par>
    </p:tnLst>
  </p:timing>
</p:sldLayout>
</file>

<file path=ppt/slideLayouts/slideLayout405.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45829942"/>
      </p:ext>
    </p:extLst>
  </p:cSld>
  <p:clrMapOvr>
    <a:masterClrMapping/>
  </p:clrMapOvr>
  <p:timing>
    <p:tnLst>
      <p:par>
        <p:cTn id="1" dur="indefinite" restart="never" nodeType="tmRoot"/>
      </p:par>
    </p:tnLst>
  </p:timing>
</p:sldLayout>
</file>

<file path=ppt/slideLayouts/slideLayout406.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37960403"/>
      </p:ext>
    </p:extLst>
  </p:cSld>
  <p:clrMapOvr>
    <a:masterClrMapping/>
  </p:clrMapOvr>
  <p:timing>
    <p:tnLst>
      <p:par>
        <p:cTn id="1" dur="indefinite" restart="never" nodeType="tmRoot"/>
      </p:par>
    </p:tnLst>
  </p:timing>
</p:sldLayout>
</file>

<file path=ppt/slideLayouts/slideLayout407.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1547641"/>
      </p:ext>
    </p:extLst>
  </p:cSld>
  <p:clrMapOvr>
    <a:masterClrMapping/>
  </p:clrMapOvr>
  <p:timing>
    <p:tnLst>
      <p:par>
        <p:cTn id="1" dur="indefinite" restart="never" nodeType="tmRoot"/>
      </p:par>
    </p:tnLst>
  </p:timing>
</p:sldLayout>
</file>

<file path=ppt/slideLayouts/slideLayout408.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04908387"/>
      </p:ext>
    </p:extLst>
  </p:cSld>
  <p:clrMapOvr>
    <a:masterClrMapping/>
  </p:clrMapOvr>
  <p:timing>
    <p:tnLst>
      <p:par>
        <p:cTn id="1" dur="indefinite" restart="never" nodeType="tmRoot"/>
      </p:par>
    </p:tnLst>
  </p:timing>
</p:sldLayout>
</file>

<file path=ppt/slideLayouts/slideLayout409.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855387105"/>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35784394"/>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82320944"/>
      </p:ext>
    </p:extLst>
  </p:cSld>
  <p:clrMapOvr>
    <a:masterClrMapping/>
  </p:clrMapOvr>
  <p:timing>
    <p:tnLst>
      <p:par>
        <p:cTn id="1" dur="indefinite" restart="never" nodeType="tmRoot"/>
      </p:par>
    </p:tnLst>
  </p:timing>
</p:sldLayout>
</file>

<file path=ppt/slideLayouts/slideLayout411.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230587942"/>
      </p:ext>
    </p:extLst>
  </p:cSld>
  <p:clrMapOvr>
    <a:masterClrMapping/>
  </p:clrMapOvr>
  <p:timing>
    <p:tnLst>
      <p:par>
        <p:cTn id="1" dur="indefinite" restart="never" nodeType="tmRoot"/>
      </p:par>
    </p:tnLst>
  </p:timing>
</p:sldLayout>
</file>

<file path=ppt/slideLayouts/slideLayout412.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55961946"/>
      </p:ext>
    </p:extLst>
  </p:cSld>
  <p:clrMapOvr>
    <a:masterClrMapping/>
  </p:clrMapOvr>
  <p:timing>
    <p:tnLst>
      <p:par>
        <p:cTn id="1" dur="indefinite" restart="never" nodeType="tmRoot"/>
      </p:par>
    </p:tnLst>
  </p:timing>
</p:sldLayout>
</file>

<file path=ppt/slideLayouts/slideLayout413.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00761908"/>
      </p:ext>
    </p:extLst>
  </p:cSld>
  <p:clrMapOvr>
    <a:masterClrMapping/>
  </p:clrMapOvr>
  <p:timing>
    <p:tnLst>
      <p:par>
        <p:cTn id="1" dur="indefinite" restart="never" nodeType="tmRoot"/>
      </p:par>
    </p:tnLst>
  </p:timing>
</p:sldLayout>
</file>

<file path=ppt/slideLayouts/slideLayout414.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28548458"/>
      </p:ext>
    </p:extLst>
  </p:cSld>
  <p:clrMapOvr>
    <a:masterClrMapping/>
  </p:clrMapOvr>
  <p:timing>
    <p:tnLst>
      <p:par>
        <p:cTn id="1" dur="indefinite" restart="never" nodeType="tmRoot"/>
      </p:par>
    </p:tnLst>
  </p:timing>
</p:sldLayout>
</file>

<file path=ppt/slideLayouts/slideLayout4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825301988"/>
      </p:ext>
    </p:extLst>
  </p:cSld>
  <p:clrMapOvr>
    <a:masterClrMapping/>
  </p:clrMapOvr>
  <p:timing>
    <p:tnLst>
      <p:par>
        <p:cTn id="1" dur="indefinite" restart="never" nodeType="tmRoot"/>
      </p:par>
    </p:tnLst>
  </p:timing>
</p:sldLayout>
</file>

<file path=ppt/slideLayouts/slideLayout4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79184753"/>
      </p:ext>
    </p:extLst>
  </p:cSld>
  <p:clrMapOvr>
    <a:masterClrMapping/>
  </p:clrMapOvr>
  <p:timing>
    <p:tnLst>
      <p:par>
        <p:cTn id="1" dur="indefinite" restart="never" nodeType="tmRoot"/>
      </p:par>
    </p:tnLst>
  </p:timing>
</p:sldLayout>
</file>

<file path=ppt/slideLayouts/slideLayout417.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5549622"/>
      </p:ext>
    </p:extLst>
  </p:cSld>
  <p:clrMapOvr>
    <a:masterClrMapping/>
  </p:clrMapOvr>
  <p:timing>
    <p:tnLst>
      <p:par>
        <p:cTn id="1" dur="indefinite" restart="never" nodeType="tmRoot"/>
      </p:par>
    </p:tnLst>
  </p:timing>
</p:sldLayout>
</file>

<file path=ppt/slideLayouts/slideLayout418.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92060359"/>
      </p:ext>
    </p:extLst>
  </p:cSld>
  <p:clrMapOvr>
    <a:masterClrMapping/>
  </p:clrMapOvr>
  <p:timing>
    <p:tnLst>
      <p:par>
        <p:cTn id="1" dur="indefinite" restart="never" nodeType="tmRoot"/>
      </p:par>
    </p:tnLst>
  </p:timing>
</p:sldLayout>
</file>

<file path=ppt/slideLayouts/slideLayout419.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64785957"/>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08799458"/>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97024025"/>
      </p:ext>
    </p:extLst>
  </p:cSld>
  <p:clrMapOvr>
    <a:masterClrMapping/>
  </p:clrMapOvr>
  <p:timing>
    <p:tnLst>
      <p:par>
        <p:cTn id="1" dur="indefinite" restart="never" nodeType="tmRoot"/>
      </p:par>
    </p:tnLst>
  </p:timing>
</p:sldLayout>
</file>

<file path=ppt/slideLayouts/slideLayout421.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9489935"/>
      </p:ext>
    </p:extLst>
  </p:cSld>
  <p:clrMapOvr>
    <a:masterClrMapping/>
  </p:clrMapOvr>
  <p:timing>
    <p:tnLst>
      <p:par>
        <p:cTn id="1" dur="indefinite" restart="never" nodeType="tmRoot"/>
      </p:par>
    </p:tnLst>
  </p:timing>
</p:sldLayout>
</file>

<file path=ppt/slideLayouts/slideLayout4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36918537"/>
      </p:ext>
    </p:extLst>
  </p:cSld>
  <p:clrMapOvr>
    <a:masterClrMapping/>
  </p:clrMapOvr>
  <p:timing>
    <p:tnLst>
      <p:par>
        <p:cTn id="1" dur="indefinite" restart="never" nodeType="tmRoot"/>
      </p:par>
    </p:tnLst>
  </p:timing>
</p:sldLayout>
</file>

<file path=ppt/slideLayouts/slideLayout423.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10554033"/>
      </p:ext>
    </p:extLst>
  </p:cSld>
  <p:clrMapOvr>
    <a:masterClrMapping/>
  </p:clrMapOvr>
  <p:timing>
    <p:tnLst>
      <p:par>
        <p:cTn id="1" dur="indefinite" restart="never" nodeType="tmRoot"/>
      </p:par>
    </p:tnLst>
  </p:timing>
</p:sldLayout>
</file>

<file path=ppt/slideLayouts/slideLayout4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985999708"/>
      </p:ext>
    </p:extLst>
  </p:cSld>
  <p:clrMapOvr>
    <a:masterClrMapping/>
  </p:clrMapOvr>
  <p:timing>
    <p:tnLst>
      <p:par>
        <p:cTn id="1" dur="indefinite" restart="never" nodeType="tmRoot"/>
      </p:par>
    </p:tnLst>
  </p:timing>
</p:sldLayout>
</file>

<file path=ppt/slideLayouts/slideLayout425.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63347856"/>
      </p:ext>
    </p:extLst>
  </p:cSld>
  <p:clrMapOvr>
    <a:masterClrMapping/>
  </p:clrMapOvr>
  <p:timing>
    <p:tnLst>
      <p:par>
        <p:cTn id="1" dur="indefinite" restart="never" nodeType="tmRoot"/>
      </p:par>
    </p:tnLst>
  </p:timing>
</p:sldLayout>
</file>

<file path=ppt/slideLayouts/slideLayout426.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1727809"/>
      </p:ext>
    </p:extLst>
  </p:cSld>
  <p:clrMapOvr>
    <a:masterClrMapping/>
  </p:clrMapOvr>
  <p:timing>
    <p:tnLst>
      <p:par>
        <p:cTn id="1" dur="indefinite" restart="never" nodeType="tmRoot"/>
      </p:par>
    </p:tnLst>
  </p:timing>
</p:sldLayout>
</file>

<file path=ppt/slideLayouts/slideLayout427.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45208348"/>
      </p:ext>
    </p:extLst>
  </p:cSld>
  <p:clrMapOvr>
    <a:masterClrMapping/>
  </p:clrMapOvr>
  <p:timing>
    <p:tnLst>
      <p:par>
        <p:cTn id="1" dur="indefinite" restart="never" nodeType="tmRoot"/>
      </p:par>
    </p:tnLst>
  </p:timing>
</p:sldLayout>
</file>

<file path=ppt/slideLayouts/slideLayout428.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629704791"/>
      </p:ext>
    </p:extLst>
  </p:cSld>
  <p:clrMapOvr>
    <a:masterClrMapping/>
  </p:clrMapOvr>
  <p:timing>
    <p:tnLst>
      <p:par>
        <p:cTn id="1" dur="indefinite" restart="never" nodeType="tmRoot"/>
      </p:par>
    </p:tnLst>
  </p:timing>
</p:sldLayout>
</file>

<file path=ppt/slideLayouts/slideLayout429.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323516906"/>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865216965"/>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030303192"/>
      </p:ext>
    </p:extLst>
  </p:cSld>
  <p:clrMapOvr>
    <a:masterClrMapping/>
  </p:clrMapOvr>
  <p:timing>
    <p:tnLst>
      <p:par>
        <p:cTn id="1" dur="indefinite" restart="never" nodeType="tmRoot"/>
      </p:par>
    </p:tnLst>
  </p:timing>
  <p:extLst>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431.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38143035"/>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432.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93589600"/>
      </p:ext>
    </p:extLst>
  </p:cSld>
  <p:clrMapOvr>
    <a:masterClrMapping/>
  </p:clrMapOvr>
  <p:timing>
    <p:tnLst>
      <p:par>
        <p:cTn id="1" dur="indefinite" restart="never" nodeType="tmRoot"/>
      </p:par>
    </p:tnLst>
  </p:timing>
</p:sldLayout>
</file>

<file path=ppt/slideLayouts/slideLayout433.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65375422"/>
      </p:ext>
    </p:extLst>
  </p:cSld>
  <p:clrMapOvr>
    <a:masterClrMapping/>
  </p:clrMapOvr>
  <p:timing>
    <p:tnLst>
      <p:par>
        <p:cTn id="1" dur="indefinite" restart="never" nodeType="tmRoot"/>
      </p:par>
    </p:tnLst>
  </p:timing>
</p:sldLayout>
</file>

<file path=ppt/slideLayouts/slideLayout434.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16508567"/>
      </p:ext>
    </p:extLst>
  </p:cSld>
  <p:clrMapOvr>
    <a:masterClrMapping/>
  </p:clrMapOvr>
  <p:timing>
    <p:tnLst>
      <p:par>
        <p:cTn id="1" dur="indefinite" restart="never" nodeType="tmRoot"/>
      </p:par>
    </p:tnLst>
  </p:timing>
</p:sldLayout>
</file>

<file path=ppt/slideLayouts/slideLayout435.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3978236"/>
      </p:ext>
    </p:extLst>
  </p:cSld>
  <p:clrMapOvr>
    <a:masterClrMapping/>
  </p:clrMapOvr>
  <p:timing>
    <p:tnLst>
      <p:par>
        <p:cTn id="1" dur="indefinite" restart="never" nodeType="tmRoot"/>
      </p:par>
    </p:tnLst>
  </p:timing>
</p:sldLayout>
</file>

<file path=ppt/slideLayouts/slideLayout436.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5677539"/>
      </p:ext>
    </p:extLst>
  </p:cSld>
  <p:clrMapOvr>
    <a:masterClrMapping/>
  </p:clrMapOvr>
  <p:timing>
    <p:tnLst>
      <p:par>
        <p:cTn id="1" dur="indefinite" restart="never" nodeType="tmRoot"/>
      </p:par>
    </p:tnLst>
  </p:timing>
</p:sldLayout>
</file>

<file path=ppt/slideLayouts/slideLayout437.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03975483"/>
      </p:ext>
    </p:extLst>
  </p:cSld>
  <p:clrMapOvr>
    <a:masterClrMapping/>
  </p:clrMapOvr>
  <p:timing>
    <p:tnLst>
      <p:par>
        <p:cTn id="1" dur="indefinite" restart="never" nodeType="tmRoot"/>
      </p:par>
    </p:tnLst>
  </p:timing>
</p:sldLayout>
</file>

<file path=ppt/slideLayouts/slideLayout438.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298864557"/>
      </p:ext>
    </p:extLst>
  </p:cSld>
  <p:clrMapOvr>
    <a:masterClrMapping/>
  </p:clrMapOvr>
  <p:timing>
    <p:tnLst>
      <p:par>
        <p:cTn id="1" dur="indefinite" restart="never" nodeType="tmRoot"/>
      </p:par>
    </p:tnLst>
  </p:timing>
</p:sldLayout>
</file>

<file path=ppt/slideLayouts/slideLayout439.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11081070"/>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868160549"/>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816198012"/>
      </p:ext>
    </p:extLst>
  </p:cSld>
  <p:clrMapOvr>
    <a:masterClrMapping/>
  </p:clrMapOvr>
  <p:timing>
    <p:tnLst>
      <p:par>
        <p:cTn id="1" dur="indefinite" restart="never" nodeType="tmRoot"/>
      </p:par>
    </p:tnLst>
  </p:timing>
</p:sldLayout>
</file>

<file path=ppt/slideLayouts/slideLayout441.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91406028"/>
      </p:ext>
    </p:extLst>
  </p:cSld>
  <p:clrMapOvr>
    <a:masterClrMapping/>
  </p:clrMapOvr>
  <p:timing>
    <p:tnLst>
      <p:par>
        <p:cTn id="1" dur="indefinite" restart="never" nodeType="tmRoot"/>
      </p:par>
    </p:tnLst>
  </p:timing>
</p:sldLayout>
</file>

<file path=ppt/slideLayouts/slideLayout442.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745939814"/>
      </p:ext>
    </p:extLst>
  </p:cSld>
  <p:clrMapOvr>
    <a:masterClrMapping/>
  </p:clrMapOvr>
  <p:timing>
    <p:tnLst>
      <p:par>
        <p:cTn id="1" dur="indefinite" restart="never" nodeType="tmRoot"/>
      </p:par>
    </p:tnLst>
  </p:timing>
</p:sldLayout>
</file>

<file path=ppt/slideLayouts/slideLayout443.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79427246"/>
      </p:ext>
    </p:extLst>
  </p:cSld>
  <p:clrMapOvr>
    <a:masterClrMapping/>
  </p:clrMapOvr>
  <p:timing>
    <p:tnLst>
      <p:par>
        <p:cTn id="1" dur="indefinite" restart="never" nodeType="tmRoot"/>
      </p:par>
    </p:tnLst>
  </p:timing>
</p:sldLayout>
</file>

<file path=ppt/slideLayouts/slideLayout444.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080949"/>
      </p:ext>
    </p:extLst>
  </p:cSld>
  <p:clrMapOvr>
    <a:masterClrMapping/>
  </p:clrMapOvr>
  <p:timing>
    <p:tnLst>
      <p:par>
        <p:cTn id="1" dur="indefinite" restart="never" nodeType="tmRoot"/>
      </p:par>
    </p:tnLst>
  </p:timing>
</p:sldLayout>
</file>

<file path=ppt/slideLayouts/slideLayout445.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10362642"/>
      </p:ext>
    </p:extLst>
  </p:cSld>
  <p:clrMapOvr>
    <a:masterClrMapping/>
  </p:clrMapOvr>
  <p:timing>
    <p:tnLst>
      <p:par>
        <p:cTn id="1" dur="indefinite" restart="never" nodeType="tmRoot"/>
      </p:par>
    </p:tnLst>
  </p:timing>
</p:sldLayout>
</file>

<file path=ppt/slideLayouts/slideLayout446.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826579514"/>
      </p:ext>
    </p:extLst>
  </p:cSld>
  <p:clrMapOvr>
    <a:masterClrMapping/>
  </p:clrMapOvr>
  <p:timing>
    <p:tnLst>
      <p:par>
        <p:cTn id="1" dur="indefinite" restart="never" nodeType="tmRoot"/>
      </p:par>
    </p:tnLst>
  </p:timing>
</p:sldLayout>
</file>

<file path=ppt/slideLayouts/slideLayout447.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46554131"/>
      </p:ext>
    </p:extLst>
  </p:cSld>
  <p:clrMapOvr>
    <a:masterClrMapping/>
  </p:clrMapOvr>
  <p:timing>
    <p:tnLst>
      <p:par>
        <p:cTn id="1" dur="indefinite" restart="never" nodeType="tmRoot"/>
      </p:par>
    </p:tnLst>
  </p:timing>
</p:sldLayout>
</file>

<file path=ppt/slideLayouts/slideLayout448.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85122622"/>
      </p:ext>
    </p:extLst>
  </p:cSld>
  <p:clrMapOvr>
    <a:masterClrMapping/>
  </p:clrMapOvr>
  <p:timing>
    <p:tnLst>
      <p:par>
        <p:cTn id="1" dur="indefinite" restart="never" nodeType="tmRoot"/>
      </p:par>
    </p:tnLst>
  </p:timing>
</p:sldLayout>
</file>

<file path=ppt/slideLayouts/slideLayout449.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40178231"/>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956927244"/>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158933061"/>
      </p:ext>
    </p:extLst>
  </p:cSld>
  <p:clrMapOvr>
    <a:masterClrMapping/>
  </p:clrMapOvr>
  <p:timing>
    <p:tnLst>
      <p:par>
        <p:cTn id="1" dur="indefinite" restart="never" nodeType="tmRoot"/>
      </p:par>
    </p:tnLst>
  </p:timing>
</p:sldLayout>
</file>

<file path=ppt/slideLayouts/slideLayout451.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65096231"/>
      </p:ext>
    </p:extLst>
  </p:cSld>
  <p:clrMapOvr>
    <a:masterClrMapping/>
  </p:clrMapOvr>
  <p:timing>
    <p:tnLst>
      <p:par>
        <p:cTn id="1" dur="indefinite" restart="never" nodeType="tmRoot"/>
      </p:par>
    </p:tnLst>
  </p:timing>
</p:sldLayout>
</file>

<file path=ppt/slideLayouts/slideLayout452.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3573466"/>
      </p:ext>
    </p:extLst>
  </p:cSld>
  <p:clrMapOvr>
    <a:masterClrMapping/>
  </p:clrMapOvr>
  <p:timing>
    <p:tnLst>
      <p:par>
        <p:cTn id="1" dur="indefinite" restart="never" nodeType="tmRoot"/>
      </p:par>
    </p:tnLst>
  </p:timing>
</p:sldLayout>
</file>

<file path=ppt/slideLayouts/slideLayout453.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319045411"/>
      </p:ext>
    </p:extLst>
  </p:cSld>
  <p:clrMapOvr>
    <a:masterClrMapping/>
  </p:clrMapOvr>
  <p:timing>
    <p:tnLst>
      <p:par>
        <p:cTn id="1" dur="indefinite" restart="never" nodeType="tmRoot"/>
      </p:par>
    </p:tnLst>
  </p:timing>
</p:sldLayout>
</file>

<file path=ppt/slideLayouts/slideLayout454.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79905018"/>
      </p:ext>
    </p:extLst>
  </p:cSld>
  <p:clrMapOvr>
    <a:masterClrMapping/>
  </p:clrMapOvr>
  <p:timing>
    <p:tnLst>
      <p:par>
        <p:cTn id="1" dur="indefinite" restart="never" nodeType="tmRoot"/>
      </p:par>
    </p:tnLst>
  </p:timing>
</p:sldLayout>
</file>

<file path=ppt/slideLayouts/slideLayout455.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0448446"/>
      </p:ext>
    </p:extLst>
  </p:cSld>
  <p:clrMapOvr>
    <a:masterClrMapping/>
  </p:clrMapOvr>
  <p:timing>
    <p:tnLst>
      <p:par>
        <p:cTn id="1" dur="indefinite" restart="never" nodeType="tmRoot"/>
      </p:par>
    </p:tnLst>
  </p:timing>
</p:sldLayout>
</file>

<file path=ppt/slideLayouts/slideLayout456.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69614714"/>
      </p:ext>
    </p:extLst>
  </p:cSld>
  <p:clrMapOvr>
    <a:masterClrMapping/>
  </p:clrMapOvr>
  <p:timing>
    <p:tnLst>
      <p:par>
        <p:cTn id="1" dur="indefinite" restart="never" nodeType="tmRoot"/>
      </p:par>
    </p:tnLst>
  </p:timing>
</p:sldLayout>
</file>

<file path=ppt/slideLayouts/slideLayout457.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84238369"/>
      </p:ext>
    </p:extLst>
  </p:cSld>
  <p:clrMapOvr>
    <a:masterClrMapping/>
  </p:clrMapOvr>
  <p:timing>
    <p:tnLst>
      <p:par>
        <p:cTn id="1" dur="indefinite" restart="never" nodeType="tmRoot"/>
      </p:par>
    </p:tnLst>
  </p:timing>
</p:sldLayout>
</file>

<file path=ppt/slideLayouts/slideLayout458.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37056429"/>
      </p:ext>
    </p:extLst>
  </p:cSld>
  <p:clrMapOvr>
    <a:masterClrMapping/>
  </p:clrMapOvr>
  <p:timing>
    <p:tnLst>
      <p:par>
        <p:cTn id="1" dur="indefinite" restart="never" nodeType="tmRoot"/>
      </p:par>
    </p:tnLst>
  </p:timing>
</p:sldLayout>
</file>

<file path=ppt/slideLayouts/slideLayout459.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36104506"/>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563677809"/>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491936585"/>
      </p:ext>
    </p:extLst>
  </p:cSld>
  <p:clrMapOvr>
    <a:masterClrMapping/>
  </p:clrMapOvr>
  <p:timing>
    <p:tnLst>
      <p:par>
        <p:cTn id="1" dur="indefinite" restart="never" nodeType="tmRoot"/>
      </p:par>
    </p:tnLst>
  </p:timing>
</p:sldLayout>
</file>

<file path=ppt/slideLayouts/slideLayout461.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79342117"/>
      </p:ext>
    </p:extLst>
  </p:cSld>
  <p:clrMapOvr>
    <a:masterClrMapping/>
  </p:clrMapOvr>
  <p:timing>
    <p:tnLst>
      <p:par>
        <p:cTn id="1" dur="indefinite" restart="never" nodeType="tmRoot"/>
      </p:par>
    </p:tnLst>
  </p:timing>
</p:sldLayout>
</file>

<file path=ppt/slideLayouts/slideLayout462.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19061864"/>
      </p:ext>
    </p:extLst>
  </p:cSld>
  <p:clrMapOvr>
    <a:masterClrMapping/>
  </p:clrMapOvr>
  <p:timing>
    <p:tnLst>
      <p:par>
        <p:cTn id="1" dur="indefinite" restart="never" nodeType="tmRoot"/>
      </p:par>
    </p:tnLst>
  </p:timing>
</p:sldLayout>
</file>

<file path=ppt/slideLayouts/slideLayout463.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68643185"/>
      </p:ext>
    </p:extLst>
  </p:cSld>
  <p:clrMapOvr>
    <a:masterClrMapping/>
  </p:clrMapOvr>
  <p:timing>
    <p:tnLst>
      <p:par>
        <p:cTn id="1" dur="indefinite" restart="never" nodeType="tmRoot"/>
      </p:par>
    </p:tnLst>
  </p:timing>
</p:sldLayout>
</file>

<file path=ppt/slideLayouts/slideLayout464.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36938554"/>
      </p:ext>
    </p:extLst>
  </p:cSld>
  <p:clrMapOvr>
    <a:masterClrMapping/>
  </p:clrMapOvr>
  <p:timing>
    <p:tnLst>
      <p:par>
        <p:cTn id="1" dur="indefinite" restart="never" nodeType="tmRoot"/>
      </p:par>
    </p:tnLst>
  </p:timing>
</p:sldLayout>
</file>

<file path=ppt/slideLayouts/slideLayout465.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38816792"/>
      </p:ext>
    </p:extLst>
  </p:cSld>
  <p:clrMapOvr>
    <a:masterClrMapping/>
  </p:clrMapOvr>
  <p:timing>
    <p:tnLst>
      <p:par>
        <p:cTn id="1" dur="indefinite" restart="never" nodeType="tmRoot"/>
      </p:par>
    </p:tnLst>
  </p:timing>
</p:sldLayout>
</file>

<file path=ppt/slideLayouts/slideLayout466.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3338044"/>
      </p:ext>
    </p:extLst>
  </p:cSld>
  <p:clrMapOvr>
    <a:masterClrMapping/>
  </p:clrMapOvr>
  <p:timing>
    <p:tnLst>
      <p:par>
        <p:cTn id="1" dur="indefinite" restart="never" nodeType="tmRoot"/>
      </p:par>
    </p:tnLst>
  </p:timing>
</p:sldLayout>
</file>

<file path=ppt/slideLayouts/slideLayout467.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94223741"/>
      </p:ext>
    </p:extLst>
  </p:cSld>
  <p:clrMapOvr>
    <a:masterClrMapping/>
  </p:clrMapOvr>
  <p:timing>
    <p:tnLst>
      <p:par>
        <p:cTn id="1" dur="indefinite" restart="never" nodeType="tmRoot"/>
      </p:par>
    </p:tnLst>
  </p:timing>
</p:sldLayout>
</file>

<file path=ppt/slideLayouts/slideLayout468.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78495250"/>
      </p:ext>
    </p:extLst>
  </p:cSld>
  <p:clrMapOvr>
    <a:masterClrMapping/>
  </p:clrMapOvr>
  <p:timing>
    <p:tnLst>
      <p:par>
        <p:cTn id="1" dur="indefinite" restart="never" nodeType="tmRoot"/>
      </p:par>
    </p:tnLst>
  </p:timing>
</p:sldLayout>
</file>

<file path=ppt/slideLayouts/slideLayout469.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4591557"/>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527982542"/>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97267805"/>
      </p:ext>
    </p:extLst>
  </p:cSld>
  <p:clrMapOvr>
    <a:masterClrMapping/>
  </p:clrMapOvr>
  <p:timing>
    <p:tnLst>
      <p:par>
        <p:cTn id="1" dur="indefinite" restart="never" nodeType="tmRoot"/>
      </p:par>
    </p:tnLst>
  </p:timing>
</p:sldLayout>
</file>

<file path=ppt/slideLayouts/slideLayout471.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822046640"/>
      </p:ext>
    </p:extLst>
  </p:cSld>
  <p:clrMapOvr>
    <a:masterClrMapping/>
  </p:clrMapOvr>
  <p:timing>
    <p:tnLst>
      <p:par>
        <p:cTn id="1" dur="indefinite" restart="never" nodeType="tmRoot"/>
      </p:par>
    </p:tnLst>
  </p:timing>
</p:sldLayout>
</file>

<file path=ppt/slideLayouts/slideLayout472.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53169967"/>
      </p:ext>
    </p:extLst>
  </p:cSld>
  <p:clrMapOvr>
    <a:masterClrMapping/>
  </p:clrMapOvr>
  <p:timing>
    <p:tnLst>
      <p:par>
        <p:cTn id="1" dur="indefinite" restart="never" nodeType="tmRoot"/>
      </p:par>
    </p:tnLst>
  </p:timing>
</p:sldLayout>
</file>

<file path=ppt/slideLayouts/slideLayout4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4258972636"/>
      </p:ext>
    </p:extLst>
  </p:cSld>
  <p:clrMapOvr>
    <a:masterClrMapping/>
  </p:clrMapOvr>
  <p:timing>
    <p:tnLst>
      <p:par>
        <p:cTn id="1" dur="indefinite" restart="never" nodeType="tmRoot"/>
      </p:par>
    </p:tnLst>
  </p:timing>
</p:sldLayout>
</file>

<file path=ppt/slideLayouts/slideLayout47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74460341"/>
      </p:ext>
    </p:extLst>
  </p:cSld>
  <p:clrMapOvr>
    <a:masterClrMapping/>
  </p:clrMapOvr>
  <p:timing>
    <p:tnLst>
      <p:par>
        <p:cTn id="1" dur="indefinite" restart="never" nodeType="tmRoot"/>
      </p:par>
    </p:tnLst>
  </p:timing>
</p:sldLayout>
</file>

<file path=ppt/slideLayouts/slideLayout475.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83859978"/>
      </p:ext>
    </p:extLst>
  </p:cSld>
  <p:clrMapOvr>
    <a:masterClrMapping/>
  </p:clrMapOvr>
  <p:timing>
    <p:tnLst>
      <p:par>
        <p:cTn id="1" dur="indefinite" restart="never" nodeType="tmRoot"/>
      </p:par>
    </p:tnLst>
  </p:timing>
</p:sldLayout>
</file>

<file path=ppt/slideLayouts/slideLayout476.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74821724"/>
      </p:ext>
    </p:extLst>
  </p:cSld>
  <p:clrMapOvr>
    <a:masterClrMapping/>
  </p:clrMapOvr>
  <p:timing>
    <p:tnLst>
      <p:par>
        <p:cTn id="1" dur="indefinite" restart="never" nodeType="tmRoot"/>
      </p:par>
    </p:tnLst>
  </p:timing>
</p:sldLayout>
</file>

<file path=ppt/slideLayouts/slideLayout477.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8060300"/>
      </p:ext>
    </p:extLst>
  </p:cSld>
  <p:clrMapOvr>
    <a:masterClrMapping/>
  </p:clrMapOvr>
  <p:timing>
    <p:tnLst>
      <p:par>
        <p:cTn id="1" dur="indefinite" restart="never" nodeType="tmRoot"/>
      </p:par>
    </p:tnLst>
  </p:timing>
</p:sldLayout>
</file>

<file path=ppt/slideLayouts/slideLayout478.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774034"/>
      </p:ext>
    </p:extLst>
  </p:cSld>
  <p:clrMapOvr>
    <a:masterClrMapping/>
  </p:clrMapOvr>
  <p:timing>
    <p:tnLst>
      <p:par>
        <p:cTn id="1" dur="indefinite" restart="never" nodeType="tmRoot"/>
      </p:par>
    </p:tnLst>
  </p:timing>
</p:sldLayout>
</file>

<file path=ppt/slideLayouts/slideLayout479.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0440661"/>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69216148"/>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40189643"/>
      </p:ext>
    </p:extLst>
  </p:cSld>
  <p:clrMapOvr>
    <a:masterClrMapping/>
  </p:clrMapOvr>
  <p:timing>
    <p:tnLst>
      <p:par>
        <p:cTn id="1" dur="indefinite" restart="never" nodeType="tmRoot"/>
      </p:par>
    </p:tnLst>
  </p:timing>
</p:sldLayout>
</file>

<file path=ppt/slideLayouts/slideLayout481.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40690328"/>
      </p:ext>
    </p:extLst>
  </p:cSld>
  <p:clrMapOvr>
    <a:masterClrMapping/>
  </p:clrMapOvr>
  <p:timing>
    <p:tnLst>
      <p:par>
        <p:cTn id="1" dur="indefinite" restart="never" nodeType="tmRoot"/>
      </p:par>
    </p:tnLst>
  </p:timing>
</p:sldLayout>
</file>

<file path=ppt/slideLayouts/slideLayout4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312995185"/>
      </p:ext>
    </p:extLst>
  </p:cSld>
  <p:clrMapOvr>
    <a:masterClrMapping/>
  </p:clrMapOvr>
  <p:timing>
    <p:tnLst>
      <p:par>
        <p:cTn id="1" dur="indefinite" restart="never" nodeType="tmRoot"/>
      </p:par>
    </p:tnLst>
  </p:timing>
</p:sldLayout>
</file>

<file path=ppt/slideLayouts/slideLayout483.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53896411"/>
      </p:ext>
    </p:extLst>
  </p:cSld>
  <p:clrMapOvr>
    <a:masterClrMapping/>
  </p:clrMapOvr>
  <p:timing>
    <p:tnLst>
      <p:par>
        <p:cTn id="1" dur="indefinite" restart="never" nodeType="tmRoot"/>
      </p:par>
    </p:tnLst>
  </p:timing>
</p:sldLayout>
</file>

<file path=ppt/slideLayouts/slideLayout484.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11974346"/>
      </p:ext>
    </p:extLst>
  </p:cSld>
  <p:clrMapOvr>
    <a:masterClrMapping/>
  </p:clrMapOvr>
  <p:timing>
    <p:tnLst>
      <p:par>
        <p:cTn id="1" dur="indefinite" restart="never" nodeType="tmRoot"/>
      </p:par>
    </p:tnLst>
  </p:timing>
</p:sldLayout>
</file>

<file path=ppt/slideLayouts/slideLayout485.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35101975"/>
      </p:ext>
    </p:extLst>
  </p:cSld>
  <p:clrMapOvr>
    <a:masterClrMapping/>
  </p:clrMapOvr>
  <p:timing>
    <p:tnLst>
      <p:par>
        <p:cTn id="1" dur="indefinite" restart="never" nodeType="tmRoot"/>
      </p:par>
    </p:tnLst>
  </p:timing>
</p:sldLayout>
</file>

<file path=ppt/slideLayouts/slideLayout486.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570310023"/>
      </p:ext>
    </p:extLst>
  </p:cSld>
  <p:clrMapOvr>
    <a:masterClrMapping/>
  </p:clrMapOvr>
  <p:timing>
    <p:tnLst>
      <p:par>
        <p:cTn id="1" dur="indefinite" restart="never" nodeType="tmRoot"/>
      </p:par>
    </p:tnLst>
  </p:timing>
</p:sldLayout>
</file>

<file path=ppt/slideLayouts/slideLayout487.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080018092"/>
      </p:ext>
    </p:extLst>
  </p:cSld>
  <p:clrMapOvr>
    <a:masterClrMapping/>
  </p:clrMapOvr>
  <p:timing>
    <p:tnLst>
      <p:par>
        <p:cTn id="1" dur="indefinite" restart="never" nodeType="tmRoot"/>
      </p:par>
    </p:tnLst>
  </p:timing>
</p:sldLayout>
</file>

<file path=ppt/slideLayouts/slideLayout488.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939638768"/>
      </p:ext>
    </p:extLst>
  </p:cSld>
  <p:clrMapOvr>
    <a:masterClrMapping/>
  </p:clrMapOvr>
  <p:timing>
    <p:tnLst>
      <p:par>
        <p:cTn id="1" dur="indefinite" restart="never" nodeType="tmRoot"/>
      </p:par>
    </p:tnLst>
  </p:timing>
  <p:extLst>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489.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830112"/>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355574164"/>
      </p:ext>
    </p:extLst>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03181289"/>
      </p:ext>
    </p:extLst>
  </p:cSld>
  <p:clrMapOvr>
    <a:masterClrMapping/>
  </p:clrMapOvr>
  <p:timing>
    <p:tnLst>
      <p:par>
        <p:cTn id="1" dur="indefinite" restart="never" nodeType="tmRoot"/>
      </p:par>
    </p:tnLst>
  </p:timing>
</p:sldLayout>
</file>

<file path=ppt/slideLayouts/slideLayout491.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87527327"/>
      </p:ext>
    </p:extLst>
  </p:cSld>
  <p:clrMapOvr>
    <a:masterClrMapping/>
  </p:clrMapOvr>
  <p:timing>
    <p:tnLst>
      <p:par>
        <p:cTn id="1" dur="indefinite" restart="never" nodeType="tmRoot"/>
      </p:par>
    </p:tnLst>
  </p:timing>
</p:sldLayout>
</file>

<file path=ppt/slideLayouts/slideLayout492.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48309109"/>
      </p:ext>
    </p:extLst>
  </p:cSld>
  <p:clrMapOvr>
    <a:masterClrMapping/>
  </p:clrMapOvr>
  <p:timing>
    <p:tnLst>
      <p:par>
        <p:cTn id="1" dur="indefinite" restart="never" nodeType="tmRoot"/>
      </p:par>
    </p:tnLst>
  </p:timing>
</p:sldLayout>
</file>

<file path=ppt/slideLayouts/slideLayout493.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85322904"/>
      </p:ext>
    </p:extLst>
  </p:cSld>
  <p:clrMapOvr>
    <a:masterClrMapping/>
  </p:clrMapOvr>
  <p:timing>
    <p:tnLst>
      <p:par>
        <p:cTn id="1" dur="indefinite" restart="never" nodeType="tmRoot"/>
      </p:par>
    </p:tnLst>
  </p:timing>
</p:sldLayout>
</file>

<file path=ppt/slideLayouts/slideLayout494.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66921681"/>
      </p:ext>
    </p:extLst>
  </p:cSld>
  <p:clrMapOvr>
    <a:masterClrMapping/>
  </p:clrMapOvr>
  <p:timing>
    <p:tnLst>
      <p:par>
        <p:cTn id="1" dur="indefinite" restart="never" nodeType="tmRoot"/>
      </p:par>
    </p:tnLst>
  </p:timing>
</p:sldLayout>
</file>

<file path=ppt/slideLayouts/slideLayout495.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5815082"/>
      </p:ext>
    </p:extLst>
  </p:cSld>
  <p:clrMapOvr>
    <a:masterClrMapping/>
  </p:clrMapOvr>
  <p:timing>
    <p:tnLst>
      <p:par>
        <p:cTn id="1" dur="indefinite" restart="never" nodeType="tmRoot"/>
      </p:par>
    </p:tnLst>
  </p:timing>
</p:sldLayout>
</file>

<file path=ppt/slideLayouts/slideLayout496.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09619123"/>
      </p:ext>
    </p:extLst>
  </p:cSld>
  <p:clrMapOvr>
    <a:masterClrMapping/>
  </p:clrMapOvr>
  <p:timing>
    <p:tnLst>
      <p:par>
        <p:cTn id="1" dur="indefinite" restart="never" nodeType="tmRoot"/>
      </p:par>
    </p:tnLst>
  </p:timing>
</p:sldLayout>
</file>

<file path=ppt/slideLayouts/slideLayout497.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95374876"/>
      </p:ext>
    </p:extLst>
  </p:cSld>
  <p:clrMapOvr>
    <a:masterClrMapping/>
  </p:clrMapOvr>
  <p:timing>
    <p:tnLst>
      <p:par>
        <p:cTn id="1" dur="indefinite" restart="never" nodeType="tmRoot"/>
      </p:par>
    </p:tnLst>
  </p:timing>
</p:sldLayout>
</file>

<file path=ppt/slideLayouts/slideLayout498.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80258689"/>
      </p:ext>
    </p:extLst>
  </p:cSld>
  <p:clrMapOvr>
    <a:masterClrMapping/>
  </p:clrMapOvr>
  <p:timing>
    <p:tnLst>
      <p:par>
        <p:cTn id="1" dur="indefinite" restart="never" nodeType="tmRoot"/>
      </p:par>
    </p:tnLst>
  </p:timing>
</p:sldLayout>
</file>

<file path=ppt/slideLayouts/slideLayout499.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7786740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23554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70748924"/>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447707661"/>
      </p:ext>
    </p:extLst>
  </p:cSld>
  <p:clrMapOvr>
    <a:masterClrMapping/>
  </p:clrMapOvr>
  <p:timing>
    <p:tnLst>
      <p:par>
        <p:cTn id="1" dur="indefinite" restart="never" nodeType="tmRoot"/>
      </p:par>
    </p:tnLst>
  </p:timing>
</p:sldLayout>
</file>

<file path=ppt/slideLayouts/slideLayout501.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57371461"/>
      </p:ext>
    </p:extLst>
  </p:cSld>
  <p:clrMapOvr>
    <a:masterClrMapping/>
  </p:clrMapOvr>
  <p:timing>
    <p:tnLst>
      <p:par>
        <p:cTn id="1" dur="indefinite" restart="never" nodeType="tmRoot"/>
      </p:par>
    </p:tnLst>
  </p:timing>
</p:sldLayout>
</file>

<file path=ppt/slideLayouts/slideLayout502.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042634309"/>
      </p:ext>
    </p:extLst>
  </p:cSld>
  <p:clrMapOvr>
    <a:masterClrMapping/>
  </p:clrMapOvr>
  <p:timing>
    <p:tnLst>
      <p:par>
        <p:cTn id="1" dur="indefinite" restart="never" nodeType="tmRoot"/>
      </p:par>
    </p:tnLst>
  </p:timing>
</p:sldLayout>
</file>

<file path=ppt/slideLayouts/slideLayout503.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41258891"/>
      </p:ext>
    </p:extLst>
  </p:cSld>
  <p:clrMapOvr>
    <a:masterClrMapping/>
  </p:clrMapOvr>
  <p:timing>
    <p:tnLst>
      <p:par>
        <p:cTn id="1" dur="indefinite" restart="never" nodeType="tmRoot"/>
      </p:par>
    </p:tnLst>
  </p:timing>
</p:sldLayout>
</file>

<file path=ppt/slideLayouts/slideLayout504.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89772925"/>
      </p:ext>
    </p:extLst>
  </p:cSld>
  <p:clrMapOvr>
    <a:masterClrMapping/>
  </p:clrMapOvr>
  <p:timing>
    <p:tnLst>
      <p:par>
        <p:cTn id="1" dur="indefinite" restart="never" nodeType="tmRoot"/>
      </p:par>
    </p:tnLst>
  </p:timing>
</p:sldLayout>
</file>

<file path=ppt/slideLayouts/slideLayout505.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00008128"/>
      </p:ext>
    </p:extLst>
  </p:cSld>
  <p:clrMapOvr>
    <a:masterClrMapping/>
  </p:clrMapOvr>
  <p:timing>
    <p:tnLst>
      <p:par>
        <p:cTn id="1" dur="indefinite" restart="never" nodeType="tmRoot"/>
      </p:par>
    </p:tnLst>
  </p:timing>
</p:sldLayout>
</file>

<file path=ppt/slideLayouts/slideLayout506.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840478455"/>
      </p:ext>
    </p:extLst>
  </p:cSld>
  <p:clrMapOvr>
    <a:masterClrMapping/>
  </p:clrMapOvr>
  <p:timing>
    <p:tnLst>
      <p:par>
        <p:cTn id="1" dur="indefinite" restart="never" nodeType="tmRoot"/>
      </p:par>
    </p:tnLst>
  </p:timing>
</p:sldLayout>
</file>

<file path=ppt/slideLayouts/slideLayout507.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17227354"/>
      </p:ext>
    </p:extLst>
  </p:cSld>
  <p:clrMapOvr>
    <a:masterClrMapping/>
  </p:clrMapOvr>
  <p:timing>
    <p:tnLst>
      <p:par>
        <p:cTn id="1" dur="indefinite" restart="never" nodeType="tmRoot"/>
      </p:par>
    </p:tnLst>
  </p:timing>
</p:sldLayout>
</file>

<file path=ppt/slideLayouts/slideLayout508.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939890063"/>
      </p:ext>
    </p:extLst>
  </p:cSld>
  <p:clrMapOvr>
    <a:masterClrMapping/>
  </p:clrMapOvr>
  <p:timing>
    <p:tnLst>
      <p:par>
        <p:cTn id="1" dur="indefinite" restart="never" nodeType="tmRoot"/>
      </p:par>
    </p:tnLst>
  </p:timing>
</p:sldLayout>
</file>

<file path=ppt/slideLayouts/slideLayout509.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48767264"/>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07155852"/>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35492868"/>
      </p:ext>
    </p:extLst>
  </p:cSld>
  <p:clrMapOvr>
    <a:masterClrMapping/>
  </p:clrMapOvr>
  <p:timing>
    <p:tnLst>
      <p:par>
        <p:cTn id="1" dur="indefinite" restart="never" nodeType="tmRoot"/>
      </p:par>
    </p:tnLst>
  </p:timing>
</p:sldLayout>
</file>

<file path=ppt/slideLayouts/slideLayout511.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42045072"/>
      </p:ext>
    </p:extLst>
  </p:cSld>
  <p:clrMapOvr>
    <a:masterClrMapping/>
  </p:clrMapOvr>
  <p:timing>
    <p:tnLst>
      <p:par>
        <p:cTn id="1" dur="indefinite" restart="never" nodeType="tmRoot"/>
      </p:par>
    </p:tnLst>
  </p:timing>
</p:sldLayout>
</file>

<file path=ppt/slideLayouts/slideLayout512.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93914944"/>
      </p:ext>
    </p:extLst>
  </p:cSld>
  <p:clrMapOvr>
    <a:masterClrMapping/>
  </p:clrMapOvr>
  <p:timing>
    <p:tnLst>
      <p:par>
        <p:cTn id="1" dur="indefinite" restart="never" nodeType="tmRoot"/>
      </p:par>
    </p:tnLst>
  </p:timing>
</p:sldLayout>
</file>

<file path=ppt/slideLayouts/slideLayout513.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28353028"/>
      </p:ext>
    </p:extLst>
  </p:cSld>
  <p:clrMapOvr>
    <a:masterClrMapping/>
  </p:clrMapOvr>
  <p:timing>
    <p:tnLst>
      <p:par>
        <p:cTn id="1" dur="indefinite" restart="never" nodeType="tmRoot"/>
      </p:par>
    </p:tnLst>
  </p:timing>
</p:sldLayout>
</file>

<file path=ppt/slideLayouts/slideLayout514.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46520186"/>
      </p:ext>
    </p:extLst>
  </p:cSld>
  <p:clrMapOvr>
    <a:masterClrMapping/>
  </p:clrMapOvr>
  <p:timing>
    <p:tnLst>
      <p:par>
        <p:cTn id="1" dur="indefinite" restart="never" nodeType="tmRoot"/>
      </p:par>
    </p:tnLst>
  </p:timing>
</p:sldLayout>
</file>

<file path=ppt/slideLayouts/slideLayout515.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17666038"/>
      </p:ext>
    </p:extLst>
  </p:cSld>
  <p:clrMapOvr>
    <a:masterClrMapping/>
  </p:clrMapOvr>
  <p:timing>
    <p:tnLst>
      <p:par>
        <p:cTn id="1" dur="indefinite" restart="never" nodeType="tmRoot"/>
      </p:par>
    </p:tnLst>
  </p:timing>
</p:sldLayout>
</file>

<file path=ppt/slideLayouts/slideLayout516.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31971335"/>
      </p:ext>
    </p:extLst>
  </p:cSld>
  <p:clrMapOvr>
    <a:masterClrMapping/>
  </p:clrMapOvr>
  <p:timing>
    <p:tnLst>
      <p:par>
        <p:cTn id="1" dur="indefinite" restart="never" nodeType="tmRoot"/>
      </p:par>
    </p:tnLst>
  </p:timing>
</p:sldLayout>
</file>

<file path=ppt/slideLayouts/slideLayout517.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89035701"/>
      </p:ext>
    </p:extLst>
  </p:cSld>
  <p:clrMapOvr>
    <a:masterClrMapping/>
  </p:clrMapOvr>
  <p:timing>
    <p:tnLst>
      <p:par>
        <p:cTn id="1" dur="indefinite" restart="never" nodeType="tmRoot"/>
      </p:par>
    </p:tnLst>
  </p:timing>
</p:sldLayout>
</file>

<file path=ppt/slideLayouts/slideLayout518.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823407615"/>
      </p:ext>
    </p:extLst>
  </p:cSld>
  <p:clrMapOvr>
    <a:masterClrMapping/>
  </p:clrMapOvr>
  <p:timing>
    <p:tnLst>
      <p:par>
        <p:cTn id="1" dur="indefinite" restart="never" nodeType="tmRoot"/>
      </p:par>
    </p:tnLst>
  </p:timing>
</p:sldLayout>
</file>

<file path=ppt/slideLayouts/slideLayout519.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55483112"/>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79287603"/>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81889966"/>
      </p:ext>
    </p:extLst>
  </p:cSld>
  <p:clrMapOvr>
    <a:masterClrMapping/>
  </p:clrMapOvr>
  <p:timing>
    <p:tnLst>
      <p:par>
        <p:cTn id="1" dur="indefinite" restart="never" nodeType="tmRoot"/>
      </p:par>
    </p:tnLst>
  </p:timing>
</p:sldLayout>
</file>

<file path=ppt/slideLayouts/slideLayout521.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232014347"/>
      </p:ext>
    </p:extLst>
  </p:cSld>
  <p:clrMapOvr>
    <a:masterClrMapping/>
  </p:clrMapOvr>
  <p:timing>
    <p:tnLst>
      <p:par>
        <p:cTn id="1" dur="indefinite" restart="never" nodeType="tmRoot"/>
      </p:par>
    </p:tnLst>
  </p:timing>
</p:sldLayout>
</file>

<file path=ppt/slideLayouts/slideLayout522.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45091896"/>
      </p:ext>
    </p:extLst>
  </p:cSld>
  <p:clrMapOvr>
    <a:masterClrMapping/>
  </p:clrMapOvr>
  <p:timing>
    <p:tnLst>
      <p:par>
        <p:cTn id="1" dur="indefinite" restart="never" nodeType="tmRoot"/>
      </p:par>
    </p:tnLst>
  </p:timing>
</p:sldLayout>
</file>

<file path=ppt/slideLayouts/slideLayout523.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243848918"/>
      </p:ext>
    </p:extLst>
  </p:cSld>
  <p:clrMapOvr>
    <a:masterClrMapping/>
  </p:clrMapOvr>
  <p:timing>
    <p:tnLst>
      <p:par>
        <p:cTn id="1" dur="indefinite" restart="never" nodeType="tmRoot"/>
      </p:par>
    </p:tnLst>
  </p:timing>
</p:sldLayout>
</file>

<file path=ppt/slideLayouts/slideLayout524.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74624364"/>
      </p:ext>
    </p:extLst>
  </p:cSld>
  <p:clrMapOvr>
    <a:masterClrMapping/>
  </p:clrMapOvr>
  <p:timing>
    <p:tnLst>
      <p:par>
        <p:cTn id="1" dur="indefinite" restart="never" nodeType="tmRoot"/>
      </p:par>
    </p:tnLst>
  </p:timing>
</p:sldLayout>
</file>

<file path=ppt/slideLayouts/slideLayout525.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181394912"/>
      </p:ext>
    </p:extLst>
  </p:cSld>
  <p:clrMapOvr>
    <a:masterClrMapping/>
  </p:clrMapOvr>
  <p:timing>
    <p:tnLst>
      <p:par>
        <p:cTn id="1" dur="indefinite" restart="never" nodeType="tmRoot"/>
      </p:par>
    </p:tnLst>
  </p:timing>
</p:sldLayout>
</file>

<file path=ppt/slideLayouts/slideLayout526.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57873892"/>
      </p:ext>
    </p:extLst>
  </p:cSld>
  <p:clrMapOvr>
    <a:masterClrMapping/>
  </p:clrMapOvr>
  <p:timing>
    <p:tnLst>
      <p:par>
        <p:cTn id="1" dur="indefinite" restart="never" nodeType="tmRoot"/>
      </p:par>
    </p:tnLst>
  </p:timing>
</p:sldLayout>
</file>

<file path=ppt/slideLayouts/slideLayout527.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21081107"/>
      </p:ext>
    </p:extLst>
  </p:cSld>
  <p:clrMapOvr>
    <a:masterClrMapping/>
  </p:clrMapOvr>
  <p:timing>
    <p:tnLst>
      <p:par>
        <p:cTn id="1" dur="indefinite" restart="never" nodeType="tmRoot"/>
      </p:par>
    </p:tnLst>
  </p:timing>
</p:sldLayout>
</file>

<file path=ppt/slideLayouts/slideLayout528.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959898024"/>
      </p:ext>
    </p:extLst>
  </p:cSld>
  <p:clrMapOvr>
    <a:masterClrMapping/>
  </p:clrMapOvr>
  <p:timing>
    <p:tnLst>
      <p:par>
        <p:cTn id="1" dur="indefinite" restart="never" nodeType="tmRoot"/>
      </p:par>
    </p:tnLst>
  </p:timing>
</p:sldLayout>
</file>

<file path=ppt/slideLayouts/slideLayout529.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9467"/>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51540809"/>
      </p:ext>
    </p:extLst>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3398850"/>
      </p:ext>
    </p:extLst>
  </p:cSld>
  <p:clrMapOvr>
    <a:masterClrMapping/>
  </p:clrMapOvr>
  <p:timing>
    <p:tnLst>
      <p:par>
        <p:cTn id="1" dur="indefinite" restart="never" nodeType="tmRoot"/>
      </p:par>
    </p:tnLst>
  </p:timing>
</p:sldLayout>
</file>

<file path=ppt/slideLayouts/slideLayout5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2279047380"/>
      </p:ext>
    </p:extLst>
  </p:cSld>
  <p:clrMapOvr>
    <a:masterClrMapping/>
  </p:clrMapOvr>
  <p:timing>
    <p:tnLst>
      <p:par>
        <p:cTn id="1" dur="indefinite" restart="never" nodeType="tmRoot"/>
      </p:par>
    </p:tnLst>
  </p:timing>
</p:sldLayout>
</file>

<file path=ppt/slideLayouts/slideLayout53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018509571"/>
      </p:ext>
    </p:extLst>
  </p:cSld>
  <p:clrMapOvr>
    <a:masterClrMapping/>
  </p:clrMapOvr>
  <p:timing>
    <p:tnLst>
      <p:par>
        <p:cTn id="1" dur="indefinite" restart="never" nodeType="tmRoot"/>
      </p:par>
    </p:tnLst>
  </p:timing>
</p:sldLayout>
</file>

<file path=ppt/slideLayouts/slideLayout533.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23307807"/>
      </p:ext>
    </p:extLst>
  </p:cSld>
  <p:clrMapOvr>
    <a:masterClrMapping/>
  </p:clrMapOvr>
  <p:timing>
    <p:tnLst>
      <p:par>
        <p:cTn id="1" dur="indefinite" restart="never" nodeType="tmRoot"/>
      </p:par>
    </p:tnLst>
  </p:timing>
</p:sldLayout>
</file>

<file path=ppt/slideLayouts/slideLayout534.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85282134"/>
      </p:ext>
    </p:extLst>
  </p:cSld>
  <p:clrMapOvr>
    <a:masterClrMapping/>
  </p:clrMapOvr>
  <p:timing>
    <p:tnLst>
      <p:par>
        <p:cTn id="1" dur="indefinite" restart="never" nodeType="tmRoot"/>
      </p:par>
    </p:tnLst>
  </p:timing>
</p:sldLayout>
</file>

<file path=ppt/slideLayouts/slideLayout535.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96222851"/>
      </p:ext>
    </p:extLst>
  </p:cSld>
  <p:clrMapOvr>
    <a:masterClrMapping/>
  </p:clrMapOvr>
  <p:timing>
    <p:tnLst>
      <p:par>
        <p:cTn id="1" dur="indefinite" restart="never" nodeType="tmRoot"/>
      </p:par>
    </p:tnLst>
  </p:timing>
</p:sldLayout>
</file>

<file path=ppt/slideLayouts/slideLayout536.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83511663"/>
      </p:ext>
    </p:extLst>
  </p:cSld>
  <p:clrMapOvr>
    <a:masterClrMapping/>
  </p:clrMapOvr>
  <p:timing>
    <p:tnLst>
      <p:par>
        <p:cTn id="1" dur="indefinite" restart="never" nodeType="tmRoot"/>
      </p:par>
    </p:tnLst>
  </p:timing>
</p:sldLayout>
</file>

<file path=ppt/slideLayouts/slideLayout53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25383918"/>
      </p:ext>
    </p:extLst>
  </p:cSld>
  <p:clrMapOvr>
    <a:masterClrMapping/>
  </p:clrMapOvr>
  <p:timing>
    <p:tnLst>
      <p:par>
        <p:cTn id="1" dur="indefinite" restart="never" nodeType="tmRoot"/>
      </p:par>
    </p:tnLst>
  </p:timing>
</p:sldLayout>
</file>

<file path=ppt/slideLayouts/slideLayout5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10328776"/>
      </p:ext>
    </p:extLst>
  </p:cSld>
  <p:clrMapOvr>
    <a:masterClrMapping/>
  </p:clrMapOvr>
  <p:timing>
    <p:tnLst>
      <p:par>
        <p:cTn id="1" dur="indefinite" restart="never" nodeType="tmRoot"/>
      </p:par>
    </p:tnLst>
  </p:timing>
</p:sldLayout>
</file>

<file path=ppt/slideLayouts/slideLayout539.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9840220"/>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87774193"/>
      </p:ext>
    </p:extLst>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074845680"/>
      </p:ext>
    </p:extLst>
  </p:cSld>
  <p:clrMapOvr>
    <a:masterClrMapping/>
  </p:clrMapOvr>
  <p:timing>
    <p:tnLst>
      <p:par>
        <p:cTn id="1" dur="indefinite" restart="never" nodeType="tmRoot"/>
      </p:par>
    </p:tnLst>
  </p:timing>
</p:sldLayout>
</file>

<file path=ppt/slideLayouts/slideLayout541.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28756705"/>
      </p:ext>
    </p:extLst>
  </p:cSld>
  <p:clrMapOvr>
    <a:masterClrMapping/>
  </p:clrMapOvr>
  <p:timing>
    <p:tnLst>
      <p:par>
        <p:cTn id="1" dur="indefinite" restart="never" nodeType="tmRoot"/>
      </p:par>
    </p:tnLst>
  </p:timing>
</p:sldLayout>
</file>

<file path=ppt/slideLayouts/slideLayout542.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0651485"/>
      </p:ext>
    </p:extLst>
  </p:cSld>
  <p:clrMapOvr>
    <a:masterClrMapping/>
  </p:clrMapOvr>
  <p:timing>
    <p:tnLst>
      <p:par>
        <p:cTn id="1" dur="indefinite" restart="never" nodeType="tmRoot"/>
      </p:par>
    </p:tnLst>
  </p:timing>
</p:sldLayout>
</file>

<file path=ppt/slideLayouts/slideLayout543.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92792694"/>
      </p:ext>
    </p:extLst>
  </p:cSld>
  <p:clrMapOvr>
    <a:masterClrMapping/>
  </p:clrMapOvr>
  <p:timing>
    <p:tnLst>
      <p:par>
        <p:cTn id="1" dur="indefinite" restart="never" nodeType="tmRoot"/>
      </p:par>
    </p:tnLst>
  </p:timing>
</p:sldLayout>
</file>

<file path=ppt/slideLayouts/slideLayout544.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824627144"/>
      </p:ext>
    </p:extLst>
  </p:cSld>
  <p:clrMapOvr>
    <a:masterClrMapping/>
  </p:clrMapOvr>
  <p:timing>
    <p:tnLst>
      <p:par>
        <p:cTn id="1" dur="indefinite" restart="never" nodeType="tmRoot"/>
      </p:par>
    </p:tnLst>
  </p:timing>
</p:sldLayout>
</file>

<file path=ppt/slideLayouts/slideLayout545.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213416047"/>
      </p:ext>
    </p:extLst>
  </p:cSld>
  <p:clrMapOvr>
    <a:masterClrMapping/>
  </p:clrMapOvr>
  <p:timing>
    <p:tnLst>
      <p:par>
        <p:cTn id="1" dur="indefinite" restart="never" nodeType="tmRoot"/>
      </p:par>
    </p:tnLst>
  </p:timing>
</p:sldLayout>
</file>

<file path=ppt/slideLayouts/slideLayout546.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66405044"/>
      </p:ext>
    </p:extLst>
  </p:cSld>
  <p:clrMapOvr>
    <a:masterClrMapping/>
  </p:clrMapOvr>
  <p:timing>
    <p:tnLst>
      <p:par>
        <p:cTn id="1" dur="indefinite" restart="never" nodeType="tmRoot"/>
      </p:par>
    </p:tnLst>
  </p:timing>
  <p:extLst>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547.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04135663"/>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548.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93144827"/>
      </p:ext>
    </p:extLst>
  </p:cSld>
  <p:clrMapOvr>
    <a:masterClrMapping/>
  </p:clrMapOvr>
  <p:timing>
    <p:tnLst>
      <p:par>
        <p:cTn id="1" dur="indefinite" restart="never" nodeType="tmRoot"/>
      </p:par>
    </p:tnLst>
  </p:timing>
</p:sldLayout>
</file>

<file path=ppt/slideLayouts/slideLayout549.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4704535"/>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467380536"/>
      </p:ext>
    </p:extLst>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5230456"/>
      </p:ext>
    </p:extLst>
  </p:cSld>
  <p:clrMapOvr>
    <a:masterClrMapping/>
  </p:clrMapOvr>
  <p:timing>
    <p:tnLst>
      <p:par>
        <p:cTn id="1" dur="indefinite" restart="never" nodeType="tmRoot"/>
      </p:par>
    </p:tnLst>
  </p:timing>
</p:sldLayout>
</file>

<file path=ppt/slideLayouts/slideLayout551.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99972214"/>
      </p:ext>
    </p:extLst>
  </p:cSld>
  <p:clrMapOvr>
    <a:masterClrMapping/>
  </p:clrMapOvr>
  <p:timing>
    <p:tnLst>
      <p:par>
        <p:cTn id="1" dur="indefinite" restart="never" nodeType="tmRoot"/>
      </p:par>
    </p:tnLst>
  </p:timing>
</p:sldLayout>
</file>

<file path=ppt/slideLayouts/slideLayout552.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89010900"/>
      </p:ext>
    </p:extLst>
  </p:cSld>
  <p:clrMapOvr>
    <a:masterClrMapping/>
  </p:clrMapOvr>
  <p:timing>
    <p:tnLst>
      <p:par>
        <p:cTn id="1" dur="indefinite" restart="never" nodeType="tmRoot"/>
      </p:par>
    </p:tnLst>
  </p:timing>
</p:sldLayout>
</file>

<file path=ppt/slideLayouts/slideLayout553.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5441194"/>
      </p:ext>
    </p:extLst>
  </p:cSld>
  <p:clrMapOvr>
    <a:masterClrMapping/>
  </p:clrMapOvr>
  <p:timing>
    <p:tnLst>
      <p:par>
        <p:cTn id="1" dur="indefinite" restart="never" nodeType="tmRoot"/>
      </p:par>
    </p:tnLst>
  </p:timing>
</p:sldLayout>
</file>

<file path=ppt/slideLayouts/slideLayout554.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85051984"/>
      </p:ext>
    </p:extLst>
  </p:cSld>
  <p:clrMapOvr>
    <a:masterClrMapping/>
  </p:clrMapOvr>
  <p:timing>
    <p:tnLst>
      <p:par>
        <p:cTn id="1" dur="indefinite" restart="never" nodeType="tmRoot"/>
      </p:par>
    </p:tnLst>
  </p:timing>
</p:sldLayout>
</file>

<file path=ppt/slideLayouts/slideLayout555.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6633513"/>
      </p:ext>
    </p:extLst>
  </p:cSld>
  <p:clrMapOvr>
    <a:masterClrMapping/>
  </p:clrMapOvr>
  <p:timing>
    <p:tnLst>
      <p:par>
        <p:cTn id="1" dur="indefinite" restart="never" nodeType="tmRoot"/>
      </p:par>
    </p:tnLst>
  </p:timing>
</p:sldLayout>
</file>

<file path=ppt/slideLayouts/slideLayout556.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68332972"/>
      </p:ext>
    </p:extLst>
  </p:cSld>
  <p:clrMapOvr>
    <a:masterClrMapping/>
  </p:clrMapOvr>
  <p:timing>
    <p:tnLst>
      <p:par>
        <p:cTn id="1" dur="indefinite" restart="never" nodeType="tmRoot"/>
      </p:par>
    </p:tnLst>
  </p:timing>
</p:sldLayout>
</file>

<file path=ppt/slideLayouts/slideLayout557.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66162546"/>
      </p:ext>
    </p:extLst>
  </p:cSld>
  <p:clrMapOvr>
    <a:masterClrMapping/>
  </p:clrMapOvr>
  <p:timing>
    <p:tnLst>
      <p:par>
        <p:cTn id="1" dur="indefinite" restart="never" nodeType="tmRoot"/>
      </p:par>
    </p:tnLst>
  </p:timing>
</p:sldLayout>
</file>

<file path=ppt/slideLayouts/slideLayout558.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863108031"/>
      </p:ext>
    </p:extLst>
  </p:cSld>
  <p:clrMapOvr>
    <a:masterClrMapping/>
  </p:clrMapOvr>
  <p:timing>
    <p:tnLst>
      <p:par>
        <p:cTn id="1" dur="indefinite" restart="never" nodeType="tmRoot"/>
      </p:par>
    </p:tnLst>
  </p:timing>
</p:sldLayout>
</file>

<file path=ppt/slideLayouts/slideLayout559.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38321325"/>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080104007"/>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11722723"/>
      </p:ext>
    </p:extLst>
  </p:cSld>
  <p:clrMapOvr>
    <a:masterClrMapping/>
  </p:clrMapOvr>
  <p:timing>
    <p:tnLst>
      <p:par>
        <p:cTn id="1" dur="indefinite" restart="never" nodeType="tmRoot"/>
      </p:par>
    </p:tnLst>
  </p:timing>
</p:sldLayout>
</file>

<file path=ppt/slideLayouts/slideLayout561.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0239444"/>
      </p:ext>
    </p:extLst>
  </p:cSld>
  <p:clrMapOvr>
    <a:masterClrMapping/>
  </p:clrMapOvr>
  <p:timing>
    <p:tnLst>
      <p:par>
        <p:cTn id="1" dur="indefinite" restart="never" nodeType="tmRoot"/>
      </p:par>
    </p:tnLst>
  </p:timing>
</p:sldLayout>
</file>

<file path=ppt/slideLayouts/slideLayout562.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645574992"/>
      </p:ext>
    </p:extLst>
  </p:cSld>
  <p:clrMapOvr>
    <a:masterClrMapping/>
  </p:clrMapOvr>
  <p:timing>
    <p:tnLst>
      <p:par>
        <p:cTn id="1" dur="indefinite" restart="never" nodeType="tmRoot"/>
      </p:par>
    </p:tnLst>
  </p:timing>
</p:sldLayout>
</file>

<file path=ppt/slideLayouts/slideLayout563.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84596754"/>
      </p:ext>
    </p:extLst>
  </p:cSld>
  <p:clrMapOvr>
    <a:masterClrMapping/>
  </p:clrMapOvr>
  <p:timing>
    <p:tnLst>
      <p:par>
        <p:cTn id="1" dur="indefinite" restart="never" nodeType="tmRoot"/>
      </p:par>
    </p:tnLst>
  </p:timing>
</p:sldLayout>
</file>

<file path=ppt/slideLayouts/slideLayout564.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217947868"/>
      </p:ext>
    </p:extLst>
  </p:cSld>
  <p:clrMapOvr>
    <a:masterClrMapping/>
  </p:clrMapOvr>
  <p:timing>
    <p:tnLst>
      <p:par>
        <p:cTn id="1" dur="indefinite" restart="never" nodeType="tmRoot"/>
      </p:par>
    </p:tnLst>
  </p:timing>
</p:sldLayout>
</file>

<file path=ppt/slideLayouts/slideLayout565.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45094559"/>
      </p:ext>
    </p:extLst>
  </p:cSld>
  <p:clrMapOvr>
    <a:masterClrMapping/>
  </p:clrMapOvr>
  <p:timing>
    <p:tnLst>
      <p:par>
        <p:cTn id="1" dur="indefinite" restart="never" nodeType="tmRoot"/>
      </p:par>
    </p:tnLst>
  </p:timing>
</p:sldLayout>
</file>

<file path=ppt/slideLayouts/slideLayout566.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964610202"/>
      </p:ext>
    </p:extLst>
  </p:cSld>
  <p:clrMapOvr>
    <a:masterClrMapping/>
  </p:clrMapOvr>
  <p:timing>
    <p:tnLst>
      <p:par>
        <p:cTn id="1" dur="indefinite" restart="never" nodeType="tmRoot"/>
      </p:par>
    </p:tnLst>
  </p:timing>
</p:sldLayout>
</file>

<file path=ppt/slideLayouts/slideLayout567.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5196826"/>
      </p:ext>
    </p:extLst>
  </p:cSld>
  <p:clrMapOvr>
    <a:masterClrMapping/>
  </p:clrMapOvr>
  <p:timing>
    <p:tnLst>
      <p:par>
        <p:cTn id="1" dur="indefinite" restart="never" nodeType="tmRoot"/>
      </p:par>
    </p:tnLst>
  </p:timing>
</p:sldLayout>
</file>

<file path=ppt/slideLayouts/slideLayout568.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65684238"/>
      </p:ext>
    </p:extLst>
  </p:cSld>
  <p:clrMapOvr>
    <a:masterClrMapping/>
  </p:clrMapOvr>
  <p:timing>
    <p:tnLst>
      <p:par>
        <p:cTn id="1" dur="indefinite" restart="never" nodeType="tmRoot"/>
      </p:par>
    </p:tnLst>
  </p:timing>
</p:sldLayout>
</file>

<file path=ppt/slideLayouts/slideLayout569.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889182833"/>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88907323"/>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32617912"/>
      </p:ext>
    </p:extLst>
  </p:cSld>
  <p:clrMapOvr>
    <a:masterClrMapping/>
  </p:clrMapOvr>
  <p:timing>
    <p:tnLst>
      <p:par>
        <p:cTn id="1" dur="indefinite" restart="never" nodeType="tmRoot"/>
      </p:par>
    </p:tnLst>
  </p:timing>
</p:sldLayout>
</file>

<file path=ppt/slideLayouts/slideLayout571.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84457527"/>
      </p:ext>
    </p:extLst>
  </p:cSld>
  <p:clrMapOvr>
    <a:masterClrMapping/>
  </p:clrMapOvr>
  <p:timing>
    <p:tnLst>
      <p:par>
        <p:cTn id="1" dur="indefinite" restart="never" nodeType="tmRoot"/>
      </p:par>
    </p:tnLst>
  </p:timing>
</p:sldLayout>
</file>

<file path=ppt/slideLayouts/slideLayout572.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19804011"/>
      </p:ext>
    </p:extLst>
  </p:cSld>
  <p:clrMapOvr>
    <a:masterClrMapping/>
  </p:clrMapOvr>
  <p:timing>
    <p:tnLst>
      <p:par>
        <p:cTn id="1" dur="indefinite" restart="never" nodeType="tmRoot"/>
      </p:par>
    </p:tnLst>
  </p:timing>
</p:sldLayout>
</file>

<file path=ppt/slideLayouts/slideLayout573.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39422350"/>
      </p:ext>
    </p:extLst>
  </p:cSld>
  <p:clrMapOvr>
    <a:masterClrMapping/>
  </p:clrMapOvr>
  <p:timing>
    <p:tnLst>
      <p:par>
        <p:cTn id="1" dur="indefinite" restart="never" nodeType="tmRoot"/>
      </p:par>
    </p:tnLst>
  </p:timing>
</p:sldLayout>
</file>

<file path=ppt/slideLayouts/slideLayout574.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12442303"/>
      </p:ext>
    </p:extLst>
  </p:cSld>
  <p:clrMapOvr>
    <a:masterClrMapping/>
  </p:clrMapOvr>
  <p:timing>
    <p:tnLst>
      <p:par>
        <p:cTn id="1" dur="indefinite" restart="never" nodeType="tmRoot"/>
      </p:par>
    </p:tnLst>
  </p:timing>
</p:sldLayout>
</file>

<file path=ppt/slideLayouts/slideLayout575.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43296181"/>
      </p:ext>
    </p:extLst>
  </p:cSld>
  <p:clrMapOvr>
    <a:masterClrMapping/>
  </p:clrMapOvr>
  <p:timing>
    <p:tnLst>
      <p:par>
        <p:cTn id="1" dur="indefinite" restart="never" nodeType="tmRoot"/>
      </p:par>
    </p:tnLst>
  </p:timing>
</p:sldLayout>
</file>

<file path=ppt/slideLayouts/slideLayout576.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771316317"/>
      </p:ext>
    </p:extLst>
  </p:cSld>
  <p:clrMapOvr>
    <a:masterClrMapping/>
  </p:clrMapOvr>
  <p:timing>
    <p:tnLst>
      <p:par>
        <p:cTn id="1" dur="indefinite" restart="never" nodeType="tmRoot"/>
      </p:par>
    </p:tnLst>
  </p:timing>
</p:sldLayout>
</file>

<file path=ppt/slideLayouts/slideLayout577.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67171822"/>
      </p:ext>
    </p:extLst>
  </p:cSld>
  <p:clrMapOvr>
    <a:masterClrMapping/>
  </p:clrMapOvr>
  <p:timing>
    <p:tnLst>
      <p:par>
        <p:cTn id="1" dur="indefinite" restart="never" nodeType="tmRoot"/>
      </p:par>
    </p:tnLst>
  </p:timing>
</p:sldLayout>
</file>

<file path=ppt/slideLayouts/slideLayout578.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63792268"/>
      </p:ext>
    </p:extLst>
  </p:cSld>
  <p:clrMapOvr>
    <a:masterClrMapping/>
  </p:clrMapOvr>
  <p:timing>
    <p:tnLst>
      <p:par>
        <p:cTn id="1" dur="indefinite" restart="never" nodeType="tmRoot"/>
      </p:par>
    </p:tnLst>
  </p:timing>
</p:sldLayout>
</file>

<file path=ppt/slideLayouts/slideLayout579.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870526740"/>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535462588"/>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46780366"/>
      </p:ext>
    </p:extLst>
  </p:cSld>
  <p:clrMapOvr>
    <a:masterClrMapping/>
  </p:clrMapOvr>
  <p:timing>
    <p:tnLst>
      <p:par>
        <p:cTn id="1" dur="indefinite" restart="never" nodeType="tmRoot"/>
      </p:par>
    </p:tnLst>
  </p:timing>
</p:sldLayout>
</file>

<file path=ppt/slideLayouts/slideLayout581.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22198145"/>
      </p:ext>
    </p:extLst>
  </p:cSld>
  <p:clrMapOvr>
    <a:masterClrMapping/>
  </p:clrMapOvr>
  <p:timing>
    <p:tnLst>
      <p:par>
        <p:cTn id="1" dur="indefinite" restart="never" nodeType="tmRoot"/>
      </p:par>
    </p:tnLst>
  </p:timing>
</p:sldLayout>
</file>

<file path=ppt/slideLayouts/slideLayout582.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50023260"/>
      </p:ext>
    </p:extLst>
  </p:cSld>
  <p:clrMapOvr>
    <a:masterClrMapping/>
  </p:clrMapOvr>
  <p:timing>
    <p:tnLst>
      <p:par>
        <p:cTn id="1" dur="indefinite" restart="never" nodeType="tmRoot"/>
      </p:par>
    </p:tnLst>
  </p:timing>
</p:sldLayout>
</file>

<file path=ppt/slideLayouts/slideLayout583.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232405943"/>
      </p:ext>
    </p:extLst>
  </p:cSld>
  <p:clrMapOvr>
    <a:masterClrMapping/>
  </p:clrMapOvr>
  <p:timing>
    <p:tnLst>
      <p:par>
        <p:cTn id="1" dur="indefinite" restart="never" nodeType="tmRoot"/>
      </p:par>
    </p:tnLst>
  </p:timing>
</p:sldLayout>
</file>

<file path=ppt/slideLayouts/slideLayout584.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62821934"/>
      </p:ext>
    </p:extLst>
  </p:cSld>
  <p:clrMapOvr>
    <a:masterClrMapping/>
  </p:clrMapOvr>
  <p:timing>
    <p:tnLst>
      <p:par>
        <p:cTn id="1" dur="indefinite" restart="never" nodeType="tmRoot"/>
      </p:par>
    </p:tnLst>
  </p:timing>
</p:sldLayout>
</file>

<file path=ppt/slideLayouts/slideLayout585.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85297982"/>
      </p:ext>
    </p:extLst>
  </p:cSld>
  <p:clrMapOvr>
    <a:masterClrMapping/>
  </p:clrMapOvr>
  <p:timing>
    <p:tnLst>
      <p:par>
        <p:cTn id="1" dur="indefinite" restart="never" nodeType="tmRoot"/>
      </p:par>
    </p:tnLst>
  </p:timing>
</p:sldLayout>
</file>

<file path=ppt/slideLayouts/slideLayout586.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37672075"/>
      </p:ext>
    </p:extLst>
  </p:cSld>
  <p:clrMapOvr>
    <a:masterClrMapping/>
  </p:clrMapOvr>
  <p:timing>
    <p:tnLst>
      <p:par>
        <p:cTn id="1" dur="indefinite" restart="never" nodeType="tmRoot"/>
      </p:par>
    </p:tnLst>
  </p:timing>
</p:sldLayout>
</file>

<file path=ppt/slideLayouts/slideLayout587.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52375048"/>
      </p:ext>
    </p:extLst>
  </p:cSld>
  <p:clrMapOvr>
    <a:masterClrMapping/>
  </p:clrMapOvr>
  <p:timing>
    <p:tnLst>
      <p:par>
        <p:cTn id="1" dur="indefinite" restart="never" nodeType="tmRoot"/>
      </p:par>
    </p:tnLst>
  </p:timing>
</p:sldLayout>
</file>

<file path=ppt/slideLayouts/slideLayout588.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54750488"/>
      </p:ext>
    </p:extLst>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741556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5_Title Slide">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4209265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23536024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27816467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4096209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83489808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45277304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7733013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599431"/>
            <a:ext cx="1111198" cy="1670445"/>
          </a:xfrm>
          <a:solidFill>
            <a:schemeClr val="bg1">
              <a:lumMod val="90000"/>
              <a:lumOff val="10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1"/>
            <a:ext cx="1111198" cy="1670445"/>
          </a:xfrm>
          <a:solidFill>
            <a:schemeClr val="bg1">
              <a:lumMod val="90000"/>
              <a:lumOff val="10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1"/>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5"/>
          </p:nvPr>
        </p:nvSpPr>
        <p:spPr>
          <a:xfrm>
            <a:off x="4156039" y="599431"/>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9"/>
          <p:cNvSpPr>
            <a:spLocks noGrp="1"/>
          </p:cNvSpPr>
          <p:nvPr>
            <p:ph type="body" sz="quarter" idx="16"/>
          </p:nvPr>
        </p:nvSpPr>
        <p:spPr>
          <a:xfrm>
            <a:off x="431959" y="2353088"/>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9"/>
          <p:cNvSpPr>
            <a:spLocks noGrp="1"/>
          </p:cNvSpPr>
          <p:nvPr>
            <p:ph type="body" sz="quarter" idx="17"/>
          </p:nvPr>
        </p:nvSpPr>
        <p:spPr>
          <a:xfrm>
            <a:off x="2956240" y="2353088"/>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8994767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obj">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767" y="535381"/>
            <a:ext cx="5644642" cy="2645332"/>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sz="1132"/>
          </a:p>
        </p:txBody>
      </p:sp>
      <p:sp>
        <p:nvSpPr>
          <p:cNvPr id="17" name="bg object 17"/>
          <p:cNvSpPr/>
          <p:nvPr/>
        </p:nvSpPr>
        <p:spPr>
          <a:xfrm>
            <a:off x="66775" y="71054"/>
            <a:ext cx="5644642" cy="428629"/>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endParaRPr sz="1132"/>
          </a:p>
        </p:txBody>
      </p:sp>
      <p:sp>
        <p:nvSpPr>
          <p:cNvPr id="2" name="Holder 2"/>
          <p:cNvSpPr>
            <a:spLocks noGrp="1"/>
          </p:cNvSpPr>
          <p:nvPr>
            <p:ph type="title"/>
          </p:nvPr>
        </p:nvSpPr>
        <p:spPr/>
        <p:txBody>
          <a:bodyPr lIns="0" tIns="0" rIns="0" bIns="0"/>
          <a:lstStyle>
            <a:lvl1pPr>
              <a:defRPr sz="2646" b="1" i="0">
                <a:solidFill>
                  <a:srgbClr val="FEFEFE"/>
                </a:solidFill>
                <a:latin typeface="Arial"/>
                <a:cs typeface="Arial"/>
              </a:defRPr>
            </a:lvl1pPr>
          </a:lstStyle>
          <a:p>
            <a:endParaRPr/>
          </a:p>
        </p:txBody>
      </p:sp>
      <p:sp>
        <p:nvSpPr>
          <p:cNvPr id="3" name="Holder 3"/>
          <p:cNvSpPr>
            <a:spLocks noGrp="1"/>
          </p:cNvSpPr>
          <p:nvPr>
            <p:ph sz="half" idx="2"/>
          </p:nvPr>
        </p:nvSpPr>
        <p:spPr>
          <a:xfrm>
            <a:off x="247838" y="719705"/>
            <a:ext cx="1822346" cy="215123"/>
          </a:xfrm>
          <a:prstGeom prst="rect">
            <a:avLst/>
          </a:prstGeom>
        </p:spPr>
        <p:txBody>
          <a:bodyPr wrap="square" lIns="0" tIns="0" rIns="0" bIns="0">
            <a:spAutoFit/>
          </a:bodyPr>
          <a:lstStyle>
            <a:lvl1pPr>
              <a:defRPr sz="1398" b="0" i="0">
                <a:solidFill>
                  <a:srgbClr val="FEFEFE"/>
                </a:solidFill>
                <a:latin typeface="Arial"/>
                <a:cs typeface="Arial"/>
              </a:defRPr>
            </a:lvl1pPr>
          </a:lstStyle>
          <a:p>
            <a:endParaRPr/>
          </a:p>
        </p:txBody>
      </p:sp>
      <p:sp>
        <p:nvSpPr>
          <p:cNvPr id="4" name="Holder 4"/>
          <p:cNvSpPr>
            <a:spLocks noGrp="1"/>
          </p:cNvSpPr>
          <p:nvPr>
            <p:ph sz="half" idx="3"/>
          </p:nvPr>
        </p:nvSpPr>
        <p:spPr>
          <a:xfrm>
            <a:off x="2966117" y="745220"/>
            <a:ext cx="2505361" cy="14542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11/5/2020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37073510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15328032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17594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Slide">
    <p:bg>
      <p:bgPr>
        <a:solidFill>
          <a:schemeClr val="accent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394992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6956427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3266323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0064256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0792956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9907269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576017"/>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576017"/>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2965803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690863"/>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852010"/>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690863"/>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852010"/>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5649806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1230590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59175433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18806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7_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16077979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01760934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1"/>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1"/>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1"/>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1"/>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1"/>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1"/>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1"/>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1"/>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1"/>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40"/>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40"/>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40"/>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40"/>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40"/>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34548400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86211751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52237378"/>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48899943"/>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1024534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23486926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6075896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0672788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49097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chemeClr val="bg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495263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489678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1755737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83626075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8064146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38698525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4049327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63106348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66610692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71320105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57713989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theme" Target="../theme/theme1.xml"/><Relationship Id="rId7" Type="http://schemas.openxmlformats.org/officeDocument/2006/relationships/slideLayout" Target="../slideLayouts/slideLayout7.xml"/><Relationship Id="rId71" Type="http://schemas.openxmlformats.org/officeDocument/2006/relationships/hyperlink" Target="https://twitter.com/" TargetMode="Externa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hyperlink" Target="https://www.facebook.com" TargetMode="Externa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hyperlink" Target="https://www.linkedin.com/" TargetMode="External"/></Relationships>
</file>

<file path=ppt/slideMasters/_rels/slideMaster10.xml.rels><?xml version="1.0" encoding="UTF-8" standalone="yes"?>
<Relationships xmlns="http://schemas.openxmlformats.org/package/2006/relationships"><Relationship Id="rId13" Type="http://schemas.openxmlformats.org/officeDocument/2006/relationships/slideLayout" Target="../slideLayouts/slideLayout543.xml"/><Relationship Id="rId18" Type="http://schemas.openxmlformats.org/officeDocument/2006/relationships/slideLayout" Target="../slideLayouts/slideLayout548.xml"/><Relationship Id="rId26" Type="http://schemas.openxmlformats.org/officeDocument/2006/relationships/slideLayout" Target="../slideLayouts/slideLayout556.xml"/><Relationship Id="rId39" Type="http://schemas.openxmlformats.org/officeDocument/2006/relationships/slideLayout" Target="../slideLayouts/slideLayout569.xml"/><Relationship Id="rId21" Type="http://schemas.openxmlformats.org/officeDocument/2006/relationships/slideLayout" Target="../slideLayouts/slideLayout551.xml"/><Relationship Id="rId34" Type="http://schemas.openxmlformats.org/officeDocument/2006/relationships/slideLayout" Target="../slideLayouts/slideLayout564.xml"/><Relationship Id="rId42" Type="http://schemas.openxmlformats.org/officeDocument/2006/relationships/slideLayout" Target="../slideLayouts/slideLayout572.xml"/><Relationship Id="rId47" Type="http://schemas.openxmlformats.org/officeDocument/2006/relationships/slideLayout" Target="../slideLayouts/slideLayout577.xml"/><Relationship Id="rId50" Type="http://schemas.openxmlformats.org/officeDocument/2006/relationships/slideLayout" Target="../slideLayouts/slideLayout580.xml"/><Relationship Id="rId55" Type="http://schemas.openxmlformats.org/officeDocument/2006/relationships/slideLayout" Target="../slideLayouts/slideLayout585.xml"/><Relationship Id="rId7" Type="http://schemas.openxmlformats.org/officeDocument/2006/relationships/slideLayout" Target="../slideLayouts/slideLayout537.xml"/><Relationship Id="rId2" Type="http://schemas.openxmlformats.org/officeDocument/2006/relationships/slideLayout" Target="../slideLayouts/slideLayout532.xml"/><Relationship Id="rId16" Type="http://schemas.openxmlformats.org/officeDocument/2006/relationships/slideLayout" Target="../slideLayouts/slideLayout546.xml"/><Relationship Id="rId20" Type="http://schemas.openxmlformats.org/officeDocument/2006/relationships/slideLayout" Target="../slideLayouts/slideLayout550.xml"/><Relationship Id="rId29" Type="http://schemas.openxmlformats.org/officeDocument/2006/relationships/slideLayout" Target="../slideLayouts/slideLayout559.xml"/><Relationship Id="rId41" Type="http://schemas.openxmlformats.org/officeDocument/2006/relationships/slideLayout" Target="../slideLayouts/slideLayout571.xml"/><Relationship Id="rId54" Type="http://schemas.openxmlformats.org/officeDocument/2006/relationships/slideLayout" Target="../slideLayouts/slideLayout584.xml"/><Relationship Id="rId62" Type="http://schemas.openxmlformats.org/officeDocument/2006/relationships/hyperlink" Target="https://twitter.com/" TargetMode="External"/><Relationship Id="rId1" Type="http://schemas.openxmlformats.org/officeDocument/2006/relationships/slideLayout" Target="../slideLayouts/slideLayout531.xml"/><Relationship Id="rId6" Type="http://schemas.openxmlformats.org/officeDocument/2006/relationships/slideLayout" Target="../slideLayouts/slideLayout536.xml"/><Relationship Id="rId11" Type="http://schemas.openxmlformats.org/officeDocument/2006/relationships/slideLayout" Target="../slideLayouts/slideLayout541.xml"/><Relationship Id="rId24" Type="http://schemas.openxmlformats.org/officeDocument/2006/relationships/slideLayout" Target="../slideLayouts/slideLayout554.xml"/><Relationship Id="rId32" Type="http://schemas.openxmlformats.org/officeDocument/2006/relationships/slideLayout" Target="../slideLayouts/slideLayout562.xml"/><Relationship Id="rId37" Type="http://schemas.openxmlformats.org/officeDocument/2006/relationships/slideLayout" Target="../slideLayouts/slideLayout567.xml"/><Relationship Id="rId40" Type="http://schemas.openxmlformats.org/officeDocument/2006/relationships/slideLayout" Target="../slideLayouts/slideLayout570.xml"/><Relationship Id="rId45" Type="http://schemas.openxmlformats.org/officeDocument/2006/relationships/slideLayout" Target="../slideLayouts/slideLayout575.xml"/><Relationship Id="rId53" Type="http://schemas.openxmlformats.org/officeDocument/2006/relationships/slideLayout" Target="../slideLayouts/slideLayout583.xml"/><Relationship Id="rId58" Type="http://schemas.openxmlformats.org/officeDocument/2006/relationships/slideLayout" Target="../slideLayouts/slideLayout588.xml"/><Relationship Id="rId5" Type="http://schemas.openxmlformats.org/officeDocument/2006/relationships/slideLayout" Target="../slideLayouts/slideLayout535.xml"/><Relationship Id="rId15" Type="http://schemas.openxmlformats.org/officeDocument/2006/relationships/slideLayout" Target="../slideLayouts/slideLayout545.xml"/><Relationship Id="rId23" Type="http://schemas.openxmlformats.org/officeDocument/2006/relationships/slideLayout" Target="../slideLayouts/slideLayout553.xml"/><Relationship Id="rId28" Type="http://schemas.openxmlformats.org/officeDocument/2006/relationships/slideLayout" Target="../slideLayouts/slideLayout558.xml"/><Relationship Id="rId36" Type="http://schemas.openxmlformats.org/officeDocument/2006/relationships/slideLayout" Target="../slideLayouts/slideLayout566.xml"/><Relationship Id="rId49" Type="http://schemas.openxmlformats.org/officeDocument/2006/relationships/slideLayout" Target="../slideLayouts/slideLayout579.xml"/><Relationship Id="rId57" Type="http://schemas.openxmlformats.org/officeDocument/2006/relationships/slideLayout" Target="../slideLayouts/slideLayout587.xml"/><Relationship Id="rId61" Type="http://schemas.openxmlformats.org/officeDocument/2006/relationships/hyperlink" Target="https://www.linkedin.com/" TargetMode="External"/><Relationship Id="rId10" Type="http://schemas.openxmlformats.org/officeDocument/2006/relationships/slideLayout" Target="../slideLayouts/slideLayout540.xml"/><Relationship Id="rId19" Type="http://schemas.openxmlformats.org/officeDocument/2006/relationships/slideLayout" Target="../slideLayouts/slideLayout549.xml"/><Relationship Id="rId31" Type="http://schemas.openxmlformats.org/officeDocument/2006/relationships/slideLayout" Target="../slideLayouts/slideLayout561.xml"/><Relationship Id="rId44" Type="http://schemas.openxmlformats.org/officeDocument/2006/relationships/slideLayout" Target="../slideLayouts/slideLayout574.xml"/><Relationship Id="rId52" Type="http://schemas.openxmlformats.org/officeDocument/2006/relationships/slideLayout" Target="../slideLayouts/slideLayout582.xml"/><Relationship Id="rId60" Type="http://schemas.openxmlformats.org/officeDocument/2006/relationships/hyperlink" Target="https://www.facebook.com" TargetMode="External"/><Relationship Id="rId4" Type="http://schemas.openxmlformats.org/officeDocument/2006/relationships/slideLayout" Target="../slideLayouts/slideLayout534.xml"/><Relationship Id="rId9" Type="http://schemas.openxmlformats.org/officeDocument/2006/relationships/slideLayout" Target="../slideLayouts/slideLayout539.xml"/><Relationship Id="rId14" Type="http://schemas.openxmlformats.org/officeDocument/2006/relationships/slideLayout" Target="../slideLayouts/slideLayout544.xml"/><Relationship Id="rId22" Type="http://schemas.openxmlformats.org/officeDocument/2006/relationships/slideLayout" Target="../slideLayouts/slideLayout552.xml"/><Relationship Id="rId27" Type="http://schemas.openxmlformats.org/officeDocument/2006/relationships/slideLayout" Target="../slideLayouts/slideLayout557.xml"/><Relationship Id="rId30" Type="http://schemas.openxmlformats.org/officeDocument/2006/relationships/slideLayout" Target="../slideLayouts/slideLayout560.xml"/><Relationship Id="rId35" Type="http://schemas.openxmlformats.org/officeDocument/2006/relationships/slideLayout" Target="../slideLayouts/slideLayout565.xml"/><Relationship Id="rId43" Type="http://schemas.openxmlformats.org/officeDocument/2006/relationships/slideLayout" Target="../slideLayouts/slideLayout573.xml"/><Relationship Id="rId48" Type="http://schemas.openxmlformats.org/officeDocument/2006/relationships/slideLayout" Target="../slideLayouts/slideLayout578.xml"/><Relationship Id="rId56" Type="http://schemas.openxmlformats.org/officeDocument/2006/relationships/slideLayout" Target="../slideLayouts/slideLayout586.xml"/><Relationship Id="rId8" Type="http://schemas.openxmlformats.org/officeDocument/2006/relationships/slideLayout" Target="../slideLayouts/slideLayout538.xml"/><Relationship Id="rId51" Type="http://schemas.openxmlformats.org/officeDocument/2006/relationships/slideLayout" Target="../slideLayouts/slideLayout581.xml"/><Relationship Id="rId3" Type="http://schemas.openxmlformats.org/officeDocument/2006/relationships/slideLayout" Target="../slideLayouts/slideLayout533.xml"/><Relationship Id="rId12" Type="http://schemas.openxmlformats.org/officeDocument/2006/relationships/slideLayout" Target="../slideLayouts/slideLayout542.xml"/><Relationship Id="rId17" Type="http://schemas.openxmlformats.org/officeDocument/2006/relationships/slideLayout" Target="../slideLayouts/slideLayout547.xml"/><Relationship Id="rId25" Type="http://schemas.openxmlformats.org/officeDocument/2006/relationships/slideLayout" Target="../slideLayouts/slideLayout555.xml"/><Relationship Id="rId33" Type="http://schemas.openxmlformats.org/officeDocument/2006/relationships/slideLayout" Target="../slideLayouts/slideLayout563.xml"/><Relationship Id="rId38" Type="http://schemas.openxmlformats.org/officeDocument/2006/relationships/slideLayout" Target="../slideLayouts/slideLayout568.xml"/><Relationship Id="rId46" Type="http://schemas.openxmlformats.org/officeDocument/2006/relationships/slideLayout" Target="../slideLayouts/slideLayout576.xml"/><Relationship Id="rId59"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80.xml"/><Relationship Id="rId18" Type="http://schemas.openxmlformats.org/officeDocument/2006/relationships/slideLayout" Target="../slideLayouts/slideLayout85.xml"/><Relationship Id="rId26" Type="http://schemas.openxmlformats.org/officeDocument/2006/relationships/slideLayout" Target="../slideLayouts/slideLayout93.xml"/><Relationship Id="rId39" Type="http://schemas.openxmlformats.org/officeDocument/2006/relationships/slideLayout" Target="../slideLayouts/slideLayout106.xml"/><Relationship Id="rId21" Type="http://schemas.openxmlformats.org/officeDocument/2006/relationships/slideLayout" Target="../slideLayouts/slideLayout88.xml"/><Relationship Id="rId34" Type="http://schemas.openxmlformats.org/officeDocument/2006/relationships/slideLayout" Target="../slideLayouts/slideLayout101.xml"/><Relationship Id="rId42" Type="http://schemas.openxmlformats.org/officeDocument/2006/relationships/slideLayout" Target="../slideLayouts/slideLayout109.xml"/><Relationship Id="rId47" Type="http://schemas.openxmlformats.org/officeDocument/2006/relationships/slideLayout" Target="../slideLayouts/slideLayout114.xml"/><Relationship Id="rId50" Type="http://schemas.openxmlformats.org/officeDocument/2006/relationships/slideLayout" Target="../slideLayouts/slideLayout117.xml"/><Relationship Id="rId55" Type="http://schemas.openxmlformats.org/officeDocument/2006/relationships/slideLayout" Target="../slideLayouts/slideLayout122.xml"/><Relationship Id="rId7" Type="http://schemas.openxmlformats.org/officeDocument/2006/relationships/slideLayout" Target="../slideLayouts/slideLayout74.xml"/><Relationship Id="rId2" Type="http://schemas.openxmlformats.org/officeDocument/2006/relationships/slideLayout" Target="../slideLayouts/slideLayout69.xml"/><Relationship Id="rId16" Type="http://schemas.openxmlformats.org/officeDocument/2006/relationships/slideLayout" Target="../slideLayouts/slideLayout83.xml"/><Relationship Id="rId20" Type="http://schemas.openxmlformats.org/officeDocument/2006/relationships/slideLayout" Target="../slideLayouts/slideLayout87.xml"/><Relationship Id="rId29" Type="http://schemas.openxmlformats.org/officeDocument/2006/relationships/slideLayout" Target="../slideLayouts/slideLayout96.xml"/><Relationship Id="rId41" Type="http://schemas.openxmlformats.org/officeDocument/2006/relationships/slideLayout" Target="../slideLayouts/slideLayout108.xml"/><Relationship Id="rId54" Type="http://schemas.openxmlformats.org/officeDocument/2006/relationships/slideLayout" Target="../slideLayouts/slideLayout121.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24" Type="http://schemas.openxmlformats.org/officeDocument/2006/relationships/slideLayout" Target="../slideLayouts/slideLayout91.xml"/><Relationship Id="rId32" Type="http://schemas.openxmlformats.org/officeDocument/2006/relationships/slideLayout" Target="../slideLayouts/slideLayout99.xml"/><Relationship Id="rId37" Type="http://schemas.openxmlformats.org/officeDocument/2006/relationships/slideLayout" Target="../slideLayouts/slideLayout104.xml"/><Relationship Id="rId40" Type="http://schemas.openxmlformats.org/officeDocument/2006/relationships/slideLayout" Target="../slideLayouts/slideLayout107.xml"/><Relationship Id="rId45" Type="http://schemas.openxmlformats.org/officeDocument/2006/relationships/slideLayout" Target="../slideLayouts/slideLayout112.xml"/><Relationship Id="rId53" Type="http://schemas.openxmlformats.org/officeDocument/2006/relationships/slideLayout" Target="../slideLayouts/slideLayout120.xml"/><Relationship Id="rId58" Type="http://schemas.openxmlformats.org/officeDocument/2006/relationships/theme" Target="../theme/theme2.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23" Type="http://schemas.openxmlformats.org/officeDocument/2006/relationships/slideLayout" Target="../slideLayouts/slideLayout90.xml"/><Relationship Id="rId28" Type="http://schemas.openxmlformats.org/officeDocument/2006/relationships/slideLayout" Target="../slideLayouts/slideLayout95.xml"/><Relationship Id="rId36" Type="http://schemas.openxmlformats.org/officeDocument/2006/relationships/slideLayout" Target="../slideLayouts/slideLayout103.xml"/><Relationship Id="rId49" Type="http://schemas.openxmlformats.org/officeDocument/2006/relationships/slideLayout" Target="../slideLayouts/slideLayout116.xml"/><Relationship Id="rId57" Type="http://schemas.openxmlformats.org/officeDocument/2006/relationships/slideLayout" Target="../slideLayouts/slideLayout124.xml"/><Relationship Id="rId61" Type="http://schemas.openxmlformats.org/officeDocument/2006/relationships/hyperlink" Target="https://twitter.com/" TargetMode="External"/><Relationship Id="rId10" Type="http://schemas.openxmlformats.org/officeDocument/2006/relationships/slideLayout" Target="../slideLayouts/slideLayout77.xml"/><Relationship Id="rId19" Type="http://schemas.openxmlformats.org/officeDocument/2006/relationships/slideLayout" Target="../slideLayouts/slideLayout86.xml"/><Relationship Id="rId31" Type="http://schemas.openxmlformats.org/officeDocument/2006/relationships/slideLayout" Target="../slideLayouts/slideLayout98.xml"/><Relationship Id="rId44" Type="http://schemas.openxmlformats.org/officeDocument/2006/relationships/slideLayout" Target="../slideLayouts/slideLayout111.xml"/><Relationship Id="rId52" Type="http://schemas.openxmlformats.org/officeDocument/2006/relationships/slideLayout" Target="../slideLayouts/slideLayout119.xml"/><Relationship Id="rId60" Type="http://schemas.openxmlformats.org/officeDocument/2006/relationships/hyperlink" Target="https://www.linkedin.com/" TargetMode="Externa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 Id="rId22" Type="http://schemas.openxmlformats.org/officeDocument/2006/relationships/slideLayout" Target="../slideLayouts/slideLayout89.xml"/><Relationship Id="rId27" Type="http://schemas.openxmlformats.org/officeDocument/2006/relationships/slideLayout" Target="../slideLayouts/slideLayout94.xml"/><Relationship Id="rId30" Type="http://schemas.openxmlformats.org/officeDocument/2006/relationships/slideLayout" Target="../slideLayouts/slideLayout97.xml"/><Relationship Id="rId35" Type="http://schemas.openxmlformats.org/officeDocument/2006/relationships/slideLayout" Target="../slideLayouts/slideLayout102.xml"/><Relationship Id="rId43" Type="http://schemas.openxmlformats.org/officeDocument/2006/relationships/slideLayout" Target="../slideLayouts/slideLayout110.xml"/><Relationship Id="rId48" Type="http://schemas.openxmlformats.org/officeDocument/2006/relationships/slideLayout" Target="../slideLayouts/slideLayout115.xml"/><Relationship Id="rId56" Type="http://schemas.openxmlformats.org/officeDocument/2006/relationships/slideLayout" Target="../slideLayouts/slideLayout123.xml"/><Relationship Id="rId8" Type="http://schemas.openxmlformats.org/officeDocument/2006/relationships/slideLayout" Target="../slideLayouts/slideLayout75.xml"/><Relationship Id="rId51" Type="http://schemas.openxmlformats.org/officeDocument/2006/relationships/slideLayout" Target="../slideLayouts/slideLayout118.xml"/><Relationship Id="rId3" Type="http://schemas.openxmlformats.org/officeDocument/2006/relationships/slideLayout" Target="../slideLayouts/slideLayout70.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5" Type="http://schemas.openxmlformats.org/officeDocument/2006/relationships/slideLayout" Target="../slideLayouts/slideLayout92.xml"/><Relationship Id="rId33" Type="http://schemas.openxmlformats.org/officeDocument/2006/relationships/slideLayout" Target="../slideLayouts/slideLayout100.xml"/><Relationship Id="rId38" Type="http://schemas.openxmlformats.org/officeDocument/2006/relationships/slideLayout" Target="../slideLayouts/slideLayout105.xml"/><Relationship Id="rId46" Type="http://schemas.openxmlformats.org/officeDocument/2006/relationships/slideLayout" Target="../slideLayouts/slideLayout113.xml"/><Relationship Id="rId59" Type="http://schemas.openxmlformats.org/officeDocument/2006/relationships/hyperlink" Target="https://www.facebook.com" TargetMode="Externa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37.xml"/><Relationship Id="rId18" Type="http://schemas.openxmlformats.org/officeDocument/2006/relationships/slideLayout" Target="../slideLayouts/slideLayout142.xml"/><Relationship Id="rId26" Type="http://schemas.openxmlformats.org/officeDocument/2006/relationships/slideLayout" Target="../slideLayouts/slideLayout150.xml"/><Relationship Id="rId39" Type="http://schemas.openxmlformats.org/officeDocument/2006/relationships/slideLayout" Target="../slideLayouts/slideLayout163.xml"/><Relationship Id="rId21" Type="http://schemas.openxmlformats.org/officeDocument/2006/relationships/slideLayout" Target="../slideLayouts/slideLayout145.xml"/><Relationship Id="rId34" Type="http://schemas.openxmlformats.org/officeDocument/2006/relationships/slideLayout" Target="../slideLayouts/slideLayout158.xml"/><Relationship Id="rId42" Type="http://schemas.openxmlformats.org/officeDocument/2006/relationships/slideLayout" Target="../slideLayouts/slideLayout166.xml"/><Relationship Id="rId47" Type="http://schemas.openxmlformats.org/officeDocument/2006/relationships/slideLayout" Target="../slideLayouts/slideLayout171.xml"/><Relationship Id="rId50" Type="http://schemas.openxmlformats.org/officeDocument/2006/relationships/slideLayout" Target="../slideLayouts/slideLayout174.xml"/><Relationship Id="rId55" Type="http://schemas.openxmlformats.org/officeDocument/2006/relationships/slideLayout" Target="../slideLayouts/slideLayout179.xml"/><Relationship Id="rId7" Type="http://schemas.openxmlformats.org/officeDocument/2006/relationships/slideLayout" Target="../slideLayouts/slideLayout131.xml"/><Relationship Id="rId2" Type="http://schemas.openxmlformats.org/officeDocument/2006/relationships/slideLayout" Target="../slideLayouts/slideLayout126.xml"/><Relationship Id="rId16" Type="http://schemas.openxmlformats.org/officeDocument/2006/relationships/slideLayout" Target="../slideLayouts/slideLayout140.xml"/><Relationship Id="rId20" Type="http://schemas.openxmlformats.org/officeDocument/2006/relationships/slideLayout" Target="../slideLayouts/slideLayout144.xml"/><Relationship Id="rId29" Type="http://schemas.openxmlformats.org/officeDocument/2006/relationships/slideLayout" Target="../slideLayouts/slideLayout153.xml"/><Relationship Id="rId41" Type="http://schemas.openxmlformats.org/officeDocument/2006/relationships/slideLayout" Target="../slideLayouts/slideLayout165.xml"/><Relationship Id="rId54" Type="http://schemas.openxmlformats.org/officeDocument/2006/relationships/slideLayout" Target="../slideLayouts/slideLayout178.xml"/><Relationship Id="rId62" Type="http://schemas.openxmlformats.org/officeDocument/2006/relationships/hyperlink" Target="https://twitter.com/" TargetMode="External"/><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slideLayout" Target="../slideLayouts/slideLayout135.xml"/><Relationship Id="rId24" Type="http://schemas.openxmlformats.org/officeDocument/2006/relationships/slideLayout" Target="../slideLayouts/slideLayout148.xml"/><Relationship Id="rId32" Type="http://schemas.openxmlformats.org/officeDocument/2006/relationships/slideLayout" Target="../slideLayouts/slideLayout156.xml"/><Relationship Id="rId37" Type="http://schemas.openxmlformats.org/officeDocument/2006/relationships/slideLayout" Target="../slideLayouts/slideLayout161.xml"/><Relationship Id="rId40" Type="http://schemas.openxmlformats.org/officeDocument/2006/relationships/slideLayout" Target="../slideLayouts/slideLayout164.xml"/><Relationship Id="rId45" Type="http://schemas.openxmlformats.org/officeDocument/2006/relationships/slideLayout" Target="../slideLayouts/slideLayout169.xml"/><Relationship Id="rId53" Type="http://schemas.openxmlformats.org/officeDocument/2006/relationships/slideLayout" Target="../slideLayouts/slideLayout177.xml"/><Relationship Id="rId58" Type="http://schemas.openxmlformats.org/officeDocument/2006/relationships/slideLayout" Target="../slideLayouts/slideLayout182.xml"/><Relationship Id="rId5" Type="http://schemas.openxmlformats.org/officeDocument/2006/relationships/slideLayout" Target="../slideLayouts/slideLayout129.xml"/><Relationship Id="rId15" Type="http://schemas.openxmlformats.org/officeDocument/2006/relationships/slideLayout" Target="../slideLayouts/slideLayout139.xml"/><Relationship Id="rId23" Type="http://schemas.openxmlformats.org/officeDocument/2006/relationships/slideLayout" Target="../slideLayouts/slideLayout147.xml"/><Relationship Id="rId28" Type="http://schemas.openxmlformats.org/officeDocument/2006/relationships/slideLayout" Target="../slideLayouts/slideLayout152.xml"/><Relationship Id="rId36" Type="http://schemas.openxmlformats.org/officeDocument/2006/relationships/slideLayout" Target="../slideLayouts/slideLayout160.xml"/><Relationship Id="rId49" Type="http://schemas.openxmlformats.org/officeDocument/2006/relationships/slideLayout" Target="../slideLayouts/slideLayout173.xml"/><Relationship Id="rId57" Type="http://schemas.openxmlformats.org/officeDocument/2006/relationships/slideLayout" Target="../slideLayouts/slideLayout181.xml"/><Relationship Id="rId61" Type="http://schemas.openxmlformats.org/officeDocument/2006/relationships/hyperlink" Target="https://www.linkedin.com/" TargetMode="External"/><Relationship Id="rId10" Type="http://schemas.openxmlformats.org/officeDocument/2006/relationships/slideLayout" Target="../slideLayouts/slideLayout134.xml"/><Relationship Id="rId19" Type="http://schemas.openxmlformats.org/officeDocument/2006/relationships/slideLayout" Target="../slideLayouts/slideLayout143.xml"/><Relationship Id="rId31" Type="http://schemas.openxmlformats.org/officeDocument/2006/relationships/slideLayout" Target="../slideLayouts/slideLayout155.xml"/><Relationship Id="rId44" Type="http://schemas.openxmlformats.org/officeDocument/2006/relationships/slideLayout" Target="../slideLayouts/slideLayout168.xml"/><Relationship Id="rId52" Type="http://schemas.openxmlformats.org/officeDocument/2006/relationships/slideLayout" Target="../slideLayouts/slideLayout176.xml"/><Relationship Id="rId60" Type="http://schemas.openxmlformats.org/officeDocument/2006/relationships/hyperlink" Target="https://www.facebook.com" TargetMode="External"/><Relationship Id="rId4" Type="http://schemas.openxmlformats.org/officeDocument/2006/relationships/slideLayout" Target="../slideLayouts/slideLayout128.xml"/><Relationship Id="rId9" Type="http://schemas.openxmlformats.org/officeDocument/2006/relationships/slideLayout" Target="../slideLayouts/slideLayout133.xml"/><Relationship Id="rId14" Type="http://schemas.openxmlformats.org/officeDocument/2006/relationships/slideLayout" Target="../slideLayouts/slideLayout138.xml"/><Relationship Id="rId22" Type="http://schemas.openxmlformats.org/officeDocument/2006/relationships/slideLayout" Target="../slideLayouts/slideLayout146.xml"/><Relationship Id="rId27" Type="http://schemas.openxmlformats.org/officeDocument/2006/relationships/slideLayout" Target="../slideLayouts/slideLayout151.xml"/><Relationship Id="rId30" Type="http://schemas.openxmlformats.org/officeDocument/2006/relationships/slideLayout" Target="../slideLayouts/slideLayout154.xml"/><Relationship Id="rId35" Type="http://schemas.openxmlformats.org/officeDocument/2006/relationships/slideLayout" Target="../slideLayouts/slideLayout159.xml"/><Relationship Id="rId43" Type="http://schemas.openxmlformats.org/officeDocument/2006/relationships/slideLayout" Target="../slideLayouts/slideLayout167.xml"/><Relationship Id="rId48" Type="http://schemas.openxmlformats.org/officeDocument/2006/relationships/slideLayout" Target="../slideLayouts/slideLayout172.xml"/><Relationship Id="rId56" Type="http://schemas.openxmlformats.org/officeDocument/2006/relationships/slideLayout" Target="../slideLayouts/slideLayout180.xml"/><Relationship Id="rId8" Type="http://schemas.openxmlformats.org/officeDocument/2006/relationships/slideLayout" Target="../slideLayouts/slideLayout132.xml"/><Relationship Id="rId51" Type="http://schemas.openxmlformats.org/officeDocument/2006/relationships/slideLayout" Target="../slideLayouts/slideLayout175.xml"/><Relationship Id="rId3" Type="http://schemas.openxmlformats.org/officeDocument/2006/relationships/slideLayout" Target="../slideLayouts/slideLayout127.xml"/><Relationship Id="rId12" Type="http://schemas.openxmlformats.org/officeDocument/2006/relationships/slideLayout" Target="../slideLayouts/slideLayout136.xml"/><Relationship Id="rId17" Type="http://schemas.openxmlformats.org/officeDocument/2006/relationships/slideLayout" Target="../slideLayouts/slideLayout141.xml"/><Relationship Id="rId25" Type="http://schemas.openxmlformats.org/officeDocument/2006/relationships/slideLayout" Target="../slideLayouts/slideLayout149.xml"/><Relationship Id="rId33" Type="http://schemas.openxmlformats.org/officeDocument/2006/relationships/slideLayout" Target="../slideLayouts/slideLayout157.xml"/><Relationship Id="rId38" Type="http://schemas.openxmlformats.org/officeDocument/2006/relationships/slideLayout" Target="../slideLayouts/slideLayout162.xml"/><Relationship Id="rId46" Type="http://schemas.openxmlformats.org/officeDocument/2006/relationships/slideLayout" Target="../slideLayouts/slideLayout170.xml"/><Relationship Id="rId5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95.xml"/><Relationship Id="rId18" Type="http://schemas.openxmlformats.org/officeDocument/2006/relationships/slideLayout" Target="../slideLayouts/slideLayout200.xml"/><Relationship Id="rId26" Type="http://schemas.openxmlformats.org/officeDocument/2006/relationships/slideLayout" Target="../slideLayouts/slideLayout208.xml"/><Relationship Id="rId39" Type="http://schemas.openxmlformats.org/officeDocument/2006/relationships/slideLayout" Target="../slideLayouts/slideLayout221.xml"/><Relationship Id="rId21" Type="http://schemas.openxmlformats.org/officeDocument/2006/relationships/slideLayout" Target="../slideLayouts/slideLayout203.xml"/><Relationship Id="rId34" Type="http://schemas.openxmlformats.org/officeDocument/2006/relationships/slideLayout" Target="../slideLayouts/slideLayout216.xml"/><Relationship Id="rId42" Type="http://schemas.openxmlformats.org/officeDocument/2006/relationships/slideLayout" Target="../slideLayouts/slideLayout224.xml"/><Relationship Id="rId47" Type="http://schemas.openxmlformats.org/officeDocument/2006/relationships/slideLayout" Target="../slideLayouts/slideLayout229.xml"/><Relationship Id="rId50" Type="http://schemas.openxmlformats.org/officeDocument/2006/relationships/slideLayout" Target="../slideLayouts/slideLayout232.xml"/><Relationship Id="rId55" Type="http://schemas.openxmlformats.org/officeDocument/2006/relationships/slideLayout" Target="../slideLayouts/slideLayout237.xml"/><Relationship Id="rId7" Type="http://schemas.openxmlformats.org/officeDocument/2006/relationships/slideLayout" Target="../slideLayouts/slideLayout189.xml"/><Relationship Id="rId2" Type="http://schemas.openxmlformats.org/officeDocument/2006/relationships/slideLayout" Target="../slideLayouts/slideLayout184.xml"/><Relationship Id="rId16" Type="http://schemas.openxmlformats.org/officeDocument/2006/relationships/slideLayout" Target="../slideLayouts/slideLayout198.xml"/><Relationship Id="rId20" Type="http://schemas.openxmlformats.org/officeDocument/2006/relationships/slideLayout" Target="../slideLayouts/slideLayout202.xml"/><Relationship Id="rId29" Type="http://schemas.openxmlformats.org/officeDocument/2006/relationships/slideLayout" Target="../slideLayouts/slideLayout211.xml"/><Relationship Id="rId41" Type="http://schemas.openxmlformats.org/officeDocument/2006/relationships/slideLayout" Target="../slideLayouts/slideLayout223.xml"/><Relationship Id="rId54" Type="http://schemas.openxmlformats.org/officeDocument/2006/relationships/slideLayout" Target="../slideLayouts/slideLayout236.xml"/><Relationship Id="rId62" Type="http://schemas.openxmlformats.org/officeDocument/2006/relationships/hyperlink" Target="https://twitter.com/" TargetMode="External"/><Relationship Id="rId1" Type="http://schemas.openxmlformats.org/officeDocument/2006/relationships/slideLayout" Target="../slideLayouts/slideLayout183.xml"/><Relationship Id="rId6" Type="http://schemas.openxmlformats.org/officeDocument/2006/relationships/slideLayout" Target="../slideLayouts/slideLayout188.xml"/><Relationship Id="rId11" Type="http://schemas.openxmlformats.org/officeDocument/2006/relationships/slideLayout" Target="../slideLayouts/slideLayout193.xml"/><Relationship Id="rId24" Type="http://schemas.openxmlformats.org/officeDocument/2006/relationships/slideLayout" Target="../slideLayouts/slideLayout206.xml"/><Relationship Id="rId32" Type="http://schemas.openxmlformats.org/officeDocument/2006/relationships/slideLayout" Target="../slideLayouts/slideLayout214.xml"/><Relationship Id="rId37" Type="http://schemas.openxmlformats.org/officeDocument/2006/relationships/slideLayout" Target="../slideLayouts/slideLayout219.xml"/><Relationship Id="rId40" Type="http://schemas.openxmlformats.org/officeDocument/2006/relationships/slideLayout" Target="../slideLayouts/slideLayout222.xml"/><Relationship Id="rId45" Type="http://schemas.openxmlformats.org/officeDocument/2006/relationships/slideLayout" Target="../slideLayouts/slideLayout227.xml"/><Relationship Id="rId53" Type="http://schemas.openxmlformats.org/officeDocument/2006/relationships/slideLayout" Target="../slideLayouts/slideLayout235.xml"/><Relationship Id="rId58" Type="http://schemas.openxmlformats.org/officeDocument/2006/relationships/slideLayout" Target="../slideLayouts/slideLayout240.xml"/><Relationship Id="rId5" Type="http://schemas.openxmlformats.org/officeDocument/2006/relationships/slideLayout" Target="../slideLayouts/slideLayout187.xml"/><Relationship Id="rId15" Type="http://schemas.openxmlformats.org/officeDocument/2006/relationships/slideLayout" Target="../slideLayouts/slideLayout197.xml"/><Relationship Id="rId23" Type="http://schemas.openxmlformats.org/officeDocument/2006/relationships/slideLayout" Target="../slideLayouts/slideLayout205.xml"/><Relationship Id="rId28" Type="http://schemas.openxmlformats.org/officeDocument/2006/relationships/slideLayout" Target="../slideLayouts/slideLayout210.xml"/><Relationship Id="rId36" Type="http://schemas.openxmlformats.org/officeDocument/2006/relationships/slideLayout" Target="../slideLayouts/slideLayout218.xml"/><Relationship Id="rId49" Type="http://schemas.openxmlformats.org/officeDocument/2006/relationships/slideLayout" Target="../slideLayouts/slideLayout231.xml"/><Relationship Id="rId57" Type="http://schemas.openxmlformats.org/officeDocument/2006/relationships/slideLayout" Target="../slideLayouts/slideLayout239.xml"/><Relationship Id="rId61" Type="http://schemas.openxmlformats.org/officeDocument/2006/relationships/hyperlink" Target="https://www.linkedin.com/" TargetMode="External"/><Relationship Id="rId10" Type="http://schemas.openxmlformats.org/officeDocument/2006/relationships/slideLayout" Target="../slideLayouts/slideLayout192.xml"/><Relationship Id="rId19" Type="http://schemas.openxmlformats.org/officeDocument/2006/relationships/slideLayout" Target="../slideLayouts/slideLayout201.xml"/><Relationship Id="rId31" Type="http://schemas.openxmlformats.org/officeDocument/2006/relationships/slideLayout" Target="../slideLayouts/slideLayout213.xml"/><Relationship Id="rId44" Type="http://schemas.openxmlformats.org/officeDocument/2006/relationships/slideLayout" Target="../slideLayouts/slideLayout226.xml"/><Relationship Id="rId52" Type="http://schemas.openxmlformats.org/officeDocument/2006/relationships/slideLayout" Target="../slideLayouts/slideLayout234.xml"/><Relationship Id="rId60" Type="http://schemas.openxmlformats.org/officeDocument/2006/relationships/hyperlink" Target="https://www.facebook.com" TargetMode="External"/><Relationship Id="rId4" Type="http://schemas.openxmlformats.org/officeDocument/2006/relationships/slideLayout" Target="../slideLayouts/slideLayout186.xml"/><Relationship Id="rId9" Type="http://schemas.openxmlformats.org/officeDocument/2006/relationships/slideLayout" Target="../slideLayouts/slideLayout191.xml"/><Relationship Id="rId14" Type="http://schemas.openxmlformats.org/officeDocument/2006/relationships/slideLayout" Target="../slideLayouts/slideLayout196.xml"/><Relationship Id="rId22" Type="http://schemas.openxmlformats.org/officeDocument/2006/relationships/slideLayout" Target="../slideLayouts/slideLayout204.xml"/><Relationship Id="rId27" Type="http://schemas.openxmlformats.org/officeDocument/2006/relationships/slideLayout" Target="../slideLayouts/slideLayout209.xml"/><Relationship Id="rId30" Type="http://schemas.openxmlformats.org/officeDocument/2006/relationships/slideLayout" Target="../slideLayouts/slideLayout212.xml"/><Relationship Id="rId35" Type="http://schemas.openxmlformats.org/officeDocument/2006/relationships/slideLayout" Target="../slideLayouts/slideLayout217.xml"/><Relationship Id="rId43" Type="http://schemas.openxmlformats.org/officeDocument/2006/relationships/slideLayout" Target="../slideLayouts/slideLayout225.xml"/><Relationship Id="rId48" Type="http://schemas.openxmlformats.org/officeDocument/2006/relationships/slideLayout" Target="../slideLayouts/slideLayout230.xml"/><Relationship Id="rId56" Type="http://schemas.openxmlformats.org/officeDocument/2006/relationships/slideLayout" Target="../slideLayouts/slideLayout238.xml"/><Relationship Id="rId8" Type="http://schemas.openxmlformats.org/officeDocument/2006/relationships/slideLayout" Target="../slideLayouts/slideLayout190.xml"/><Relationship Id="rId51" Type="http://schemas.openxmlformats.org/officeDocument/2006/relationships/slideLayout" Target="../slideLayouts/slideLayout233.xml"/><Relationship Id="rId3" Type="http://schemas.openxmlformats.org/officeDocument/2006/relationships/slideLayout" Target="../slideLayouts/slideLayout185.xml"/><Relationship Id="rId12" Type="http://schemas.openxmlformats.org/officeDocument/2006/relationships/slideLayout" Target="../slideLayouts/slideLayout194.xml"/><Relationship Id="rId17" Type="http://schemas.openxmlformats.org/officeDocument/2006/relationships/slideLayout" Target="../slideLayouts/slideLayout199.xml"/><Relationship Id="rId25" Type="http://schemas.openxmlformats.org/officeDocument/2006/relationships/slideLayout" Target="../slideLayouts/slideLayout207.xml"/><Relationship Id="rId33" Type="http://schemas.openxmlformats.org/officeDocument/2006/relationships/slideLayout" Target="../slideLayouts/slideLayout215.xml"/><Relationship Id="rId38" Type="http://schemas.openxmlformats.org/officeDocument/2006/relationships/slideLayout" Target="../slideLayouts/slideLayout220.xml"/><Relationship Id="rId46" Type="http://schemas.openxmlformats.org/officeDocument/2006/relationships/slideLayout" Target="../slideLayouts/slideLayout228.xml"/><Relationship Id="rId5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253.xml"/><Relationship Id="rId18" Type="http://schemas.openxmlformats.org/officeDocument/2006/relationships/slideLayout" Target="../slideLayouts/slideLayout258.xml"/><Relationship Id="rId26" Type="http://schemas.openxmlformats.org/officeDocument/2006/relationships/slideLayout" Target="../slideLayouts/slideLayout266.xml"/><Relationship Id="rId39" Type="http://schemas.openxmlformats.org/officeDocument/2006/relationships/slideLayout" Target="../slideLayouts/slideLayout279.xml"/><Relationship Id="rId21" Type="http://schemas.openxmlformats.org/officeDocument/2006/relationships/slideLayout" Target="../slideLayouts/slideLayout261.xml"/><Relationship Id="rId34" Type="http://schemas.openxmlformats.org/officeDocument/2006/relationships/slideLayout" Target="../slideLayouts/slideLayout274.xml"/><Relationship Id="rId42" Type="http://schemas.openxmlformats.org/officeDocument/2006/relationships/slideLayout" Target="../slideLayouts/slideLayout282.xml"/><Relationship Id="rId47" Type="http://schemas.openxmlformats.org/officeDocument/2006/relationships/slideLayout" Target="../slideLayouts/slideLayout287.xml"/><Relationship Id="rId50" Type="http://schemas.openxmlformats.org/officeDocument/2006/relationships/slideLayout" Target="../slideLayouts/slideLayout290.xml"/><Relationship Id="rId55" Type="http://schemas.openxmlformats.org/officeDocument/2006/relationships/slideLayout" Target="../slideLayouts/slideLayout295.xml"/><Relationship Id="rId7" Type="http://schemas.openxmlformats.org/officeDocument/2006/relationships/slideLayout" Target="../slideLayouts/slideLayout247.xml"/><Relationship Id="rId2" Type="http://schemas.openxmlformats.org/officeDocument/2006/relationships/slideLayout" Target="../slideLayouts/slideLayout242.xml"/><Relationship Id="rId16" Type="http://schemas.openxmlformats.org/officeDocument/2006/relationships/slideLayout" Target="../slideLayouts/slideLayout256.xml"/><Relationship Id="rId20" Type="http://schemas.openxmlformats.org/officeDocument/2006/relationships/slideLayout" Target="../slideLayouts/slideLayout260.xml"/><Relationship Id="rId29" Type="http://schemas.openxmlformats.org/officeDocument/2006/relationships/slideLayout" Target="../slideLayouts/slideLayout269.xml"/><Relationship Id="rId41" Type="http://schemas.openxmlformats.org/officeDocument/2006/relationships/slideLayout" Target="../slideLayouts/slideLayout281.xml"/><Relationship Id="rId54" Type="http://schemas.openxmlformats.org/officeDocument/2006/relationships/slideLayout" Target="../slideLayouts/slideLayout294.xml"/><Relationship Id="rId62" Type="http://schemas.openxmlformats.org/officeDocument/2006/relationships/hyperlink" Target="https://twitter.com/" TargetMode="External"/><Relationship Id="rId1" Type="http://schemas.openxmlformats.org/officeDocument/2006/relationships/slideLayout" Target="../slideLayouts/slideLayout241.xml"/><Relationship Id="rId6" Type="http://schemas.openxmlformats.org/officeDocument/2006/relationships/slideLayout" Target="../slideLayouts/slideLayout246.xml"/><Relationship Id="rId11" Type="http://schemas.openxmlformats.org/officeDocument/2006/relationships/slideLayout" Target="../slideLayouts/slideLayout251.xml"/><Relationship Id="rId24" Type="http://schemas.openxmlformats.org/officeDocument/2006/relationships/slideLayout" Target="../slideLayouts/slideLayout264.xml"/><Relationship Id="rId32" Type="http://schemas.openxmlformats.org/officeDocument/2006/relationships/slideLayout" Target="../slideLayouts/slideLayout272.xml"/><Relationship Id="rId37" Type="http://schemas.openxmlformats.org/officeDocument/2006/relationships/slideLayout" Target="../slideLayouts/slideLayout277.xml"/><Relationship Id="rId40" Type="http://schemas.openxmlformats.org/officeDocument/2006/relationships/slideLayout" Target="../slideLayouts/slideLayout280.xml"/><Relationship Id="rId45" Type="http://schemas.openxmlformats.org/officeDocument/2006/relationships/slideLayout" Target="../slideLayouts/slideLayout285.xml"/><Relationship Id="rId53" Type="http://schemas.openxmlformats.org/officeDocument/2006/relationships/slideLayout" Target="../slideLayouts/slideLayout293.xml"/><Relationship Id="rId58" Type="http://schemas.openxmlformats.org/officeDocument/2006/relationships/slideLayout" Target="../slideLayouts/slideLayout298.xml"/><Relationship Id="rId5" Type="http://schemas.openxmlformats.org/officeDocument/2006/relationships/slideLayout" Target="../slideLayouts/slideLayout245.xml"/><Relationship Id="rId15" Type="http://schemas.openxmlformats.org/officeDocument/2006/relationships/slideLayout" Target="../slideLayouts/slideLayout255.xml"/><Relationship Id="rId23" Type="http://schemas.openxmlformats.org/officeDocument/2006/relationships/slideLayout" Target="../slideLayouts/slideLayout263.xml"/><Relationship Id="rId28" Type="http://schemas.openxmlformats.org/officeDocument/2006/relationships/slideLayout" Target="../slideLayouts/slideLayout268.xml"/><Relationship Id="rId36" Type="http://schemas.openxmlformats.org/officeDocument/2006/relationships/slideLayout" Target="../slideLayouts/slideLayout276.xml"/><Relationship Id="rId49" Type="http://schemas.openxmlformats.org/officeDocument/2006/relationships/slideLayout" Target="../slideLayouts/slideLayout289.xml"/><Relationship Id="rId57" Type="http://schemas.openxmlformats.org/officeDocument/2006/relationships/slideLayout" Target="../slideLayouts/slideLayout297.xml"/><Relationship Id="rId61" Type="http://schemas.openxmlformats.org/officeDocument/2006/relationships/hyperlink" Target="https://www.linkedin.com/" TargetMode="External"/><Relationship Id="rId10" Type="http://schemas.openxmlformats.org/officeDocument/2006/relationships/slideLayout" Target="../slideLayouts/slideLayout250.xml"/><Relationship Id="rId19" Type="http://schemas.openxmlformats.org/officeDocument/2006/relationships/slideLayout" Target="../slideLayouts/slideLayout259.xml"/><Relationship Id="rId31" Type="http://schemas.openxmlformats.org/officeDocument/2006/relationships/slideLayout" Target="../slideLayouts/slideLayout271.xml"/><Relationship Id="rId44" Type="http://schemas.openxmlformats.org/officeDocument/2006/relationships/slideLayout" Target="../slideLayouts/slideLayout284.xml"/><Relationship Id="rId52" Type="http://schemas.openxmlformats.org/officeDocument/2006/relationships/slideLayout" Target="../slideLayouts/slideLayout292.xml"/><Relationship Id="rId60" Type="http://schemas.openxmlformats.org/officeDocument/2006/relationships/hyperlink" Target="https://www.facebook.com" TargetMode="External"/><Relationship Id="rId4" Type="http://schemas.openxmlformats.org/officeDocument/2006/relationships/slideLayout" Target="../slideLayouts/slideLayout244.xml"/><Relationship Id="rId9" Type="http://schemas.openxmlformats.org/officeDocument/2006/relationships/slideLayout" Target="../slideLayouts/slideLayout249.xml"/><Relationship Id="rId14" Type="http://schemas.openxmlformats.org/officeDocument/2006/relationships/slideLayout" Target="../slideLayouts/slideLayout254.xml"/><Relationship Id="rId22" Type="http://schemas.openxmlformats.org/officeDocument/2006/relationships/slideLayout" Target="../slideLayouts/slideLayout262.xml"/><Relationship Id="rId27" Type="http://schemas.openxmlformats.org/officeDocument/2006/relationships/slideLayout" Target="../slideLayouts/slideLayout267.xml"/><Relationship Id="rId30" Type="http://schemas.openxmlformats.org/officeDocument/2006/relationships/slideLayout" Target="../slideLayouts/slideLayout270.xml"/><Relationship Id="rId35" Type="http://schemas.openxmlformats.org/officeDocument/2006/relationships/slideLayout" Target="../slideLayouts/slideLayout275.xml"/><Relationship Id="rId43" Type="http://schemas.openxmlformats.org/officeDocument/2006/relationships/slideLayout" Target="../slideLayouts/slideLayout283.xml"/><Relationship Id="rId48" Type="http://schemas.openxmlformats.org/officeDocument/2006/relationships/slideLayout" Target="../slideLayouts/slideLayout288.xml"/><Relationship Id="rId56" Type="http://schemas.openxmlformats.org/officeDocument/2006/relationships/slideLayout" Target="../slideLayouts/slideLayout296.xml"/><Relationship Id="rId8" Type="http://schemas.openxmlformats.org/officeDocument/2006/relationships/slideLayout" Target="../slideLayouts/slideLayout248.xml"/><Relationship Id="rId51" Type="http://schemas.openxmlformats.org/officeDocument/2006/relationships/slideLayout" Target="../slideLayouts/slideLayout291.xml"/><Relationship Id="rId3" Type="http://schemas.openxmlformats.org/officeDocument/2006/relationships/slideLayout" Target="../slideLayouts/slideLayout243.xml"/><Relationship Id="rId12" Type="http://schemas.openxmlformats.org/officeDocument/2006/relationships/slideLayout" Target="../slideLayouts/slideLayout252.xml"/><Relationship Id="rId17" Type="http://schemas.openxmlformats.org/officeDocument/2006/relationships/slideLayout" Target="../slideLayouts/slideLayout257.xml"/><Relationship Id="rId25" Type="http://schemas.openxmlformats.org/officeDocument/2006/relationships/slideLayout" Target="../slideLayouts/slideLayout265.xml"/><Relationship Id="rId33" Type="http://schemas.openxmlformats.org/officeDocument/2006/relationships/slideLayout" Target="../slideLayouts/slideLayout273.xml"/><Relationship Id="rId38" Type="http://schemas.openxmlformats.org/officeDocument/2006/relationships/slideLayout" Target="../slideLayouts/slideLayout278.xml"/><Relationship Id="rId46" Type="http://schemas.openxmlformats.org/officeDocument/2006/relationships/slideLayout" Target="../slideLayouts/slideLayout286.xml"/><Relationship Id="rId5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311.xml"/><Relationship Id="rId18" Type="http://schemas.openxmlformats.org/officeDocument/2006/relationships/slideLayout" Target="../slideLayouts/slideLayout316.xml"/><Relationship Id="rId26" Type="http://schemas.openxmlformats.org/officeDocument/2006/relationships/slideLayout" Target="../slideLayouts/slideLayout324.xml"/><Relationship Id="rId39" Type="http://schemas.openxmlformats.org/officeDocument/2006/relationships/slideLayout" Target="../slideLayouts/slideLayout337.xml"/><Relationship Id="rId21" Type="http://schemas.openxmlformats.org/officeDocument/2006/relationships/slideLayout" Target="../slideLayouts/slideLayout319.xml"/><Relationship Id="rId34" Type="http://schemas.openxmlformats.org/officeDocument/2006/relationships/slideLayout" Target="../slideLayouts/slideLayout332.xml"/><Relationship Id="rId42" Type="http://schemas.openxmlformats.org/officeDocument/2006/relationships/slideLayout" Target="../slideLayouts/slideLayout340.xml"/><Relationship Id="rId47" Type="http://schemas.openxmlformats.org/officeDocument/2006/relationships/slideLayout" Target="../slideLayouts/slideLayout345.xml"/><Relationship Id="rId50" Type="http://schemas.openxmlformats.org/officeDocument/2006/relationships/slideLayout" Target="../slideLayouts/slideLayout348.xml"/><Relationship Id="rId55" Type="http://schemas.openxmlformats.org/officeDocument/2006/relationships/slideLayout" Target="../slideLayouts/slideLayout353.xml"/><Relationship Id="rId7" Type="http://schemas.openxmlformats.org/officeDocument/2006/relationships/slideLayout" Target="../slideLayouts/slideLayout305.xml"/><Relationship Id="rId2" Type="http://schemas.openxmlformats.org/officeDocument/2006/relationships/slideLayout" Target="../slideLayouts/slideLayout300.xml"/><Relationship Id="rId16" Type="http://schemas.openxmlformats.org/officeDocument/2006/relationships/slideLayout" Target="../slideLayouts/slideLayout314.xml"/><Relationship Id="rId20" Type="http://schemas.openxmlformats.org/officeDocument/2006/relationships/slideLayout" Target="../slideLayouts/slideLayout318.xml"/><Relationship Id="rId29" Type="http://schemas.openxmlformats.org/officeDocument/2006/relationships/slideLayout" Target="../slideLayouts/slideLayout327.xml"/><Relationship Id="rId41" Type="http://schemas.openxmlformats.org/officeDocument/2006/relationships/slideLayout" Target="../slideLayouts/slideLayout339.xml"/><Relationship Id="rId54" Type="http://schemas.openxmlformats.org/officeDocument/2006/relationships/slideLayout" Target="../slideLayouts/slideLayout352.xml"/><Relationship Id="rId62" Type="http://schemas.openxmlformats.org/officeDocument/2006/relationships/hyperlink" Target="https://twitter.com/" TargetMode="External"/><Relationship Id="rId1" Type="http://schemas.openxmlformats.org/officeDocument/2006/relationships/slideLayout" Target="../slideLayouts/slideLayout299.xml"/><Relationship Id="rId6" Type="http://schemas.openxmlformats.org/officeDocument/2006/relationships/slideLayout" Target="../slideLayouts/slideLayout304.xml"/><Relationship Id="rId11" Type="http://schemas.openxmlformats.org/officeDocument/2006/relationships/slideLayout" Target="../slideLayouts/slideLayout309.xml"/><Relationship Id="rId24" Type="http://schemas.openxmlformats.org/officeDocument/2006/relationships/slideLayout" Target="../slideLayouts/slideLayout322.xml"/><Relationship Id="rId32" Type="http://schemas.openxmlformats.org/officeDocument/2006/relationships/slideLayout" Target="../slideLayouts/slideLayout330.xml"/><Relationship Id="rId37" Type="http://schemas.openxmlformats.org/officeDocument/2006/relationships/slideLayout" Target="../slideLayouts/slideLayout335.xml"/><Relationship Id="rId40" Type="http://schemas.openxmlformats.org/officeDocument/2006/relationships/slideLayout" Target="../slideLayouts/slideLayout338.xml"/><Relationship Id="rId45" Type="http://schemas.openxmlformats.org/officeDocument/2006/relationships/slideLayout" Target="../slideLayouts/slideLayout343.xml"/><Relationship Id="rId53" Type="http://schemas.openxmlformats.org/officeDocument/2006/relationships/slideLayout" Target="../slideLayouts/slideLayout351.xml"/><Relationship Id="rId58" Type="http://schemas.openxmlformats.org/officeDocument/2006/relationships/slideLayout" Target="../slideLayouts/slideLayout356.xml"/><Relationship Id="rId5" Type="http://schemas.openxmlformats.org/officeDocument/2006/relationships/slideLayout" Target="../slideLayouts/slideLayout303.xml"/><Relationship Id="rId15" Type="http://schemas.openxmlformats.org/officeDocument/2006/relationships/slideLayout" Target="../slideLayouts/slideLayout313.xml"/><Relationship Id="rId23" Type="http://schemas.openxmlformats.org/officeDocument/2006/relationships/slideLayout" Target="../slideLayouts/slideLayout321.xml"/><Relationship Id="rId28" Type="http://schemas.openxmlformats.org/officeDocument/2006/relationships/slideLayout" Target="../slideLayouts/slideLayout326.xml"/><Relationship Id="rId36" Type="http://schemas.openxmlformats.org/officeDocument/2006/relationships/slideLayout" Target="../slideLayouts/slideLayout334.xml"/><Relationship Id="rId49" Type="http://schemas.openxmlformats.org/officeDocument/2006/relationships/slideLayout" Target="../slideLayouts/slideLayout347.xml"/><Relationship Id="rId57" Type="http://schemas.openxmlformats.org/officeDocument/2006/relationships/slideLayout" Target="../slideLayouts/slideLayout355.xml"/><Relationship Id="rId61" Type="http://schemas.openxmlformats.org/officeDocument/2006/relationships/hyperlink" Target="https://www.linkedin.com/" TargetMode="External"/><Relationship Id="rId10" Type="http://schemas.openxmlformats.org/officeDocument/2006/relationships/slideLayout" Target="../slideLayouts/slideLayout308.xml"/><Relationship Id="rId19" Type="http://schemas.openxmlformats.org/officeDocument/2006/relationships/slideLayout" Target="../slideLayouts/slideLayout317.xml"/><Relationship Id="rId31" Type="http://schemas.openxmlformats.org/officeDocument/2006/relationships/slideLayout" Target="../slideLayouts/slideLayout329.xml"/><Relationship Id="rId44" Type="http://schemas.openxmlformats.org/officeDocument/2006/relationships/slideLayout" Target="../slideLayouts/slideLayout342.xml"/><Relationship Id="rId52" Type="http://schemas.openxmlformats.org/officeDocument/2006/relationships/slideLayout" Target="../slideLayouts/slideLayout350.xml"/><Relationship Id="rId60" Type="http://schemas.openxmlformats.org/officeDocument/2006/relationships/hyperlink" Target="https://www.facebook.com" TargetMode="External"/><Relationship Id="rId4" Type="http://schemas.openxmlformats.org/officeDocument/2006/relationships/slideLayout" Target="../slideLayouts/slideLayout302.xml"/><Relationship Id="rId9" Type="http://schemas.openxmlformats.org/officeDocument/2006/relationships/slideLayout" Target="../slideLayouts/slideLayout307.xml"/><Relationship Id="rId14" Type="http://schemas.openxmlformats.org/officeDocument/2006/relationships/slideLayout" Target="../slideLayouts/slideLayout312.xml"/><Relationship Id="rId22" Type="http://schemas.openxmlformats.org/officeDocument/2006/relationships/slideLayout" Target="../slideLayouts/slideLayout320.xml"/><Relationship Id="rId27" Type="http://schemas.openxmlformats.org/officeDocument/2006/relationships/slideLayout" Target="../slideLayouts/slideLayout325.xml"/><Relationship Id="rId30" Type="http://schemas.openxmlformats.org/officeDocument/2006/relationships/slideLayout" Target="../slideLayouts/slideLayout328.xml"/><Relationship Id="rId35" Type="http://schemas.openxmlformats.org/officeDocument/2006/relationships/slideLayout" Target="../slideLayouts/slideLayout333.xml"/><Relationship Id="rId43" Type="http://schemas.openxmlformats.org/officeDocument/2006/relationships/slideLayout" Target="../slideLayouts/slideLayout341.xml"/><Relationship Id="rId48" Type="http://schemas.openxmlformats.org/officeDocument/2006/relationships/slideLayout" Target="../slideLayouts/slideLayout346.xml"/><Relationship Id="rId56" Type="http://schemas.openxmlformats.org/officeDocument/2006/relationships/slideLayout" Target="../slideLayouts/slideLayout354.xml"/><Relationship Id="rId8" Type="http://schemas.openxmlformats.org/officeDocument/2006/relationships/slideLayout" Target="../slideLayouts/slideLayout306.xml"/><Relationship Id="rId51" Type="http://schemas.openxmlformats.org/officeDocument/2006/relationships/slideLayout" Target="../slideLayouts/slideLayout349.xml"/><Relationship Id="rId3" Type="http://schemas.openxmlformats.org/officeDocument/2006/relationships/slideLayout" Target="../slideLayouts/slideLayout301.xml"/><Relationship Id="rId12" Type="http://schemas.openxmlformats.org/officeDocument/2006/relationships/slideLayout" Target="../slideLayouts/slideLayout310.xml"/><Relationship Id="rId17" Type="http://schemas.openxmlformats.org/officeDocument/2006/relationships/slideLayout" Target="../slideLayouts/slideLayout315.xml"/><Relationship Id="rId25" Type="http://schemas.openxmlformats.org/officeDocument/2006/relationships/slideLayout" Target="../slideLayouts/slideLayout323.xml"/><Relationship Id="rId33" Type="http://schemas.openxmlformats.org/officeDocument/2006/relationships/slideLayout" Target="../slideLayouts/slideLayout331.xml"/><Relationship Id="rId38" Type="http://schemas.openxmlformats.org/officeDocument/2006/relationships/slideLayout" Target="../slideLayouts/slideLayout336.xml"/><Relationship Id="rId46" Type="http://schemas.openxmlformats.org/officeDocument/2006/relationships/slideLayout" Target="../slideLayouts/slideLayout344.xml"/><Relationship Id="rId5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369.xml"/><Relationship Id="rId18" Type="http://schemas.openxmlformats.org/officeDocument/2006/relationships/slideLayout" Target="../slideLayouts/slideLayout374.xml"/><Relationship Id="rId26" Type="http://schemas.openxmlformats.org/officeDocument/2006/relationships/slideLayout" Target="../slideLayouts/slideLayout382.xml"/><Relationship Id="rId39" Type="http://schemas.openxmlformats.org/officeDocument/2006/relationships/slideLayout" Target="../slideLayouts/slideLayout395.xml"/><Relationship Id="rId21" Type="http://schemas.openxmlformats.org/officeDocument/2006/relationships/slideLayout" Target="../slideLayouts/slideLayout377.xml"/><Relationship Id="rId34" Type="http://schemas.openxmlformats.org/officeDocument/2006/relationships/slideLayout" Target="../slideLayouts/slideLayout390.xml"/><Relationship Id="rId42" Type="http://schemas.openxmlformats.org/officeDocument/2006/relationships/slideLayout" Target="../slideLayouts/slideLayout398.xml"/><Relationship Id="rId47" Type="http://schemas.openxmlformats.org/officeDocument/2006/relationships/slideLayout" Target="../slideLayouts/slideLayout403.xml"/><Relationship Id="rId50" Type="http://schemas.openxmlformats.org/officeDocument/2006/relationships/slideLayout" Target="../slideLayouts/slideLayout406.xml"/><Relationship Id="rId55" Type="http://schemas.openxmlformats.org/officeDocument/2006/relationships/slideLayout" Target="../slideLayouts/slideLayout411.xml"/><Relationship Id="rId7" Type="http://schemas.openxmlformats.org/officeDocument/2006/relationships/slideLayout" Target="../slideLayouts/slideLayout363.xml"/><Relationship Id="rId2" Type="http://schemas.openxmlformats.org/officeDocument/2006/relationships/slideLayout" Target="../slideLayouts/slideLayout358.xml"/><Relationship Id="rId16" Type="http://schemas.openxmlformats.org/officeDocument/2006/relationships/slideLayout" Target="../slideLayouts/slideLayout372.xml"/><Relationship Id="rId20" Type="http://schemas.openxmlformats.org/officeDocument/2006/relationships/slideLayout" Target="../slideLayouts/slideLayout376.xml"/><Relationship Id="rId29" Type="http://schemas.openxmlformats.org/officeDocument/2006/relationships/slideLayout" Target="../slideLayouts/slideLayout385.xml"/><Relationship Id="rId41" Type="http://schemas.openxmlformats.org/officeDocument/2006/relationships/slideLayout" Target="../slideLayouts/slideLayout397.xml"/><Relationship Id="rId54" Type="http://schemas.openxmlformats.org/officeDocument/2006/relationships/slideLayout" Target="../slideLayouts/slideLayout410.xml"/><Relationship Id="rId62" Type="http://schemas.openxmlformats.org/officeDocument/2006/relationships/hyperlink" Target="https://twitter.com/" TargetMode="External"/><Relationship Id="rId1" Type="http://schemas.openxmlformats.org/officeDocument/2006/relationships/slideLayout" Target="../slideLayouts/slideLayout357.xml"/><Relationship Id="rId6" Type="http://schemas.openxmlformats.org/officeDocument/2006/relationships/slideLayout" Target="../slideLayouts/slideLayout362.xml"/><Relationship Id="rId11" Type="http://schemas.openxmlformats.org/officeDocument/2006/relationships/slideLayout" Target="../slideLayouts/slideLayout367.xml"/><Relationship Id="rId24" Type="http://schemas.openxmlformats.org/officeDocument/2006/relationships/slideLayout" Target="../slideLayouts/slideLayout380.xml"/><Relationship Id="rId32" Type="http://schemas.openxmlformats.org/officeDocument/2006/relationships/slideLayout" Target="../slideLayouts/slideLayout388.xml"/><Relationship Id="rId37" Type="http://schemas.openxmlformats.org/officeDocument/2006/relationships/slideLayout" Target="../slideLayouts/slideLayout393.xml"/><Relationship Id="rId40" Type="http://schemas.openxmlformats.org/officeDocument/2006/relationships/slideLayout" Target="../slideLayouts/slideLayout396.xml"/><Relationship Id="rId45" Type="http://schemas.openxmlformats.org/officeDocument/2006/relationships/slideLayout" Target="../slideLayouts/slideLayout401.xml"/><Relationship Id="rId53" Type="http://schemas.openxmlformats.org/officeDocument/2006/relationships/slideLayout" Target="../slideLayouts/slideLayout409.xml"/><Relationship Id="rId58" Type="http://schemas.openxmlformats.org/officeDocument/2006/relationships/slideLayout" Target="../slideLayouts/slideLayout414.xml"/><Relationship Id="rId5" Type="http://schemas.openxmlformats.org/officeDocument/2006/relationships/slideLayout" Target="../slideLayouts/slideLayout361.xml"/><Relationship Id="rId15" Type="http://schemas.openxmlformats.org/officeDocument/2006/relationships/slideLayout" Target="../slideLayouts/slideLayout371.xml"/><Relationship Id="rId23" Type="http://schemas.openxmlformats.org/officeDocument/2006/relationships/slideLayout" Target="../slideLayouts/slideLayout379.xml"/><Relationship Id="rId28" Type="http://schemas.openxmlformats.org/officeDocument/2006/relationships/slideLayout" Target="../slideLayouts/slideLayout384.xml"/><Relationship Id="rId36" Type="http://schemas.openxmlformats.org/officeDocument/2006/relationships/slideLayout" Target="../slideLayouts/slideLayout392.xml"/><Relationship Id="rId49" Type="http://schemas.openxmlformats.org/officeDocument/2006/relationships/slideLayout" Target="../slideLayouts/slideLayout405.xml"/><Relationship Id="rId57" Type="http://schemas.openxmlformats.org/officeDocument/2006/relationships/slideLayout" Target="../slideLayouts/slideLayout413.xml"/><Relationship Id="rId61" Type="http://schemas.openxmlformats.org/officeDocument/2006/relationships/hyperlink" Target="https://www.linkedin.com/" TargetMode="External"/><Relationship Id="rId10" Type="http://schemas.openxmlformats.org/officeDocument/2006/relationships/slideLayout" Target="../slideLayouts/slideLayout366.xml"/><Relationship Id="rId19" Type="http://schemas.openxmlformats.org/officeDocument/2006/relationships/slideLayout" Target="../slideLayouts/slideLayout375.xml"/><Relationship Id="rId31" Type="http://schemas.openxmlformats.org/officeDocument/2006/relationships/slideLayout" Target="../slideLayouts/slideLayout387.xml"/><Relationship Id="rId44" Type="http://schemas.openxmlformats.org/officeDocument/2006/relationships/slideLayout" Target="../slideLayouts/slideLayout400.xml"/><Relationship Id="rId52" Type="http://schemas.openxmlformats.org/officeDocument/2006/relationships/slideLayout" Target="../slideLayouts/slideLayout408.xml"/><Relationship Id="rId60" Type="http://schemas.openxmlformats.org/officeDocument/2006/relationships/hyperlink" Target="https://www.facebook.com" TargetMode="External"/><Relationship Id="rId4" Type="http://schemas.openxmlformats.org/officeDocument/2006/relationships/slideLayout" Target="../slideLayouts/slideLayout360.xml"/><Relationship Id="rId9" Type="http://schemas.openxmlformats.org/officeDocument/2006/relationships/slideLayout" Target="../slideLayouts/slideLayout365.xml"/><Relationship Id="rId14" Type="http://schemas.openxmlformats.org/officeDocument/2006/relationships/slideLayout" Target="../slideLayouts/slideLayout370.xml"/><Relationship Id="rId22" Type="http://schemas.openxmlformats.org/officeDocument/2006/relationships/slideLayout" Target="../slideLayouts/slideLayout378.xml"/><Relationship Id="rId27" Type="http://schemas.openxmlformats.org/officeDocument/2006/relationships/slideLayout" Target="../slideLayouts/slideLayout383.xml"/><Relationship Id="rId30" Type="http://schemas.openxmlformats.org/officeDocument/2006/relationships/slideLayout" Target="../slideLayouts/slideLayout386.xml"/><Relationship Id="rId35" Type="http://schemas.openxmlformats.org/officeDocument/2006/relationships/slideLayout" Target="../slideLayouts/slideLayout391.xml"/><Relationship Id="rId43" Type="http://schemas.openxmlformats.org/officeDocument/2006/relationships/slideLayout" Target="../slideLayouts/slideLayout399.xml"/><Relationship Id="rId48" Type="http://schemas.openxmlformats.org/officeDocument/2006/relationships/slideLayout" Target="../slideLayouts/slideLayout404.xml"/><Relationship Id="rId56" Type="http://schemas.openxmlformats.org/officeDocument/2006/relationships/slideLayout" Target="../slideLayouts/slideLayout412.xml"/><Relationship Id="rId8" Type="http://schemas.openxmlformats.org/officeDocument/2006/relationships/slideLayout" Target="../slideLayouts/slideLayout364.xml"/><Relationship Id="rId51" Type="http://schemas.openxmlformats.org/officeDocument/2006/relationships/slideLayout" Target="../slideLayouts/slideLayout407.xml"/><Relationship Id="rId3" Type="http://schemas.openxmlformats.org/officeDocument/2006/relationships/slideLayout" Target="../slideLayouts/slideLayout359.xml"/><Relationship Id="rId12" Type="http://schemas.openxmlformats.org/officeDocument/2006/relationships/slideLayout" Target="../slideLayouts/slideLayout368.xml"/><Relationship Id="rId17" Type="http://schemas.openxmlformats.org/officeDocument/2006/relationships/slideLayout" Target="../slideLayouts/slideLayout373.xml"/><Relationship Id="rId25" Type="http://schemas.openxmlformats.org/officeDocument/2006/relationships/slideLayout" Target="../slideLayouts/slideLayout381.xml"/><Relationship Id="rId33" Type="http://schemas.openxmlformats.org/officeDocument/2006/relationships/slideLayout" Target="../slideLayouts/slideLayout389.xml"/><Relationship Id="rId38" Type="http://schemas.openxmlformats.org/officeDocument/2006/relationships/slideLayout" Target="../slideLayouts/slideLayout394.xml"/><Relationship Id="rId46" Type="http://schemas.openxmlformats.org/officeDocument/2006/relationships/slideLayout" Target="../slideLayouts/slideLayout402.xml"/><Relationship Id="rId5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427.xml"/><Relationship Id="rId18" Type="http://schemas.openxmlformats.org/officeDocument/2006/relationships/slideLayout" Target="../slideLayouts/slideLayout432.xml"/><Relationship Id="rId26" Type="http://schemas.openxmlformats.org/officeDocument/2006/relationships/slideLayout" Target="../slideLayouts/slideLayout440.xml"/><Relationship Id="rId39" Type="http://schemas.openxmlformats.org/officeDocument/2006/relationships/slideLayout" Target="../slideLayouts/slideLayout453.xml"/><Relationship Id="rId21" Type="http://schemas.openxmlformats.org/officeDocument/2006/relationships/slideLayout" Target="../slideLayouts/slideLayout435.xml"/><Relationship Id="rId34" Type="http://schemas.openxmlformats.org/officeDocument/2006/relationships/slideLayout" Target="../slideLayouts/slideLayout448.xml"/><Relationship Id="rId42" Type="http://schemas.openxmlformats.org/officeDocument/2006/relationships/slideLayout" Target="../slideLayouts/slideLayout456.xml"/><Relationship Id="rId47" Type="http://schemas.openxmlformats.org/officeDocument/2006/relationships/slideLayout" Target="../slideLayouts/slideLayout461.xml"/><Relationship Id="rId50" Type="http://schemas.openxmlformats.org/officeDocument/2006/relationships/slideLayout" Target="../slideLayouts/slideLayout464.xml"/><Relationship Id="rId55" Type="http://schemas.openxmlformats.org/officeDocument/2006/relationships/slideLayout" Target="../slideLayouts/slideLayout469.xml"/><Relationship Id="rId7" Type="http://schemas.openxmlformats.org/officeDocument/2006/relationships/slideLayout" Target="../slideLayouts/slideLayout421.xml"/><Relationship Id="rId2" Type="http://schemas.openxmlformats.org/officeDocument/2006/relationships/slideLayout" Target="../slideLayouts/slideLayout416.xml"/><Relationship Id="rId16" Type="http://schemas.openxmlformats.org/officeDocument/2006/relationships/slideLayout" Target="../slideLayouts/slideLayout430.xml"/><Relationship Id="rId20" Type="http://schemas.openxmlformats.org/officeDocument/2006/relationships/slideLayout" Target="../slideLayouts/slideLayout434.xml"/><Relationship Id="rId29" Type="http://schemas.openxmlformats.org/officeDocument/2006/relationships/slideLayout" Target="../slideLayouts/slideLayout443.xml"/><Relationship Id="rId41" Type="http://schemas.openxmlformats.org/officeDocument/2006/relationships/slideLayout" Target="../slideLayouts/slideLayout455.xml"/><Relationship Id="rId54" Type="http://schemas.openxmlformats.org/officeDocument/2006/relationships/slideLayout" Target="../slideLayouts/slideLayout468.xml"/><Relationship Id="rId62" Type="http://schemas.openxmlformats.org/officeDocument/2006/relationships/hyperlink" Target="https://twitter.com/" TargetMode="External"/><Relationship Id="rId1" Type="http://schemas.openxmlformats.org/officeDocument/2006/relationships/slideLayout" Target="../slideLayouts/slideLayout415.xml"/><Relationship Id="rId6" Type="http://schemas.openxmlformats.org/officeDocument/2006/relationships/slideLayout" Target="../slideLayouts/slideLayout420.xml"/><Relationship Id="rId11" Type="http://schemas.openxmlformats.org/officeDocument/2006/relationships/slideLayout" Target="../slideLayouts/slideLayout425.xml"/><Relationship Id="rId24" Type="http://schemas.openxmlformats.org/officeDocument/2006/relationships/slideLayout" Target="../slideLayouts/slideLayout438.xml"/><Relationship Id="rId32" Type="http://schemas.openxmlformats.org/officeDocument/2006/relationships/slideLayout" Target="../slideLayouts/slideLayout446.xml"/><Relationship Id="rId37" Type="http://schemas.openxmlformats.org/officeDocument/2006/relationships/slideLayout" Target="../slideLayouts/slideLayout451.xml"/><Relationship Id="rId40" Type="http://schemas.openxmlformats.org/officeDocument/2006/relationships/slideLayout" Target="../slideLayouts/slideLayout454.xml"/><Relationship Id="rId45" Type="http://schemas.openxmlformats.org/officeDocument/2006/relationships/slideLayout" Target="../slideLayouts/slideLayout459.xml"/><Relationship Id="rId53" Type="http://schemas.openxmlformats.org/officeDocument/2006/relationships/slideLayout" Target="../slideLayouts/slideLayout467.xml"/><Relationship Id="rId58" Type="http://schemas.openxmlformats.org/officeDocument/2006/relationships/slideLayout" Target="../slideLayouts/slideLayout472.xml"/><Relationship Id="rId5" Type="http://schemas.openxmlformats.org/officeDocument/2006/relationships/slideLayout" Target="../slideLayouts/slideLayout419.xml"/><Relationship Id="rId15" Type="http://schemas.openxmlformats.org/officeDocument/2006/relationships/slideLayout" Target="../slideLayouts/slideLayout429.xml"/><Relationship Id="rId23" Type="http://schemas.openxmlformats.org/officeDocument/2006/relationships/slideLayout" Target="../slideLayouts/slideLayout437.xml"/><Relationship Id="rId28" Type="http://schemas.openxmlformats.org/officeDocument/2006/relationships/slideLayout" Target="../slideLayouts/slideLayout442.xml"/><Relationship Id="rId36" Type="http://schemas.openxmlformats.org/officeDocument/2006/relationships/slideLayout" Target="../slideLayouts/slideLayout450.xml"/><Relationship Id="rId49" Type="http://schemas.openxmlformats.org/officeDocument/2006/relationships/slideLayout" Target="../slideLayouts/slideLayout463.xml"/><Relationship Id="rId57" Type="http://schemas.openxmlformats.org/officeDocument/2006/relationships/slideLayout" Target="../slideLayouts/slideLayout471.xml"/><Relationship Id="rId61" Type="http://schemas.openxmlformats.org/officeDocument/2006/relationships/hyperlink" Target="https://www.linkedin.com/" TargetMode="External"/><Relationship Id="rId10" Type="http://schemas.openxmlformats.org/officeDocument/2006/relationships/slideLayout" Target="../slideLayouts/slideLayout424.xml"/><Relationship Id="rId19" Type="http://schemas.openxmlformats.org/officeDocument/2006/relationships/slideLayout" Target="../slideLayouts/slideLayout433.xml"/><Relationship Id="rId31" Type="http://schemas.openxmlformats.org/officeDocument/2006/relationships/slideLayout" Target="../slideLayouts/slideLayout445.xml"/><Relationship Id="rId44" Type="http://schemas.openxmlformats.org/officeDocument/2006/relationships/slideLayout" Target="../slideLayouts/slideLayout458.xml"/><Relationship Id="rId52" Type="http://schemas.openxmlformats.org/officeDocument/2006/relationships/slideLayout" Target="../slideLayouts/slideLayout466.xml"/><Relationship Id="rId60" Type="http://schemas.openxmlformats.org/officeDocument/2006/relationships/hyperlink" Target="https://www.facebook.com" TargetMode="External"/><Relationship Id="rId4" Type="http://schemas.openxmlformats.org/officeDocument/2006/relationships/slideLayout" Target="../slideLayouts/slideLayout418.xml"/><Relationship Id="rId9" Type="http://schemas.openxmlformats.org/officeDocument/2006/relationships/slideLayout" Target="../slideLayouts/slideLayout423.xml"/><Relationship Id="rId14" Type="http://schemas.openxmlformats.org/officeDocument/2006/relationships/slideLayout" Target="../slideLayouts/slideLayout428.xml"/><Relationship Id="rId22" Type="http://schemas.openxmlformats.org/officeDocument/2006/relationships/slideLayout" Target="../slideLayouts/slideLayout436.xml"/><Relationship Id="rId27" Type="http://schemas.openxmlformats.org/officeDocument/2006/relationships/slideLayout" Target="../slideLayouts/slideLayout441.xml"/><Relationship Id="rId30" Type="http://schemas.openxmlformats.org/officeDocument/2006/relationships/slideLayout" Target="../slideLayouts/slideLayout444.xml"/><Relationship Id="rId35" Type="http://schemas.openxmlformats.org/officeDocument/2006/relationships/slideLayout" Target="../slideLayouts/slideLayout449.xml"/><Relationship Id="rId43" Type="http://schemas.openxmlformats.org/officeDocument/2006/relationships/slideLayout" Target="../slideLayouts/slideLayout457.xml"/><Relationship Id="rId48" Type="http://schemas.openxmlformats.org/officeDocument/2006/relationships/slideLayout" Target="../slideLayouts/slideLayout462.xml"/><Relationship Id="rId56" Type="http://schemas.openxmlformats.org/officeDocument/2006/relationships/slideLayout" Target="../slideLayouts/slideLayout470.xml"/><Relationship Id="rId8" Type="http://schemas.openxmlformats.org/officeDocument/2006/relationships/slideLayout" Target="../slideLayouts/slideLayout422.xml"/><Relationship Id="rId51" Type="http://schemas.openxmlformats.org/officeDocument/2006/relationships/slideLayout" Target="../slideLayouts/slideLayout465.xml"/><Relationship Id="rId3" Type="http://schemas.openxmlformats.org/officeDocument/2006/relationships/slideLayout" Target="../slideLayouts/slideLayout417.xml"/><Relationship Id="rId12" Type="http://schemas.openxmlformats.org/officeDocument/2006/relationships/slideLayout" Target="../slideLayouts/slideLayout426.xml"/><Relationship Id="rId17" Type="http://schemas.openxmlformats.org/officeDocument/2006/relationships/slideLayout" Target="../slideLayouts/slideLayout431.xml"/><Relationship Id="rId25" Type="http://schemas.openxmlformats.org/officeDocument/2006/relationships/slideLayout" Target="../slideLayouts/slideLayout439.xml"/><Relationship Id="rId33" Type="http://schemas.openxmlformats.org/officeDocument/2006/relationships/slideLayout" Target="../slideLayouts/slideLayout447.xml"/><Relationship Id="rId38" Type="http://schemas.openxmlformats.org/officeDocument/2006/relationships/slideLayout" Target="../slideLayouts/slideLayout452.xml"/><Relationship Id="rId46" Type="http://schemas.openxmlformats.org/officeDocument/2006/relationships/slideLayout" Target="../slideLayouts/slideLayout460.xml"/><Relationship Id="rId5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13" Type="http://schemas.openxmlformats.org/officeDocument/2006/relationships/slideLayout" Target="../slideLayouts/slideLayout485.xml"/><Relationship Id="rId18" Type="http://schemas.openxmlformats.org/officeDocument/2006/relationships/slideLayout" Target="../slideLayouts/slideLayout490.xml"/><Relationship Id="rId26" Type="http://schemas.openxmlformats.org/officeDocument/2006/relationships/slideLayout" Target="../slideLayouts/slideLayout498.xml"/><Relationship Id="rId39" Type="http://schemas.openxmlformats.org/officeDocument/2006/relationships/slideLayout" Target="../slideLayouts/slideLayout511.xml"/><Relationship Id="rId21" Type="http://schemas.openxmlformats.org/officeDocument/2006/relationships/slideLayout" Target="../slideLayouts/slideLayout493.xml"/><Relationship Id="rId34" Type="http://schemas.openxmlformats.org/officeDocument/2006/relationships/slideLayout" Target="../slideLayouts/slideLayout506.xml"/><Relationship Id="rId42" Type="http://schemas.openxmlformats.org/officeDocument/2006/relationships/slideLayout" Target="../slideLayouts/slideLayout514.xml"/><Relationship Id="rId47" Type="http://schemas.openxmlformats.org/officeDocument/2006/relationships/slideLayout" Target="../slideLayouts/slideLayout519.xml"/><Relationship Id="rId50" Type="http://schemas.openxmlformats.org/officeDocument/2006/relationships/slideLayout" Target="../slideLayouts/slideLayout522.xml"/><Relationship Id="rId55" Type="http://schemas.openxmlformats.org/officeDocument/2006/relationships/slideLayout" Target="../slideLayouts/slideLayout527.xml"/><Relationship Id="rId7" Type="http://schemas.openxmlformats.org/officeDocument/2006/relationships/slideLayout" Target="../slideLayouts/slideLayout479.xml"/><Relationship Id="rId2" Type="http://schemas.openxmlformats.org/officeDocument/2006/relationships/slideLayout" Target="../slideLayouts/slideLayout474.xml"/><Relationship Id="rId16" Type="http://schemas.openxmlformats.org/officeDocument/2006/relationships/slideLayout" Target="../slideLayouts/slideLayout488.xml"/><Relationship Id="rId20" Type="http://schemas.openxmlformats.org/officeDocument/2006/relationships/slideLayout" Target="../slideLayouts/slideLayout492.xml"/><Relationship Id="rId29" Type="http://schemas.openxmlformats.org/officeDocument/2006/relationships/slideLayout" Target="../slideLayouts/slideLayout501.xml"/><Relationship Id="rId41" Type="http://schemas.openxmlformats.org/officeDocument/2006/relationships/slideLayout" Target="../slideLayouts/slideLayout513.xml"/><Relationship Id="rId54" Type="http://schemas.openxmlformats.org/officeDocument/2006/relationships/slideLayout" Target="../slideLayouts/slideLayout526.xml"/><Relationship Id="rId62" Type="http://schemas.openxmlformats.org/officeDocument/2006/relationships/hyperlink" Target="https://twitter.com/" TargetMode="External"/><Relationship Id="rId1" Type="http://schemas.openxmlformats.org/officeDocument/2006/relationships/slideLayout" Target="../slideLayouts/slideLayout473.xml"/><Relationship Id="rId6" Type="http://schemas.openxmlformats.org/officeDocument/2006/relationships/slideLayout" Target="../slideLayouts/slideLayout478.xml"/><Relationship Id="rId11" Type="http://schemas.openxmlformats.org/officeDocument/2006/relationships/slideLayout" Target="../slideLayouts/slideLayout483.xml"/><Relationship Id="rId24" Type="http://schemas.openxmlformats.org/officeDocument/2006/relationships/slideLayout" Target="../slideLayouts/slideLayout496.xml"/><Relationship Id="rId32" Type="http://schemas.openxmlformats.org/officeDocument/2006/relationships/slideLayout" Target="../slideLayouts/slideLayout504.xml"/><Relationship Id="rId37" Type="http://schemas.openxmlformats.org/officeDocument/2006/relationships/slideLayout" Target="../slideLayouts/slideLayout509.xml"/><Relationship Id="rId40" Type="http://schemas.openxmlformats.org/officeDocument/2006/relationships/slideLayout" Target="../slideLayouts/slideLayout512.xml"/><Relationship Id="rId45" Type="http://schemas.openxmlformats.org/officeDocument/2006/relationships/slideLayout" Target="../slideLayouts/slideLayout517.xml"/><Relationship Id="rId53" Type="http://schemas.openxmlformats.org/officeDocument/2006/relationships/slideLayout" Target="../slideLayouts/slideLayout525.xml"/><Relationship Id="rId58" Type="http://schemas.openxmlformats.org/officeDocument/2006/relationships/slideLayout" Target="../slideLayouts/slideLayout530.xml"/><Relationship Id="rId5" Type="http://schemas.openxmlformats.org/officeDocument/2006/relationships/slideLayout" Target="../slideLayouts/slideLayout477.xml"/><Relationship Id="rId15" Type="http://schemas.openxmlformats.org/officeDocument/2006/relationships/slideLayout" Target="../slideLayouts/slideLayout487.xml"/><Relationship Id="rId23" Type="http://schemas.openxmlformats.org/officeDocument/2006/relationships/slideLayout" Target="../slideLayouts/slideLayout495.xml"/><Relationship Id="rId28" Type="http://schemas.openxmlformats.org/officeDocument/2006/relationships/slideLayout" Target="../slideLayouts/slideLayout500.xml"/><Relationship Id="rId36" Type="http://schemas.openxmlformats.org/officeDocument/2006/relationships/slideLayout" Target="../slideLayouts/slideLayout508.xml"/><Relationship Id="rId49" Type="http://schemas.openxmlformats.org/officeDocument/2006/relationships/slideLayout" Target="../slideLayouts/slideLayout521.xml"/><Relationship Id="rId57" Type="http://schemas.openxmlformats.org/officeDocument/2006/relationships/slideLayout" Target="../slideLayouts/slideLayout529.xml"/><Relationship Id="rId61" Type="http://schemas.openxmlformats.org/officeDocument/2006/relationships/hyperlink" Target="https://www.linkedin.com/" TargetMode="External"/><Relationship Id="rId10" Type="http://schemas.openxmlformats.org/officeDocument/2006/relationships/slideLayout" Target="../slideLayouts/slideLayout482.xml"/><Relationship Id="rId19" Type="http://schemas.openxmlformats.org/officeDocument/2006/relationships/slideLayout" Target="../slideLayouts/slideLayout491.xml"/><Relationship Id="rId31" Type="http://schemas.openxmlformats.org/officeDocument/2006/relationships/slideLayout" Target="../slideLayouts/slideLayout503.xml"/><Relationship Id="rId44" Type="http://schemas.openxmlformats.org/officeDocument/2006/relationships/slideLayout" Target="../slideLayouts/slideLayout516.xml"/><Relationship Id="rId52" Type="http://schemas.openxmlformats.org/officeDocument/2006/relationships/slideLayout" Target="../slideLayouts/slideLayout524.xml"/><Relationship Id="rId60" Type="http://schemas.openxmlformats.org/officeDocument/2006/relationships/hyperlink" Target="https://www.facebook.com" TargetMode="External"/><Relationship Id="rId4" Type="http://schemas.openxmlformats.org/officeDocument/2006/relationships/slideLayout" Target="../slideLayouts/slideLayout476.xml"/><Relationship Id="rId9" Type="http://schemas.openxmlformats.org/officeDocument/2006/relationships/slideLayout" Target="../slideLayouts/slideLayout481.xml"/><Relationship Id="rId14" Type="http://schemas.openxmlformats.org/officeDocument/2006/relationships/slideLayout" Target="../slideLayouts/slideLayout486.xml"/><Relationship Id="rId22" Type="http://schemas.openxmlformats.org/officeDocument/2006/relationships/slideLayout" Target="../slideLayouts/slideLayout494.xml"/><Relationship Id="rId27" Type="http://schemas.openxmlformats.org/officeDocument/2006/relationships/slideLayout" Target="../slideLayouts/slideLayout499.xml"/><Relationship Id="rId30" Type="http://schemas.openxmlformats.org/officeDocument/2006/relationships/slideLayout" Target="../slideLayouts/slideLayout502.xml"/><Relationship Id="rId35" Type="http://schemas.openxmlformats.org/officeDocument/2006/relationships/slideLayout" Target="../slideLayouts/slideLayout507.xml"/><Relationship Id="rId43" Type="http://schemas.openxmlformats.org/officeDocument/2006/relationships/slideLayout" Target="../slideLayouts/slideLayout515.xml"/><Relationship Id="rId48" Type="http://schemas.openxmlformats.org/officeDocument/2006/relationships/slideLayout" Target="../slideLayouts/slideLayout520.xml"/><Relationship Id="rId56" Type="http://schemas.openxmlformats.org/officeDocument/2006/relationships/slideLayout" Target="../slideLayouts/slideLayout528.xml"/><Relationship Id="rId8" Type="http://schemas.openxmlformats.org/officeDocument/2006/relationships/slideLayout" Target="../slideLayouts/slideLayout480.xml"/><Relationship Id="rId51" Type="http://schemas.openxmlformats.org/officeDocument/2006/relationships/slideLayout" Target="../slideLayouts/slideLayout523.xml"/><Relationship Id="rId3" Type="http://schemas.openxmlformats.org/officeDocument/2006/relationships/slideLayout" Target="../slideLayouts/slideLayout475.xml"/><Relationship Id="rId12" Type="http://schemas.openxmlformats.org/officeDocument/2006/relationships/slideLayout" Target="../slideLayouts/slideLayout484.xml"/><Relationship Id="rId17" Type="http://schemas.openxmlformats.org/officeDocument/2006/relationships/slideLayout" Target="../slideLayouts/slideLayout489.xml"/><Relationship Id="rId25" Type="http://schemas.openxmlformats.org/officeDocument/2006/relationships/slideLayout" Target="../slideLayouts/slideLayout497.xml"/><Relationship Id="rId33" Type="http://schemas.openxmlformats.org/officeDocument/2006/relationships/slideLayout" Target="../slideLayouts/slideLayout505.xml"/><Relationship Id="rId38" Type="http://schemas.openxmlformats.org/officeDocument/2006/relationships/slideLayout" Target="../slideLayouts/slideLayout510.xml"/><Relationship Id="rId46" Type="http://schemas.openxmlformats.org/officeDocument/2006/relationships/slideLayout" Target="../slideLayouts/slideLayout518.xml"/><Relationship Id="rId59"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60" y="132269"/>
            <a:ext cx="4895533" cy="38626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1960" y="576016"/>
            <a:ext cx="4895533" cy="218631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67" dirty="0"/>
              <a:t>i9 presentation to Joe Smith</a:t>
            </a:r>
          </a:p>
        </p:txBody>
      </p:sp>
      <p:sp>
        <p:nvSpPr>
          <p:cNvPr id="7" name="Slide Number Placeholder 5"/>
          <p:cNvSpPr txBox="1">
            <a:spLocks/>
          </p:cNvSpPr>
          <p:nvPr userDrawn="1"/>
        </p:nvSpPr>
        <p:spPr>
          <a:xfrm>
            <a:off x="384986"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567" smtClean="0">
                <a:solidFill>
                  <a:schemeClr val="tx1"/>
                </a:solidFill>
              </a:rPr>
              <a:pPr algn="ctr"/>
              <a:t>‹#›</a:t>
            </a:fld>
            <a:endParaRPr lang="en-US" sz="567" dirty="0">
              <a:solidFill>
                <a:schemeClr val="tx1"/>
              </a:solidFill>
            </a:endParaRPr>
          </a:p>
        </p:txBody>
      </p:sp>
      <p:sp>
        <p:nvSpPr>
          <p:cNvPr id="10" name="Oval 9"/>
          <p:cNvSpPr/>
          <p:nvPr/>
        </p:nvSpPr>
        <p:spPr>
          <a:xfrm>
            <a:off x="339216"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6" name="Oval 15"/>
          <p:cNvSpPr/>
          <p:nvPr/>
        </p:nvSpPr>
        <p:spPr>
          <a:xfrm>
            <a:off x="133150"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7" name="Rectangle 9"/>
          <p:cNvSpPr/>
          <p:nvPr/>
        </p:nvSpPr>
        <p:spPr>
          <a:xfrm rot="2700000">
            <a:off x="201578"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4" name="Oval 13"/>
          <p:cNvSpPr/>
          <p:nvPr/>
        </p:nvSpPr>
        <p:spPr>
          <a:xfrm rot="10800000">
            <a:off x="545281"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5" name="Rectangle 9"/>
          <p:cNvSpPr/>
          <p:nvPr/>
        </p:nvSpPr>
        <p:spPr>
          <a:xfrm rot="13500000">
            <a:off x="591679"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9" name="Freeform 6"/>
          <p:cNvSpPr>
            <a:spLocks/>
          </p:cNvSpPr>
          <p:nvPr/>
        </p:nvSpPr>
        <p:spPr bwMode="auto">
          <a:xfrm>
            <a:off x="5117727"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2" name="Oval 21"/>
          <p:cNvSpPr/>
          <p:nvPr userDrawn="1"/>
        </p:nvSpPr>
        <p:spPr>
          <a:xfrm>
            <a:off x="5260237"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3" name="Oval 22"/>
          <p:cNvSpPr/>
          <p:nvPr userDrawn="1"/>
        </p:nvSpPr>
        <p:spPr>
          <a:xfrm>
            <a:off x="5054172"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4" name="Oval 23"/>
          <p:cNvSpPr/>
          <p:nvPr userDrawn="1"/>
        </p:nvSpPr>
        <p:spPr>
          <a:xfrm rot="10800000">
            <a:off x="5466303"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18" name="Rectangle 17">
            <a:hlinkClick r:id="rId69"/>
          </p:cNvPr>
          <p:cNvSpPr/>
          <p:nvPr userDrawn="1"/>
        </p:nvSpPr>
        <p:spPr>
          <a:xfrm>
            <a:off x="5035235"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5" name="Rectangle 24">
            <a:hlinkClick r:id="rId70"/>
          </p:cNvPr>
          <p:cNvSpPr/>
          <p:nvPr userDrawn="1"/>
        </p:nvSpPr>
        <p:spPr>
          <a:xfrm>
            <a:off x="5240258"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6" name="Rectangle 25">
            <a:hlinkClick r:id="rId71"/>
          </p:cNvPr>
          <p:cNvSpPr/>
          <p:nvPr userDrawn="1"/>
        </p:nvSpPr>
        <p:spPr>
          <a:xfrm>
            <a:off x="5449973"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7" name="Action Button: Forward or Next 26">
            <a:hlinkClick r:id="" action="ppaction://hlinkshowjump?jump=nextslide" highlightClick="1"/>
          </p:cNvPr>
          <p:cNvSpPr/>
          <p:nvPr userDrawn="1"/>
        </p:nvSpPr>
        <p:spPr>
          <a:xfrm>
            <a:off x="532427" y="2957135"/>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
        <p:nvSpPr>
          <p:cNvPr id="28" name="Action Button: Back or Previous 27">
            <a:hlinkClick r:id="" action="ppaction://hlinkshowjump?jump=previousslide" highlightClick="1"/>
          </p:cNvPr>
          <p:cNvSpPr/>
          <p:nvPr userDrawn="1"/>
        </p:nvSpPr>
        <p:spPr>
          <a:xfrm>
            <a:off x="118080" y="2953462"/>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Tree>
    <p:extLst>
      <p:ext uri="{BB962C8B-B14F-4D97-AF65-F5344CB8AC3E}">
        <p14:creationId xmlns:p14="http://schemas.microsoft.com/office/powerpoint/2010/main" val="289061279"/>
      </p:ext>
    </p:extLst>
  </p:cSld>
  <p:clrMap bg1="lt1" tx1="dk1" bg2="lt2" tx2="dk2" accent1="accent1" accent2="accent2" accent3="accent3" accent4="accent4" accent5="accent5" accent6="accent6" hlink="hlink" folHlink="folHlink"/>
  <p:sldLayoutIdLst>
    <p:sldLayoutId id="2147483649" r:id="rId1"/>
    <p:sldLayoutId id="2147483888" r:id="rId2"/>
    <p:sldLayoutId id="2147483889" r:id="rId3"/>
    <p:sldLayoutId id="2147483891" r:id="rId4"/>
    <p:sldLayoutId id="2147483892" r:id="rId5"/>
    <p:sldLayoutId id="2147483893" r:id="rId6"/>
    <p:sldLayoutId id="2147483894" r:id="rId7"/>
    <p:sldLayoutId id="2147483895" r:id="rId8"/>
    <p:sldLayoutId id="2147483896" r:id="rId9"/>
    <p:sldLayoutId id="2147483650" r:id="rId10"/>
    <p:sldLayoutId id="2147483664" r:id="rId11"/>
    <p:sldLayoutId id="2147483678" r:id="rId12"/>
    <p:sldLayoutId id="2147483679" r:id="rId13"/>
    <p:sldLayoutId id="2147483652" r:id="rId14"/>
    <p:sldLayoutId id="2147483665" r:id="rId15"/>
    <p:sldLayoutId id="2147483653" r:id="rId16"/>
    <p:sldLayoutId id="2147483666" r:id="rId17"/>
    <p:sldLayoutId id="2147483654" r:id="rId18"/>
    <p:sldLayoutId id="2147483667" r:id="rId19"/>
    <p:sldLayoutId id="2147483655" r:id="rId20"/>
    <p:sldLayoutId id="2147483734" r:id="rId21"/>
    <p:sldLayoutId id="2147483735" r:id="rId22"/>
    <p:sldLayoutId id="2147483736" r:id="rId23"/>
    <p:sldLayoutId id="2147483844" r:id="rId24"/>
    <p:sldLayoutId id="2147483845" r:id="rId25"/>
    <p:sldLayoutId id="2147483846" r:id="rId26"/>
    <p:sldLayoutId id="2147483847" r:id="rId27"/>
    <p:sldLayoutId id="2147483848" r:id="rId28"/>
    <p:sldLayoutId id="2147483849" r:id="rId29"/>
    <p:sldLayoutId id="2147483850" r:id="rId30"/>
    <p:sldLayoutId id="2147483851" r:id="rId31"/>
    <p:sldLayoutId id="2147483852" r:id="rId32"/>
    <p:sldLayoutId id="2147483853" r:id="rId33"/>
    <p:sldLayoutId id="2147483854" r:id="rId34"/>
    <p:sldLayoutId id="2147483855" r:id="rId35"/>
    <p:sldLayoutId id="2147483856" r:id="rId36"/>
    <p:sldLayoutId id="2147483857" r:id="rId37"/>
    <p:sldLayoutId id="2147483858" r:id="rId38"/>
    <p:sldLayoutId id="2147483859" r:id="rId39"/>
    <p:sldLayoutId id="2147483860" r:id="rId40"/>
    <p:sldLayoutId id="2147483861" r:id="rId41"/>
    <p:sldLayoutId id="2147483862" r:id="rId42"/>
    <p:sldLayoutId id="2147483863" r:id="rId43"/>
    <p:sldLayoutId id="2147483864" r:id="rId44"/>
    <p:sldLayoutId id="2147483865" r:id="rId45"/>
    <p:sldLayoutId id="2147483866" r:id="rId46"/>
    <p:sldLayoutId id="2147483867" r:id="rId47"/>
    <p:sldLayoutId id="2147483868" r:id="rId48"/>
    <p:sldLayoutId id="2147483869" r:id="rId49"/>
    <p:sldLayoutId id="2147483870" r:id="rId50"/>
    <p:sldLayoutId id="2147483871" r:id="rId51"/>
    <p:sldLayoutId id="2147483872" r:id="rId52"/>
    <p:sldLayoutId id="2147483873" r:id="rId53"/>
    <p:sldLayoutId id="2147483874" r:id="rId54"/>
    <p:sldLayoutId id="2147483875" r:id="rId55"/>
    <p:sldLayoutId id="2147483876" r:id="rId56"/>
    <p:sldLayoutId id="2147483877" r:id="rId57"/>
    <p:sldLayoutId id="2147483878" r:id="rId58"/>
    <p:sldLayoutId id="2147483879" r:id="rId59"/>
    <p:sldLayoutId id="2147483880" r:id="rId60"/>
    <p:sldLayoutId id="2147483881" r:id="rId61"/>
    <p:sldLayoutId id="2147483882" r:id="rId62"/>
    <p:sldLayoutId id="2147483883" r:id="rId63"/>
    <p:sldLayoutId id="2147483884" r:id="rId64"/>
    <p:sldLayoutId id="2147483885" r:id="rId65"/>
    <p:sldLayoutId id="2147483886" r:id="rId66"/>
    <p:sldLayoutId id="2147483897" r:id="rId67"/>
  </p:sldLayoutIdLst>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769725232"/>
      </p:ext>
    </p:extLst>
  </p:cSld>
  <p:clrMap bg1="lt1" tx1="dk1" bg2="lt2" tx2="dk2" accent1="accent1" accent2="accent2" accent3="accent3" accent4="accent4" accent5="accent5" accent6="accent6" hlink="hlink" folHlink="folHlink"/>
  <p:sldLayoutIdLst>
    <p:sldLayoutId id="2147484312" r:id="rId1"/>
    <p:sldLayoutId id="2147484313" r:id="rId2"/>
    <p:sldLayoutId id="2147484314" r:id="rId3"/>
    <p:sldLayoutId id="2147484315" r:id="rId4"/>
    <p:sldLayoutId id="2147484316" r:id="rId5"/>
    <p:sldLayoutId id="2147484317" r:id="rId6"/>
    <p:sldLayoutId id="2147484318" r:id="rId7"/>
    <p:sldLayoutId id="2147484319" r:id="rId8"/>
    <p:sldLayoutId id="2147484320" r:id="rId9"/>
    <p:sldLayoutId id="2147484321" r:id="rId10"/>
    <p:sldLayoutId id="2147484322" r:id="rId11"/>
    <p:sldLayoutId id="2147484323" r:id="rId12"/>
    <p:sldLayoutId id="2147484324" r:id="rId13"/>
    <p:sldLayoutId id="2147484325" r:id="rId14"/>
    <p:sldLayoutId id="2147484326" r:id="rId15"/>
    <p:sldLayoutId id="2147484327" r:id="rId16"/>
    <p:sldLayoutId id="2147484328" r:id="rId17"/>
    <p:sldLayoutId id="2147484329" r:id="rId18"/>
    <p:sldLayoutId id="2147484330" r:id="rId19"/>
    <p:sldLayoutId id="2147484331" r:id="rId20"/>
    <p:sldLayoutId id="2147484332" r:id="rId21"/>
    <p:sldLayoutId id="2147484333" r:id="rId22"/>
    <p:sldLayoutId id="2147484334" r:id="rId23"/>
    <p:sldLayoutId id="2147484335" r:id="rId24"/>
    <p:sldLayoutId id="2147484336" r:id="rId25"/>
    <p:sldLayoutId id="2147484337" r:id="rId26"/>
    <p:sldLayoutId id="2147484338" r:id="rId27"/>
    <p:sldLayoutId id="2147484339" r:id="rId28"/>
    <p:sldLayoutId id="2147484340" r:id="rId29"/>
    <p:sldLayoutId id="2147484341" r:id="rId30"/>
    <p:sldLayoutId id="2147484342" r:id="rId31"/>
    <p:sldLayoutId id="2147484343" r:id="rId32"/>
    <p:sldLayoutId id="2147484344" r:id="rId33"/>
    <p:sldLayoutId id="2147484345" r:id="rId34"/>
    <p:sldLayoutId id="2147484346" r:id="rId35"/>
    <p:sldLayoutId id="2147484347" r:id="rId36"/>
    <p:sldLayoutId id="2147484348" r:id="rId37"/>
    <p:sldLayoutId id="2147484349" r:id="rId38"/>
    <p:sldLayoutId id="2147484350" r:id="rId39"/>
    <p:sldLayoutId id="2147484351" r:id="rId40"/>
    <p:sldLayoutId id="2147484352" r:id="rId41"/>
    <p:sldLayoutId id="2147484353" r:id="rId42"/>
    <p:sldLayoutId id="2147484354" r:id="rId43"/>
    <p:sldLayoutId id="2147484355" r:id="rId44"/>
    <p:sldLayoutId id="2147484356" r:id="rId45"/>
    <p:sldLayoutId id="2147484357" r:id="rId46"/>
    <p:sldLayoutId id="2147484358" r:id="rId47"/>
    <p:sldLayoutId id="2147484359" r:id="rId48"/>
    <p:sldLayoutId id="2147484360" r:id="rId49"/>
    <p:sldLayoutId id="2147484361" r:id="rId50"/>
    <p:sldLayoutId id="2147484362" r:id="rId51"/>
    <p:sldLayoutId id="2147484363" r:id="rId52"/>
    <p:sldLayoutId id="2147484364" r:id="rId53"/>
    <p:sldLayoutId id="2147484365" r:id="rId54"/>
    <p:sldLayoutId id="2147484366" r:id="rId55"/>
    <p:sldLayoutId id="2147484367" r:id="rId56"/>
    <p:sldLayoutId id="2147484368" r:id="rId57"/>
    <p:sldLayoutId id="2147484369"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60" y="132269"/>
            <a:ext cx="4895533" cy="38626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1960" y="576016"/>
            <a:ext cx="4895533" cy="218631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67" dirty="0"/>
              <a:t>i9 presentation to Joe Smith</a:t>
            </a:r>
          </a:p>
        </p:txBody>
      </p:sp>
      <p:sp>
        <p:nvSpPr>
          <p:cNvPr id="7" name="Slide Number Placeholder 5"/>
          <p:cNvSpPr txBox="1">
            <a:spLocks/>
          </p:cNvSpPr>
          <p:nvPr userDrawn="1"/>
        </p:nvSpPr>
        <p:spPr>
          <a:xfrm>
            <a:off x="384986"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567" smtClean="0"/>
              <a:pPr algn="ctr"/>
              <a:t>‹#›</a:t>
            </a:fld>
            <a:endParaRPr lang="en-US" sz="567" dirty="0"/>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7" name="Rectangle 9"/>
          <p:cNvSpPr/>
          <p:nvPr/>
        </p:nvSpPr>
        <p:spPr>
          <a:xfrm rot="2700000">
            <a:off x="201578"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5" name="Rectangle 9"/>
          <p:cNvSpPr/>
          <p:nvPr/>
        </p:nvSpPr>
        <p:spPr>
          <a:xfrm rot="13500000">
            <a:off x="591679"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9" name="Freeform 6"/>
          <p:cNvSpPr>
            <a:spLocks/>
          </p:cNvSpPr>
          <p:nvPr/>
        </p:nvSpPr>
        <p:spPr bwMode="auto">
          <a:xfrm>
            <a:off x="5117727"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18" name="Rectangle 17">
            <a:hlinkClick r:id="rId59"/>
          </p:cNvPr>
          <p:cNvSpPr/>
          <p:nvPr userDrawn="1"/>
        </p:nvSpPr>
        <p:spPr>
          <a:xfrm>
            <a:off x="5035235"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5" name="Rectangle 24">
            <a:hlinkClick r:id="rId60"/>
          </p:cNvPr>
          <p:cNvSpPr/>
          <p:nvPr userDrawn="1"/>
        </p:nvSpPr>
        <p:spPr>
          <a:xfrm>
            <a:off x="5240258"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6" name="Rectangle 25">
            <a:hlinkClick r:id="rId61"/>
          </p:cNvPr>
          <p:cNvSpPr/>
          <p:nvPr userDrawn="1"/>
        </p:nvSpPr>
        <p:spPr>
          <a:xfrm>
            <a:off x="5449973"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7" name="Action Button: Forward or Next 26">
            <a:hlinkClick r:id="" action="ppaction://hlinkshowjump?jump=nextslide" highlightClick="1"/>
          </p:cNvPr>
          <p:cNvSpPr/>
          <p:nvPr userDrawn="1"/>
        </p:nvSpPr>
        <p:spPr>
          <a:xfrm>
            <a:off x="532427" y="2957135"/>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
        <p:nvSpPr>
          <p:cNvPr id="28" name="Action Button: Back or Previous 27">
            <a:hlinkClick r:id="" action="ppaction://hlinkshowjump?jump=previousslide" highlightClick="1"/>
          </p:cNvPr>
          <p:cNvSpPr/>
          <p:nvPr userDrawn="1"/>
        </p:nvSpPr>
        <p:spPr>
          <a:xfrm>
            <a:off x="118080" y="2953462"/>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Tree>
    <p:extLst>
      <p:ext uri="{BB962C8B-B14F-4D97-AF65-F5344CB8AC3E}">
        <p14:creationId xmlns:p14="http://schemas.microsoft.com/office/powerpoint/2010/main" val="124191100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752" r:id="rId13"/>
    <p:sldLayoutId id="2147483753" r:id="rId14"/>
    <p:sldLayoutId id="2147483754" r:id="rId15"/>
    <p:sldLayoutId id="2147483755" r:id="rId16"/>
    <p:sldLayoutId id="2147483774" r:id="rId17"/>
    <p:sldLayoutId id="2147483756" r:id="rId18"/>
    <p:sldLayoutId id="2147483775" r:id="rId19"/>
    <p:sldLayoutId id="2147483757" r:id="rId20"/>
    <p:sldLayoutId id="2147483776" r:id="rId21"/>
    <p:sldLayoutId id="2147483758" r:id="rId22"/>
    <p:sldLayoutId id="2147483777" r:id="rId23"/>
    <p:sldLayoutId id="2147483759" r:id="rId24"/>
    <p:sldLayoutId id="2147483778" r:id="rId25"/>
    <p:sldLayoutId id="2147483760" r:id="rId26"/>
    <p:sldLayoutId id="2147483779" r:id="rId27"/>
    <p:sldLayoutId id="2147483761" r:id="rId28"/>
    <p:sldLayoutId id="2147483780" r:id="rId29"/>
    <p:sldLayoutId id="2147483762" r:id="rId30"/>
    <p:sldLayoutId id="2147483781" r:id="rId31"/>
    <p:sldLayoutId id="2147483763" r:id="rId32"/>
    <p:sldLayoutId id="2147483782" r:id="rId33"/>
    <p:sldLayoutId id="2147483764" r:id="rId34"/>
    <p:sldLayoutId id="2147483783" r:id="rId35"/>
    <p:sldLayoutId id="2147483765" r:id="rId36"/>
    <p:sldLayoutId id="2147483784" r:id="rId37"/>
    <p:sldLayoutId id="2147483785" r:id="rId38"/>
    <p:sldLayoutId id="2147483766" r:id="rId39"/>
    <p:sldLayoutId id="2147483768" r:id="rId40"/>
    <p:sldLayoutId id="2147483786" r:id="rId41"/>
    <p:sldLayoutId id="2147483788" r:id="rId42"/>
    <p:sldLayoutId id="2147483769" r:id="rId43"/>
    <p:sldLayoutId id="2147483767" r:id="rId44"/>
    <p:sldLayoutId id="2147483787" r:id="rId45"/>
    <p:sldLayoutId id="2147483771" r:id="rId46"/>
    <p:sldLayoutId id="2147483773" r:id="rId47"/>
    <p:sldLayoutId id="2147483792" r:id="rId48"/>
    <p:sldLayoutId id="2147483793" r:id="rId49"/>
    <p:sldLayoutId id="2147483794" r:id="rId50"/>
    <p:sldLayoutId id="2147483795" r:id="rId51"/>
    <p:sldLayoutId id="2147483796" r:id="rId52"/>
    <p:sldLayoutId id="2147483797" r:id="rId53"/>
    <p:sldLayoutId id="2147483798" r:id="rId54"/>
    <p:sldLayoutId id="2147483842" r:id="rId55"/>
    <p:sldLayoutId id="2147483841" r:id="rId56"/>
    <p:sldLayoutId id="2147483843" r:id="rId57"/>
  </p:sldLayoutIdLst>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818613920"/>
      </p:ext>
    </p:extLst>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 id="2147483910" r:id="rId12"/>
    <p:sldLayoutId id="2147483911" r:id="rId13"/>
    <p:sldLayoutId id="2147483912" r:id="rId14"/>
    <p:sldLayoutId id="2147483913" r:id="rId15"/>
    <p:sldLayoutId id="2147483914" r:id="rId16"/>
    <p:sldLayoutId id="2147483915" r:id="rId17"/>
    <p:sldLayoutId id="2147483916" r:id="rId18"/>
    <p:sldLayoutId id="2147483917" r:id="rId19"/>
    <p:sldLayoutId id="2147483918" r:id="rId20"/>
    <p:sldLayoutId id="2147483919" r:id="rId21"/>
    <p:sldLayoutId id="2147483920" r:id="rId22"/>
    <p:sldLayoutId id="2147483921" r:id="rId23"/>
    <p:sldLayoutId id="2147483922" r:id="rId24"/>
    <p:sldLayoutId id="2147483923" r:id="rId25"/>
    <p:sldLayoutId id="2147483924" r:id="rId26"/>
    <p:sldLayoutId id="2147483925" r:id="rId27"/>
    <p:sldLayoutId id="2147483926" r:id="rId28"/>
    <p:sldLayoutId id="2147483927" r:id="rId29"/>
    <p:sldLayoutId id="2147483928" r:id="rId30"/>
    <p:sldLayoutId id="2147483929" r:id="rId31"/>
    <p:sldLayoutId id="2147483930" r:id="rId32"/>
    <p:sldLayoutId id="2147483931" r:id="rId33"/>
    <p:sldLayoutId id="2147483932" r:id="rId34"/>
    <p:sldLayoutId id="2147483933" r:id="rId35"/>
    <p:sldLayoutId id="2147483934" r:id="rId36"/>
    <p:sldLayoutId id="2147483935" r:id="rId37"/>
    <p:sldLayoutId id="2147483936" r:id="rId38"/>
    <p:sldLayoutId id="2147483937" r:id="rId39"/>
    <p:sldLayoutId id="2147483938" r:id="rId40"/>
    <p:sldLayoutId id="2147483939" r:id="rId41"/>
    <p:sldLayoutId id="2147483940" r:id="rId42"/>
    <p:sldLayoutId id="2147483941" r:id="rId43"/>
    <p:sldLayoutId id="2147483942" r:id="rId44"/>
    <p:sldLayoutId id="2147483943" r:id="rId45"/>
    <p:sldLayoutId id="2147483944" r:id="rId46"/>
    <p:sldLayoutId id="2147483945" r:id="rId47"/>
    <p:sldLayoutId id="2147483946" r:id="rId48"/>
    <p:sldLayoutId id="2147483947" r:id="rId49"/>
    <p:sldLayoutId id="2147483948" r:id="rId50"/>
    <p:sldLayoutId id="2147483949" r:id="rId51"/>
    <p:sldLayoutId id="2147483950" r:id="rId52"/>
    <p:sldLayoutId id="2147483951" r:id="rId53"/>
    <p:sldLayoutId id="2147483952" r:id="rId54"/>
    <p:sldLayoutId id="2147483953" r:id="rId55"/>
    <p:sldLayoutId id="2147483954" r:id="rId56"/>
    <p:sldLayoutId id="2147483955" r:id="rId57"/>
    <p:sldLayoutId id="2147483956"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1476074377"/>
      </p:ext>
    </p:extLst>
  </p:cSld>
  <p:clrMap bg1="lt1" tx1="dk1" bg2="lt2" tx2="dk2" accent1="accent1" accent2="accent2" accent3="accent3" accent4="accent4" accent5="accent5" accent6="accent6" hlink="hlink" folHlink="folHlink"/>
  <p:sldLayoutIdLst>
    <p:sldLayoutId id="2147483958" r:id="rId1"/>
    <p:sldLayoutId id="2147483959" r:id="rId2"/>
    <p:sldLayoutId id="2147483960" r:id="rId3"/>
    <p:sldLayoutId id="2147483961" r:id="rId4"/>
    <p:sldLayoutId id="2147483962" r:id="rId5"/>
    <p:sldLayoutId id="2147483963" r:id="rId6"/>
    <p:sldLayoutId id="2147483964" r:id="rId7"/>
    <p:sldLayoutId id="2147483965" r:id="rId8"/>
    <p:sldLayoutId id="2147483966" r:id="rId9"/>
    <p:sldLayoutId id="2147483967" r:id="rId10"/>
    <p:sldLayoutId id="2147483968" r:id="rId11"/>
    <p:sldLayoutId id="2147483969" r:id="rId12"/>
    <p:sldLayoutId id="2147483970" r:id="rId13"/>
    <p:sldLayoutId id="2147483971" r:id="rId14"/>
    <p:sldLayoutId id="2147483972" r:id="rId15"/>
    <p:sldLayoutId id="2147483973" r:id="rId16"/>
    <p:sldLayoutId id="2147483974" r:id="rId17"/>
    <p:sldLayoutId id="2147483975" r:id="rId18"/>
    <p:sldLayoutId id="2147483976" r:id="rId19"/>
    <p:sldLayoutId id="2147483977" r:id="rId20"/>
    <p:sldLayoutId id="2147483978" r:id="rId21"/>
    <p:sldLayoutId id="2147483979" r:id="rId22"/>
    <p:sldLayoutId id="2147483980" r:id="rId23"/>
    <p:sldLayoutId id="2147483981" r:id="rId24"/>
    <p:sldLayoutId id="2147483982" r:id="rId25"/>
    <p:sldLayoutId id="2147483983" r:id="rId26"/>
    <p:sldLayoutId id="2147483984" r:id="rId27"/>
    <p:sldLayoutId id="2147483985" r:id="rId28"/>
    <p:sldLayoutId id="2147483986" r:id="rId29"/>
    <p:sldLayoutId id="2147483987" r:id="rId30"/>
    <p:sldLayoutId id="2147483988" r:id="rId31"/>
    <p:sldLayoutId id="2147483989" r:id="rId32"/>
    <p:sldLayoutId id="2147483990" r:id="rId33"/>
    <p:sldLayoutId id="2147483991" r:id="rId34"/>
    <p:sldLayoutId id="2147483992" r:id="rId35"/>
    <p:sldLayoutId id="2147483993" r:id="rId36"/>
    <p:sldLayoutId id="2147483994" r:id="rId37"/>
    <p:sldLayoutId id="2147483995" r:id="rId38"/>
    <p:sldLayoutId id="2147483996" r:id="rId39"/>
    <p:sldLayoutId id="2147483997" r:id="rId40"/>
    <p:sldLayoutId id="2147483998" r:id="rId41"/>
    <p:sldLayoutId id="2147483999" r:id="rId42"/>
    <p:sldLayoutId id="2147484000" r:id="rId43"/>
    <p:sldLayoutId id="2147484001" r:id="rId44"/>
    <p:sldLayoutId id="2147484002" r:id="rId45"/>
    <p:sldLayoutId id="2147484003" r:id="rId46"/>
    <p:sldLayoutId id="2147484004" r:id="rId47"/>
    <p:sldLayoutId id="2147484005" r:id="rId48"/>
    <p:sldLayoutId id="2147484006" r:id="rId49"/>
    <p:sldLayoutId id="2147484007" r:id="rId50"/>
    <p:sldLayoutId id="2147484008" r:id="rId51"/>
    <p:sldLayoutId id="2147484009" r:id="rId52"/>
    <p:sldLayoutId id="2147484010" r:id="rId53"/>
    <p:sldLayoutId id="2147484011" r:id="rId54"/>
    <p:sldLayoutId id="2147484012" r:id="rId55"/>
    <p:sldLayoutId id="2147484013" r:id="rId56"/>
    <p:sldLayoutId id="2147484014" r:id="rId57"/>
    <p:sldLayoutId id="2147484015"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925494064"/>
      </p:ext>
    </p:extLst>
  </p:cSld>
  <p:clrMap bg1="lt1" tx1="dk1" bg2="lt2" tx2="dk2" accent1="accent1" accent2="accent2" accent3="accent3" accent4="accent4" accent5="accent5" accent6="accent6" hlink="hlink" folHlink="folHlink"/>
  <p:sldLayoutIdLst>
    <p:sldLayoutId id="2147484017" r:id="rId1"/>
    <p:sldLayoutId id="2147484018" r:id="rId2"/>
    <p:sldLayoutId id="2147484019" r:id="rId3"/>
    <p:sldLayoutId id="2147484020" r:id="rId4"/>
    <p:sldLayoutId id="2147484021" r:id="rId5"/>
    <p:sldLayoutId id="2147484022" r:id="rId6"/>
    <p:sldLayoutId id="2147484023" r:id="rId7"/>
    <p:sldLayoutId id="2147484024" r:id="rId8"/>
    <p:sldLayoutId id="2147484025" r:id="rId9"/>
    <p:sldLayoutId id="2147484026" r:id="rId10"/>
    <p:sldLayoutId id="2147484027" r:id="rId11"/>
    <p:sldLayoutId id="2147484028" r:id="rId12"/>
    <p:sldLayoutId id="2147484029" r:id="rId13"/>
    <p:sldLayoutId id="2147484030" r:id="rId14"/>
    <p:sldLayoutId id="2147484031" r:id="rId15"/>
    <p:sldLayoutId id="2147484032" r:id="rId16"/>
    <p:sldLayoutId id="2147484033" r:id="rId17"/>
    <p:sldLayoutId id="2147484034" r:id="rId18"/>
    <p:sldLayoutId id="2147484035" r:id="rId19"/>
    <p:sldLayoutId id="2147484036" r:id="rId20"/>
    <p:sldLayoutId id="2147484037" r:id="rId21"/>
    <p:sldLayoutId id="2147484038" r:id="rId22"/>
    <p:sldLayoutId id="2147484039" r:id="rId23"/>
    <p:sldLayoutId id="2147484040" r:id="rId24"/>
    <p:sldLayoutId id="2147484041" r:id="rId25"/>
    <p:sldLayoutId id="2147484042" r:id="rId26"/>
    <p:sldLayoutId id="2147484043" r:id="rId27"/>
    <p:sldLayoutId id="2147484044" r:id="rId28"/>
    <p:sldLayoutId id="2147484045" r:id="rId29"/>
    <p:sldLayoutId id="2147484046" r:id="rId30"/>
    <p:sldLayoutId id="2147484047" r:id="rId31"/>
    <p:sldLayoutId id="2147484048" r:id="rId32"/>
    <p:sldLayoutId id="2147484049" r:id="rId33"/>
    <p:sldLayoutId id="2147484050" r:id="rId34"/>
    <p:sldLayoutId id="2147484051" r:id="rId35"/>
    <p:sldLayoutId id="2147484052" r:id="rId36"/>
    <p:sldLayoutId id="2147484053" r:id="rId37"/>
    <p:sldLayoutId id="2147484054" r:id="rId38"/>
    <p:sldLayoutId id="2147484055" r:id="rId39"/>
    <p:sldLayoutId id="2147484056" r:id="rId40"/>
    <p:sldLayoutId id="2147484057" r:id="rId41"/>
    <p:sldLayoutId id="2147484058" r:id="rId42"/>
    <p:sldLayoutId id="2147484059" r:id="rId43"/>
    <p:sldLayoutId id="2147484060" r:id="rId44"/>
    <p:sldLayoutId id="2147484061" r:id="rId45"/>
    <p:sldLayoutId id="2147484062" r:id="rId46"/>
    <p:sldLayoutId id="2147484063" r:id="rId47"/>
    <p:sldLayoutId id="2147484064" r:id="rId48"/>
    <p:sldLayoutId id="2147484065" r:id="rId49"/>
    <p:sldLayoutId id="2147484066" r:id="rId50"/>
    <p:sldLayoutId id="2147484067" r:id="rId51"/>
    <p:sldLayoutId id="2147484068" r:id="rId52"/>
    <p:sldLayoutId id="2147484069" r:id="rId53"/>
    <p:sldLayoutId id="2147484070" r:id="rId54"/>
    <p:sldLayoutId id="2147484071" r:id="rId55"/>
    <p:sldLayoutId id="2147484072" r:id="rId56"/>
    <p:sldLayoutId id="2147484073" r:id="rId57"/>
    <p:sldLayoutId id="2147484074"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876448156"/>
      </p:ext>
    </p:extLst>
  </p:cSld>
  <p:clrMap bg1="lt1" tx1="dk1" bg2="lt2" tx2="dk2" accent1="accent1" accent2="accent2" accent3="accent3" accent4="accent4" accent5="accent5" accent6="accent6" hlink="hlink" folHlink="folHlink"/>
  <p:sldLayoutIdLst>
    <p:sldLayoutId id="2147484076" r:id="rId1"/>
    <p:sldLayoutId id="2147484077" r:id="rId2"/>
    <p:sldLayoutId id="2147484078" r:id="rId3"/>
    <p:sldLayoutId id="2147484079" r:id="rId4"/>
    <p:sldLayoutId id="2147484080" r:id="rId5"/>
    <p:sldLayoutId id="2147484081" r:id="rId6"/>
    <p:sldLayoutId id="2147484082" r:id="rId7"/>
    <p:sldLayoutId id="2147484083" r:id="rId8"/>
    <p:sldLayoutId id="2147484084" r:id="rId9"/>
    <p:sldLayoutId id="2147484085" r:id="rId10"/>
    <p:sldLayoutId id="2147484086" r:id="rId11"/>
    <p:sldLayoutId id="2147484087" r:id="rId12"/>
    <p:sldLayoutId id="2147484088" r:id="rId13"/>
    <p:sldLayoutId id="2147484089" r:id="rId14"/>
    <p:sldLayoutId id="2147484090" r:id="rId15"/>
    <p:sldLayoutId id="2147484091" r:id="rId16"/>
    <p:sldLayoutId id="2147484092" r:id="rId17"/>
    <p:sldLayoutId id="2147484093" r:id="rId18"/>
    <p:sldLayoutId id="2147484094" r:id="rId19"/>
    <p:sldLayoutId id="2147484095" r:id="rId20"/>
    <p:sldLayoutId id="2147484096" r:id="rId21"/>
    <p:sldLayoutId id="2147484097" r:id="rId22"/>
    <p:sldLayoutId id="2147484098" r:id="rId23"/>
    <p:sldLayoutId id="2147484099" r:id="rId24"/>
    <p:sldLayoutId id="2147484100" r:id="rId25"/>
    <p:sldLayoutId id="2147484101" r:id="rId26"/>
    <p:sldLayoutId id="2147484102" r:id="rId27"/>
    <p:sldLayoutId id="2147484103" r:id="rId28"/>
    <p:sldLayoutId id="2147484104" r:id="rId29"/>
    <p:sldLayoutId id="2147484105" r:id="rId30"/>
    <p:sldLayoutId id="2147484106" r:id="rId31"/>
    <p:sldLayoutId id="2147484107" r:id="rId32"/>
    <p:sldLayoutId id="2147484108" r:id="rId33"/>
    <p:sldLayoutId id="2147484109" r:id="rId34"/>
    <p:sldLayoutId id="2147484110" r:id="rId35"/>
    <p:sldLayoutId id="2147484111" r:id="rId36"/>
    <p:sldLayoutId id="2147484112" r:id="rId37"/>
    <p:sldLayoutId id="2147484113" r:id="rId38"/>
    <p:sldLayoutId id="2147484114" r:id="rId39"/>
    <p:sldLayoutId id="2147484115" r:id="rId40"/>
    <p:sldLayoutId id="2147484116" r:id="rId41"/>
    <p:sldLayoutId id="2147484117" r:id="rId42"/>
    <p:sldLayoutId id="2147484118" r:id="rId43"/>
    <p:sldLayoutId id="2147484119" r:id="rId44"/>
    <p:sldLayoutId id="2147484120" r:id="rId45"/>
    <p:sldLayoutId id="2147484121" r:id="rId46"/>
    <p:sldLayoutId id="2147484122" r:id="rId47"/>
    <p:sldLayoutId id="2147484123" r:id="rId48"/>
    <p:sldLayoutId id="2147484124" r:id="rId49"/>
    <p:sldLayoutId id="2147484125" r:id="rId50"/>
    <p:sldLayoutId id="2147484126" r:id="rId51"/>
    <p:sldLayoutId id="2147484127" r:id="rId52"/>
    <p:sldLayoutId id="2147484128" r:id="rId53"/>
    <p:sldLayoutId id="2147484129" r:id="rId54"/>
    <p:sldLayoutId id="2147484130" r:id="rId55"/>
    <p:sldLayoutId id="2147484131" r:id="rId56"/>
    <p:sldLayoutId id="2147484132" r:id="rId57"/>
    <p:sldLayoutId id="2147484133"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798406728"/>
      </p:ext>
    </p:extLst>
  </p:cSld>
  <p:clrMap bg1="lt1" tx1="dk1" bg2="lt2" tx2="dk2" accent1="accent1" accent2="accent2" accent3="accent3" accent4="accent4" accent5="accent5" accent6="accent6" hlink="hlink" folHlink="folHlink"/>
  <p:sldLayoutIdLst>
    <p:sldLayoutId id="2147484135" r:id="rId1"/>
    <p:sldLayoutId id="2147484136" r:id="rId2"/>
    <p:sldLayoutId id="2147484137" r:id="rId3"/>
    <p:sldLayoutId id="2147484138" r:id="rId4"/>
    <p:sldLayoutId id="2147484139" r:id="rId5"/>
    <p:sldLayoutId id="2147484140" r:id="rId6"/>
    <p:sldLayoutId id="2147484141" r:id="rId7"/>
    <p:sldLayoutId id="2147484142" r:id="rId8"/>
    <p:sldLayoutId id="2147484143" r:id="rId9"/>
    <p:sldLayoutId id="2147484144" r:id="rId10"/>
    <p:sldLayoutId id="2147484145" r:id="rId11"/>
    <p:sldLayoutId id="2147484146" r:id="rId12"/>
    <p:sldLayoutId id="2147484147" r:id="rId13"/>
    <p:sldLayoutId id="2147484148" r:id="rId14"/>
    <p:sldLayoutId id="2147484149" r:id="rId15"/>
    <p:sldLayoutId id="2147484150" r:id="rId16"/>
    <p:sldLayoutId id="2147484151" r:id="rId17"/>
    <p:sldLayoutId id="2147484152" r:id="rId18"/>
    <p:sldLayoutId id="2147484153" r:id="rId19"/>
    <p:sldLayoutId id="2147484154" r:id="rId20"/>
    <p:sldLayoutId id="2147484155" r:id="rId21"/>
    <p:sldLayoutId id="2147484156" r:id="rId22"/>
    <p:sldLayoutId id="2147484157" r:id="rId23"/>
    <p:sldLayoutId id="2147484158" r:id="rId24"/>
    <p:sldLayoutId id="2147484159" r:id="rId25"/>
    <p:sldLayoutId id="2147484160" r:id="rId26"/>
    <p:sldLayoutId id="2147484161" r:id="rId27"/>
    <p:sldLayoutId id="2147484162" r:id="rId28"/>
    <p:sldLayoutId id="2147484163" r:id="rId29"/>
    <p:sldLayoutId id="2147484164" r:id="rId30"/>
    <p:sldLayoutId id="2147484165" r:id="rId31"/>
    <p:sldLayoutId id="2147484166" r:id="rId32"/>
    <p:sldLayoutId id="2147484167" r:id="rId33"/>
    <p:sldLayoutId id="2147484168" r:id="rId34"/>
    <p:sldLayoutId id="2147484169" r:id="rId35"/>
    <p:sldLayoutId id="2147484170" r:id="rId36"/>
    <p:sldLayoutId id="2147484171" r:id="rId37"/>
    <p:sldLayoutId id="2147484172" r:id="rId38"/>
    <p:sldLayoutId id="2147484173" r:id="rId39"/>
    <p:sldLayoutId id="2147484174" r:id="rId40"/>
    <p:sldLayoutId id="2147484175" r:id="rId41"/>
    <p:sldLayoutId id="2147484176" r:id="rId42"/>
    <p:sldLayoutId id="2147484177" r:id="rId43"/>
    <p:sldLayoutId id="2147484178" r:id="rId44"/>
    <p:sldLayoutId id="2147484179" r:id="rId45"/>
    <p:sldLayoutId id="2147484180" r:id="rId46"/>
    <p:sldLayoutId id="2147484181" r:id="rId47"/>
    <p:sldLayoutId id="2147484182" r:id="rId48"/>
    <p:sldLayoutId id="2147484183" r:id="rId49"/>
    <p:sldLayoutId id="2147484184" r:id="rId50"/>
    <p:sldLayoutId id="2147484185" r:id="rId51"/>
    <p:sldLayoutId id="2147484186" r:id="rId52"/>
    <p:sldLayoutId id="2147484187" r:id="rId53"/>
    <p:sldLayoutId id="2147484188" r:id="rId54"/>
    <p:sldLayoutId id="2147484189" r:id="rId55"/>
    <p:sldLayoutId id="2147484190" r:id="rId56"/>
    <p:sldLayoutId id="2147484191" r:id="rId57"/>
    <p:sldLayoutId id="2147484192"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276891027"/>
      </p:ext>
    </p:extLst>
  </p:cSld>
  <p:clrMap bg1="lt1" tx1="dk1" bg2="lt2" tx2="dk2" accent1="accent1" accent2="accent2" accent3="accent3" accent4="accent4" accent5="accent5" accent6="accent6" hlink="hlink" folHlink="folHlink"/>
  <p:sldLayoutIdLst>
    <p:sldLayoutId id="2147484194" r:id="rId1"/>
    <p:sldLayoutId id="2147484195" r:id="rId2"/>
    <p:sldLayoutId id="2147484196" r:id="rId3"/>
    <p:sldLayoutId id="2147484197" r:id="rId4"/>
    <p:sldLayoutId id="2147484198" r:id="rId5"/>
    <p:sldLayoutId id="2147484199" r:id="rId6"/>
    <p:sldLayoutId id="2147484200" r:id="rId7"/>
    <p:sldLayoutId id="2147484201" r:id="rId8"/>
    <p:sldLayoutId id="2147484202" r:id="rId9"/>
    <p:sldLayoutId id="2147484203" r:id="rId10"/>
    <p:sldLayoutId id="2147484204" r:id="rId11"/>
    <p:sldLayoutId id="2147484205" r:id="rId12"/>
    <p:sldLayoutId id="2147484206" r:id="rId13"/>
    <p:sldLayoutId id="2147484207" r:id="rId14"/>
    <p:sldLayoutId id="2147484208" r:id="rId15"/>
    <p:sldLayoutId id="2147484209" r:id="rId16"/>
    <p:sldLayoutId id="2147484210" r:id="rId17"/>
    <p:sldLayoutId id="2147484211" r:id="rId18"/>
    <p:sldLayoutId id="2147484212" r:id="rId19"/>
    <p:sldLayoutId id="2147484213" r:id="rId20"/>
    <p:sldLayoutId id="2147484214" r:id="rId21"/>
    <p:sldLayoutId id="2147484215" r:id="rId22"/>
    <p:sldLayoutId id="2147484216" r:id="rId23"/>
    <p:sldLayoutId id="2147484217" r:id="rId24"/>
    <p:sldLayoutId id="2147484218" r:id="rId25"/>
    <p:sldLayoutId id="2147484219" r:id="rId26"/>
    <p:sldLayoutId id="2147484220" r:id="rId27"/>
    <p:sldLayoutId id="2147484221" r:id="rId28"/>
    <p:sldLayoutId id="2147484222" r:id="rId29"/>
    <p:sldLayoutId id="2147484223" r:id="rId30"/>
    <p:sldLayoutId id="2147484224" r:id="rId31"/>
    <p:sldLayoutId id="2147484225" r:id="rId32"/>
    <p:sldLayoutId id="2147484226" r:id="rId33"/>
    <p:sldLayoutId id="2147484227" r:id="rId34"/>
    <p:sldLayoutId id="2147484228" r:id="rId35"/>
    <p:sldLayoutId id="2147484229" r:id="rId36"/>
    <p:sldLayoutId id="2147484230" r:id="rId37"/>
    <p:sldLayoutId id="2147484231" r:id="rId38"/>
    <p:sldLayoutId id="2147484232" r:id="rId39"/>
    <p:sldLayoutId id="2147484233" r:id="rId40"/>
    <p:sldLayoutId id="2147484234" r:id="rId41"/>
    <p:sldLayoutId id="2147484235" r:id="rId42"/>
    <p:sldLayoutId id="2147484236" r:id="rId43"/>
    <p:sldLayoutId id="2147484237" r:id="rId44"/>
    <p:sldLayoutId id="2147484238" r:id="rId45"/>
    <p:sldLayoutId id="2147484239" r:id="rId46"/>
    <p:sldLayoutId id="2147484240" r:id="rId47"/>
    <p:sldLayoutId id="2147484241" r:id="rId48"/>
    <p:sldLayoutId id="2147484242" r:id="rId49"/>
    <p:sldLayoutId id="2147484243" r:id="rId50"/>
    <p:sldLayoutId id="2147484244" r:id="rId51"/>
    <p:sldLayoutId id="2147484245" r:id="rId52"/>
    <p:sldLayoutId id="2147484246" r:id="rId53"/>
    <p:sldLayoutId id="2147484247" r:id="rId54"/>
    <p:sldLayoutId id="2147484248" r:id="rId55"/>
    <p:sldLayoutId id="2147484249" r:id="rId56"/>
    <p:sldLayoutId id="2147484250" r:id="rId57"/>
    <p:sldLayoutId id="2147484251"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983386878"/>
      </p:ext>
    </p:extLst>
  </p:cSld>
  <p:clrMap bg1="lt1" tx1="dk1" bg2="lt2" tx2="dk2" accent1="accent1" accent2="accent2" accent3="accent3" accent4="accent4" accent5="accent5" accent6="accent6" hlink="hlink" folHlink="folHlink"/>
  <p:sldLayoutIdLst>
    <p:sldLayoutId id="2147484253" r:id="rId1"/>
    <p:sldLayoutId id="2147484254" r:id="rId2"/>
    <p:sldLayoutId id="2147484255" r:id="rId3"/>
    <p:sldLayoutId id="2147484256" r:id="rId4"/>
    <p:sldLayoutId id="2147484257" r:id="rId5"/>
    <p:sldLayoutId id="2147484258" r:id="rId6"/>
    <p:sldLayoutId id="2147484259" r:id="rId7"/>
    <p:sldLayoutId id="2147484260" r:id="rId8"/>
    <p:sldLayoutId id="2147484261" r:id="rId9"/>
    <p:sldLayoutId id="2147484262" r:id="rId10"/>
    <p:sldLayoutId id="2147484263" r:id="rId11"/>
    <p:sldLayoutId id="2147484264" r:id="rId12"/>
    <p:sldLayoutId id="2147484265" r:id="rId13"/>
    <p:sldLayoutId id="2147484266" r:id="rId14"/>
    <p:sldLayoutId id="2147484267" r:id="rId15"/>
    <p:sldLayoutId id="2147484268" r:id="rId16"/>
    <p:sldLayoutId id="2147484269" r:id="rId17"/>
    <p:sldLayoutId id="2147484270" r:id="rId18"/>
    <p:sldLayoutId id="2147484271" r:id="rId19"/>
    <p:sldLayoutId id="2147484272" r:id="rId20"/>
    <p:sldLayoutId id="2147484273" r:id="rId21"/>
    <p:sldLayoutId id="2147484274" r:id="rId22"/>
    <p:sldLayoutId id="2147484275" r:id="rId23"/>
    <p:sldLayoutId id="2147484276" r:id="rId24"/>
    <p:sldLayoutId id="2147484277" r:id="rId25"/>
    <p:sldLayoutId id="2147484278" r:id="rId26"/>
    <p:sldLayoutId id="2147484279" r:id="rId27"/>
    <p:sldLayoutId id="2147484280" r:id="rId28"/>
    <p:sldLayoutId id="2147484281" r:id="rId29"/>
    <p:sldLayoutId id="2147484282" r:id="rId30"/>
    <p:sldLayoutId id="2147484283" r:id="rId31"/>
    <p:sldLayoutId id="2147484284" r:id="rId32"/>
    <p:sldLayoutId id="2147484285" r:id="rId33"/>
    <p:sldLayoutId id="2147484286" r:id="rId34"/>
    <p:sldLayoutId id="2147484287" r:id="rId35"/>
    <p:sldLayoutId id="2147484288" r:id="rId36"/>
    <p:sldLayoutId id="2147484289" r:id="rId37"/>
    <p:sldLayoutId id="2147484290" r:id="rId38"/>
    <p:sldLayoutId id="2147484291" r:id="rId39"/>
    <p:sldLayoutId id="2147484292" r:id="rId40"/>
    <p:sldLayoutId id="2147484293" r:id="rId41"/>
    <p:sldLayoutId id="2147484294" r:id="rId42"/>
    <p:sldLayoutId id="2147484295" r:id="rId43"/>
    <p:sldLayoutId id="2147484296" r:id="rId44"/>
    <p:sldLayoutId id="2147484297" r:id="rId45"/>
    <p:sldLayoutId id="2147484298" r:id="rId46"/>
    <p:sldLayoutId id="2147484299" r:id="rId47"/>
    <p:sldLayoutId id="2147484300" r:id="rId48"/>
    <p:sldLayoutId id="2147484301" r:id="rId49"/>
    <p:sldLayoutId id="2147484302" r:id="rId50"/>
    <p:sldLayoutId id="2147484303" r:id="rId51"/>
    <p:sldLayoutId id="2147484304" r:id="rId52"/>
    <p:sldLayoutId id="2147484305" r:id="rId53"/>
    <p:sldLayoutId id="2147484306" r:id="rId54"/>
    <p:sldLayoutId id="2147484307" r:id="rId55"/>
    <p:sldLayoutId id="2147484308" r:id="rId56"/>
    <p:sldLayoutId id="2147484309" r:id="rId57"/>
    <p:sldLayoutId id="2147484310"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6.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7.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7.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7.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7.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6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gif"/></Relationships>
</file>

<file path=ppt/slides/_rels/slide9.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6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 name="Заголовок 30"/>
          <p:cNvSpPr>
            <a:spLocks noGrp="1"/>
          </p:cNvSpPr>
          <p:nvPr>
            <p:ph type="title"/>
          </p:nvPr>
        </p:nvSpPr>
        <p:spPr/>
        <p:txBody>
          <a:bodyPr/>
          <a:lstStyle/>
          <a:p>
            <a:endParaRPr lang="ru-RU"/>
          </a:p>
        </p:txBody>
      </p:sp>
      <p:sp>
        <p:nvSpPr>
          <p:cNvPr id="32" name="object 2">
            <a:extLst>
              <a:ext uri="{FF2B5EF4-FFF2-40B4-BE49-F238E27FC236}">
                <a16:creationId xmlns="" xmlns:a16="http://schemas.microsoft.com/office/drawing/2014/main" id="{EE80F0AA-4DF1-4DBF-9AA2-5439157D8912}"/>
              </a:ext>
            </a:extLst>
          </p:cNvPr>
          <p:cNvSpPr/>
          <p:nvPr/>
        </p:nvSpPr>
        <p:spPr>
          <a:xfrm>
            <a:off x="-14386" y="-23030"/>
            <a:ext cx="5773836" cy="101958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2"/>
          </a:p>
        </p:txBody>
      </p:sp>
      <p:sp>
        <p:nvSpPr>
          <p:cNvPr id="33" name="object 3">
            <a:extLst>
              <a:ext uri="{FF2B5EF4-FFF2-40B4-BE49-F238E27FC236}">
                <a16:creationId xmlns="" xmlns:a16="http://schemas.microsoft.com/office/drawing/2014/main" id="{648E54F6-8C15-4BB3-94E3-7B81F0C680D4}"/>
              </a:ext>
            </a:extLst>
          </p:cNvPr>
          <p:cNvSpPr txBox="1">
            <a:spLocks/>
          </p:cNvSpPr>
          <p:nvPr/>
        </p:nvSpPr>
        <p:spPr>
          <a:xfrm>
            <a:off x="986390" y="219796"/>
            <a:ext cx="2386632" cy="537176"/>
          </a:xfrm>
          <a:prstGeom prst="rect">
            <a:avLst/>
          </a:prstGeom>
        </p:spPr>
        <p:txBody>
          <a:bodyPr vert="horz" wrap="square" lIns="0" tIns="14583" rIns="0" bIns="0" rtlCol="0" anchor="ctr">
            <a:spAutoFit/>
          </a:bodyPr>
          <a:lstStyle/>
          <a:p>
            <a:pPr marL="12681" marR="0" lvl="0" indent="0" algn="l" defTabSz="575936" rtl="0" eaLnBrk="1" fontAlgn="auto" latinLnBrk="0" hangingPunct="1">
              <a:lnSpc>
                <a:spcPct val="100000"/>
              </a:lnSpc>
              <a:spcBef>
                <a:spcPts val="114"/>
              </a:spcBef>
              <a:spcAft>
                <a:spcPts val="0"/>
              </a:spcAft>
              <a:buClrTx/>
              <a:buSzTx/>
              <a:buFontTx/>
              <a:buNone/>
              <a:tabLst/>
              <a:defRPr/>
            </a:pPr>
            <a:r>
              <a:rPr kumimoji="0" lang="ru-RU" sz="3395" b="1" i="0" u="none" strike="noStrike" kern="800" cap="none" spc="5" normalizeH="0" baseline="0" noProof="0" dirty="0" smtClean="0">
                <a:ln>
                  <a:noFill/>
                </a:ln>
                <a:solidFill>
                  <a:schemeClr val="bg1"/>
                </a:solidFill>
                <a:effectLst/>
                <a:uLnTx/>
                <a:uFillTx/>
                <a:latin typeface="Arial" pitchFamily="34" charset="0"/>
                <a:ea typeface="+mj-ea"/>
                <a:cs typeface="Arial" pitchFamily="34" charset="0"/>
              </a:rPr>
              <a:t>    </a:t>
            </a:r>
            <a:r>
              <a:rPr kumimoji="0" lang="en-US" sz="3395" b="1" i="0" u="none" strike="noStrike" kern="800" cap="none" spc="5" normalizeH="0" baseline="0" noProof="0" dirty="0" err="1" smtClean="0">
                <a:ln>
                  <a:noFill/>
                </a:ln>
                <a:solidFill>
                  <a:schemeClr val="bg1"/>
                </a:solidFill>
                <a:effectLst/>
                <a:uLnTx/>
                <a:uFillTx/>
                <a:latin typeface="Arial" pitchFamily="34" charset="0"/>
                <a:ea typeface="+mj-ea"/>
                <a:cs typeface="Arial" pitchFamily="34" charset="0"/>
              </a:rPr>
              <a:t>Français</a:t>
            </a:r>
            <a:endParaRPr kumimoji="0" lang="en-US" sz="3395" b="1" i="0" u="none" strike="noStrike" kern="800" cap="none" spc="-25"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sp>
        <p:nvSpPr>
          <p:cNvPr id="34" name="object 4">
            <a:extLst>
              <a:ext uri="{FF2B5EF4-FFF2-40B4-BE49-F238E27FC236}">
                <a16:creationId xmlns="" xmlns:a16="http://schemas.microsoft.com/office/drawing/2014/main" id="{96789AA7-9596-4F83-89FD-AEC28EE179F1}"/>
              </a:ext>
            </a:extLst>
          </p:cNvPr>
          <p:cNvSpPr txBox="1"/>
          <p:nvPr/>
        </p:nvSpPr>
        <p:spPr>
          <a:xfrm>
            <a:off x="165082" y="1275695"/>
            <a:ext cx="4643469" cy="732231"/>
          </a:xfrm>
          <a:prstGeom prst="rect">
            <a:avLst/>
          </a:prstGeom>
        </p:spPr>
        <p:txBody>
          <a:bodyPr vert="horz" wrap="square" lIns="0" tIns="13949" rIns="0" bIns="0" rtlCol="0">
            <a:spAutoFit/>
          </a:bodyPr>
          <a:lstStyle/>
          <a:p>
            <a:pPr marL="12681" algn="ctr">
              <a:lnSpc>
                <a:spcPts val="2791"/>
              </a:lnSpc>
            </a:pPr>
            <a:r>
              <a:rPr lang="en-US" sz="2000" b="1" spc="5" dirty="0" err="1" smtClean="0">
                <a:solidFill>
                  <a:srgbClr val="000000"/>
                </a:solidFill>
                <a:latin typeface="Arial" pitchFamily="34" charset="0"/>
                <a:cs typeface="Arial" pitchFamily="34" charset="0"/>
              </a:rPr>
              <a:t>Thème</a:t>
            </a:r>
            <a:r>
              <a:rPr lang="en-US" sz="2000" b="1" spc="5" dirty="0" smtClean="0">
                <a:solidFill>
                  <a:srgbClr val="000000"/>
                </a:solidFill>
                <a:latin typeface="Arial" pitchFamily="34" charset="0"/>
                <a:cs typeface="Arial" pitchFamily="34" charset="0"/>
              </a:rPr>
              <a:t> de la </a:t>
            </a:r>
            <a:r>
              <a:rPr lang="en-US" sz="2000" b="1" spc="5" dirty="0" err="1" smtClean="0">
                <a:solidFill>
                  <a:srgbClr val="000000"/>
                </a:solidFill>
                <a:latin typeface="Arial" pitchFamily="34" charset="0"/>
                <a:cs typeface="Arial" pitchFamily="34" charset="0"/>
              </a:rPr>
              <a:t>leçon</a:t>
            </a:r>
            <a:r>
              <a:rPr lang="en-US" sz="2000" b="1" spc="5" dirty="0" smtClean="0">
                <a:solidFill>
                  <a:srgbClr val="000000"/>
                </a:solidFill>
                <a:latin typeface="Arial" pitchFamily="34" charset="0"/>
                <a:cs typeface="Arial" pitchFamily="34" charset="0"/>
              </a:rPr>
              <a:t>:</a:t>
            </a:r>
            <a:r>
              <a:rPr lang="ru-RU" sz="2000" b="1" spc="5" dirty="0" smtClean="0">
                <a:solidFill>
                  <a:srgbClr val="000000"/>
                </a:solidFill>
                <a:latin typeface="Arial" pitchFamily="34" charset="0"/>
                <a:cs typeface="Arial" pitchFamily="34" charset="0"/>
              </a:rPr>
              <a:t> </a:t>
            </a:r>
            <a:r>
              <a:rPr lang="fr-FR" sz="2000" b="1" dirty="0" smtClean="0">
                <a:solidFill>
                  <a:schemeClr val="tx2"/>
                </a:solidFill>
                <a:latin typeface="Arial" pitchFamily="34" charset="0"/>
                <a:cs typeface="Arial" pitchFamily="34" charset="0"/>
              </a:rPr>
              <a:t>Compréhension </a:t>
            </a:r>
            <a:r>
              <a:rPr lang="fr-FR" sz="2000" b="1" dirty="0" smtClean="0">
                <a:solidFill>
                  <a:schemeClr val="tx2"/>
                </a:solidFill>
                <a:latin typeface="Arial" pitchFamily="34" charset="0"/>
                <a:cs typeface="Arial" pitchFamily="34" charset="0"/>
              </a:rPr>
              <a:t>écrite. Le corps </a:t>
            </a:r>
            <a:r>
              <a:rPr lang="fr-FR" sz="2000" b="1" dirty="0" smtClean="0">
                <a:solidFill>
                  <a:schemeClr val="tx2"/>
                </a:solidFill>
                <a:latin typeface="Arial" pitchFamily="34" charset="0"/>
                <a:cs typeface="Arial" pitchFamily="34" charset="0"/>
              </a:rPr>
              <a:t>humain</a:t>
            </a:r>
            <a:endParaRPr sz="2000" dirty="0">
              <a:latin typeface="Arial" pitchFamily="34" charset="0"/>
              <a:cs typeface="Arial" pitchFamily="34" charset="0"/>
            </a:endParaRPr>
          </a:p>
        </p:txBody>
      </p:sp>
      <p:sp>
        <p:nvSpPr>
          <p:cNvPr id="35" name="object 9">
            <a:extLst>
              <a:ext uri="{FF2B5EF4-FFF2-40B4-BE49-F238E27FC236}">
                <a16:creationId xmlns="" xmlns:a16="http://schemas.microsoft.com/office/drawing/2014/main" id="{F294EAD7-CAB8-401C-B12D-6064AA1177E0}"/>
              </a:ext>
            </a:extLst>
          </p:cNvPr>
          <p:cNvSpPr/>
          <p:nvPr/>
        </p:nvSpPr>
        <p:spPr>
          <a:xfrm>
            <a:off x="4103861" y="227770"/>
            <a:ext cx="1368152" cy="602999"/>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1132"/>
          </a:p>
        </p:txBody>
      </p:sp>
      <p:sp>
        <p:nvSpPr>
          <p:cNvPr id="36" name="object 10">
            <a:extLst>
              <a:ext uri="{FF2B5EF4-FFF2-40B4-BE49-F238E27FC236}">
                <a16:creationId xmlns="" xmlns:a16="http://schemas.microsoft.com/office/drawing/2014/main" id="{27824596-7DE1-4136-95E4-49A51856B6D3}"/>
              </a:ext>
            </a:extLst>
          </p:cNvPr>
          <p:cNvSpPr/>
          <p:nvPr/>
        </p:nvSpPr>
        <p:spPr>
          <a:xfrm>
            <a:off x="4103861" y="227770"/>
            <a:ext cx="1368152" cy="602999"/>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1132"/>
          </a:p>
        </p:txBody>
      </p:sp>
      <p:sp>
        <p:nvSpPr>
          <p:cNvPr id="37" name="object 12">
            <a:extLst>
              <a:ext uri="{FF2B5EF4-FFF2-40B4-BE49-F238E27FC236}">
                <a16:creationId xmlns="" xmlns:a16="http://schemas.microsoft.com/office/drawing/2014/main" id="{CAFE6579-511C-4CCB-9A5C-300ACC2F553A}"/>
              </a:ext>
            </a:extLst>
          </p:cNvPr>
          <p:cNvSpPr txBox="1"/>
          <p:nvPr/>
        </p:nvSpPr>
        <p:spPr>
          <a:xfrm>
            <a:off x="4103861" y="336599"/>
            <a:ext cx="1431302" cy="385339"/>
          </a:xfrm>
          <a:prstGeom prst="rect">
            <a:avLst/>
          </a:prstGeom>
        </p:spPr>
        <p:txBody>
          <a:bodyPr vert="horz" wrap="square" lIns="0" tIns="15852" rIns="0" bIns="0" rtlCol="0">
            <a:spAutoFit/>
          </a:bodyPr>
          <a:lstStyle/>
          <a:p>
            <a:pPr>
              <a:spcBef>
                <a:spcPts val="125"/>
              </a:spcBef>
            </a:pPr>
            <a:r>
              <a:rPr lang="en-US" sz="2247" b="1" spc="10" dirty="0" smtClean="0">
                <a:solidFill>
                  <a:srgbClr val="FEFEFE"/>
                </a:solidFill>
                <a:latin typeface="Arial"/>
                <a:cs typeface="Arial"/>
              </a:rPr>
              <a:t>11</a:t>
            </a:r>
            <a:r>
              <a:rPr lang="ru-RU" sz="2247" b="1" spc="10" dirty="0" smtClean="0">
                <a:solidFill>
                  <a:srgbClr val="FEFEFE"/>
                </a:solidFill>
                <a:latin typeface="Arial"/>
                <a:cs typeface="Arial"/>
              </a:rPr>
              <a:t>-</a:t>
            </a:r>
            <a:r>
              <a:rPr lang="en-US" sz="2400" b="1" spc="21" dirty="0" err="1" smtClean="0">
                <a:solidFill>
                  <a:srgbClr val="FEFEFE"/>
                </a:solidFill>
                <a:latin typeface="Arial"/>
                <a:cs typeface="Arial"/>
              </a:rPr>
              <a:t>classe</a:t>
            </a:r>
            <a:endParaRPr lang="en-US" sz="2400" b="1" spc="21" dirty="0">
              <a:solidFill>
                <a:srgbClr val="FEFEFE"/>
              </a:solidFill>
              <a:latin typeface="Arial"/>
              <a:cs typeface="Arial"/>
            </a:endParaRPr>
          </a:p>
        </p:txBody>
      </p:sp>
      <p:pic>
        <p:nvPicPr>
          <p:cNvPr id="39" name="Picture 2"/>
          <p:cNvPicPr>
            <a:picLocks noChangeAspect="1" noChangeArrowheads="1"/>
          </p:cNvPicPr>
          <p:nvPr/>
        </p:nvPicPr>
        <p:blipFill>
          <a:blip r:embed="rId2"/>
          <a:srcRect/>
          <a:stretch>
            <a:fillRect/>
          </a:stretch>
        </p:blipFill>
        <p:spPr bwMode="auto">
          <a:xfrm>
            <a:off x="4460136" y="1669949"/>
            <a:ext cx="1075027" cy="1075027"/>
          </a:xfrm>
          <a:prstGeom prst="ellipse">
            <a:avLst/>
          </a:prstGeom>
          <a:ln>
            <a:noFill/>
          </a:ln>
          <a:effectLst>
            <a:softEdge rad="112500"/>
          </a:effectLst>
        </p:spPr>
      </p:pic>
    </p:spTree>
    <p:extLst>
      <p:ext uri="{BB962C8B-B14F-4D97-AF65-F5344CB8AC3E}">
        <p14:creationId xmlns:p14="http://schemas.microsoft.com/office/powerpoint/2010/main" val="8403352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4" name="Прямоугольник 33"/>
          <p:cNvSpPr/>
          <p:nvPr/>
        </p:nvSpPr>
        <p:spPr>
          <a:xfrm>
            <a:off x="0" y="48408"/>
            <a:ext cx="5951559" cy="584775"/>
          </a:xfrm>
          <a:prstGeom prst="rect">
            <a:avLst/>
          </a:prstGeom>
        </p:spPr>
        <p:txBody>
          <a:bodyPr wrap="square">
            <a:spAutoFit/>
          </a:bodyPr>
          <a:lstStyle/>
          <a:p>
            <a:r>
              <a:rPr lang="fr-FR" sz="1600" b="1" dirty="0" smtClean="0"/>
              <a:t>Quels médicaments prenez-vous quand vous avez mal:...?</a:t>
            </a:r>
            <a:r>
              <a:rPr lang="fr-FR" sz="1600" dirty="0" smtClean="0"/>
              <a:t> </a:t>
            </a:r>
            <a:br>
              <a:rPr lang="fr-FR" sz="1600" dirty="0" smtClean="0"/>
            </a:br>
            <a:endParaRPr lang="ru-RU" sz="1600" dirty="0"/>
          </a:p>
        </p:txBody>
      </p:sp>
      <p:pic>
        <p:nvPicPr>
          <p:cNvPr id="32769" name="Picture 1"/>
          <p:cNvPicPr>
            <a:picLocks noChangeAspect="1" noChangeArrowheads="1"/>
          </p:cNvPicPr>
          <p:nvPr/>
        </p:nvPicPr>
        <p:blipFill>
          <a:blip r:embed="rId2"/>
          <a:srcRect/>
          <a:stretch>
            <a:fillRect/>
          </a:stretch>
        </p:blipFill>
        <p:spPr bwMode="auto">
          <a:xfrm>
            <a:off x="379395" y="686135"/>
            <a:ext cx="5022865" cy="2218989"/>
          </a:xfrm>
          <a:prstGeom prst="rect">
            <a:avLst/>
          </a:prstGeom>
          <a:noFill/>
          <a:ln w="9525">
            <a:noFill/>
            <a:miter lim="800000"/>
            <a:headEnd/>
            <a:tailEnd/>
          </a:ln>
          <a:effectLst/>
        </p:spPr>
      </p:pic>
    </p:spTree>
    <p:extLst>
      <p:ext uri="{BB962C8B-B14F-4D97-AF65-F5344CB8AC3E}">
        <p14:creationId xmlns:p14="http://schemas.microsoft.com/office/powerpoint/2010/main" val="5993250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5" name="Прямоугольник 14"/>
          <p:cNvSpPr/>
          <p:nvPr/>
        </p:nvSpPr>
        <p:spPr>
          <a:xfrm>
            <a:off x="1082672" y="3229"/>
            <a:ext cx="3583003" cy="830997"/>
          </a:xfrm>
          <a:prstGeom prst="rect">
            <a:avLst/>
          </a:prstGeom>
        </p:spPr>
        <p:txBody>
          <a:bodyPr wrap="square">
            <a:spAutoFit/>
          </a:bodyPr>
          <a:lstStyle/>
          <a:p>
            <a:r>
              <a:rPr lang="fr-FR" sz="2400" b="1" dirty="0" smtClean="0"/>
              <a:t>Accord et désaccord</a:t>
            </a:r>
            <a:r>
              <a:rPr lang="fr-FR" sz="2400" dirty="0" smtClean="0"/>
              <a:t> </a:t>
            </a:r>
            <a:br>
              <a:rPr lang="fr-FR" sz="2400" dirty="0" smtClean="0"/>
            </a:br>
            <a:endParaRPr lang="ru-RU" sz="2400" dirty="0"/>
          </a:p>
        </p:txBody>
      </p:sp>
      <p:pic>
        <p:nvPicPr>
          <p:cNvPr id="31745" name="Picture 1"/>
          <p:cNvPicPr>
            <a:picLocks noChangeAspect="1" noChangeArrowheads="1"/>
          </p:cNvPicPr>
          <p:nvPr/>
        </p:nvPicPr>
        <p:blipFill>
          <a:blip r:embed="rId2"/>
          <a:srcRect/>
          <a:stretch>
            <a:fillRect/>
          </a:stretch>
        </p:blipFill>
        <p:spPr bwMode="auto">
          <a:xfrm>
            <a:off x="307957" y="667624"/>
            <a:ext cx="5237179" cy="2309742"/>
          </a:xfrm>
          <a:prstGeom prst="rect">
            <a:avLst/>
          </a:prstGeom>
          <a:noFill/>
          <a:ln w="9525">
            <a:noFill/>
            <a:miter lim="800000"/>
            <a:headEnd/>
            <a:tailEnd/>
          </a:ln>
          <a:effectLst/>
        </p:spPr>
      </p:pic>
    </p:spTree>
    <p:extLst>
      <p:ext uri="{BB962C8B-B14F-4D97-AF65-F5344CB8AC3E}">
        <p14:creationId xmlns:p14="http://schemas.microsoft.com/office/powerpoint/2010/main" val="19929314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8" name="Заголовок 17"/>
          <p:cNvSpPr>
            <a:spLocks noGrp="1"/>
          </p:cNvSpPr>
          <p:nvPr>
            <p:ph type="title"/>
          </p:nvPr>
        </p:nvSpPr>
        <p:spPr/>
        <p:txBody>
          <a:bodyPr>
            <a:normAutofit fontScale="90000"/>
          </a:bodyPr>
          <a:lstStyle/>
          <a:p>
            <a:r>
              <a:rPr lang="fr-FR" dirty="0" smtClean="0"/>
              <a:t>Exprimer son accord/désaccord</a:t>
            </a:r>
            <a:endParaRPr lang="ru-RU" dirty="0"/>
          </a:p>
        </p:txBody>
      </p:sp>
      <p:pic>
        <p:nvPicPr>
          <p:cNvPr id="30721" name="Picture 1"/>
          <p:cNvPicPr>
            <a:picLocks noChangeAspect="1" noChangeArrowheads="1"/>
          </p:cNvPicPr>
          <p:nvPr/>
        </p:nvPicPr>
        <p:blipFill>
          <a:blip r:embed="rId2"/>
          <a:srcRect b="54582"/>
          <a:stretch>
            <a:fillRect/>
          </a:stretch>
        </p:blipFill>
        <p:spPr bwMode="auto">
          <a:xfrm>
            <a:off x="165081" y="788924"/>
            <a:ext cx="5357850" cy="190268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036666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8" name="Заголовок 27"/>
          <p:cNvSpPr>
            <a:spLocks noGrp="1"/>
          </p:cNvSpPr>
          <p:nvPr>
            <p:ph type="title"/>
          </p:nvPr>
        </p:nvSpPr>
        <p:spPr/>
        <p:txBody>
          <a:bodyPr>
            <a:normAutofit fontScale="90000"/>
          </a:bodyPr>
          <a:lstStyle/>
          <a:p>
            <a:r>
              <a:rPr lang="fr-FR" dirty="0" smtClean="0"/>
              <a:t>Exprimer son accord/désaccord</a:t>
            </a:r>
            <a:endParaRPr lang="ru-RU" dirty="0"/>
          </a:p>
        </p:txBody>
      </p:sp>
      <p:pic>
        <p:nvPicPr>
          <p:cNvPr id="29698" name="Picture 2"/>
          <p:cNvPicPr>
            <a:picLocks noChangeAspect="1" noChangeArrowheads="1"/>
          </p:cNvPicPr>
          <p:nvPr/>
        </p:nvPicPr>
        <p:blipFill>
          <a:blip r:embed="rId2"/>
          <a:srcRect/>
          <a:stretch>
            <a:fillRect/>
          </a:stretch>
        </p:blipFill>
        <p:spPr bwMode="auto">
          <a:xfrm>
            <a:off x="131763" y="853289"/>
            <a:ext cx="5495925" cy="183832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6256136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1" name="Заголовок 30"/>
          <p:cNvSpPr>
            <a:spLocks noGrp="1"/>
          </p:cNvSpPr>
          <p:nvPr>
            <p:ph type="title"/>
          </p:nvPr>
        </p:nvSpPr>
        <p:spPr/>
        <p:txBody>
          <a:bodyPr/>
          <a:lstStyle/>
          <a:p>
            <a:r>
              <a:rPr lang="fr-FR" sz="2800" dirty="0" smtClean="0">
                <a:solidFill>
                  <a:schemeClr val="tx1"/>
                </a:solidFill>
              </a:rPr>
              <a:t>Activité </a:t>
            </a:r>
            <a:endParaRPr lang="ru-RU" dirty="0">
              <a:solidFill>
                <a:schemeClr val="tx1"/>
              </a:solidFill>
            </a:endParaRPr>
          </a:p>
        </p:txBody>
      </p:sp>
      <p:sp>
        <p:nvSpPr>
          <p:cNvPr id="32" name="Прямоугольник 31"/>
          <p:cNvSpPr/>
          <p:nvPr/>
        </p:nvSpPr>
        <p:spPr>
          <a:xfrm>
            <a:off x="71438" y="534919"/>
            <a:ext cx="6022997" cy="2862322"/>
          </a:xfrm>
          <a:prstGeom prst="rect">
            <a:avLst/>
          </a:prstGeom>
        </p:spPr>
        <p:txBody>
          <a:bodyPr wrap="square">
            <a:spAutoFit/>
          </a:bodyPr>
          <a:lstStyle/>
          <a:p>
            <a:r>
              <a:rPr lang="fr-FR" sz="1800" dirty="0" smtClean="0">
                <a:solidFill>
                  <a:srgbClr val="002060"/>
                </a:solidFill>
              </a:rPr>
              <a:t>Observez, lisez les phrases ci-dessous et dites </a:t>
            </a:r>
          </a:p>
          <a:p>
            <a:r>
              <a:rPr lang="fr-FR" sz="1800" dirty="0" smtClean="0">
                <a:solidFill>
                  <a:srgbClr val="002060"/>
                </a:solidFill>
              </a:rPr>
              <a:t>comment on exprime l`accord. Relevez les mots   qui exprime  l’accord.</a:t>
            </a:r>
            <a:br>
              <a:rPr lang="fr-FR" sz="1800" dirty="0" smtClean="0">
                <a:solidFill>
                  <a:srgbClr val="002060"/>
                </a:solidFill>
              </a:rPr>
            </a:br>
            <a:r>
              <a:rPr lang="fr-FR" sz="1800" dirty="0" smtClean="0">
                <a:solidFill>
                  <a:srgbClr val="002060"/>
                </a:solidFill>
              </a:rPr>
              <a:t>1.Il est vrai que j`ai créé cette organisation.</a:t>
            </a:r>
            <a:br>
              <a:rPr lang="fr-FR" sz="1800" dirty="0" smtClean="0">
                <a:solidFill>
                  <a:srgbClr val="002060"/>
                </a:solidFill>
              </a:rPr>
            </a:br>
            <a:r>
              <a:rPr lang="fr-FR" sz="1800" dirty="0" smtClean="0">
                <a:solidFill>
                  <a:srgbClr val="002060"/>
                </a:solidFill>
              </a:rPr>
              <a:t>2.C`est évident qu`il ne pourra pas résoudre </a:t>
            </a:r>
          </a:p>
          <a:p>
            <a:r>
              <a:rPr lang="fr-FR" sz="1800" dirty="0" smtClean="0">
                <a:solidFill>
                  <a:srgbClr val="002060"/>
                </a:solidFill>
              </a:rPr>
              <a:t>ce problème.</a:t>
            </a:r>
            <a:br>
              <a:rPr lang="fr-FR" sz="1800" dirty="0" smtClean="0">
                <a:solidFill>
                  <a:srgbClr val="002060"/>
                </a:solidFill>
              </a:rPr>
            </a:br>
            <a:r>
              <a:rPr lang="fr-FR" sz="1800" dirty="0" smtClean="0">
                <a:solidFill>
                  <a:srgbClr val="002060"/>
                </a:solidFill>
              </a:rPr>
              <a:t>3.En effet, elle est prête à réaliser ce plan.</a:t>
            </a:r>
            <a:br>
              <a:rPr lang="fr-FR" sz="1800" dirty="0" smtClean="0">
                <a:solidFill>
                  <a:srgbClr val="002060"/>
                </a:solidFill>
              </a:rPr>
            </a:br>
            <a:r>
              <a:rPr lang="fr-FR" sz="1800" dirty="0" smtClean="0">
                <a:solidFill>
                  <a:srgbClr val="002060"/>
                </a:solidFill>
              </a:rPr>
              <a:t>4.Oui, vous avez raison, c`est réalisable.</a:t>
            </a:r>
            <a:br>
              <a:rPr lang="fr-FR" sz="1800" dirty="0" smtClean="0">
                <a:solidFill>
                  <a:srgbClr val="002060"/>
                </a:solidFill>
              </a:rPr>
            </a:br>
            <a:r>
              <a:rPr lang="fr-FR" sz="1800" dirty="0" smtClean="0">
                <a:solidFill>
                  <a:srgbClr val="002060"/>
                </a:solidFill>
              </a:rPr>
              <a:t>5.Absolument, je suis d`accord avec vous. </a:t>
            </a:r>
            <a:br>
              <a:rPr lang="fr-FR" sz="1800" dirty="0" smtClean="0">
                <a:solidFill>
                  <a:srgbClr val="002060"/>
                </a:solidFill>
              </a:rPr>
            </a:br>
            <a:endParaRPr lang="ru-RU" sz="1800" dirty="0">
              <a:solidFill>
                <a:srgbClr val="002060"/>
              </a:solidFill>
            </a:endParaRPr>
          </a:p>
        </p:txBody>
      </p:sp>
    </p:spTree>
    <p:extLst>
      <p:ext uri="{BB962C8B-B14F-4D97-AF65-F5344CB8AC3E}">
        <p14:creationId xmlns:p14="http://schemas.microsoft.com/office/powerpoint/2010/main" val="28018920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6" name="Заголовок 35"/>
          <p:cNvSpPr>
            <a:spLocks noGrp="1"/>
          </p:cNvSpPr>
          <p:nvPr>
            <p:ph type="title"/>
          </p:nvPr>
        </p:nvSpPr>
        <p:spPr>
          <a:xfrm>
            <a:off x="431960" y="233652"/>
            <a:ext cx="4895533" cy="386260"/>
          </a:xfrm>
        </p:spPr>
        <p:txBody>
          <a:bodyPr>
            <a:noAutofit/>
          </a:bodyPr>
          <a:lstStyle/>
          <a:p>
            <a:r>
              <a:rPr lang="fr-FR" sz="1600" dirty="0" smtClean="0"/>
              <a:t>Faites vos phrases en utilisant le vocabulaire du</a:t>
            </a:r>
            <a:br>
              <a:rPr lang="fr-FR" sz="1600" dirty="0" smtClean="0"/>
            </a:br>
            <a:r>
              <a:rPr lang="fr-FR" sz="1600" dirty="0" smtClean="0"/>
              <a:t>document ci-dessous: </a:t>
            </a:r>
            <a:br>
              <a:rPr lang="fr-FR" sz="1600" dirty="0" smtClean="0"/>
            </a:br>
            <a:endParaRPr lang="ru-RU" sz="1600" dirty="0"/>
          </a:p>
        </p:txBody>
      </p:sp>
      <p:pic>
        <p:nvPicPr>
          <p:cNvPr id="27649" name="Picture 1"/>
          <p:cNvPicPr>
            <a:picLocks noChangeAspect="1" noChangeArrowheads="1"/>
          </p:cNvPicPr>
          <p:nvPr/>
        </p:nvPicPr>
        <p:blipFill>
          <a:blip r:embed="rId2"/>
          <a:srcRect/>
          <a:stretch>
            <a:fillRect/>
          </a:stretch>
        </p:blipFill>
        <p:spPr bwMode="auto">
          <a:xfrm>
            <a:off x="794838" y="548474"/>
            <a:ext cx="3885106" cy="2571768"/>
          </a:xfrm>
          <a:prstGeom prst="rect">
            <a:avLst/>
          </a:prstGeom>
          <a:noFill/>
          <a:ln w="9525">
            <a:noFill/>
            <a:miter lim="800000"/>
            <a:headEnd/>
            <a:tailEnd/>
          </a:ln>
          <a:effectLst/>
        </p:spPr>
      </p:pic>
    </p:spTree>
    <p:extLst>
      <p:ext uri="{BB962C8B-B14F-4D97-AF65-F5344CB8AC3E}">
        <p14:creationId xmlns:p14="http://schemas.microsoft.com/office/powerpoint/2010/main" val="26873066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6625" name="Picture 1"/>
          <p:cNvPicPr>
            <a:picLocks noChangeAspect="1" noChangeArrowheads="1"/>
          </p:cNvPicPr>
          <p:nvPr/>
        </p:nvPicPr>
        <p:blipFill>
          <a:blip r:embed="rId2"/>
          <a:srcRect/>
          <a:stretch>
            <a:fillRect/>
          </a:stretch>
        </p:blipFill>
        <p:spPr bwMode="auto">
          <a:xfrm>
            <a:off x="665147" y="548474"/>
            <a:ext cx="4510102" cy="2528124"/>
          </a:xfrm>
          <a:prstGeom prst="rect">
            <a:avLst/>
          </a:prstGeom>
          <a:noFill/>
          <a:ln w="9525">
            <a:noFill/>
            <a:miter lim="800000"/>
            <a:headEnd/>
            <a:tailEnd/>
          </a:ln>
          <a:effectLst/>
        </p:spPr>
      </p:pic>
      <p:sp>
        <p:nvSpPr>
          <p:cNvPr id="51" name="Прямоугольник 50"/>
          <p:cNvSpPr/>
          <p:nvPr/>
        </p:nvSpPr>
        <p:spPr>
          <a:xfrm>
            <a:off x="285753" y="48408"/>
            <a:ext cx="5594368" cy="738664"/>
          </a:xfrm>
          <a:prstGeom prst="rect">
            <a:avLst/>
          </a:prstGeom>
        </p:spPr>
        <p:txBody>
          <a:bodyPr wrap="square">
            <a:spAutoFit/>
          </a:bodyPr>
          <a:lstStyle/>
          <a:p>
            <a:r>
              <a:rPr lang="fr-FR" sz="1400" b="1" dirty="0" smtClean="0"/>
              <a:t>Comment exprimer son opinion en français? Organisez les débats autour de ce schéma:</a:t>
            </a:r>
            <a:r>
              <a:rPr lang="fr-FR" sz="1400" dirty="0" smtClean="0"/>
              <a:t> </a:t>
            </a:r>
            <a:br>
              <a:rPr lang="fr-FR" sz="1400" dirty="0" smtClean="0"/>
            </a:br>
            <a:endParaRPr lang="ru-RU" sz="1400" dirty="0"/>
          </a:p>
        </p:txBody>
      </p:sp>
    </p:spTree>
    <p:extLst>
      <p:ext uri="{BB962C8B-B14F-4D97-AF65-F5344CB8AC3E}">
        <p14:creationId xmlns:p14="http://schemas.microsoft.com/office/powerpoint/2010/main" val="24954341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0" name="Заголовок 30"/>
          <p:cNvSpPr>
            <a:spLocks noGrp="1"/>
          </p:cNvSpPr>
          <p:nvPr>
            <p:ph type="title"/>
          </p:nvPr>
        </p:nvSpPr>
        <p:spPr>
          <a:xfrm>
            <a:off x="307957" y="119846"/>
            <a:ext cx="5376723" cy="386260"/>
          </a:xfrm>
        </p:spPr>
        <p:txBody>
          <a:bodyPr>
            <a:normAutofit fontScale="90000"/>
          </a:bodyPr>
          <a:lstStyle/>
          <a:p>
            <a:r>
              <a:rPr lang="fr-FR" dirty="0" smtClean="0"/>
              <a:t>Activités  pour le travail indépendant</a:t>
            </a:r>
            <a:endParaRPr lang="ru-RU" dirty="0"/>
          </a:p>
        </p:txBody>
      </p:sp>
      <p:sp>
        <p:nvSpPr>
          <p:cNvPr id="41" name="Прямоугольник 40"/>
          <p:cNvSpPr/>
          <p:nvPr/>
        </p:nvSpPr>
        <p:spPr>
          <a:xfrm>
            <a:off x="165081" y="834226"/>
            <a:ext cx="5376723" cy="1938992"/>
          </a:xfrm>
          <a:prstGeom prst="rect">
            <a:avLst/>
          </a:prstGeom>
        </p:spPr>
        <p:txBody>
          <a:bodyPr wrap="square">
            <a:spAutoFit/>
          </a:bodyPr>
          <a:lstStyle/>
          <a:p>
            <a:r>
              <a:rPr lang="fr-FR" sz="2400" b="1" dirty="0" smtClean="0">
                <a:solidFill>
                  <a:srgbClr val="002060"/>
                </a:solidFill>
              </a:rPr>
              <a:t>Dites à quoi sert chacun de ces organes du corps.</a:t>
            </a:r>
            <a:br>
              <a:rPr lang="fr-FR" sz="2400" b="1" dirty="0" smtClean="0">
                <a:solidFill>
                  <a:srgbClr val="002060"/>
                </a:solidFill>
              </a:rPr>
            </a:br>
            <a:r>
              <a:rPr lang="fr-FR" sz="2400" dirty="0" smtClean="0">
                <a:solidFill>
                  <a:srgbClr val="002060"/>
                </a:solidFill>
              </a:rPr>
              <a:t>Exemple: Le nez sert à respirer</a:t>
            </a:r>
            <a:br>
              <a:rPr lang="fr-FR" sz="2400" dirty="0" smtClean="0">
                <a:solidFill>
                  <a:srgbClr val="002060"/>
                </a:solidFill>
              </a:rPr>
            </a:br>
            <a:r>
              <a:rPr lang="fr-FR" sz="2400" dirty="0" smtClean="0">
                <a:solidFill>
                  <a:srgbClr val="002060"/>
                </a:solidFill>
              </a:rPr>
              <a:t>Le serveau sert à réf léchir etc. </a:t>
            </a:r>
            <a:br>
              <a:rPr lang="fr-FR" sz="2400" dirty="0" smtClean="0">
                <a:solidFill>
                  <a:srgbClr val="002060"/>
                </a:solidFill>
              </a:rPr>
            </a:br>
            <a:endParaRPr lang="ru-RU" sz="2400" dirty="0">
              <a:solidFill>
                <a:srgbClr val="002060"/>
              </a:solidFill>
            </a:endParaRPr>
          </a:p>
        </p:txBody>
      </p:sp>
    </p:spTree>
    <p:extLst>
      <p:ext uri="{BB962C8B-B14F-4D97-AF65-F5344CB8AC3E}">
        <p14:creationId xmlns:p14="http://schemas.microsoft.com/office/powerpoint/2010/main" val="14121819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2" name="Заголовок 30"/>
          <p:cNvSpPr>
            <a:spLocks noGrp="1"/>
          </p:cNvSpPr>
          <p:nvPr>
            <p:ph type="title"/>
          </p:nvPr>
        </p:nvSpPr>
        <p:spPr>
          <a:xfrm>
            <a:off x="307957" y="132269"/>
            <a:ext cx="5376723" cy="386260"/>
          </a:xfrm>
        </p:spPr>
        <p:txBody>
          <a:bodyPr>
            <a:normAutofit fontScale="90000"/>
          </a:bodyPr>
          <a:lstStyle/>
          <a:p>
            <a:r>
              <a:rPr lang="fr-FR" dirty="0" smtClean="0"/>
              <a:t>Activités  pour le travail indépendant</a:t>
            </a:r>
            <a:endParaRPr lang="ru-RU" dirty="0"/>
          </a:p>
        </p:txBody>
      </p:sp>
      <p:sp>
        <p:nvSpPr>
          <p:cNvPr id="33" name="Прямоугольник 32"/>
          <p:cNvSpPr/>
          <p:nvPr/>
        </p:nvSpPr>
        <p:spPr>
          <a:xfrm>
            <a:off x="93643" y="874944"/>
            <a:ext cx="5594369" cy="1938992"/>
          </a:xfrm>
          <a:prstGeom prst="rect">
            <a:avLst/>
          </a:prstGeom>
        </p:spPr>
        <p:txBody>
          <a:bodyPr wrap="square">
            <a:spAutoFit/>
          </a:bodyPr>
          <a:lstStyle/>
          <a:p>
            <a:pPr algn="just"/>
            <a:r>
              <a:rPr lang="fr-FR" sz="2000" dirty="0" smtClean="0">
                <a:solidFill>
                  <a:srgbClr val="002060"/>
                </a:solidFill>
              </a:rPr>
              <a:t>Choisissez un problème d’actualité. Organisez un débat autour de ce sujet. Quels sont les points communs (ou vous êtes d`accord avec les autres) ou exprimez votre désaccord avec les autres. Dans tous les deux cas, argumentez votre point de vue </a:t>
            </a:r>
            <a:endParaRPr lang="ru-RU" sz="2000" dirty="0">
              <a:solidFill>
                <a:srgbClr val="002060"/>
              </a:solidFill>
            </a:endParaRPr>
          </a:p>
        </p:txBody>
      </p:sp>
    </p:spTree>
    <p:extLst>
      <p:ext uri="{BB962C8B-B14F-4D97-AF65-F5344CB8AC3E}">
        <p14:creationId xmlns:p14="http://schemas.microsoft.com/office/powerpoint/2010/main" val="15235541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6" name="Oval 11"/>
          <p:cNvSpPr/>
          <p:nvPr/>
        </p:nvSpPr>
        <p:spPr>
          <a:xfrm>
            <a:off x="740010" y="691350"/>
            <a:ext cx="425203" cy="425203"/>
          </a:xfrm>
          <a:prstGeom prst="ellipse">
            <a:avLst/>
          </a:prstGeom>
          <a:solidFill>
            <a:srgbClr val="0070C0"/>
          </a:solidFill>
          <a:ln w="9525" cap="flat" cmpd="sng" algn="ctr">
            <a:noFill/>
            <a:prstDash val="solid"/>
          </a:ln>
          <a:effectLst/>
        </p:spPr>
        <p:txBody>
          <a:bodyPr rtlCol="0" anchor="ctr"/>
          <a:lstStyle/>
          <a:p>
            <a:pPr marL="0" marR="0" lvl="0" indent="0" algn="ctr" defTabSz="575936"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rgbClr val="FFFFFF"/>
                </a:solidFill>
                <a:effectLst/>
                <a:uLnTx/>
                <a:uFillTx/>
                <a:latin typeface="Open Sans Light"/>
                <a:ea typeface="+mn-ea"/>
                <a:cs typeface="+mn-cs"/>
              </a:rPr>
              <a:t>1</a:t>
            </a:r>
          </a:p>
        </p:txBody>
      </p:sp>
      <p:sp>
        <p:nvSpPr>
          <p:cNvPr id="27" name="Oval 11"/>
          <p:cNvSpPr/>
          <p:nvPr/>
        </p:nvSpPr>
        <p:spPr>
          <a:xfrm>
            <a:off x="2597398" y="1477168"/>
            <a:ext cx="425203" cy="425203"/>
          </a:xfrm>
          <a:prstGeom prst="ellipse">
            <a:avLst/>
          </a:prstGeom>
          <a:solidFill>
            <a:srgbClr val="0070C0"/>
          </a:solidFill>
          <a:ln w="9525" cap="flat" cmpd="sng" algn="ctr">
            <a:noFill/>
            <a:prstDash val="solid"/>
          </a:ln>
          <a:effectLst/>
        </p:spPr>
        <p:txBody>
          <a:bodyPr rtlCol="0" anchor="ctr"/>
          <a:lstStyle/>
          <a:p>
            <a:pPr marL="0" marR="0" lvl="0" indent="0" algn="ctr" defTabSz="575936" eaLnBrk="1" fontAlgn="auto" latinLnBrk="0" hangingPunct="1">
              <a:lnSpc>
                <a:spcPct val="100000"/>
              </a:lnSpc>
              <a:spcBef>
                <a:spcPts val="0"/>
              </a:spcBef>
              <a:spcAft>
                <a:spcPts val="0"/>
              </a:spcAft>
              <a:buClrTx/>
              <a:buSzTx/>
              <a:buFontTx/>
              <a:buNone/>
              <a:tabLst/>
              <a:defRPr/>
            </a:pPr>
            <a:r>
              <a:rPr lang="en-US" sz="1800" kern="0" dirty="0" smtClean="0">
                <a:solidFill>
                  <a:srgbClr val="FFFFFF"/>
                </a:solidFill>
                <a:latin typeface="Open Sans Light"/>
              </a:rPr>
              <a:t>2</a:t>
            </a:r>
            <a:endParaRPr kumimoji="0" lang="en-US" sz="1800" b="0" i="0" u="none" strike="noStrike" kern="0" cap="none" spc="0" normalizeH="0" baseline="0" noProof="0" dirty="0" smtClean="0">
              <a:ln>
                <a:noFill/>
              </a:ln>
              <a:solidFill>
                <a:srgbClr val="FFFFFF"/>
              </a:solidFill>
              <a:effectLst/>
              <a:uLnTx/>
              <a:uFillTx/>
              <a:latin typeface="Open Sans Light"/>
              <a:ea typeface="+mn-ea"/>
              <a:cs typeface="+mn-cs"/>
            </a:endParaRPr>
          </a:p>
        </p:txBody>
      </p:sp>
      <p:sp>
        <p:nvSpPr>
          <p:cNvPr id="28" name="Oval 11"/>
          <p:cNvSpPr/>
          <p:nvPr/>
        </p:nvSpPr>
        <p:spPr>
          <a:xfrm>
            <a:off x="4308485" y="766213"/>
            <a:ext cx="425203" cy="425203"/>
          </a:xfrm>
          <a:prstGeom prst="ellipse">
            <a:avLst/>
          </a:prstGeom>
          <a:solidFill>
            <a:srgbClr val="0070C0"/>
          </a:solidFill>
          <a:ln w="9525" cap="flat" cmpd="sng" algn="ctr">
            <a:noFill/>
            <a:prstDash val="solid"/>
          </a:ln>
          <a:effectLst/>
        </p:spPr>
        <p:txBody>
          <a:bodyPr rtlCol="0" anchor="ctr"/>
          <a:lstStyle/>
          <a:p>
            <a:pPr marL="0" marR="0" lvl="0" indent="0" algn="ctr" defTabSz="575936" eaLnBrk="1" fontAlgn="auto" latinLnBrk="0" hangingPunct="1">
              <a:lnSpc>
                <a:spcPct val="100000"/>
              </a:lnSpc>
              <a:spcBef>
                <a:spcPts val="0"/>
              </a:spcBef>
              <a:spcAft>
                <a:spcPts val="0"/>
              </a:spcAft>
              <a:buClrTx/>
              <a:buSzTx/>
              <a:buFontTx/>
              <a:buNone/>
              <a:tabLst/>
              <a:defRPr/>
            </a:pPr>
            <a:r>
              <a:rPr lang="en-US" sz="1800" kern="0" dirty="0" smtClean="0">
                <a:solidFill>
                  <a:srgbClr val="FFFFFF"/>
                </a:solidFill>
                <a:latin typeface="Open Sans Light"/>
              </a:rPr>
              <a:t>3</a:t>
            </a:r>
            <a:endParaRPr kumimoji="0" lang="en-US" sz="1800" b="0" i="0" u="none" strike="noStrike" kern="0" cap="none" spc="0" normalizeH="0" baseline="0" noProof="0" dirty="0" smtClean="0">
              <a:ln>
                <a:noFill/>
              </a:ln>
              <a:solidFill>
                <a:srgbClr val="FFFFFF"/>
              </a:solidFill>
              <a:effectLst/>
              <a:uLnTx/>
              <a:uFillTx/>
              <a:latin typeface="Open Sans Light"/>
              <a:ea typeface="+mn-ea"/>
              <a:cs typeface="+mn-cs"/>
            </a:endParaRPr>
          </a:p>
        </p:txBody>
      </p:sp>
      <p:sp>
        <p:nvSpPr>
          <p:cNvPr id="29" name="Прямоугольник 28"/>
          <p:cNvSpPr/>
          <p:nvPr/>
        </p:nvSpPr>
        <p:spPr>
          <a:xfrm>
            <a:off x="71438" y="1398549"/>
            <a:ext cx="2879725" cy="707886"/>
          </a:xfrm>
          <a:prstGeom prst="rect">
            <a:avLst/>
          </a:prstGeom>
        </p:spPr>
        <p:txBody>
          <a:bodyPr>
            <a:spAutoFit/>
          </a:bodyPr>
          <a:lstStyle/>
          <a:p>
            <a:r>
              <a:rPr lang="fr-FR" sz="2000" b="1" dirty="0" smtClean="0">
                <a:solidFill>
                  <a:schemeClr val="tx2"/>
                </a:solidFill>
              </a:rPr>
              <a:t>Le corps humain</a:t>
            </a:r>
            <a:r>
              <a:rPr lang="fr-FR" sz="2000" dirty="0" smtClean="0">
                <a:solidFill>
                  <a:schemeClr val="tx2"/>
                </a:solidFill>
              </a:rPr>
              <a:t> </a:t>
            </a:r>
            <a:br>
              <a:rPr lang="fr-FR" sz="2000" dirty="0" smtClean="0">
                <a:solidFill>
                  <a:schemeClr val="tx2"/>
                </a:solidFill>
              </a:rPr>
            </a:br>
            <a:endParaRPr lang="ru-RU" sz="2000" dirty="0">
              <a:solidFill>
                <a:schemeClr val="tx2"/>
              </a:solidFill>
            </a:endParaRPr>
          </a:p>
        </p:txBody>
      </p:sp>
      <p:sp>
        <p:nvSpPr>
          <p:cNvPr id="30" name="Прямоугольник 29"/>
          <p:cNvSpPr/>
          <p:nvPr/>
        </p:nvSpPr>
        <p:spPr>
          <a:xfrm>
            <a:off x="1165213" y="2247455"/>
            <a:ext cx="2879725" cy="1323439"/>
          </a:xfrm>
          <a:prstGeom prst="rect">
            <a:avLst/>
          </a:prstGeom>
        </p:spPr>
        <p:txBody>
          <a:bodyPr>
            <a:spAutoFit/>
          </a:bodyPr>
          <a:lstStyle/>
          <a:p>
            <a:r>
              <a:rPr lang="fr-FR" sz="2000" b="1" dirty="0" smtClean="0">
                <a:solidFill>
                  <a:schemeClr val="tx2"/>
                </a:solidFill>
              </a:rPr>
              <a:t>Page de grammaire</a:t>
            </a:r>
            <a:r>
              <a:rPr lang="fr-FR" sz="2000" dirty="0" smtClean="0">
                <a:solidFill>
                  <a:schemeClr val="tx2"/>
                </a:solidFill>
              </a:rPr>
              <a:t> </a:t>
            </a:r>
            <a:r>
              <a:rPr lang="fr-FR" sz="2000" b="1" dirty="0" smtClean="0">
                <a:solidFill>
                  <a:schemeClr val="tx2"/>
                </a:solidFill>
              </a:rPr>
              <a:t>Accord et désaccord</a:t>
            </a:r>
            <a:br>
              <a:rPr lang="fr-FR" sz="2000" b="1" dirty="0" smtClean="0">
                <a:solidFill>
                  <a:schemeClr val="tx2"/>
                </a:solidFill>
              </a:rPr>
            </a:br>
            <a:r>
              <a:rPr lang="fr-FR" sz="2000" dirty="0" smtClean="0">
                <a:solidFill>
                  <a:schemeClr val="tx2"/>
                </a:solidFill>
              </a:rPr>
              <a:t/>
            </a:r>
            <a:br>
              <a:rPr lang="fr-FR" sz="2000" dirty="0" smtClean="0">
                <a:solidFill>
                  <a:schemeClr val="tx2"/>
                </a:solidFill>
              </a:rPr>
            </a:br>
            <a:endParaRPr lang="ru-RU" sz="2000" dirty="0">
              <a:solidFill>
                <a:schemeClr val="tx2"/>
              </a:solidFill>
            </a:endParaRPr>
          </a:p>
        </p:txBody>
      </p:sp>
      <p:sp>
        <p:nvSpPr>
          <p:cNvPr id="31" name="Прямоугольник 30"/>
          <p:cNvSpPr/>
          <p:nvPr/>
        </p:nvSpPr>
        <p:spPr>
          <a:xfrm>
            <a:off x="3022601" y="1398549"/>
            <a:ext cx="2879725" cy="1323439"/>
          </a:xfrm>
          <a:prstGeom prst="rect">
            <a:avLst/>
          </a:prstGeom>
        </p:spPr>
        <p:txBody>
          <a:bodyPr>
            <a:spAutoFit/>
          </a:bodyPr>
          <a:lstStyle/>
          <a:p>
            <a:pPr algn="ctr"/>
            <a:r>
              <a:rPr lang="fr-FR" sz="2000" b="1" dirty="0" smtClean="0">
                <a:solidFill>
                  <a:schemeClr val="tx2"/>
                </a:solidFill>
              </a:rPr>
              <a:t>Comment exprimer son opinion en français?</a:t>
            </a:r>
            <a:r>
              <a:rPr lang="fr-FR" sz="2000" dirty="0" smtClean="0">
                <a:solidFill>
                  <a:schemeClr val="tx2"/>
                </a:solidFill>
              </a:rPr>
              <a:t> </a:t>
            </a:r>
            <a:br>
              <a:rPr lang="fr-FR" sz="2000" dirty="0" smtClean="0">
                <a:solidFill>
                  <a:schemeClr val="tx2"/>
                </a:solidFill>
              </a:rPr>
            </a:br>
            <a:endParaRPr lang="ru-RU" sz="2000" dirty="0">
              <a:solidFill>
                <a:schemeClr val="tx2"/>
              </a:solidFill>
            </a:endParaRPr>
          </a:p>
        </p:txBody>
      </p:sp>
      <p:sp>
        <p:nvSpPr>
          <p:cNvPr id="32" name="Стрелка вниз 31"/>
          <p:cNvSpPr/>
          <p:nvPr/>
        </p:nvSpPr>
        <p:spPr>
          <a:xfrm>
            <a:off x="808023" y="1187991"/>
            <a:ext cx="285752" cy="360615"/>
          </a:xfrm>
          <a:prstGeom prst="down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33" name="Стрелка вниз 32"/>
          <p:cNvSpPr/>
          <p:nvPr/>
        </p:nvSpPr>
        <p:spPr>
          <a:xfrm>
            <a:off x="2665411" y="1977234"/>
            <a:ext cx="285752" cy="360615"/>
          </a:xfrm>
          <a:prstGeom prst="down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34" name="Стрелка вниз 33"/>
          <p:cNvSpPr/>
          <p:nvPr/>
        </p:nvSpPr>
        <p:spPr>
          <a:xfrm>
            <a:off x="4379923" y="1218241"/>
            <a:ext cx="285752" cy="360615"/>
          </a:xfrm>
          <a:prstGeom prst="down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35" name="object 2"/>
          <p:cNvSpPr txBox="1">
            <a:spLocks/>
          </p:cNvSpPr>
          <p:nvPr/>
        </p:nvSpPr>
        <p:spPr>
          <a:xfrm>
            <a:off x="1008337" y="107955"/>
            <a:ext cx="3514462" cy="385979"/>
          </a:xfrm>
          <a:prstGeom prst="rect">
            <a:avLst/>
          </a:prstGeom>
        </p:spPr>
        <p:txBody>
          <a:bodyPr vert="horz" wrap="square" lIns="0" tIns="16486" rIns="0" bIns="0" rtlCol="0" anchor="ctr">
            <a:spAutoFit/>
          </a:bodyPr>
          <a:lstStyle/>
          <a:p>
            <a:pPr marL="12681" marR="0" lvl="0" indent="0" algn="l" defTabSz="575936" rtl="0" eaLnBrk="1" fontAlgn="auto" latinLnBrk="0" hangingPunct="1">
              <a:lnSpc>
                <a:spcPct val="100000"/>
              </a:lnSpc>
              <a:spcBef>
                <a:spcPts val="130"/>
              </a:spcBef>
              <a:spcAft>
                <a:spcPts val="0"/>
              </a:spcAft>
              <a:buClrTx/>
              <a:buSzTx/>
              <a:buFontTx/>
              <a:buNone/>
              <a:tabLst/>
              <a:defRPr/>
            </a:pPr>
            <a:r>
              <a:rPr kumimoji="0" lang="en-US" sz="2400" b="1" i="0" u="none" strike="noStrike" kern="800" cap="none" spc="-25" normalizeH="0" baseline="0" noProof="0" dirty="0" smtClean="0">
                <a:ln>
                  <a:noFill/>
                </a:ln>
                <a:solidFill>
                  <a:srgbClr val="FEFEFE"/>
                </a:solidFill>
                <a:effectLst/>
                <a:uLnTx/>
                <a:uFillTx/>
                <a:latin typeface="Arial"/>
                <a:ea typeface="+mj-ea"/>
                <a:cs typeface="Arial"/>
              </a:rPr>
              <a:t>Plan de la </a:t>
            </a:r>
            <a:r>
              <a:rPr kumimoji="0" lang="en-US" sz="2400" b="1" i="0" u="none" strike="noStrike" kern="800" cap="none" spc="-25" normalizeH="0" baseline="0" noProof="0" dirty="0" err="1" smtClean="0">
                <a:ln>
                  <a:noFill/>
                </a:ln>
                <a:solidFill>
                  <a:schemeClr val="tx1"/>
                </a:solidFill>
                <a:effectLst/>
                <a:uLnTx/>
                <a:uFillTx/>
                <a:latin typeface="Arial" pitchFamily="34" charset="0"/>
                <a:ea typeface="+mj-ea"/>
                <a:cs typeface="Arial" pitchFamily="34" charset="0"/>
              </a:rPr>
              <a:t>leçon</a:t>
            </a:r>
            <a:r>
              <a:rPr kumimoji="0" lang="en-US" sz="2400" b="1" i="0" u="none" strike="noStrike" kern="800" cap="none" spc="-25" normalizeH="0" baseline="0" noProof="0" dirty="0" smtClean="0">
                <a:ln>
                  <a:noFill/>
                </a:ln>
                <a:solidFill>
                  <a:schemeClr val="tx1"/>
                </a:solidFill>
                <a:effectLst/>
                <a:uLnTx/>
                <a:uFillTx/>
                <a:latin typeface="Arial" pitchFamily="34" charset="0"/>
                <a:ea typeface="+mj-ea"/>
                <a:cs typeface="Arial" pitchFamily="34" charset="0"/>
              </a:rPr>
              <a:t>:</a:t>
            </a:r>
            <a:endParaRPr kumimoji="0" lang="en-US" sz="2400" b="1" i="0" u="none" strike="noStrike" kern="800" cap="none" spc="-25" normalizeH="0" baseline="0" noProof="0" dirty="0">
              <a:ln>
                <a:noFill/>
              </a:ln>
              <a:solidFill>
                <a:srgbClr val="FEFEFE"/>
              </a:solidFill>
              <a:effectLst/>
              <a:uLnTx/>
              <a:uFillTx/>
              <a:latin typeface="Arial"/>
              <a:ea typeface="+mj-ea"/>
              <a:cs typeface="Arial"/>
            </a:endParaRPr>
          </a:p>
        </p:txBody>
      </p:sp>
    </p:spTree>
    <p:extLst>
      <p:ext uri="{BB962C8B-B14F-4D97-AF65-F5344CB8AC3E}">
        <p14:creationId xmlns:p14="http://schemas.microsoft.com/office/powerpoint/2010/main" val="4207014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30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900" fill="hold"/>
                                        <p:tgtEl>
                                          <p:spTgt spid="26"/>
                                        </p:tgtEl>
                                        <p:attrNameLst>
                                          <p:attrName>ppt_x</p:attrName>
                                        </p:attrNameLst>
                                      </p:cBhvr>
                                      <p:tavLst>
                                        <p:tav tm="0">
                                          <p:val>
                                            <p:strVal val="#ppt_x"/>
                                          </p:val>
                                        </p:tav>
                                        <p:tav tm="100000">
                                          <p:val>
                                            <p:strVal val="#ppt_x"/>
                                          </p:val>
                                        </p:tav>
                                      </p:tavLst>
                                    </p:anim>
                                    <p:anim calcmode="lin" valueType="num">
                                      <p:cBhvr additive="base">
                                        <p:cTn id="8" dur="900" fill="hold"/>
                                        <p:tgtEl>
                                          <p:spTgt spid="26"/>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300"/>
                                  </p:stCondLst>
                                  <p:childTnLst>
                                    <p:set>
                                      <p:cBhvr>
                                        <p:cTn id="10" dur="1" fill="hold">
                                          <p:stCondLst>
                                            <p:cond delay="0"/>
                                          </p:stCondLst>
                                        </p:cTn>
                                        <p:tgtEl>
                                          <p:spTgt spid="27"/>
                                        </p:tgtEl>
                                        <p:attrNameLst>
                                          <p:attrName>style.visibility</p:attrName>
                                        </p:attrNameLst>
                                      </p:cBhvr>
                                      <p:to>
                                        <p:strVal val="visible"/>
                                      </p:to>
                                    </p:set>
                                    <p:anim calcmode="lin" valueType="num">
                                      <p:cBhvr additive="base">
                                        <p:cTn id="11" dur="900" fill="hold"/>
                                        <p:tgtEl>
                                          <p:spTgt spid="27"/>
                                        </p:tgtEl>
                                        <p:attrNameLst>
                                          <p:attrName>ppt_x</p:attrName>
                                        </p:attrNameLst>
                                      </p:cBhvr>
                                      <p:tavLst>
                                        <p:tav tm="0">
                                          <p:val>
                                            <p:strVal val="#ppt_x"/>
                                          </p:val>
                                        </p:tav>
                                        <p:tav tm="100000">
                                          <p:val>
                                            <p:strVal val="#ppt_x"/>
                                          </p:val>
                                        </p:tav>
                                      </p:tavLst>
                                    </p:anim>
                                    <p:anim calcmode="lin" valueType="num">
                                      <p:cBhvr additive="base">
                                        <p:cTn id="12" dur="900" fill="hold"/>
                                        <p:tgtEl>
                                          <p:spTgt spid="27"/>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300"/>
                                  </p:stCondLst>
                                  <p:childTnLst>
                                    <p:set>
                                      <p:cBhvr>
                                        <p:cTn id="14" dur="1" fill="hold">
                                          <p:stCondLst>
                                            <p:cond delay="0"/>
                                          </p:stCondLst>
                                        </p:cTn>
                                        <p:tgtEl>
                                          <p:spTgt spid="28"/>
                                        </p:tgtEl>
                                        <p:attrNameLst>
                                          <p:attrName>style.visibility</p:attrName>
                                        </p:attrNameLst>
                                      </p:cBhvr>
                                      <p:to>
                                        <p:strVal val="visible"/>
                                      </p:to>
                                    </p:set>
                                    <p:anim calcmode="lin" valueType="num">
                                      <p:cBhvr additive="base">
                                        <p:cTn id="15" dur="900" fill="hold"/>
                                        <p:tgtEl>
                                          <p:spTgt spid="28"/>
                                        </p:tgtEl>
                                        <p:attrNameLst>
                                          <p:attrName>ppt_x</p:attrName>
                                        </p:attrNameLst>
                                      </p:cBhvr>
                                      <p:tavLst>
                                        <p:tav tm="0">
                                          <p:val>
                                            <p:strVal val="#ppt_x"/>
                                          </p:val>
                                        </p:tav>
                                        <p:tav tm="100000">
                                          <p:val>
                                            <p:strVal val="#ppt_x"/>
                                          </p:val>
                                        </p:tav>
                                      </p:tavLst>
                                    </p:anim>
                                    <p:anim calcmode="lin" valueType="num">
                                      <p:cBhvr additive="base">
                                        <p:cTn id="16" dur="900" fill="hold"/>
                                        <p:tgtEl>
                                          <p:spTgt spid="2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2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8" name="Прямоугольник 27"/>
          <p:cNvSpPr/>
          <p:nvPr/>
        </p:nvSpPr>
        <p:spPr>
          <a:xfrm>
            <a:off x="1214446" y="54902"/>
            <a:ext cx="2879725" cy="707886"/>
          </a:xfrm>
          <a:prstGeom prst="rect">
            <a:avLst/>
          </a:prstGeom>
        </p:spPr>
        <p:txBody>
          <a:bodyPr>
            <a:spAutoFit/>
          </a:bodyPr>
          <a:lstStyle/>
          <a:p>
            <a:r>
              <a:rPr lang="fr-FR" sz="2000" b="1" dirty="0" smtClean="0"/>
              <a:t>Le corps humain</a:t>
            </a:r>
            <a:r>
              <a:rPr lang="fr-FR" sz="2000" dirty="0" smtClean="0"/>
              <a:t> </a:t>
            </a:r>
            <a:br>
              <a:rPr lang="fr-FR" sz="2000" dirty="0" smtClean="0"/>
            </a:br>
            <a:endParaRPr lang="ru-RU" sz="2000" dirty="0"/>
          </a:p>
        </p:txBody>
      </p:sp>
      <p:sp>
        <p:nvSpPr>
          <p:cNvPr id="29" name="Прямоугольник 28"/>
          <p:cNvSpPr/>
          <p:nvPr/>
        </p:nvSpPr>
        <p:spPr>
          <a:xfrm>
            <a:off x="165081" y="691350"/>
            <a:ext cx="3940193" cy="2308324"/>
          </a:xfrm>
          <a:prstGeom prst="rect">
            <a:avLst/>
          </a:prstGeom>
        </p:spPr>
        <p:txBody>
          <a:bodyPr wrap="square">
            <a:spAutoFit/>
          </a:bodyPr>
          <a:lstStyle/>
          <a:p>
            <a:pPr algn="just"/>
            <a:r>
              <a:rPr lang="fr-FR" sz="1800" dirty="0" smtClean="0">
                <a:solidFill>
                  <a:srgbClr val="002060"/>
                </a:solidFill>
              </a:rPr>
              <a:t>Le corps humain se compose de trois parties qui sont: la tête, le tronc et les membres. La tête consiste de deux parties: le crane qui contient le cerveau et le visage. Le visage (la face, la fgure) comprend le front, les tempes, les joues, les pommettes, le menton. </a:t>
            </a:r>
            <a:endParaRPr lang="ru-RU" sz="1800" dirty="0">
              <a:solidFill>
                <a:srgbClr val="002060"/>
              </a:solidFill>
            </a:endParaRPr>
          </a:p>
        </p:txBody>
      </p:sp>
      <p:pic>
        <p:nvPicPr>
          <p:cNvPr id="39938" name="Picture 2" descr="Puzzle En Bois Le Corps Humain Anatomie Garçon - Puzzle enfant - Achat &amp;  prix | fnac"/>
          <p:cNvPicPr>
            <a:picLocks noChangeAspect="1" noChangeArrowheads="1"/>
          </p:cNvPicPr>
          <p:nvPr/>
        </p:nvPicPr>
        <p:blipFill>
          <a:blip r:embed="rId2"/>
          <a:srcRect l="33867" r="20978"/>
          <a:stretch>
            <a:fillRect/>
          </a:stretch>
        </p:blipFill>
        <p:spPr bwMode="auto">
          <a:xfrm>
            <a:off x="4379923" y="588977"/>
            <a:ext cx="1143008" cy="2531265"/>
          </a:xfrm>
          <a:prstGeom prst="rect">
            <a:avLst/>
          </a:prstGeom>
          <a:ln>
            <a:noFill/>
          </a:ln>
          <a:effectLst>
            <a:softEdge rad="112500"/>
          </a:effectLst>
        </p:spPr>
      </p:pic>
    </p:spTree>
    <p:extLst>
      <p:ext uri="{BB962C8B-B14F-4D97-AF65-F5344CB8AC3E}">
        <p14:creationId xmlns:p14="http://schemas.microsoft.com/office/powerpoint/2010/main" val="4099089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6" name="Прямоугольник 45"/>
          <p:cNvSpPr/>
          <p:nvPr/>
        </p:nvSpPr>
        <p:spPr>
          <a:xfrm>
            <a:off x="1879593" y="613141"/>
            <a:ext cx="3714776" cy="2585323"/>
          </a:xfrm>
          <a:prstGeom prst="rect">
            <a:avLst/>
          </a:prstGeom>
        </p:spPr>
        <p:txBody>
          <a:bodyPr wrap="square">
            <a:spAutoFit/>
          </a:bodyPr>
          <a:lstStyle/>
          <a:p>
            <a:pPr algn="just"/>
            <a:r>
              <a:rPr lang="fr-FR" sz="1800" dirty="0" smtClean="0">
                <a:solidFill>
                  <a:srgbClr val="002060"/>
                </a:solidFill>
              </a:rPr>
              <a:t>On distingue les deux narines et les ailes du nez. On distingue les parties chevelues de la tête: les cheveux, les soursils, les cils, la moustache et la barbe. Le cou joint la tête aux épaules. La partie antérieure du cou s’appelle la gorge. La nuque est la partie</a:t>
            </a:r>
            <a:br>
              <a:rPr lang="fr-FR" sz="1800" dirty="0" smtClean="0">
                <a:solidFill>
                  <a:srgbClr val="002060"/>
                </a:solidFill>
              </a:rPr>
            </a:br>
            <a:r>
              <a:rPr lang="fr-FR" sz="1800" dirty="0" smtClean="0">
                <a:solidFill>
                  <a:srgbClr val="002060"/>
                </a:solidFill>
              </a:rPr>
              <a:t>postérieure du cou </a:t>
            </a:r>
            <a:endParaRPr lang="ru-RU" sz="1800" dirty="0">
              <a:solidFill>
                <a:srgbClr val="002060"/>
              </a:solidFill>
            </a:endParaRPr>
          </a:p>
        </p:txBody>
      </p:sp>
      <p:pic>
        <p:nvPicPr>
          <p:cNvPr id="38916" name="Picture 4" descr="Rosto sorridente de um desenho vetorial de criança | Vectores de Domínio Público"/>
          <p:cNvPicPr>
            <a:picLocks noChangeAspect="1" noChangeArrowheads="1"/>
          </p:cNvPicPr>
          <p:nvPr/>
        </p:nvPicPr>
        <p:blipFill>
          <a:blip r:embed="rId2"/>
          <a:srcRect/>
          <a:stretch>
            <a:fillRect/>
          </a:stretch>
        </p:blipFill>
        <p:spPr bwMode="auto">
          <a:xfrm>
            <a:off x="291308" y="691366"/>
            <a:ext cx="1445409" cy="228600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8" name="Прямоугольник 37"/>
          <p:cNvSpPr/>
          <p:nvPr/>
        </p:nvSpPr>
        <p:spPr>
          <a:xfrm>
            <a:off x="165081" y="597604"/>
            <a:ext cx="5522931" cy="2308324"/>
          </a:xfrm>
          <a:prstGeom prst="rect">
            <a:avLst/>
          </a:prstGeom>
        </p:spPr>
        <p:txBody>
          <a:bodyPr wrap="square">
            <a:spAutoFit/>
          </a:bodyPr>
          <a:lstStyle/>
          <a:p>
            <a:pPr algn="just"/>
            <a:r>
              <a:rPr lang="fr-FR" sz="1800" dirty="0" smtClean="0">
                <a:solidFill>
                  <a:srgbClr val="002060"/>
                </a:solidFill>
              </a:rPr>
              <a:t>La région supérieure du tronc porte le nom de la poitrine. La partie inférieure s’appelle l’abdomen ou ventre. Les poumons et le coeur sont les principaux organes de la poitrine. Les organes renfermés à l’intérieur du corps sont appelés viscères. Ce sont: l’estomac, le foie, les reins, la rate, les intestins. Le sang circule à travers toutes les parties du corps par les vaisseaux sanguins </a:t>
            </a:r>
            <a:endParaRPr lang="ru-RU" sz="1800" dirty="0">
              <a:solidFill>
                <a:srgbClr val="002060"/>
              </a:solidFill>
            </a:endParaRPr>
          </a:p>
        </p:txBody>
      </p:sp>
    </p:spTree>
    <p:extLst>
      <p:ext uri="{BB962C8B-B14F-4D97-AF65-F5344CB8AC3E}">
        <p14:creationId xmlns:p14="http://schemas.microsoft.com/office/powerpoint/2010/main" val="30770870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6865" name="Picture 1"/>
          <p:cNvPicPr>
            <a:picLocks noChangeAspect="1" noChangeArrowheads="1"/>
          </p:cNvPicPr>
          <p:nvPr/>
        </p:nvPicPr>
        <p:blipFill>
          <a:blip r:embed="rId2"/>
          <a:srcRect/>
          <a:stretch>
            <a:fillRect/>
          </a:stretch>
        </p:blipFill>
        <p:spPr bwMode="auto">
          <a:xfrm>
            <a:off x="593709" y="548474"/>
            <a:ext cx="4254498" cy="2501361"/>
          </a:xfrm>
          <a:prstGeom prst="rect">
            <a:avLst/>
          </a:prstGeom>
          <a:noFill/>
          <a:ln w="9525">
            <a:noFill/>
            <a:miter lim="800000"/>
            <a:headEnd/>
            <a:tailEnd/>
          </a:ln>
          <a:effectLst/>
        </p:spPr>
      </p:pic>
      <p:sp>
        <p:nvSpPr>
          <p:cNvPr id="21" name="Прямоугольник 20"/>
          <p:cNvSpPr/>
          <p:nvPr/>
        </p:nvSpPr>
        <p:spPr>
          <a:xfrm>
            <a:off x="1868327" y="48408"/>
            <a:ext cx="1297150" cy="461665"/>
          </a:xfrm>
          <a:prstGeom prst="rect">
            <a:avLst/>
          </a:prstGeom>
        </p:spPr>
        <p:txBody>
          <a:bodyPr wrap="none">
            <a:spAutoFit/>
          </a:bodyPr>
          <a:lstStyle/>
          <a:p>
            <a:r>
              <a:rPr lang="fr-FR" sz="2400" b="1" dirty="0" smtClean="0"/>
              <a:t>Activité</a:t>
            </a:r>
            <a:endParaRPr lang="ru-RU" sz="2000" dirty="0"/>
          </a:p>
        </p:txBody>
      </p:sp>
    </p:spTree>
    <p:extLst>
      <p:ext uri="{BB962C8B-B14F-4D97-AF65-F5344CB8AC3E}">
        <p14:creationId xmlns:p14="http://schemas.microsoft.com/office/powerpoint/2010/main" val="34496142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6" name="Прямоугольник 25"/>
          <p:cNvSpPr/>
          <p:nvPr/>
        </p:nvSpPr>
        <p:spPr>
          <a:xfrm>
            <a:off x="93642" y="731727"/>
            <a:ext cx="5665807" cy="2308324"/>
          </a:xfrm>
          <a:prstGeom prst="rect">
            <a:avLst/>
          </a:prstGeom>
        </p:spPr>
        <p:txBody>
          <a:bodyPr wrap="square">
            <a:spAutoFit/>
          </a:bodyPr>
          <a:lstStyle/>
          <a:p>
            <a:r>
              <a:rPr lang="fr-FR" sz="1800" dirty="0" smtClean="0">
                <a:solidFill>
                  <a:srgbClr val="002060"/>
                </a:solidFill>
              </a:rPr>
              <a:t>Répondez aux questions suivantes:</a:t>
            </a:r>
            <a:br>
              <a:rPr lang="fr-FR" sz="1800" dirty="0" smtClean="0">
                <a:solidFill>
                  <a:srgbClr val="002060"/>
                </a:solidFill>
              </a:rPr>
            </a:br>
            <a:r>
              <a:rPr lang="fr-FR" sz="1800" dirty="0" smtClean="0">
                <a:solidFill>
                  <a:srgbClr val="002060"/>
                </a:solidFill>
              </a:rPr>
              <a:t>– de combien de parties se compose le corps humain?</a:t>
            </a:r>
            <a:br>
              <a:rPr lang="fr-FR" sz="1800" dirty="0" smtClean="0">
                <a:solidFill>
                  <a:srgbClr val="002060"/>
                </a:solidFill>
              </a:rPr>
            </a:br>
            <a:r>
              <a:rPr lang="fr-FR" sz="1800" dirty="0" smtClean="0">
                <a:solidFill>
                  <a:srgbClr val="002060"/>
                </a:solidFill>
              </a:rPr>
              <a:t>– quels sont les organes intérieurs du corps?</a:t>
            </a:r>
            <a:br>
              <a:rPr lang="fr-FR" sz="1800" dirty="0" smtClean="0">
                <a:solidFill>
                  <a:srgbClr val="002060"/>
                </a:solidFill>
              </a:rPr>
            </a:br>
            <a:r>
              <a:rPr lang="fr-FR" sz="1800" dirty="0" smtClean="0">
                <a:solidFill>
                  <a:srgbClr val="002060"/>
                </a:solidFill>
              </a:rPr>
              <a:t>– combien de vertèbres y-a-t-il dans la collone </a:t>
            </a:r>
          </a:p>
          <a:p>
            <a:r>
              <a:rPr lang="fr-FR" sz="1800" dirty="0" smtClean="0">
                <a:solidFill>
                  <a:srgbClr val="002060"/>
                </a:solidFill>
              </a:rPr>
              <a:t>vertabrale?</a:t>
            </a:r>
            <a:br>
              <a:rPr lang="fr-FR" sz="1800" dirty="0" smtClean="0">
                <a:solidFill>
                  <a:srgbClr val="002060"/>
                </a:solidFill>
              </a:rPr>
            </a:br>
            <a:r>
              <a:rPr lang="fr-FR" sz="1800" dirty="0" smtClean="0">
                <a:solidFill>
                  <a:srgbClr val="002060"/>
                </a:solidFill>
              </a:rPr>
              <a:t>– quels sont les noms des doigts de chaque mains? </a:t>
            </a:r>
            <a:br>
              <a:rPr lang="fr-FR" sz="1800" dirty="0" smtClean="0">
                <a:solidFill>
                  <a:srgbClr val="002060"/>
                </a:solidFill>
              </a:rPr>
            </a:br>
            <a:endParaRPr lang="ru-RU" sz="1800" dirty="0">
              <a:solidFill>
                <a:srgbClr val="002060"/>
              </a:solidFill>
            </a:endParaRPr>
          </a:p>
        </p:txBody>
      </p:sp>
      <p:sp>
        <p:nvSpPr>
          <p:cNvPr id="27" name="Прямоугольник 26"/>
          <p:cNvSpPr/>
          <p:nvPr/>
        </p:nvSpPr>
        <p:spPr>
          <a:xfrm>
            <a:off x="1868327" y="48408"/>
            <a:ext cx="1297150" cy="461665"/>
          </a:xfrm>
          <a:prstGeom prst="rect">
            <a:avLst/>
          </a:prstGeom>
        </p:spPr>
        <p:txBody>
          <a:bodyPr wrap="none">
            <a:spAutoFit/>
          </a:bodyPr>
          <a:lstStyle/>
          <a:p>
            <a:r>
              <a:rPr lang="fr-FR" sz="2400" b="1" dirty="0" smtClean="0"/>
              <a:t>Activité</a:t>
            </a:r>
            <a:endParaRPr lang="ru-RU" sz="2000" dirty="0"/>
          </a:p>
        </p:txBody>
      </p:sp>
    </p:spTree>
    <p:extLst>
      <p:ext uri="{BB962C8B-B14F-4D97-AF65-F5344CB8AC3E}">
        <p14:creationId xmlns:p14="http://schemas.microsoft.com/office/powerpoint/2010/main" val="37494472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4818" name="Picture 2" descr="https://www.anglaisfacile.com/cgi2/myexam/images/21244.jpg"/>
          <p:cNvPicPr>
            <a:picLocks noChangeAspect="1" noChangeArrowheads="1"/>
          </p:cNvPicPr>
          <p:nvPr/>
        </p:nvPicPr>
        <p:blipFill>
          <a:blip r:embed="rId2"/>
          <a:srcRect/>
          <a:stretch>
            <a:fillRect/>
          </a:stretch>
        </p:blipFill>
        <p:spPr bwMode="auto">
          <a:xfrm>
            <a:off x="3522667" y="896147"/>
            <a:ext cx="671530" cy="792978"/>
          </a:xfrm>
          <a:prstGeom prst="rect">
            <a:avLst/>
          </a:prstGeom>
          <a:noFill/>
        </p:spPr>
      </p:pic>
      <p:pic>
        <p:nvPicPr>
          <p:cNvPr id="34820" name="Picture 4" descr="https://www.anglaisfacile.com/cgi2/myexam/images/22938.jpg"/>
          <p:cNvPicPr>
            <a:picLocks noChangeAspect="1" noChangeArrowheads="1"/>
          </p:cNvPicPr>
          <p:nvPr/>
        </p:nvPicPr>
        <p:blipFill>
          <a:blip r:embed="rId3"/>
          <a:srcRect/>
          <a:stretch>
            <a:fillRect/>
          </a:stretch>
        </p:blipFill>
        <p:spPr bwMode="auto">
          <a:xfrm>
            <a:off x="1236651" y="896147"/>
            <a:ext cx="999422" cy="659619"/>
          </a:xfrm>
          <a:prstGeom prst="rect">
            <a:avLst/>
          </a:prstGeom>
          <a:noFill/>
        </p:spPr>
      </p:pic>
      <p:pic>
        <p:nvPicPr>
          <p:cNvPr id="34822" name="Picture 6" descr="https://www.anglaisfacile.com/cgi2/myexam/images/8365.gif"/>
          <p:cNvPicPr>
            <a:picLocks noChangeAspect="1" noChangeArrowheads="1"/>
          </p:cNvPicPr>
          <p:nvPr/>
        </p:nvPicPr>
        <p:blipFill>
          <a:blip r:embed="rId4"/>
          <a:srcRect/>
          <a:stretch>
            <a:fillRect/>
          </a:stretch>
        </p:blipFill>
        <p:spPr bwMode="auto">
          <a:xfrm>
            <a:off x="2451097" y="762788"/>
            <a:ext cx="682643" cy="1123948"/>
          </a:xfrm>
          <a:prstGeom prst="rect">
            <a:avLst/>
          </a:prstGeom>
          <a:noFill/>
        </p:spPr>
      </p:pic>
      <p:pic>
        <p:nvPicPr>
          <p:cNvPr id="34824" name="Picture 8" descr="https://www.anglaisfacile.com/cgi2/myexam/images/22932.jpg"/>
          <p:cNvPicPr>
            <a:picLocks noChangeAspect="1" noChangeArrowheads="1"/>
          </p:cNvPicPr>
          <p:nvPr/>
        </p:nvPicPr>
        <p:blipFill>
          <a:blip r:embed="rId5"/>
          <a:srcRect/>
          <a:stretch>
            <a:fillRect/>
          </a:stretch>
        </p:blipFill>
        <p:spPr bwMode="auto">
          <a:xfrm>
            <a:off x="236519" y="619912"/>
            <a:ext cx="857246" cy="1285869"/>
          </a:xfrm>
          <a:prstGeom prst="rect">
            <a:avLst/>
          </a:prstGeom>
          <a:noFill/>
        </p:spPr>
      </p:pic>
      <p:pic>
        <p:nvPicPr>
          <p:cNvPr id="34826" name="Picture 10" descr="https://www.anglaisfacile.com/cgi2/myexam/images/16253.jpg"/>
          <p:cNvPicPr>
            <a:picLocks noChangeAspect="1" noChangeArrowheads="1"/>
          </p:cNvPicPr>
          <p:nvPr/>
        </p:nvPicPr>
        <p:blipFill>
          <a:blip r:embed="rId6"/>
          <a:srcRect/>
          <a:stretch>
            <a:fillRect/>
          </a:stretch>
        </p:blipFill>
        <p:spPr bwMode="auto">
          <a:xfrm>
            <a:off x="4451361" y="762788"/>
            <a:ext cx="909633" cy="1372821"/>
          </a:xfrm>
          <a:prstGeom prst="rect">
            <a:avLst/>
          </a:prstGeom>
          <a:noFill/>
        </p:spPr>
      </p:pic>
      <p:sp>
        <p:nvSpPr>
          <p:cNvPr id="60" name="Прямоугольник 59"/>
          <p:cNvSpPr/>
          <p:nvPr/>
        </p:nvSpPr>
        <p:spPr>
          <a:xfrm>
            <a:off x="665147" y="48408"/>
            <a:ext cx="4527843" cy="461665"/>
          </a:xfrm>
          <a:prstGeom prst="rect">
            <a:avLst/>
          </a:prstGeom>
        </p:spPr>
        <p:txBody>
          <a:bodyPr wrap="none">
            <a:spAutoFit/>
          </a:bodyPr>
          <a:lstStyle/>
          <a:p>
            <a:r>
              <a:rPr lang="fr-FR" sz="2400" b="1" dirty="0" smtClean="0"/>
              <a:t>Trouvez les noms des images</a:t>
            </a:r>
            <a:endParaRPr lang="ru-RU" sz="2000" dirty="0"/>
          </a:p>
        </p:txBody>
      </p:sp>
      <p:sp>
        <p:nvSpPr>
          <p:cNvPr id="61" name="Прямоугольник 60"/>
          <p:cNvSpPr/>
          <p:nvPr/>
        </p:nvSpPr>
        <p:spPr>
          <a:xfrm>
            <a:off x="93643" y="2015635"/>
            <a:ext cx="970137" cy="461665"/>
          </a:xfrm>
          <a:prstGeom prst="rect">
            <a:avLst/>
          </a:prstGeom>
        </p:spPr>
        <p:txBody>
          <a:bodyPr wrap="none">
            <a:spAutoFit/>
          </a:bodyPr>
          <a:lstStyle/>
          <a:p>
            <a:r>
              <a:rPr lang="fr-FR" sz="2400" b="1" dirty="0" smtClean="0">
                <a:solidFill>
                  <a:schemeClr val="bg2"/>
                </a:solidFill>
              </a:rPr>
              <a:t>Front</a:t>
            </a:r>
            <a:endParaRPr lang="ru-RU" sz="2000" dirty="0">
              <a:solidFill>
                <a:schemeClr val="bg2"/>
              </a:solidFill>
            </a:endParaRPr>
          </a:p>
        </p:txBody>
      </p:sp>
      <p:sp>
        <p:nvSpPr>
          <p:cNvPr id="62" name="Прямоугольник 61"/>
          <p:cNvSpPr/>
          <p:nvPr/>
        </p:nvSpPr>
        <p:spPr>
          <a:xfrm>
            <a:off x="1195208" y="1620044"/>
            <a:ext cx="1040670" cy="461665"/>
          </a:xfrm>
          <a:prstGeom prst="rect">
            <a:avLst/>
          </a:prstGeom>
        </p:spPr>
        <p:txBody>
          <a:bodyPr wrap="none">
            <a:spAutoFit/>
          </a:bodyPr>
          <a:lstStyle/>
          <a:p>
            <a:r>
              <a:rPr lang="fr-FR" sz="2400" b="1" dirty="0" smtClean="0">
                <a:solidFill>
                  <a:schemeClr val="bg2"/>
                </a:solidFill>
              </a:rPr>
              <a:t>Dents</a:t>
            </a:r>
            <a:endParaRPr lang="ru-RU" sz="2000" dirty="0">
              <a:solidFill>
                <a:schemeClr val="bg2"/>
              </a:solidFill>
            </a:endParaRPr>
          </a:p>
        </p:txBody>
      </p:sp>
      <p:sp>
        <p:nvSpPr>
          <p:cNvPr id="63" name="Прямоугольник 62"/>
          <p:cNvSpPr/>
          <p:nvPr/>
        </p:nvSpPr>
        <p:spPr>
          <a:xfrm>
            <a:off x="2236783" y="2087073"/>
            <a:ext cx="1313180" cy="461665"/>
          </a:xfrm>
          <a:prstGeom prst="rect">
            <a:avLst/>
          </a:prstGeom>
        </p:spPr>
        <p:txBody>
          <a:bodyPr wrap="none">
            <a:spAutoFit/>
          </a:bodyPr>
          <a:lstStyle/>
          <a:p>
            <a:r>
              <a:rPr lang="fr-FR" sz="2400" b="1" dirty="0" smtClean="0">
                <a:solidFill>
                  <a:schemeClr val="bg2"/>
                </a:solidFill>
              </a:rPr>
              <a:t>Oreilles</a:t>
            </a:r>
            <a:endParaRPr lang="ru-RU" sz="2000" dirty="0">
              <a:solidFill>
                <a:schemeClr val="bg2"/>
              </a:solidFill>
            </a:endParaRPr>
          </a:p>
        </p:txBody>
      </p:sp>
      <p:sp>
        <p:nvSpPr>
          <p:cNvPr id="64" name="Прямоугольник 63"/>
          <p:cNvSpPr/>
          <p:nvPr/>
        </p:nvSpPr>
        <p:spPr>
          <a:xfrm>
            <a:off x="3409786" y="1691482"/>
            <a:ext cx="732893" cy="461665"/>
          </a:xfrm>
          <a:prstGeom prst="rect">
            <a:avLst/>
          </a:prstGeom>
        </p:spPr>
        <p:txBody>
          <a:bodyPr wrap="none">
            <a:spAutoFit/>
          </a:bodyPr>
          <a:lstStyle/>
          <a:p>
            <a:r>
              <a:rPr lang="fr-FR" sz="2400" b="1" dirty="0" smtClean="0">
                <a:solidFill>
                  <a:schemeClr val="bg2"/>
                </a:solidFill>
              </a:rPr>
              <a:t>Nez</a:t>
            </a:r>
            <a:endParaRPr lang="ru-RU" sz="2000" dirty="0">
              <a:solidFill>
                <a:schemeClr val="bg2"/>
              </a:solidFill>
            </a:endParaRPr>
          </a:p>
        </p:txBody>
      </p:sp>
      <p:sp>
        <p:nvSpPr>
          <p:cNvPr id="65" name="Прямоугольник 64"/>
          <p:cNvSpPr/>
          <p:nvPr/>
        </p:nvSpPr>
        <p:spPr>
          <a:xfrm>
            <a:off x="4237047" y="2158511"/>
            <a:ext cx="1569660" cy="461665"/>
          </a:xfrm>
          <a:prstGeom prst="rect">
            <a:avLst/>
          </a:prstGeom>
        </p:spPr>
        <p:txBody>
          <a:bodyPr wrap="none">
            <a:spAutoFit/>
          </a:bodyPr>
          <a:lstStyle/>
          <a:p>
            <a:r>
              <a:rPr lang="fr-FR" sz="2400" b="1" dirty="0" smtClean="0">
                <a:solidFill>
                  <a:schemeClr val="bg2"/>
                </a:solidFill>
              </a:rPr>
              <a:t>Squelette</a:t>
            </a:r>
            <a:endParaRPr lang="ru-RU" sz="2000" dirty="0">
              <a:solidFill>
                <a:schemeClr val="bg2"/>
              </a:solidFill>
            </a:endParaRPr>
          </a:p>
        </p:txBody>
      </p:sp>
    </p:spTree>
    <p:extLst>
      <p:ext uri="{BB962C8B-B14F-4D97-AF65-F5344CB8AC3E}">
        <p14:creationId xmlns:p14="http://schemas.microsoft.com/office/powerpoint/2010/main" val="561543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wipe(down)">
                                      <p:cBhvr>
                                        <p:cTn id="7" dur="500"/>
                                        <p:tgtEl>
                                          <p:spTgt spid="6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2"/>
                                        </p:tgtEl>
                                        <p:attrNameLst>
                                          <p:attrName>style.visibility</p:attrName>
                                        </p:attrNameLst>
                                      </p:cBhvr>
                                      <p:to>
                                        <p:strVal val="visible"/>
                                      </p:to>
                                    </p:set>
                                    <p:animEffect transition="in" filter="wipe(down)">
                                      <p:cBhvr>
                                        <p:cTn id="12" dur="500"/>
                                        <p:tgtEl>
                                          <p:spTgt spid="6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3"/>
                                        </p:tgtEl>
                                        <p:attrNameLst>
                                          <p:attrName>style.visibility</p:attrName>
                                        </p:attrNameLst>
                                      </p:cBhvr>
                                      <p:to>
                                        <p:strVal val="visible"/>
                                      </p:to>
                                    </p:set>
                                    <p:animEffect transition="in" filter="wipe(down)">
                                      <p:cBhvr>
                                        <p:cTn id="17" dur="500"/>
                                        <p:tgtEl>
                                          <p:spTgt spid="6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4"/>
                                        </p:tgtEl>
                                        <p:attrNameLst>
                                          <p:attrName>style.visibility</p:attrName>
                                        </p:attrNameLst>
                                      </p:cBhvr>
                                      <p:to>
                                        <p:strVal val="visible"/>
                                      </p:to>
                                    </p:set>
                                    <p:animEffect transition="in" filter="wipe(down)">
                                      <p:cBhvr>
                                        <p:cTn id="22" dur="500"/>
                                        <p:tgtEl>
                                          <p:spTgt spid="6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65"/>
                                        </p:tgtEl>
                                        <p:attrNameLst>
                                          <p:attrName>style.visibility</p:attrName>
                                        </p:attrNameLst>
                                      </p:cBhvr>
                                      <p:to>
                                        <p:strVal val="visible"/>
                                      </p:to>
                                    </p:set>
                                    <p:animEffect transition="in" filter="wipe(down)">
                                      <p:cBhvr>
                                        <p:cTn id="27"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p:bldP spid="62" grpId="0"/>
      <p:bldP spid="63" grpId="0"/>
      <p:bldP spid="64" grpId="0"/>
      <p:bldP spid="6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3794" name="Picture 2" descr="https://www.anglaisfacile.com/cgi2/alec/images/smileys/clin_oeil.gif"/>
          <p:cNvPicPr>
            <a:picLocks noChangeAspect="1" noChangeArrowheads="1"/>
          </p:cNvPicPr>
          <p:nvPr/>
        </p:nvPicPr>
        <p:blipFill>
          <a:blip r:embed="rId2"/>
          <a:srcRect/>
          <a:stretch>
            <a:fillRect/>
          </a:stretch>
        </p:blipFill>
        <p:spPr bwMode="auto">
          <a:xfrm>
            <a:off x="8634413" y="-182563"/>
            <a:ext cx="142875" cy="142875"/>
          </a:xfrm>
          <a:prstGeom prst="rect">
            <a:avLst/>
          </a:prstGeom>
          <a:noFill/>
        </p:spPr>
      </p:pic>
      <p:pic>
        <p:nvPicPr>
          <p:cNvPr id="33796" name="Picture 4" descr="https://www.anglaisfacile.com/cgi2/alec/images/smileys/clin_oeil.gif"/>
          <p:cNvPicPr>
            <a:picLocks noChangeAspect="1" noChangeArrowheads="1"/>
          </p:cNvPicPr>
          <p:nvPr/>
        </p:nvPicPr>
        <p:blipFill>
          <a:blip r:embed="rId2"/>
          <a:srcRect/>
          <a:stretch>
            <a:fillRect/>
          </a:stretch>
        </p:blipFill>
        <p:spPr bwMode="auto">
          <a:xfrm>
            <a:off x="8634413" y="-182563"/>
            <a:ext cx="142875" cy="142875"/>
          </a:xfrm>
          <a:prstGeom prst="rect">
            <a:avLst/>
          </a:prstGeom>
          <a:noFill/>
        </p:spPr>
      </p:pic>
      <p:sp>
        <p:nvSpPr>
          <p:cNvPr id="118" name="Прямоугольник 117"/>
          <p:cNvSpPr/>
          <p:nvPr/>
        </p:nvSpPr>
        <p:spPr>
          <a:xfrm>
            <a:off x="-73731" y="150481"/>
            <a:ext cx="6192663" cy="738664"/>
          </a:xfrm>
          <a:prstGeom prst="rect">
            <a:avLst/>
          </a:prstGeom>
        </p:spPr>
        <p:txBody>
          <a:bodyPr wrap="square">
            <a:spAutoFit/>
          </a:bodyPr>
          <a:lstStyle/>
          <a:p>
            <a:pPr lvl="0" defTabSz="914400" fontAlgn="base">
              <a:spcBef>
                <a:spcPct val="0"/>
              </a:spcBef>
              <a:spcAft>
                <a:spcPct val="0"/>
              </a:spcAft>
            </a:pPr>
            <a:r>
              <a:rPr lang="ru-RU" sz="1400" b="1" dirty="0" smtClean="0"/>
              <a:t>  </a:t>
            </a:r>
            <a:r>
              <a:rPr lang="fr-FR" sz="1400" b="1" dirty="0" smtClean="0"/>
              <a:t>D</a:t>
            </a:r>
            <a:r>
              <a:rPr lang="ru-RU" sz="1400" b="1" dirty="0" err="1" smtClean="0"/>
              <a:t>écouvr</a:t>
            </a:r>
            <a:r>
              <a:rPr lang="en-US" sz="1400" b="1" dirty="0" err="1" smtClean="0"/>
              <a:t>ez</a:t>
            </a:r>
            <a:r>
              <a:rPr lang="en-US" sz="1400" b="1" dirty="0" smtClean="0"/>
              <a:t> </a:t>
            </a:r>
            <a:r>
              <a:rPr lang="ru-RU" sz="1400" b="1" dirty="0" smtClean="0"/>
              <a:t> </a:t>
            </a:r>
            <a:r>
              <a:rPr lang="ru-RU" sz="1400" b="1" dirty="0" err="1" smtClean="0"/>
              <a:t>les</a:t>
            </a:r>
            <a:r>
              <a:rPr lang="ru-RU" sz="1400" b="1" dirty="0" smtClean="0"/>
              <a:t> </a:t>
            </a:r>
            <a:r>
              <a:rPr lang="ru-RU" sz="1400" b="1" dirty="0" err="1" smtClean="0"/>
              <a:t>parties</a:t>
            </a:r>
            <a:r>
              <a:rPr lang="ru-RU" sz="1400" b="1" dirty="0" smtClean="0"/>
              <a:t> </a:t>
            </a:r>
            <a:r>
              <a:rPr lang="ru-RU" sz="1400" b="1" dirty="0" err="1" smtClean="0"/>
              <a:t>du</a:t>
            </a:r>
            <a:r>
              <a:rPr lang="ru-RU" sz="1400" b="1" dirty="0" smtClean="0"/>
              <a:t> </a:t>
            </a:r>
            <a:r>
              <a:rPr lang="ru-RU" sz="1400" b="1" dirty="0" err="1" smtClean="0"/>
              <a:t>corps</a:t>
            </a:r>
            <a:r>
              <a:rPr lang="ru-RU" sz="1400" b="1" dirty="0" smtClean="0"/>
              <a:t> </a:t>
            </a:r>
            <a:r>
              <a:rPr lang="ru-RU" sz="1400" b="1" dirty="0" err="1" smtClean="0"/>
              <a:t>dont</a:t>
            </a:r>
            <a:r>
              <a:rPr lang="ru-RU" sz="1400" b="1" dirty="0" smtClean="0"/>
              <a:t> </a:t>
            </a:r>
            <a:r>
              <a:rPr lang="ru-RU" sz="1400" b="1" dirty="0" err="1" smtClean="0"/>
              <a:t>les</a:t>
            </a:r>
            <a:r>
              <a:rPr lang="ru-RU" sz="1400" b="1" dirty="0" smtClean="0"/>
              <a:t> </a:t>
            </a:r>
            <a:r>
              <a:rPr lang="ru-RU" sz="1400" b="1" dirty="0" err="1" smtClean="0"/>
              <a:t>lettres</a:t>
            </a:r>
            <a:r>
              <a:rPr lang="ru-RU" sz="1400" b="1" dirty="0" smtClean="0"/>
              <a:t> </a:t>
            </a:r>
            <a:r>
              <a:rPr lang="ru-RU" sz="1400" b="1" dirty="0" err="1" smtClean="0"/>
              <a:t>ont</a:t>
            </a:r>
            <a:r>
              <a:rPr lang="ru-RU" sz="1400" b="1" dirty="0" smtClean="0"/>
              <a:t> </a:t>
            </a:r>
            <a:r>
              <a:rPr lang="ru-RU" sz="1400" b="1" dirty="0" err="1" smtClean="0"/>
              <a:t>été</a:t>
            </a:r>
            <a:r>
              <a:rPr lang="ru-RU" sz="1400" b="1" dirty="0" smtClean="0"/>
              <a:t> </a:t>
            </a:r>
            <a:r>
              <a:rPr lang="ru-RU" sz="1400" b="1" dirty="0" err="1" smtClean="0"/>
              <a:t>mélangées</a:t>
            </a:r>
            <a:r>
              <a:rPr lang="ru-RU" sz="1400" b="1" dirty="0" smtClean="0"/>
              <a:t>    </a:t>
            </a:r>
          </a:p>
          <a:p>
            <a:pPr lvl="0" defTabSz="914400" eaLnBrk="0" fontAlgn="base" hangingPunct="0">
              <a:spcBef>
                <a:spcPct val="0"/>
              </a:spcBef>
              <a:spcAft>
                <a:spcPct val="0"/>
              </a:spcAft>
            </a:pPr>
            <a:r>
              <a:rPr lang="ru-RU" sz="1400" b="1" dirty="0" smtClean="0"/>
              <a:t/>
            </a:r>
            <a:br>
              <a:rPr lang="ru-RU" sz="1400" b="1" dirty="0" smtClean="0"/>
            </a:br>
            <a:endParaRPr lang="ru-RU" sz="1400" b="1" dirty="0" smtClean="0"/>
          </a:p>
        </p:txBody>
      </p:sp>
      <p:sp>
        <p:nvSpPr>
          <p:cNvPr id="119" name="Прямоугольник 118"/>
          <p:cNvSpPr/>
          <p:nvPr/>
        </p:nvSpPr>
        <p:spPr>
          <a:xfrm>
            <a:off x="93643" y="691350"/>
            <a:ext cx="5594369" cy="2031325"/>
          </a:xfrm>
          <a:prstGeom prst="rect">
            <a:avLst/>
          </a:prstGeom>
        </p:spPr>
        <p:txBody>
          <a:bodyPr wrap="square">
            <a:spAutoFit/>
          </a:bodyPr>
          <a:lstStyle/>
          <a:p>
            <a:r>
              <a:rPr lang="fr-FR" sz="1800" b="1" dirty="0" smtClean="0">
                <a:solidFill>
                  <a:schemeClr val="bg2"/>
                </a:solidFill>
              </a:rPr>
              <a:t>1. L'air inspiré entre par là : le ( N Z E )</a:t>
            </a:r>
            <a:r>
              <a:rPr lang="fr-FR" sz="1800" dirty="0" smtClean="0">
                <a:solidFill>
                  <a:schemeClr val="bg2"/>
                </a:solidFill>
              </a:rPr>
              <a:t/>
            </a:r>
            <a:br>
              <a:rPr lang="fr-FR" sz="1800" dirty="0" smtClean="0">
                <a:solidFill>
                  <a:schemeClr val="bg2"/>
                </a:solidFill>
              </a:rPr>
            </a:br>
            <a:r>
              <a:rPr lang="fr-FR" sz="1800" b="1" dirty="0" smtClean="0">
                <a:solidFill>
                  <a:schemeClr val="bg2"/>
                </a:solidFill>
              </a:rPr>
              <a:t>2. Nous sommes 10+10 et nous sommes au bout des </a:t>
            </a:r>
            <a:r>
              <a:rPr lang="fr-FR" sz="1800" b="1" dirty="0" smtClean="0">
                <a:solidFill>
                  <a:schemeClr val="bg2"/>
                </a:solidFill>
              </a:rPr>
              <a:t>doigts: </a:t>
            </a:r>
            <a:r>
              <a:rPr lang="fr-FR" sz="1800" b="1" dirty="0" smtClean="0">
                <a:solidFill>
                  <a:schemeClr val="bg2"/>
                </a:solidFill>
              </a:rPr>
              <a:t>les  (   L O G N S E )</a:t>
            </a:r>
            <a:r>
              <a:rPr lang="fr-FR" sz="1800" dirty="0" smtClean="0">
                <a:solidFill>
                  <a:schemeClr val="bg2"/>
                </a:solidFill>
              </a:rPr>
              <a:t/>
            </a:r>
            <a:br>
              <a:rPr lang="fr-FR" sz="1800" dirty="0" smtClean="0">
                <a:solidFill>
                  <a:schemeClr val="bg2"/>
                </a:solidFill>
              </a:rPr>
            </a:br>
            <a:r>
              <a:rPr lang="fr-FR" sz="1800" b="1" dirty="0" smtClean="0">
                <a:solidFill>
                  <a:schemeClr val="bg2"/>
                </a:solidFill>
              </a:rPr>
              <a:t>3. Partie du corps séparant le bras de </a:t>
            </a:r>
            <a:r>
              <a:rPr lang="fr-FR" sz="1800" b="1" dirty="0" smtClean="0">
                <a:solidFill>
                  <a:schemeClr val="bg2"/>
                </a:solidFill>
              </a:rPr>
              <a:t>l'avant-bras: </a:t>
            </a:r>
            <a:r>
              <a:rPr lang="fr-FR" sz="1800" b="1" dirty="0" smtClean="0">
                <a:solidFill>
                  <a:schemeClr val="bg2"/>
                </a:solidFill>
              </a:rPr>
              <a:t>le  (   D O C E U )</a:t>
            </a:r>
            <a:r>
              <a:rPr lang="fr-FR" sz="1800" dirty="0" smtClean="0">
                <a:solidFill>
                  <a:schemeClr val="bg2"/>
                </a:solidFill>
              </a:rPr>
              <a:t/>
            </a:r>
            <a:br>
              <a:rPr lang="fr-FR" sz="1800" dirty="0" smtClean="0">
                <a:solidFill>
                  <a:schemeClr val="bg2"/>
                </a:solidFill>
              </a:rPr>
            </a:br>
            <a:r>
              <a:rPr lang="fr-FR" sz="1800" b="1" dirty="0" smtClean="0">
                <a:solidFill>
                  <a:schemeClr val="bg2"/>
                </a:solidFill>
              </a:rPr>
              <a:t>4. Partie du corps ayant pour but </a:t>
            </a:r>
            <a:r>
              <a:rPr lang="fr-FR" sz="1800" b="1" dirty="0" smtClean="0">
                <a:solidFill>
                  <a:schemeClr val="bg2"/>
                </a:solidFill>
              </a:rPr>
              <a:t>d'entendre: </a:t>
            </a:r>
            <a:r>
              <a:rPr lang="fr-FR" sz="1800" b="1" dirty="0" smtClean="0">
                <a:solidFill>
                  <a:schemeClr val="bg2"/>
                </a:solidFill>
              </a:rPr>
              <a:t>les  (   I L R S E E O L  )</a:t>
            </a:r>
            <a:endParaRPr lang="ru-RU" sz="1800" dirty="0">
              <a:solidFill>
                <a:schemeClr val="bg2"/>
              </a:solidFill>
            </a:endParaRPr>
          </a:p>
        </p:txBody>
      </p:sp>
      <p:sp>
        <p:nvSpPr>
          <p:cNvPr id="120" name="Прямоугольник 119"/>
          <p:cNvSpPr/>
          <p:nvPr/>
        </p:nvSpPr>
        <p:spPr>
          <a:xfrm>
            <a:off x="4432848" y="658313"/>
            <a:ext cx="732893" cy="461665"/>
          </a:xfrm>
          <a:prstGeom prst="rect">
            <a:avLst/>
          </a:prstGeom>
        </p:spPr>
        <p:txBody>
          <a:bodyPr wrap="none">
            <a:spAutoFit/>
          </a:bodyPr>
          <a:lstStyle/>
          <a:p>
            <a:r>
              <a:rPr lang="fr-FR" sz="2400" b="1" dirty="0" smtClean="0">
                <a:solidFill>
                  <a:srgbClr val="FF0000"/>
                </a:solidFill>
              </a:rPr>
              <a:t>Nez</a:t>
            </a:r>
            <a:endParaRPr lang="ru-RU" sz="2000" dirty="0">
              <a:solidFill>
                <a:srgbClr val="FF0000"/>
              </a:solidFill>
            </a:endParaRPr>
          </a:p>
        </p:txBody>
      </p:sp>
      <p:sp>
        <p:nvSpPr>
          <p:cNvPr id="121" name="Прямоугольник 120"/>
          <p:cNvSpPr/>
          <p:nvPr/>
        </p:nvSpPr>
        <p:spPr>
          <a:xfrm>
            <a:off x="3879857" y="1158379"/>
            <a:ext cx="1226618" cy="461665"/>
          </a:xfrm>
          <a:prstGeom prst="rect">
            <a:avLst/>
          </a:prstGeom>
        </p:spPr>
        <p:txBody>
          <a:bodyPr wrap="none">
            <a:spAutoFit/>
          </a:bodyPr>
          <a:lstStyle/>
          <a:p>
            <a:r>
              <a:rPr lang="fr-FR" sz="2400" b="1" dirty="0" smtClean="0">
                <a:solidFill>
                  <a:srgbClr val="FF0000"/>
                </a:solidFill>
              </a:rPr>
              <a:t>Ongles</a:t>
            </a:r>
            <a:endParaRPr lang="ru-RU" sz="2000" dirty="0">
              <a:solidFill>
                <a:srgbClr val="FF0000"/>
              </a:solidFill>
            </a:endParaRPr>
          </a:p>
        </p:txBody>
      </p:sp>
      <p:sp>
        <p:nvSpPr>
          <p:cNvPr id="122" name="Прямоугольник 121"/>
          <p:cNvSpPr/>
          <p:nvPr/>
        </p:nvSpPr>
        <p:spPr>
          <a:xfrm>
            <a:off x="2559644" y="1757425"/>
            <a:ext cx="1141659" cy="461665"/>
          </a:xfrm>
          <a:prstGeom prst="rect">
            <a:avLst/>
          </a:prstGeom>
        </p:spPr>
        <p:txBody>
          <a:bodyPr wrap="none">
            <a:spAutoFit/>
          </a:bodyPr>
          <a:lstStyle/>
          <a:p>
            <a:r>
              <a:rPr lang="fr-FR" sz="2400" b="1" dirty="0" smtClean="0">
                <a:solidFill>
                  <a:srgbClr val="FF0000"/>
                </a:solidFill>
              </a:rPr>
              <a:t>Coude</a:t>
            </a:r>
            <a:endParaRPr lang="ru-RU" sz="2000" dirty="0">
              <a:solidFill>
                <a:srgbClr val="FF0000"/>
              </a:solidFill>
            </a:endParaRPr>
          </a:p>
        </p:txBody>
      </p:sp>
      <p:sp>
        <p:nvSpPr>
          <p:cNvPr id="123" name="Прямоугольник 122"/>
          <p:cNvSpPr/>
          <p:nvPr/>
        </p:nvSpPr>
        <p:spPr>
          <a:xfrm>
            <a:off x="3022601" y="2301387"/>
            <a:ext cx="1313180" cy="461665"/>
          </a:xfrm>
          <a:prstGeom prst="rect">
            <a:avLst/>
          </a:prstGeom>
        </p:spPr>
        <p:txBody>
          <a:bodyPr wrap="none">
            <a:spAutoFit/>
          </a:bodyPr>
          <a:lstStyle/>
          <a:p>
            <a:r>
              <a:rPr lang="fr-FR" sz="2400" b="1" dirty="0" smtClean="0">
                <a:solidFill>
                  <a:srgbClr val="FF0000"/>
                </a:solidFill>
              </a:rPr>
              <a:t>Oreilles</a:t>
            </a:r>
            <a:endParaRPr lang="ru-RU" sz="2000" dirty="0">
              <a:solidFill>
                <a:srgbClr val="FF0000"/>
              </a:solidFill>
            </a:endParaRPr>
          </a:p>
        </p:txBody>
      </p:sp>
    </p:spTree>
    <p:extLst>
      <p:ext uri="{BB962C8B-B14F-4D97-AF65-F5344CB8AC3E}">
        <p14:creationId xmlns:p14="http://schemas.microsoft.com/office/powerpoint/2010/main" val="1077817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0"/>
                                        </p:tgtEl>
                                        <p:attrNameLst>
                                          <p:attrName>style.visibility</p:attrName>
                                        </p:attrNameLst>
                                      </p:cBhvr>
                                      <p:to>
                                        <p:strVal val="visible"/>
                                      </p:to>
                                    </p:set>
                                    <p:animEffect transition="in" filter="wipe(down)">
                                      <p:cBhvr>
                                        <p:cTn id="7" dur="500"/>
                                        <p:tgtEl>
                                          <p:spTgt spid="12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21"/>
                                        </p:tgtEl>
                                        <p:attrNameLst>
                                          <p:attrName>style.visibility</p:attrName>
                                        </p:attrNameLst>
                                      </p:cBhvr>
                                      <p:to>
                                        <p:strVal val="visible"/>
                                      </p:to>
                                    </p:set>
                                    <p:animEffect transition="in" filter="wipe(down)">
                                      <p:cBhvr>
                                        <p:cTn id="12" dur="500"/>
                                        <p:tgtEl>
                                          <p:spTgt spid="12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22"/>
                                        </p:tgtEl>
                                        <p:attrNameLst>
                                          <p:attrName>style.visibility</p:attrName>
                                        </p:attrNameLst>
                                      </p:cBhvr>
                                      <p:to>
                                        <p:strVal val="visible"/>
                                      </p:to>
                                    </p:set>
                                    <p:animEffect transition="in" filter="wipe(down)">
                                      <p:cBhvr>
                                        <p:cTn id="17" dur="500"/>
                                        <p:tgtEl>
                                          <p:spTgt spid="12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23"/>
                                        </p:tgtEl>
                                        <p:attrNameLst>
                                          <p:attrName>style.visibility</p:attrName>
                                        </p:attrNameLst>
                                      </p:cBhvr>
                                      <p:to>
                                        <p:strVal val="visible"/>
                                      </p:to>
                                    </p:set>
                                    <p:animEffect transition="in" filter="wipe(down)">
                                      <p:cBhvr>
                                        <p:cTn id="22" dur="500"/>
                                        <p:tgtEl>
                                          <p:spTgt spid="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 grpId="0"/>
      <p:bldP spid="121" grpId="0"/>
      <p:bldP spid="122" grpId="0"/>
      <p:bldP spid="123" grpId="0"/>
    </p:bldLst>
  </p:timing>
</p:sld>
</file>

<file path=ppt/theme/theme1.xml><?xml version="1.0" encoding="utf-8"?>
<a:theme xmlns:a="http://schemas.openxmlformats.org/drawingml/2006/main" name="Office Theme">
  <a:themeElements>
    <a:clrScheme name="i9_Aqua Teal Dark">
      <a:dk1>
        <a:srgbClr val="FFFFFF"/>
      </a:dk1>
      <a:lt1>
        <a:srgbClr val="2B2B2D"/>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10.xml><?xml version="1.0" encoding="utf-8"?>
<a:theme xmlns:a="http://schemas.openxmlformats.org/drawingml/2006/main" name="9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3.xml><?xml version="1.0" encoding="utf-8"?>
<a:theme xmlns:a="http://schemas.openxmlformats.org/drawingml/2006/main" name="2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4.xml><?xml version="1.0" encoding="utf-8"?>
<a:theme xmlns:a="http://schemas.openxmlformats.org/drawingml/2006/main" name="3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5.xml><?xml version="1.0" encoding="utf-8"?>
<a:theme xmlns:a="http://schemas.openxmlformats.org/drawingml/2006/main" name="4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6.xml><?xml version="1.0" encoding="utf-8"?>
<a:theme xmlns:a="http://schemas.openxmlformats.org/drawingml/2006/main" name="5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7.xml><?xml version="1.0" encoding="utf-8"?>
<a:theme xmlns:a="http://schemas.openxmlformats.org/drawingml/2006/main" name="6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8.xml><?xml version="1.0" encoding="utf-8"?>
<a:theme xmlns:a="http://schemas.openxmlformats.org/drawingml/2006/main" name="7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9.xml><?xml version="1.0" encoding="utf-8"?>
<a:theme xmlns:a="http://schemas.openxmlformats.org/drawingml/2006/main" name="8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docProps/app.xml><?xml version="1.0" encoding="utf-8"?>
<Properties xmlns="http://schemas.openxmlformats.org/officeDocument/2006/extended-properties" xmlns:vt="http://schemas.openxmlformats.org/officeDocument/2006/docPropsVTypes">
  <Template/>
  <TotalTime>150988</TotalTime>
  <Words>409</Words>
  <Application>Microsoft Office PowerPoint</Application>
  <PresentationFormat>Произвольный</PresentationFormat>
  <Paragraphs>45</Paragraphs>
  <Slides>18</Slides>
  <Notes>0</Notes>
  <HiddenSlides>0</HiddenSlides>
  <MMClips>0</MMClips>
  <ScaleCrop>false</ScaleCrop>
  <HeadingPairs>
    <vt:vector size="4" baseType="variant">
      <vt:variant>
        <vt:lpstr>Тема</vt:lpstr>
      </vt:variant>
      <vt:variant>
        <vt:i4>10</vt:i4>
      </vt:variant>
      <vt:variant>
        <vt:lpstr>Заголовки слайдов</vt:lpstr>
      </vt:variant>
      <vt:variant>
        <vt:i4>18</vt:i4>
      </vt:variant>
    </vt:vector>
  </HeadingPairs>
  <TitlesOfParts>
    <vt:vector size="28" baseType="lpstr">
      <vt:lpstr>Office Theme</vt:lpstr>
      <vt:lpstr>1_Office Theme</vt:lpstr>
      <vt:lpstr>2_Office Theme</vt:lpstr>
      <vt:lpstr>3_Office Theme</vt:lpstr>
      <vt:lpstr>4_Office Theme</vt:lpstr>
      <vt:lpstr>5_Office Theme</vt:lpstr>
      <vt:lpstr>6_Office Theme</vt:lpstr>
      <vt:lpstr>7_Office Theme</vt:lpstr>
      <vt:lpstr>8_Office Theme</vt:lpstr>
      <vt:lpstr>9_Office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Exprimer son accord/désaccord</vt:lpstr>
      <vt:lpstr>Exprimer son accord/désaccord</vt:lpstr>
      <vt:lpstr>Activité </vt:lpstr>
      <vt:lpstr>Faites vos phrases en utilisant le vocabulaire du document ci-dessous:  </vt:lpstr>
      <vt:lpstr>Презентация PowerPoint</vt:lpstr>
      <vt:lpstr>Activités  pour le travail indépendant</vt:lpstr>
      <vt:lpstr>Activités  pour le travail indépendant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asdf</dc:title>
  <dc:creator>DesignSmash</dc:creator>
  <cp:lastModifiedBy>Admin</cp:lastModifiedBy>
  <cp:revision>1448</cp:revision>
  <dcterms:created xsi:type="dcterms:W3CDTF">2014-10-08T23:03:32Z</dcterms:created>
  <dcterms:modified xsi:type="dcterms:W3CDTF">2020-11-05T01:37:35Z</dcterms:modified>
</cp:coreProperties>
</file>