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5.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6.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7.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8.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9.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898" r:id="rId3"/>
    <p:sldMasterId id="2147483957" r:id="rId4"/>
    <p:sldMasterId id="2147484016" r:id="rId5"/>
    <p:sldMasterId id="2147484075" r:id="rId6"/>
    <p:sldMasterId id="2147484134" r:id="rId7"/>
    <p:sldMasterId id="2147484193" r:id="rId8"/>
    <p:sldMasterId id="2147484252" r:id="rId9"/>
    <p:sldMasterId id="2147484311" r:id="rId10"/>
  </p:sldMasterIdLst>
  <p:notesMasterIdLst>
    <p:notesMasterId r:id="rId31"/>
  </p:notesMasterIdLst>
  <p:sldIdLst>
    <p:sldId id="1356" r:id="rId11"/>
    <p:sldId id="1402" r:id="rId12"/>
    <p:sldId id="1414" r:id="rId13"/>
    <p:sldId id="1415" r:id="rId14"/>
    <p:sldId id="1416" r:id="rId15"/>
    <p:sldId id="1417" r:id="rId16"/>
    <p:sldId id="1418" r:id="rId17"/>
    <p:sldId id="1419" r:id="rId18"/>
    <p:sldId id="1404" r:id="rId19"/>
    <p:sldId id="1420" r:id="rId20"/>
    <p:sldId id="1426" r:id="rId21"/>
    <p:sldId id="1427" r:id="rId22"/>
    <p:sldId id="1421" r:id="rId23"/>
    <p:sldId id="1428" r:id="rId24"/>
    <p:sldId id="1422" r:id="rId25"/>
    <p:sldId id="1429" r:id="rId26"/>
    <p:sldId id="1430" r:id="rId27"/>
    <p:sldId id="1431" r:id="rId28"/>
    <p:sldId id="1424" r:id="rId29"/>
    <p:sldId id="1423" r:id="rId30"/>
  </p:sldIdLst>
  <p:sldSz cx="9144000" cy="5143500" type="screen16x9"/>
  <p:notesSz cx="6858000" cy="9144000"/>
  <p:defaultTextStyle>
    <a:defPPr>
      <a:defRPr lang="en-US"/>
    </a:defPPr>
    <a:lvl1pPr marL="0" algn="l" defTabSz="914233" rtl="0" eaLnBrk="1" latinLnBrk="0" hangingPunct="1">
      <a:defRPr sz="1800" kern="1200">
        <a:solidFill>
          <a:schemeClr val="tx1"/>
        </a:solidFill>
        <a:latin typeface="+mn-lt"/>
        <a:ea typeface="+mn-ea"/>
        <a:cs typeface="+mn-cs"/>
      </a:defRPr>
    </a:lvl1pPr>
    <a:lvl2pPr marL="457117" algn="l" defTabSz="914233" rtl="0" eaLnBrk="1" latinLnBrk="0" hangingPunct="1">
      <a:defRPr sz="1800" kern="1200">
        <a:solidFill>
          <a:schemeClr val="tx1"/>
        </a:solidFill>
        <a:latin typeface="+mn-lt"/>
        <a:ea typeface="+mn-ea"/>
        <a:cs typeface="+mn-cs"/>
      </a:defRPr>
    </a:lvl2pPr>
    <a:lvl3pPr marL="914233" algn="l" defTabSz="914233" rtl="0" eaLnBrk="1" latinLnBrk="0" hangingPunct="1">
      <a:defRPr sz="1800" kern="1200">
        <a:solidFill>
          <a:schemeClr val="tx1"/>
        </a:solidFill>
        <a:latin typeface="+mn-lt"/>
        <a:ea typeface="+mn-ea"/>
        <a:cs typeface="+mn-cs"/>
      </a:defRPr>
    </a:lvl3pPr>
    <a:lvl4pPr marL="1371349" algn="l" defTabSz="914233" rtl="0" eaLnBrk="1" latinLnBrk="0" hangingPunct="1">
      <a:defRPr sz="1800" kern="1200">
        <a:solidFill>
          <a:schemeClr val="tx1"/>
        </a:solidFill>
        <a:latin typeface="+mn-lt"/>
        <a:ea typeface="+mn-ea"/>
        <a:cs typeface="+mn-cs"/>
      </a:defRPr>
    </a:lvl4pPr>
    <a:lvl5pPr marL="1828465" algn="l" defTabSz="914233" rtl="0" eaLnBrk="1" latinLnBrk="0" hangingPunct="1">
      <a:defRPr sz="1800" kern="1200">
        <a:solidFill>
          <a:schemeClr val="tx1"/>
        </a:solidFill>
        <a:latin typeface="+mn-lt"/>
        <a:ea typeface="+mn-ea"/>
        <a:cs typeface="+mn-cs"/>
      </a:defRPr>
    </a:lvl5pPr>
    <a:lvl6pPr marL="2285582" algn="l" defTabSz="914233" rtl="0" eaLnBrk="1" latinLnBrk="0" hangingPunct="1">
      <a:defRPr sz="1800" kern="1200">
        <a:solidFill>
          <a:schemeClr val="tx1"/>
        </a:solidFill>
        <a:latin typeface="+mn-lt"/>
        <a:ea typeface="+mn-ea"/>
        <a:cs typeface="+mn-cs"/>
      </a:defRPr>
    </a:lvl6pPr>
    <a:lvl7pPr marL="2742698" algn="l" defTabSz="914233" rtl="0" eaLnBrk="1" latinLnBrk="0" hangingPunct="1">
      <a:defRPr sz="1800" kern="1200">
        <a:solidFill>
          <a:schemeClr val="tx1"/>
        </a:solidFill>
        <a:latin typeface="+mn-lt"/>
        <a:ea typeface="+mn-ea"/>
        <a:cs typeface="+mn-cs"/>
      </a:defRPr>
    </a:lvl7pPr>
    <a:lvl8pPr marL="3199816" algn="l" defTabSz="914233" rtl="0" eaLnBrk="1" latinLnBrk="0" hangingPunct="1">
      <a:defRPr sz="1800" kern="1200">
        <a:solidFill>
          <a:schemeClr val="tx1"/>
        </a:solidFill>
        <a:latin typeface="+mn-lt"/>
        <a:ea typeface="+mn-ea"/>
        <a:cs typeface="+mn-cs"/>
      </a:defRPr>
    </a:lvl8pPr>
    <a:lvl9pPr marL="3656933" algn="l" defTabSz="91423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1356"/>
            <p14:sldId id="1402"/>
            <p14:sldId id="1414"/>
            <p14:sldId id="1415"/>
            <p14:sldId id="1416"/>
            <p14:sldId id="1417"/>
            <p14:sldId id="1418"/>
            <p14:sldId id="1419"/>
            <p14:sldId id="1404"/>
            <p14:sldId id="1420"/>
            <p14:sldId id="1426"/>
            <p14:sldId id="1427"/>
            <p14:sldId id="1421"/>
            <p14:sldId id="1428"/>
            <p14:sldId id="1422"/>
            <p14:sldId id="1429"/>
            <p14:sldId id="1430"/>
            <p14:sldId id="1431"/>
            <p14:sldId id="1424"/>
            <p14:sldId id="1423"/>
          </p14:sldIdLst>
        </p14:section>
        <p14:section name="Custom icons" id="{AE7553D5-C09E-4928-A948-69A0E1F717F4}">
          <p14:sldIdLst/>
        </p14:section>
      </p14:sectionLst>
    </p:ext>
    <p:ext uri="{EFAFB233-063F-42B5-8137-9DF3F51BA10A}">
      <p15:sldGuideLst xmlns:p15="http://schemas.microsoft.com/office/powerpoint/2012/main" xmlns="">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CC6600"/>
    <a:srgbClr val="00FF99"/>
    <a:srgbClr val="FFFFFF"/>
    <a:srgbClr val="FF99FF"/>
    <a:srgbClr val="5F5F5F"/>
    <a:srgbClr val="000000"/>
    <a:srgbClr val="DDDDDD"/>
    <a:srgbClr val="B2B2B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4" autoAdjust="0"/>
    <p:restoredTop sz="95491" autoAdjust="0"/>
  </p:normalViewPr>
  <p:slideViewPr>
    <p:cSldViewPr snapToObjects="1">
      <p:cViewPr varScale="1">
        <p:scale>
          <a:sx n="94" d="100"/>
          <a:sy n="94" d="100"/>
        </p:scale>
        <p:origin x="-396" y="-102"/>
      </p:cViewPr>
      <p:guideLst>
        <p:guide orient="horz" pos="1178"/>
        <p:guide orient="horz" pos="821"/>
        <p:guide pos="2988"/>
        <p:guide pos="2489"/>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12/15/2020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457117" rtl="0" eaLnBrk="1" latinLnBrk="0" hangingPunct="1">
      <a:defRPr sz="1200" kern="1200">
        <a:solidFill>
          <a:schemeClr val="tx1"/>
        </a:solidFill>
        <a:latin typeface="+mn-lt"/>
        <a:ea typeface="+mn-ea"/>
        <a:cs typeface="+mn-cs"/>
      </a:defRPr>
    </a:lvl1pPr>
    <a:lvl2pPr marL="457117" algn="l" defTabSz="457117" rtl="0" eaLnBrk="1" latinLnBrk="0" hangingPunct="1">
      <a:defRPr sz="1200" kern="1200">
        <a:solidFill>
          <a:schemeClr val="tx1"/>
        </a:solidFill>
        <a:latin typeface="+mn-lt"/>
        <a:ea typeface="+mn-ea"/>
        <a:cs typeface="+mn-cs"/>
      </a:defRPr>
    </a:lvl2pPr>
    <a:lvl3pPr marL="914233" algn="l" defTabSz="457117" rtl="0" eaLnBrk="1" latinLnBrk="0" hangingPunct="1">
      <a:defRPr sz="1200" kern="1200">
        <a:solidFill>
          <a:schemeClr val="tx1"/>
        </a:solidFill>
        <a:latin typeface="+mn-lt"/>
        <a:ea typeface="+mn-ea"/>
        <a:cs typeface="+mn-cs"/>
      </a:defRPr>
    </a:lvl3pPr>
    <a:lvl4pPr marL="1371349" algn="l" defTabSz="457117" rtl="0" eaLnBrk="1" latinLnBrk="0" hangingPunct="1">
      <a:defRPr sz="1200" kern="1200">
        <a:solidFill>
          <a:schemeClr val="tx1"/>
        </a:solidFill>
        <a:latin typeface="+mn-lt"/>
        <a:ea typeface="+mn-ea"/>
        <a:cs typeface="+mn-cs"/>
      </a:defRPr>
    </a:lvl4pPr>
    <a:lvl5pPr marL="1828465" algn="l" defTabSz="457117" rtl="0" eaLnBrk="1" latinLnBrk="0" hangingPunct="1">
      <a:defRPr sz="1200" kern="1200">
        <a:solidFill>
          <a:schemeClr val="tx1"/>
        </a:solidFill>
        <a:latin typeface="+mn-lt"/>
        <a:ea typeface="+mn-ea"/>
        <a:cs typeface="+mn-cs"/>
      </a:defRPr>
    </a:lvl5pPr>
    <a:lvl6pPr marL="2285582" algn="l" defTabSz="457117" rtl="0" eaLnBrk="1" latinLnBrk="0" hangingPunct="1">
      <a:defRPr sz="1200" kern="1200">
        <a:solidFill>
          <a:schemeClr val="tx1"/>
        </a:solidFill>
        <a:latin typeface="+mn-lt"/>
        <a:ea typeface="+mn-ea"/>
        <a:cs typeface="+mn-cs"/>
      </a:defRPr>
    </a:lvl6pPr>
    <a:lvl7pPr marL="2742698" algn="l" defTabSz="457117" rtl="0" eaLnBrk="1" latinLnBrk="0" hangingPunct="1">
      <a:defRPr sz="1200" kern="1200">
        <a:solidFill>
          <a:schemeClr val="tx1"/>
        </a:solidFill>
        <a:latin typeface="+mn-lt"/>
        <a:ea typeface="+mn-ea"/>
        <a:cs typeface="+mn-cs"/>
      </a:defRPr>
    </a:lvl7pPr>
    <a:lvl8pPr marL="3199816" algn="l" defTabSz="457117" rtl="0" eaLnBrk="1" latinLnBrk="0" hangingPunct="1">
      <a:defRPr sz="1200" kern="1200">
        <a:solidFill>
          <a:schemeClr val="tx1"/>
        </a:solidFill>
        <a:latin typeface="+mn-lt"/>
        <a:ea typeface="+mn-ea"/>
        <a:cs typeface="+mn-cs"/>
      </a:defRPr>
    </a:lvl8pPr>
    <a:lvl9pPr marL="3656933" algn="l" defTabSz="45711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8588764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788254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734394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6490040"/>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759308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8056572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5445075"/>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1238398"/>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4478634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859581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8217993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5887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441673983"/>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21060697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9372506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059737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2264860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4599571"/>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7953379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004740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2879704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230595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5624394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0777"/>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144631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1103042"/>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2934559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69448454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47004813"/>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5654282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70782781"/>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6169294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92778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1049529"/>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524754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84411493"/>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908526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65319856"/>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07659327"/>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376199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4947252"/>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8302391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4913674"/>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8242145"/>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501526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2209674"/>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013079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00840087"/>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391056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15282144"/>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1795886"/>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069922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2346713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50087248"/>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0694424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95985714"/>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337666"/>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501876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8197899"/>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957483"/>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25336712"/>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1511925"/>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75526895"/>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3554646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971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95277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74637157"/>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536766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05414316"/>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17925"/>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84739480"/>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14137352"/>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59980346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536635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4646963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3542956"/>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79325710"/>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78865"/>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11143765"/>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7176381"/>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9216944"/>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419552"/>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18659093"/>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058827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995690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942819185"/>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39927953"/>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4229013295"/>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2664599"/>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368719438"/>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2173615"/>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35026498"/>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9004971"/>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18343775"/>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7089756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35087"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63316"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91544"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8603325"/>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4321615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1431757"/>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1335920"/>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61329368"/>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9532758"/>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604085"/>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98905847"/>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1945447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213886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56413030"/>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1501048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14393041"/>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64892834"/>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98644508"/>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4811051"/>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1904790"/>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23411978"/>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3054153"/>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517997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mod="1">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874513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474615073"/>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2225047"/>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1438644"/>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8620857"/>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3512394"/>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46020665"/>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2611329"/>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89484"/>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2640016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mod="1">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122582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1523801"/>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624357"/>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4204611979"/>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3345225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084663455"/>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813167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2469915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8242434"/>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057911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7970541"/>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87634780"/>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0349317"/>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4084419"/>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6715209"/>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5025979"/>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4859617"/>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12189205"/>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637520106"/>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5681426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543864297"/>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05969785"/>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68246473"/>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21077410"/>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83518894"/>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458112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20844325"/>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3985371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034822"/>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9054913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5241816"/>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70873418"/>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15128631"/>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9740518"/>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1477694"/>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520135"/>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728032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92806086"/>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0601722"/>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703126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63522534"/>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1591985"/>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7036475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54303008"/>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51673689"/>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58081160"/>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4238"/>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15325510"/>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864105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674002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2562798"/>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02906902"/>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2459135"/>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3987314"/>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69522711"/>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8542638"/>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6501476"/>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0110151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9522032"/>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3944319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276325"/>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751273801"/>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885827430"/>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261610188"/>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382587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8641371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3155008"/>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37172055"/>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8872514"/>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05820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7397177"/>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7441884"/>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83712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9791823"/>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4901256"/>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8921212"/>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684108998"/>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0436009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152711316"/>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310278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329619792"/>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549348"/>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6989469"/>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8424114"/>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9737805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52762559"/>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47659027"/>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46711791"/>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7503975"/>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9324710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1485955"/>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4053736"/>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90906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334069922"/>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56720755"/>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4772028"/>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07146239"/>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668826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9859434"/>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215815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76425549"/>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83675552"/>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62623211"/>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315331"/>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491215007"/>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07769506"/>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7779177"/>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43225016"/>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7892315"/>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494718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1409437"/>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72592"/>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42762027"/>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3277465"/>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4966124"/>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35952007"/>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832920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3957833"/>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3767"/>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6818030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647117931"/>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706499140"/>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83926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243199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540403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4203627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5014318"/>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87956285"/>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6521871"/>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925660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5669123"/>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6635463"/>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8488220"/>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3277559"/>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440371156"/>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45125397"/>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88712811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73930922"/>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22918375"/>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91735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96651083"/>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53644569"/>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27671881"/>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459376"/>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0559708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29963594"/>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8258038"/>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111638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3432039"/>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84357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63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1842112"/>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1136257"/>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084502"/>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3738756"/>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04591908"/>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45829942"/>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7960403"/>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1547641"/>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04908387"/>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5538710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82320944"/>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30587942"/>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5961946"/>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00761908"/>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8548458"/>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25301988"/>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9184753"/>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5549622"/>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2060359"/>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478595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7024025"/>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948993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6918537"/>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0554033"/>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999708"/>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347856"/>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27809"/>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45208348"/>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629704791"/>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32351690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3030319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814303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589600"/>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65375422"/>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6508567"/>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3978236"/>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5677539"/>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03975483"/>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8864557"/>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1108107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6198012"/>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91406028"/>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745939814"/>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9427246"/>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080949"/>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10362642"/>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826579514"/>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4655413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5122622"/>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4017823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58933061"/>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65096231"/>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3573466"/>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19045411"/>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9905018"/>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0448446"/>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69614714"/>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4238369"/>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705642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3610450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91936585"/>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9342117"/>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06186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68643185"/>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36938554"/>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8816792"/>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338044"/>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94223741"/>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8495250"/>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459155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7267805"/>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22046640"/>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3169967"/>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258972636"/>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4460341"/>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3859978"/>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4821724"/>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8060300"/>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774034"/>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4066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0189643"/>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40690328"/>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2995185"/>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3896411"/>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974346"/>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35101975"/>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570310023"/>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080018092"/>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963876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83011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3181289"/>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87527327"/>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8309109"/>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85322904"/>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921681"/>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5815082"/>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9619123"/>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5374876"/>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0258689"/>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778674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355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447707661"/>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57371461"/>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042634309"/>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1258891"/>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89772925"/>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0008128"/>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40478455"/>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227354"/>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39890063"/>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876726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35492868"/>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2045072"/>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914944"/>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28353028"/>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6520186"/>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7666038"/>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1971335"/>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89035701"/>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23407615"/>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5548311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81889966"/>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32014347"/>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45091896"/>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43848918"/>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4624364"/>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81394912"/>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87389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1081107"/>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59898024"/>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946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398850"/>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79047380"/>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8509571"/>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23307807"/>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5282134"/>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96222851"/>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83511663"/>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5383918"/>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0328776"/>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84022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484568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28756705"/>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51485"/>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92792694"/>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824627144"/>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213416047"/>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640504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0413566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3144827"/>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470453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230456"/>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99972214"/>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9010900"/>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5441194"/>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5051984"/>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6633513"/>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8332972"/>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66162546"/>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863108031"/>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3832132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11722723"/>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0239444"/>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645574992"/>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84596754"/>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17947868"/>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45094559"/>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64610202"/>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5196826"/>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65684238"/>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8918283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2617912"/>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84457527"/>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804011"/>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9422350"/>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2442303"/>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43296181"/>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71316317"/>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7171822"/>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63792268"/>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7052674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46780366"/>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2198145"/>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50023260"/>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2405943"/>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2821934"/>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85297982"/>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37672075"/>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2375048"/>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47504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0926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0" y="3735426"/>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3735426"/>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16" name="bg object 16"/>
          <p:cNvSpPr/>
          <p:nvPr/>
        </p:nvSpPr>
        <p:spPr>
          <a:xfrm>
            <a:off x="106003" y="849895"/>
            <a:ext cx="8961725" cy="419935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800"/>
          </a:p>
        </p:txBody>
      </p:sp>
      <p:sp>
        <p:nvSpPr>
          <p:cNvPr id="17" name="bg object 17"/>
          <p:cNvSpPr/>
          <p:nvPr/>
        </p:nvSpPr>
        <p:spPr>
          <a:xfrm>
            <a:off x="106015" y="112796"/>
            <a:ext cx="8961725" cy="68043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200" b="1" i="0">
                <a:solidFill>
                  <a:srgbClr val="FEFEFE"/>
                </a:solidFill>
                <a:latin typeface="Arial"/>
                <a:cs typeface="Arial"/>
              </a:defRPr>
            </a:lvl1pPr>
          </a:lstStyle>
          <a:p>
            <a:endParaRPr/>
          </a:p>
        </p:txBody>
      </p:sp>
      <p:sp>
        <p:nvSpPr>
          <p:cNvPr id="3" name="Holder 3"/>
          <p:cNvSpPr>
            <a:spLocks noGrp="1"/>
          </p:cNvSpPr>
          <p:nvPr>
            <p:ph sz="half" idx="2"/>
          </p:nvPr>
        </p:nvSpPr>
        <p:spPr>
          <a:xfrm>
            <a:off x="393480" y="1142502"/>
            <a:ext cx="2893251" cy="341498"/>
          </a:xfrm>
          <a:prstGeom prst="rect">
            <a:avLst/>
          </a:prstGeom>
        </p:spPr>
        <p:txBody>
          <a:bodyPr wrap="square" lIns="0" tIns="0" rIns="0" bIns="0">
            <a:spAutoFit/>
          </a:bodyPr>
          <a:lstStyle>
            <a:lvl1pPr>
              <a:defRPr sz="2200" b="0" i="0">
                <a:solidFill>
                  <a:srgbClr val="FEFEFE"/>
                </a:solidFill>
                <a:latin typeface="Arial"/>
                <a:cs typeface="Arial"/>
              </a:defRPr>
            </a:lvl1pPr>
          </a:lstStyle>
          <a:p>
            <a:endParaRPr/>
          </a:p>
        </p:txBody>
      </p:sp>
      <p:sp>
        <p:nvSpPr>
          <p:cNvPr id="4" name="Holder 4"/>
          <p:cNvSpPr>
            <a:spLocks noGrp="1"/>
          </p:cNvSpPr>
          <p:nvPr>
            <p:ph sz="half" idx="3"/>
          </p:nvPr>
        </p:nvSpPr>
        <p:spPr>
          <a:xfrm>
            <a:off x="4709161" y="1183005"/>
            <a:ext cx="3977640" cy="2308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7073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49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077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mod="1">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mod="1">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52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hyperlink" Target="https://twitter.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hyperlink" Target="https://www.facebook.com" TargetMode="Externa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hyperlink" Target="https://www.linkedin.com/" TargetMode="Externa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43.xml"/><Relationship Id="rId18" Type="http://schemas.openxmlformats.org/officeDocument/2006/relationships/slideLayout" Target="../slideLayouts/slideLayout548.xml"/><Relationship Id="rId26" Type="http://schemas.openxmlformats.org/officeDocument/2006/relationships/slideLayout" Target="../slideLayouts/slideLayout556.xml"/><Relationship Id="rId39" Type="http://schemas.openxmlformats.org/officeDocument/2006/relationships/slideLayout" Target="../slideLayouts/slideLayout569.xml"/><Relationship Id="rId21" Type="http://schemas.openxmlformats.org/officeDocument/2006/relationships/slideLayout" Target="../slideLayouts/slideLayout551.xml"/><Relationship Id="rId34" Type="http://schemas.openxmlformats.org/officeDocument/2006/relationships/slideLayout" Target="../slideLayouts/slideLayout564.xml"/><Relationship Id="rId42" Type="http://schemas.openxmlformats.org/officeDocument/2006/relationships/slideLayout" Target="../slideLayouts/slideLayout572.xml"/><Relationship Id="rId47" Type="http://schemas.openxmlformats.org/officeDocument/2006/relationships/slideLayout" Target="../slideLayouts/slideLayout577.xml"/><Relationship Id="rId50" Type="http://schemas.openxmlformats.org/officeDocument/2006/relationships/slideLayout" Target="../slideLayouts/slideLayout580.xml"/><Relationship Id="rId55" Type="http://schemas.openxmlformats.org/officeDocument/2006/relationships/slideLayout" Target="../slideLayouts/slideLayout585.xml"/><Relationship Id="rId7" Type="http://schemas.openxmlformats.org/officeDocument/2006/relationships/slideLayout" Target="../slideLayouts/slideLayout537.xml"/><Relationship Id="rId2" Type="http://schemas.openxmlformats.org/officeDocument/2006/relationships/slideLayout" Target="../slideLayouts/slideLayout532.xml"/><Relationship Id="rId16" Type="http://schemas.openxmlformats.org/officeDocument/2006/relationships/slideLayout" Target="../slideLayouts/slideLayout546.xml"/><Relationship Id="rId20" Type="http://schemas.openxmlformats.org/officeDocument/2006/relationships/slideLayout" Target="../slideLayouts/slideLayout550.xml"/><Relationship Id="rId29" Type="http://schemas.openxmlformats.org/officeDocument/2006/relationships/slideLayout" Target="../slideLayouts/slideLayout559.xml"/><Relationship Id="rId41" Type="http://schemas.openxmlformats.org/officeDocument/2006/relationships/slideLayout" Target="../slideLayouts/slideLayout571.xml"/><Relationship Id="rId54" Type="http://schemas.openxmlformats.org/officeDocument/2006/relationships/slideLayout" Target="../slideLayouts/slideLayout584.xml"/><Relationship Id="rId62" Type="http://schemas.openxmlformats.org/officeDocument/2006/relationships/hyperlink" Target="https://twitter.com/" TargetMode="Externa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24" Type="http://schemas.openxmlformats.org/officeDocument/2006/relationships/slideLayout" Target="../slideLayouts/slideLayout554.xml"/><Relationship Id="rId32" Type="http://schemas.openxmlformats.org/officeDocument/2006/relationships/slideLayout" Target="../slideLayouts/slideLayout562.xml"/><Relationship Id="rId37" Type="http://schemas.openxmlformats.org/officeDocument/2006/relationships/slideLayout" Target="../slideLayouts/slideLayout567.xml"/><Relationship Id="rId40" Type="http://schemas.openxmlformats.org/officeDocument/2006/relationships/slideLayout" Target="../slideLayouts/slideLayout570.xml"/><Relationship Id="rId45" Type="http://schemas.openxmlformats.org/officeDocument/2006/relationships/slideLayout" Target="../slideLayouts/slideLayout575.xml"/><Relationship Id="rId53" Type="http://schemas.openxmlformats.org/officeDocument/2006/relationships/slideLayout" Target="../slideLayouts/slideLayout583.xml"/><Relationship Id="rId58" Type="http://schemas.openxmlformats.org/officeDocument/2006/relationships/slideLayout" Target="../slideLayouts/slideLayout588.xml"/><Relationship Id="rId5" Type="http://schemas.openxmlformats.org/officeDocument/2006/relationships/slideLayout" Target="../slideLayouts/slideLayout535.xml"/><Relationship Id="rId15" Type="http://schemas.openxmlformats.org/officeDocument/2006/relationships/slideLayout" Target="../slideLayouts/slideLayout545.xml"/><Relationship Id="rId23" Type="http://schemas.openxmlformats.org/officeDocument/2006/relationships/slideLayout" Target="../slideLayouts/slideLayout553.xml"/><Relationship Id="rId28" Type="http://schemas.openxmlformats.org/officeDocument/2006/relationships/slideLayout" Target="../slideLayouts/slideLayout558.xml"/><Relationship Id="rId36" Type="http://schemas.openxmlformats.org/officeDocument/2006/relationships/slideLayout" Target="../slideLayouts/slideLayout566.xml"/><Relationship Id="rId49" Type="http://schemas.openxmlformats.org/officeDocument/2006/relationships/slideLayout" Target="../slideLayouts/slideLayout579.xml"/><Relationship Id="rId57" Type="http://schemas.openxmlformats.org/officeDocument/2006/relationships/slideLayout" Target="../slideLayouts/slideLayout587.xml"/><Relationship Id="rId61" Type="http://schemas.openxmlformats.org/officeDocument/2006/relationships/hyperlink" Target="https://www.linkedin.com/" TargetMode="External"/><Relationship Id="rId10" Type="http://schemas.openxmlformats.org/officeDocument/2006/relationships/slideLayout" Target="../slideLayouts/slideLayout540.xml"/><Relationship Id="rId19" Type="http://schemas.openxmlformats.org/officeDocument/2006/relationships/slideLayout" Target="../slideLayouts/slideLayout549.xml"/><Relationship Id="rId31" Type="http://schemas.openxmlformats.org/officeDocument/2006/relationships/slideLayout" Target="../slideLayouts/slideLayout561.xml"/><Relationship Id="rId44" Type="http://schemas.openxmlformats.org/officeDocument/2006/relationships/slideLayout" Target="../slideLayouts/slideLayout574.xml"/><Relationship Id="rId52" Type="http://schemas.openxmlformats.org/officeDocument/2006/relationships/slideLayout" Target="../slideLayouts/slideLayout582.xml"/><Relationship Id="rId60" Type="http://schemas.openxmlformats.org/officeDocument/2006/relationships/hyperlink" Target="https://www.facebook.com" TargetMode="External"/><Relationship Id="rId4" Type="http://schemas.openxmlformats.org/officeDocument/2006/relationships/slideLayout" Target="../slideLayouts/slideLayout534.xml"/><Relationship Id="rId9" Type="http://schemas.openxmlformats.org/officeDocument/2006/relationships/slideLayout" Target="../slideLayouts/slideLayout539.xml"/><Relationship Id="rId14" Type="http://schemas.openxmlformats.org/officeDocument/2006/relationships/slideLayout" Target="../slideLayouts/slideLayout544.xml"/><Relationship Id="rId22" Type="http://schemas.openxmlformats.org/officeDocument/2006/relationships/slideLayout" Target="../slideLayouts/slideLayout552.xml"/><Relationship Id="rId27" Type="http://schemas.openxmlformats.org/officeDocument/2006/relationships/slideLayout" Target="../slideLayouts/slideLayout557.xml"/><Relationship Id="rId30" Type="http://schemas.openxmlformats.org/officeDocument/2006/relationships/slideLayout" Target="../slideLayouts/slideLayout560.xml"/><Relationship Id="rId35" Type="http://schemas.openxmlformats.org/officeDocument/2006/relationships/slideLayout" Target="../slideLayouts/slideLayout565.xml"/><Relationship Id="rId43" Type="http://schemas.openxmlformats.org/officeDocument/2006/relationships/slideLayout" Target="../slideLayouts/slideLayout573.xml"/><Relationship Id="rId48" Type="http://schemas.openxmlformats.org/officeDocument/2006/relationships/slideLayout" Target="../slideLayouts/slideLayout578.xml"/><Relationship Id="rId56" Type="http://schemas.openxmlformats.org/officeDocument/2006/relationships/slideLayout" Target="../slideLayouts/slideLayout586.xml"/><Relationship Id="rId8" Type="http://schemas.openxmlformats.org/officeDocument/2006/relationships/slideLayout" Target="../slideLayouts/slideLayout538.xml"/><Relationship Id="rId51" Type="http://schemas.openxmlformats.org/officeDocument/2006/relationships/slideLayout" Target="../slideLayouts/slideLayout581.xml"/><Relationship Id="rId3" Type="http://schemas.openxmlformats.org/officeDocument/2006/relationships/slideLayout" Target="../slideLayouts/slideLayout533.xml"/><Relationship Id="rId12" Type="http://schemas.openxmlformats.org/officeDocument/2006/relationships/slideLayout" Target="../slideLayouts/slideLayout542.xml"/><Relationship Id="rId17" Type="http://schemas.openxmlformats.org/officeDocument/2006/relationships/slideLayout" Target="../slideLayouts/slideLayout547.xml"/><Relationship Id="rId25" Type="http://schemas.openxmlformats.org/officeDocument/2006/relationships/slideLayout" Target="../slideLayouts/slideLayout555.xml"/><Relationship Id="rId33" Type="http://schemas.openxmlformats.org/officeDocument/2006/relationships/slideLayout" Target="../slideLayouts/slideLayout563.xml"/><Relationship Id="rId38" Type="http://schemas.openxmlformats.org/officeDocument/2006/relationships/slideLayout" Target="../slideLayouts/slideLayout568.xml"/><Relationship Id="rId46" Type="http://schemas.openxmlformats.org/officeDocument/2006/relationships/slideLayout" Target="../slideLayouts/slideLayout576.xml"/><Relationship Id="rId5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theme" Target="../theme/theme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61" Type="http://schemas.openxmlformats.org/officeDocument/2006/relationships/hyperlink" Target="https://twitter.com/" TargetMode="Externa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hyperlink" Target="https://www.linkedin.com/" TargetMode="Externa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hyperlink" Target="https://www.facebook.com" TargetMode="Externa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50" Type="http://schemas.openxmlformats.org/officeDocument/2006/relationships/slideLayout" Target="../slideLayouts/slideLayout174.xml"/><Relationship Id="rId55" Type="http://schemas.openxmlformats.org/officeDocument/2006/relationships/slideLayout" Target="../slideLayouts/slideLayout179.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slideLayout" Target="../slideLayouts/slideLayout165.xml"/><Relationship Id="rId54" Type="http://schemas.openxmlformats.org/officeDocument/2006/relationships/slideLayout" Target="../slideLayouts/slideLayout178.xml"/><Relationship Id="rId62" Type="http://schemas.openxmlformats.org/officeDocument/2006/relationships/hyperlink" Target="https://twitter.com/" TargetMode="Externa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53" Type="http://schemas.openxmlformats.org/officeDocument/2006/relationships/slideLayout" Target="../slideLayouts/slideLayout177.xml"/><Relationship Id="rId58" Type="http://schemas.openxmlformats.org/officeDocument/2006/relationships/slideLayout" Target="../slideLayouts/slideLayout182.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 Id="rId57" Type="http://schemas.openxmlformats.org/officeDocument/2006/relationships/slideLayout" Target="../slideLayouts/slideLayout181.xml"/><Relationship Id="rId61" Type="http://schemas.openxmlformats.org/officeDocument/2006/relationships/hyperlink" Target="https://www.linkedin.com/" TargetMode="Externa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52" Type="http://schemas.openxmlformats.org/officeDocument/2006/relationships/slideLayout" Target="../slideLayouts/slideLayout176.xml"/><Relationship Id="rId60" Type="http://schemas.openxmlformats.org/officeDocument/2006/relationships/hyperlink" Target="https://www.facebook.com" TargetMode="Externa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56" Type="http://schemas.openxmlformats.org/officeDocument/2006/relationships/slideLayout" Target="../slideLayouts/slideLayout180.xml"/><Relationship Id="rId8" Type="http://schemas.openxmlformats.org/officeDocument/2006/relationships/slideLayout" Target="../slideLayouts/slideLayout132.xml"/><Relationship Id="rId51" Type="http://schemas.openxmlformats.org/officeDocument/2006/relationships/slideLayout" Target="../slideLayouts/slideLayout175.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46" Type="http://schemas.openxmlformats.org/officeDocument/2006/relationships/slideLayout" Target="../slideLayouts/slideLayout170.xml"/><Relationship Id="rId5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9" Type="http://schemas.openxmlformats.org/officeDocument/2006/relationships/slideLayout" Target="../slideLayouts/slideLayout221.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42" Type="http://schemas.openxmlformats.org/officeDocument/2006/relationships/slideLayout" Target="../slideLayouts/slideLayout224.xml"/><Relationship Id="rId47" Type="http://schemas.openxmlformats.org/officeDocument/2006/relationships/slideLayout" Target="../slideLayouts/slideLayout229.xml"/><Relationship Id="rId50" Type="http://schemas.openxmlformats.org/officeDocument/2006/relationships/slideLayout" Target="../slideLayouts/slideLayout232.xml"/><Relationship Id="rId55" Type="http://schemas.openxmlformats.org/officeDocument/2006/relationships/slideLayout" Target="../slideLayouts/slideLayout237.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41" Type="http://schemas.openxmlformats.org/officeDocument/2006/relationships/slideLayout" Target="../slideLayouts/slideLayout223.xml"/><Relationship Id="rId54" Type="http://schemas.openxmlformats.org/officeDocument/2006/relationships/slideLayout" Target="../slideLayouts/slideLayout236.xml"/><Relationship Id="rId62" Type="http://schemas.openxmlformats.org/officeDocument/2006/relationships/hyperlink" Target="https://twitter.com/" TargetMode="Externa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40" Type="http://schemas.openxmlformats.org/officeDocument/2006/relationships/slideLayout" Target="../slideLayouts/slideLayout222.xml"/><Relationship Id="rId45" Type="http://schemas.openxmlformats.org/officeDocument/2006/relationships/slideLayout" Target="../slideLayouts/slideLayout227.xml"/><Relationship Id="rId53" Type="http://schemas.openxmlformats.org/officeDocument/2006/relationships/slideLayout" Target="../slideLayouts/slideLayout235.xml"/><Relationship Id="rId58" Type="http://schemas.openxmlformats.org/officeDocument/2006/relationships/slideLayout" Target="../slideLayouts/slideLayout240.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49" Type="http://schemas.openxmlformats.org/officeDocument/2006/relationships/slideLayout" Target="../slideLayouts/slideLayout231.xml"/><Relationship Id="rId57" Type="http://schemas.openxmlformats.org/officeDocument/2006/relationships/slideLayout" Target="../slideLayouts/slideLayout239.xml"/><Relationship Id="rId61" Type="http://schemas.openxmlformats.org/officeDocument/2006/relationships/hyperlink" Target="https://www.linkedin.com/" TargetMode="Externa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4" Type="http://schemas.openxmlformats.org/officeDocument/2006/relationships/slideLayout" Target="../slideLayouts/slideLayout226.xml"/><Relationship Id="rId52" Type="http://schemas.openxmlformats.org/officeDocument/2006/relationships/slideLayout" Target="../slideLayouts/slideLayout234.xml"/><Relationship Id="rId60" Type="http://schemas.openxmlformats.org/officeDocument/2006/relationships/hyperlink" Target="https://www.facebook.com" TargetMode="Externa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43" Type="http://schemas.openxmlformats.org/officeDocument/2006/relationships/slideLayout" Target="../slideLayouts/slideLayout225.xml"/><Relationship Id="rId48" Type="http://schemas.openxmlformats.org/officeDocument/2006/relationships/slideLayout" Target="../slideLayouts/slideLayout230.xml"/><Relationship Id="rId56" Type="http://schemas.openxmlformats.org/officeDocument/2006/relationships/slideLayout" Target="../slideLayouts/slideLayout238.xml"/><Relationship Id="rId8" Type="http://schemas.openxmlformats.org/officeDocument/2006/relationships/slideLayout" Target="../slideLayouts/slideLayout190.xml"/><Relationship Id="rId51" Type="http://schemas.openxmlformats.org/officeDocument/2006/relationships/slideLayout" Target="../slideLayouts/slideLayout233.xml"/><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46" Type="http://schemas.openxmlformats.org/officeDocument/2006/relationships/slideLayout" Target="../slideLayouts/slideLayout228.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slideLayout" Target="../slideLayouts/slideLayout266.xml"/><Relationship Id="rId39" Type="http://schemas.openxmlformats.org/officeDocument/2006/relationships/slideLayout" Target="../slideLayouts/slideLayout279.xml"/><Relationship Id="rId21" Type="http://schemas.openxmlformats.org/officeDocument/2006/relationships/slideLayout" Target="../slideLayouts/slideLayout261.xml"/><Relationship Id="rId34" Type="http://schemas.openxmlformats.org/officeDocument/2006/relationships/slideLayout" Target="../slideLayouts/slideLayout274.xml"/><Relationship Id="rId42" Type="http://schemas.openxmlformats.org/officeDocument/2006/relationships/slideLayout" Target="../slideLayouts/slideLayout282.xml"/><Relationship Id="rId47" Type="http://schemas.openxmlformats.org/officeDocument/2006/relationships/slideLayout" Target="../slideLayouts/slideLayout287.xml"/><Relationship Id="rId50" Type="http://schemas.openxmlformats.org/officeDocument/2006/relationships/slideLayout" Target="../slideLayouts/slideLayout290.xml"/><Relationship Id="rId55" Type="http://schemas.openxmlformats.org/officeDocument/2006/relationships/slideLayout" Target="../slideLayouts/slideLayout295.xml"/><Relationship Id="rId7" Type="http://schemas.openxmlformats.org/officeDocument/2006/relationships/slideLayout" Target="../slideLayouts/slideLayout24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29" Type="http://schemas.openxmlformats.org/officeDocument/2006/relationships/slideLayout" Target="../slideLayouts/slideLayout269.xml"/><Relationship Id="rId41" Type="http://schemas.openxmlformats.org/officeDocument/2006/relationships/slideLayout" Target="../slideLayouts/slideLayout281.xml"/><Relationship Id="rId54" Type="http://schemas.openxmlformats.org/officeDocument/2006/relationships/slideLayout" Target="../slideLayouts/slideLayout294.xml"/><Relationship Id="rId62" Type="http://schemas.openxmlformats.org/officeDocument/2006/relationships/hyperlink" Target="https://twitter.com/" TargetMode="Externa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32" Type="http://schemas.openxmlformats.org/officeDocument/2006/relationships/slideLayout" Target="../slideLayouts/slideLayout272.xml"/><Relationship Id="rId37" Type="http://schemas.openxmlformats.org/officeDocument/2006/relationships/slideLayout" Target="../slideLayouts/slideLayout277.xml"/><Relationship Id="rId40" Type="http://schemas.openxmlformats.org/officeDocument/2006/relationships/slideLayout" Target="../slideLayouts/slideLayout280.xml"/><Relationship Id="rId45" Type="http://schemas.openxmlformats.org/officeDocument/2006/relationships/slideLayout" Target="../slideLayouts/slideLayout285.xml"/><Relationship Id="rId53" Type="http://schemas.openxmlformats.org/officeDocument/2006/relationships/slideLayout" Target="../slideLayouts/slideLayout293.xml"/><Relationship Id="rId58" Type="http://schemas.openxmlformats.org/officeDocument/2006/relationships/slideLayout" Target="../slideLayouts/slideLayout298.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36" Type="http://schemas.openxmlformats.org/officeDocument/2006/relationships/slideLayout" Target="../slideLayouts/slideLayout276.xml"/><Relationship Id="rId49" Type="http://schemas.openxmlformats.org/officeDocument/2006/relationships/slideLayout" Target="../slideLayouts/slideLayout289.xml"/><Relationship Id="rId57" Type="http://schemas.openxmlformats.org/officeDocument/2006/relationships/slideLayout" Target="../slideLayouts/slideLayout297.xml"/><Relationship Id="rId61" Type="http://schemas.openxmlformats.org/officeDocument/2006/relationships/hyperlink" Target="https://www.linkedin.com/" TargetMode="Externa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31" Type="http://schemas.openxmlformats.org/officeDocument/2006/relationships/slideLayout" Target="../slideLayouts/slideLayout271.xml"/><Relationship Id="rId44" Type="http://schemas.openxmlformats.org/officeDocument/2006/relationships/slideLayout" Target="../slideLayouts/slideLayout284.xml"/><Relationship Id="rId52" Type="http://schemas.openxmlformats.org/officeDocument/2006/relationships/slideLayout" Target="../slideLayouts/slideLayout292.xml"/><Relationship Id="rId60" Type="http://schemas.openxmlformats.org/officeDocument/2006/relationships/hyperlink" Target="https://www.facebook.com" TargetMode="Externa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 Id="rId30" Type="http://schemas.openxmlformats.org/officeDocument/2006/relationships/slideLayout" Target="../slideLayouts/slideLayout270.xml"/><Relationship Id="rId35" Type="http://schemas.openxmlformats.org/officeDocument/2006/relationships/slideLayout" Target="../slideLayouts/slideLayout275.xml"/><Relationship Id="rId43" Type="http://schemas.openxmlformats.org/officeDocument/2006/relationships/slideLayout" Target="../slideLayouts/slideLayout283.xml"/><Relationship Id="rId48" Type="http://schemas.openxmlformats.org/officeDocument/2006/relationships/slideLayout" Target="../slideLayouts/slideLayout288.xml"/><Relationship Id="rId56" Type="http://schemas.openxmlformats.org/officeDocument/2006/relationships/slideLayout" Target="../slideLayouts/slideLayout296.xml"/><Relationship Id="rId8" Type="http://schemas.openxmlformats.org/officeDocument/2006/relationships/slideLayout" Target="../slideLayouts/slideLayout248.xml"/><Relationship Id="rId51" Type="http://schemas.openxmlformats.org/officeDocument/2006/relationships/slideLayout" Target="../slideLayouts/slideLayout291.xml"/><Relationship Id="rId3" Type="http://schemas.openxmlformats.org/officeDocument/2006/relationships/slideLayout" Target="../slideLayouts/slideLayout243.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33" Type="http://schemas.openxmlformats.org/officeDocument/2006/relationships/slideLayout" Target="../slideLayouts/slideLayout273.xml"/><Relationship Id="rId38" Type="http://schemas.openxmlformats.org/officeDocument/2006/relationships/slideLayout" Target="../slideLayouts/slideLayout278.xml"/><Relationship Id="rId46" Type="http://schemas.openxmlformats.org/officeDocument/2006/relationships/slideLayout" Target="../slideLayouts/slideLayout286.xml"/><Relationship Id="rId5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slideLayout" Target="../slideLayouts/slideLayout324.xml"/><Relationship Id="rId39" Type="http://schemas.openxmlformats.org/officeDocument/2006/relationships/slideLayout" Target="../slideLayouts/slideLayout337.xml"/><Relationship Id="rId21" Type="http://schemas.openxmlformats.org/officeDocument/2006/relationships/slideLayout" Target="../slideLayouts/slideLayout319.xml"/><Relationship Id="rId34" Type="http://schemas.openxmlformats.org/officeDocument/2006/relationships/slideLayout" Target="../slideLayouts/slideLayout332.xml"/><Relationship Id="rId42" Type="http://schemas.openxmlformats.org/officeDocument/2006/relationships/slideLayout" Target="../slideLayouts/slideLayout340.xml"/><Relationship Id="rId47" Type="http://schemas.openxmlformats.org/officeDocument/2006/relationships/slideLayout" Target="../slideLayouts/slideLayout345.xml"/><Relationship Id="rId50" Type="http://schemas.openxmlformats.org/officeDocument/2006/relationships/slideLayout" Target="../slideLayouts/slideLayout348.xml"/><Relationship Id="rId55" Type="http://schemas.openxmlformats.org/officeDocument/2006/relationships/slideLayout" Target="../slideLayouts/slideLayout353.xml"/><Relationship Id="rId7" Type="http://schemas.openxmlformats.org/officeDocument/2006/relationships/slideLayout" Target="../slideLayouts/slideLayout305.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29" Type="http://schemas.openxmlformats.org/officeDocument/2006/relationships/slideLayout" Target="../slideLayouts/slideLayout327.xml"/><Relationship Id="rId41" Type="http://schemas.openxmlformats.org/officeDocument/2006/relationships/slideLayout" Target="../slideLayouts/slideLayout339.xml"/><Relationship Id="rId54" Type="http://schemas.openxmlformats.org/officeDocument/2006/relationships/slideLayout" Target="../slideLayouts/slideLayout352.xml"/><Relationship Id="rId62" Type="http://schemas.openxmlformats.org/officeDocument/2006/relationships/hyperlink" Target="https://twitter.com/" TargetMode="Externa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32" Type="http://schemas.openxmlformats.org/officeDocument/2006/relationships/slideLayout" Target="../slideLayouts/slideLayout330.xml"/><Relationship Id="rId37" Type="http://schemas.openxmlformats.org/officeDocument/2006/relationships/slideLayout" Target="../slideLayouts/slideLayout335.xml"/><Relationship Id="rId40" Type="http://schemas.openxmlformats.org/officeDocument/2006/relationships/slideLayout" Target="../slideLayouts/slideLayout338.xml"/><Relationship Id="rId45" Type="http://schemas.openxmlformats.org/officeDocument/2006/relationships/slideLayout" Target="../slideLayouts/slideLayout343.xml"/><Relationship Id="rId53" Type="http://schemas.openxmlformats.org/officeDocument/2006/relationships/slideLayout" Target="../slideLayouts/slideLayout351.xml"/><Relationship Id="rId58" Type="http://schemas.openxmlformats.org/officeDocument/2006/relationships/slideLayout" Target="../slideLayouts/slideLayout356.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slideLayout" Target="../slideLayouts/slideLayout326.xml"/><Relationship Id="rId36" Type="http://schemas.openxmlformats.org/officeDocument/2006/relationships/slideLayout" Target="../slideLayouts/slideLayout334.xml"/><Relationship Id="rId49" Type="http://schemas.openxmlformats.org/officeDocument/2006/relationships/slideLayout" Target="../slideLayouts/slideLayout347.xml"/><Relationship Id="rId57" Type="http://schemas.openxmlformats.org/officeDocument/2006/relationships/slideLayout" Target="../slideLayouts/slideLayout355.xml"/><Relationship Id="rId61" Type="http://schemas.openxmlformats.org/officeDocument/2006/relationships/hyperlink" Target="https://www.linkedin.com/" TargetMode="Externa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31" Type="http://schemas.openxmlformats.org/officeDocument/2006/relationships/slideLayout" Target="../slideLayouts/slideLayout329.xml"/><Relationship Id="rId44" Type="http://schemas.openxmlformats.org/officeDocument/2006/relationships/slideLayout" Target="../slideLayouts/slideLayout342.xml"/><Relationship Id="rId52" Type="http://schemas.openxmlformats.org/officeDocument/2006/relationships/slideLayout" Target="../slideLayouts/slideLayout350.xml"/><Relationship Id="rId60" Type="http://schemas.openxmlformats.org/officeDocument/2006/relationships/hyperlink" Target="https://www.facebook.com" TargetMode="Externa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slideLayout" Target="../slideLayouts/slideLayout325.xml"/><Relationship Id="rId30" Type="http://schemas.openxmlformats.org/officeDocument/2006/relationships/slideLayout" Target="../slideLayouts/slideLayout328.xml"/><Relationship Id="rId35" Type="http://schemas.openxmlformats.org/officeDocument/2006/relationships/slideLayout" Target="../slideLayouts/slideLayout333.xml"/><Relationship Id="rId43" Type="http://schemas.openxmlformats.org/officeDocument/2006/relationships/slideLayout" Target="../slideLayouts/slideLayout341.xml"/><Relationship Id="rId48" Type="http://schemas.openxmlformats.org/officeDocument/2006/relationships/slideLayout" Target="../slideLayouts/slideLayout346.xml"/><Relationship Id="rId56" Type="http://schemas.openxmlformats.org/officeDocument/2006/relationships/slideLayout" Target="../slideLayouts/slideLayout354.xml"/><Relationship Id="rId8" Type="http://schemas.openxmlformats.org/officeDocument/2006/relationships/slideLayout" Target="../slideLayouts/slideLayout306.xml"/><Relationship Id="rId51" Type="http://schemas.openxmlformats.org/officeDocument/2006/relationships/slideLayout" Target="../slideLayouts/slideLayout349.xml"/><Relationship Id="rId3" Type="http://schemas.openxmlformats.org/officeDocument/2006/relationships/slideLayout" Target="../slideLayouts/slideLayout301.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33" Type="http://schemas.openxmlformats.org/officeDocument/2006/relationships/slideLayout" Target="../slideLayouts/slideLayout331.xml"/><Relationship Id="rId38" Type="http://schemas.openxmlformats.org/officeDocument/2006/relationships/slideLayout" Target="../slideLayouts/slideLayout336.xml"/><Relationship Id="rId46" Type="http://schemas.openxmlformats.org/officeDocument/2006/relationships/slideLayout" Target="../slideLayouts/slideLayout344.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69.xml"/><Relationship Id="rId18" Type="http://schemas.openxmlformats.org/officeDocument/2006/relationships/slideLayout" Target="../slideLayouts/slideLayout374.xml"/><Relationship Id="rId26" Type="http://schemas.openxmlformats.org/officeDocument/2006/relationships/slideLayout" Target="../slideLayouts/slideLayout382.xml"/><Relationship Id="rId39" Type="http://schemas.openxmlformats.org/officeDocument/2006/relationships/slideLayout" Target="../slideLayouts/slideLayout395.xml"/><Relationship Id="rId21" Type="http://schemas.openxmlformats.org/officeDocument/2006/relationships/slideLayout" Target="../slideLayouts/slideLayout377.xml"/><Relationship Id="rId34" Type="http://schemas.openxmlformats.org/officeDocument/2006/relationships/slideLayout" Target="../slideLayouts/slideLayout390.xml"/><Relationship Id="rId42" Type="http://schemas.openxmlformats.org/officeDocument/2006/relationships/slideLayout" Target="../slideLayouts/slideLayout398.xml"/><Relationship Id="rId47" Type="http://schemas.openxmlformats.org/officeDocument/2006/relationships/slideLayout" Target="../slideLayouts/slideLayout403.xml"/><Relationship Id="rId50" Type="http://schemas.openxmlformats.org/officeDocument/2006/relationships/slideLayout" Target="../slideLayouts/slideLayout406.xml"/><Relationship Id="rId55" Type="http://schemas.openxmlformats.org/officeDocument/2006/relationships/slideLayout" Target="../slideLayouts/slideLayout411.xml"/><Relationship Id="rId7" Type="http://schemas.openxmlformats.org/officeDocument/2006/relationships/slideLayout" Target="../slideLayouts/slideLayout363.xml"/><Relationship Id="rId2" Type="http://schemas.openxmlformats.org/officeDocument/2006/relationships/slideLayout" Target="../slideLayouts/slideLayout358.xml"/><Relationship Id="rId16" Type="http://schemas.openxmlformats.org/officeDocument/2006/relationships/slideLayout" Target="../slideLayouts/slideLayout372.xml"/><Relationship Id="rId20" Type="http://schemas.openxmlformats.org/officeDocument/2006/relationships/slideLayout" Target="../slideLayouts/slideLayout376.xml"/><Relationship Id="rId29" Type="http://schemas.openxmlformats.org/officeDocument/2006/relationships/slideLayout" Target="../slideLayouts/slideLayout385.xml"/><Relationship Id="rId41" Type="http://schemas.openxmlformats.org/officeDocument/2006/relationships/slideLayout" Target="../slideLayouts/slideLayout397.xml"/><Relationship Id="rId54" Type="http://schemas.openxmlformats.org/officeDocument/2006/relationships/slideLayout" Target="../slideLayouts/slideLayout410.xml"/><Relationship Id="rId62" Type="http://schemas.openxmlformats.org/officeDocument/2006/relationships/hyperlink" Target="https://twitter.com/" TargetMode="Externa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24" Type="http://schemas.openxmlformats.org/officeDocument/2006/relationships/slideLayout" Target="../slideLayouts/slideLayout380.xml"/><Relationship Id="rId32" Type="http://schemas.openxmlformats.org/officeDocument/2006/relationships/slideLayout" Target="../slideLayouts/slideLayout388.xml"/><Relationship Id="rId37" Type="http://schemas.openxmlformats.org/officeDocument/2006/relationships/slideLayout" Target="../slideLayouts/slideLayout393.xml"/><Relationship Id="rId40" Type="http://schemas.openxmlformats.org/officeDocument/2006/relationships/slideLayout" Target="../slideLayouts/slideLayout396.xml"/><Relationship Id="rId45" Type="http://schemas.openxmlformats.org/officeDocument/2006/relationships/slideLayout" Target="../slideLayouts/slideLayout401.xml"/><Relationship Id="rId53" Type="http://schemas.openxmlformats.org/officeDocument/2006/relationships/slideLayout" Target="../slideLayouts/slideLayout409.xml"/><Relationship Id="rId58" Type="http://schemas.openxmlformats.org/officeDocument/2006/relationships/slideLayout" Target="../slideLayouts/slideLayout414.xml"/><Relationship Id="rId5" Type="http://schemas.openxmlformats.org/officeDocument/2006/relationships/slideLayout" Target="../slideLayouts/slideLayout361.xml"/><Relationship Id="rId15" Type="http://schemas.openxmlformats.org/officeDocument/2006/relationships/slideLayout" Target="../slideLayouts/slideLayout371.xml"/><Relationship Id="rId23" Type="http://schemas.openxmlformats.org/officeDocument/2006/relationships/slideLayout" Target="../slideLayouts/slideLayout379.xml"/><Relationship Id="rId28" Type="http://schemas.openxmlformats.org/officeDocument/2006/relationships/slideLayout" Target="../slideLayouts/slideLayout384.xml"/><Relationship Id="rId36" Type="http://schemas.openxmlformats.org/officeDocument/2006/relationships/slideLayout" Target="../slideLayouts/slideLayout392.xml"/><Relationship Id="rId49" Type="http://schemas.openxmlformats.org/officeDocument/2006/relationships/slideLayout" Target="../slideLayouts/slideLayout405.xml"/><Relationship Id="rId57" Type="http://schemas.openxmlformats.org/officeDocument/2006/relationships/slideLayout" Target="../slideLayouts/slideLayout413.xml"/><Relationship Id="rId61" Type="http://schemas.openxmlformats.org/officeDocument/2006/relationships/hyperlink" Target="https://www.linkedin.com/" TargetMode="External"/><Relationship Id="rId10" Type="http://schemas.openxmlformats.org/officeDocument/2006/relationships/slideLayout" Target="../slideLayouts/slideLayout366.xml"/><Relationship Id="rId19" Type="http://schemas.openxmlformats.org/officeDocument/2006/relationships/slideLayout" Target="../slideLayouts/slideLayout375.xml"/><Relationship Id="rId31" Type="http://schemas.openxmlformats.org/officeDocument/2006/relationships/slideLayout" Target="../slideLayouts/slideLayout387.xml"/><Relationship Id="rId44" Type="http://schemas.openxmlformats.org/officeDocument/2006/relationships/slideLayout" Target="../slideLayouts/slideLayout400.xml"/><Relationship Id="rId52" Type="http://schemas.openxmlformats.org/officeDocument/2006/relationships/slideLayout" Target="../slideLayouts/slideLayout408.xml"/><Relationship Id="rId60" Type="http://schemas.openxmlformats.org/officeDocument/2006/relationships/hyperlink" Target="https://www.facebook.com" TargetMode="Externa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slideLayout" Target="../slideLayouts/slideLayout370.xml"/><Relationship Id="rId22" Type="http://schemas.openxmlformats.org/officeDocument/2006/relationships/slideLayout" Target="../slideLayouts/slideLayout378.xml"/><Relationship Id="rId27" Type="http://schemas.openxmlformats.org/officeDocument/2006/relationships/slideLayout" Target="../slideLayouts/slideLayout383.xml"/><Relationship Id="rId30" Type="http://schemas.openxmlformats.org/officeDocument/2006/relationships/slideLayout" Target="../slideLayouts/slideLayout386.xml"/><Relationship Id="rId35" Type="http://schemas.openxmlformats.org/officeDocument/2006/relationships/slideLayout" Target="../slideLayouts/slideLayout391.xml"/><Relationship Id="rId43" Type="http://schemas.openxmlformats.org/officeDocument/2006/relationships/slideLayout" Target="../slideLayouts/slideLayout399.xml"/><Relationship Id="rId48" Type="http://schemas.openxmlformats.org/officeDocument/2006/relationships/slideLayout" Target="../slideLayouts/slideLayout404.xml"/><Relationship Id="rId56" Type="http://schemas.openxmlformats.org/officeDocument/2006/relationships/slideLayout" Target="../slideLayouts/slideLayout412.xml"/><Relationship Id="rId8" Type="http://schemas.openxmlformats.org/officeDocument/2006/relationships/slideLayout" Target="../slideLayouts/slideLayout364.xml"/><Relationship Id="rId51" Type="http://schemas.openxmlformats.org/officeDocument/2006/relationships/slideLayout" Target="../slideLayouts/slideLayout407.xml"/><Relationship Id="rId3" Type="http://schemas.openxmlformats.org/officeDocument/2006/relationships/slideLayout" Target="../slideLayouts/slideLayout359.xml"/><Relationship Id="rId12" Type="http://schemas.openxmlformats.org/officeDocument/2006/relationships/slideLayout" Target="../slideLayouts/slideLayout368.xml"/><Relationship Id="rId17" Type="http://schemas.openxmlformats.org/officeDocument/2006/relationships/slideLayout" Target="../slideLayouts/slideLayout373.xml"/><Relationship Id="rId25" Type="http://schemas.openxmlformats.org/officeDocument/2006/relationships/slideLayout" Target="../slideLayouts/slideLayout381.xml"/><Relationship Id="rId33" Type="http://schemas.openxmlformats.org/officeDocument/2006/relationships/slideLayout" Target="../slideLayouts/slideLayout389.xml"/><Relationship Id="rId38" Type="http://schemas.openxmlformats.org/officeDocument/2006/relationships/slideLayout" Target="../slideLayouts/slideLayout394.xml"/><Relationship Id="rId46" Type="http://schemas.openxmlformats.org/officeDocument/2006/relationships/slideLayout" Target="../slideLayouts/slideLayout402.xml"/><Relationship Id="rId5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27.xml"/><Relationship Id="rId18" Type="http://schemas.openxmlformats.org/officeDocument/2006/relationships/slideLayout" Target="../slideLayouts/slideLayout432.xml"/><Relationship Id="rId26" Type="http://schemas.openxmlformats.org/officeDocument/2006/relationships/slideLayout" Target="../slideLayouts/slideLayout440.xml"/><Relationship Id="rId39" Type="http://schemas.openxmlformats.org/officeDocument/2006/relationships/slideLayout" Target="../slideLayouts/slideLayout453.xml"/><Relationship Id="rId21" Type="http://schemas.openxmlformats.org/officeDocument/2006/relationships/slideLayout" Target="../slideLayouts/slideLayout435.xml"/><Relationship Id="rId34" Type="http://schemas.openxmlformats.org/officeDocument/2006/relationships/slideLayout" Target="../slideLayouts/slideLayout448.xml"/><Relationship Id="rId42" Type="http://schemas.openxmlformats.org/officeDocument/2006/relationships/slideLayout" Target="../slideLayouts/slideLayout456.xml"/><Relationship Id="rId47" Type="http://schemas.openxmlformats.org/officeDocument/2006/relationships/slideLayout" Target="../slideLayouts/slideLayout461.xml"/><Relationship Id="rId50" Type="http://schemas.openxmlformats.org/officeDocument/2006/relationships/slideLayout" Target="../slideLayouts/slideLayout464.xml"/><Relationship Id="rId55" Type="http://schemas.openxmlformats.org/officeDocument/2006/relationships/slideLayout" Target="../slideLayouts/slideLayout469.xml"/><Relationship Id="rId7" Type="http://schemas.openxmlformats.org/officeDocument/2006/relationships/slideLayout" Target="../slideLayouts/slideLayout421.xml"/><Relationship Id="rId2" Type="http://schemas.openxmlformats.org/officeDocument/2006/relationships/slideLayout" Target="../slideLayouts/slideLayout416.xml"/><Relationship Id="rId16" Type="http://schemas.openxmlformats.org/officeDocument/2006/relationships/slideLayout" Target="../slideLayouts/slideLayout430.xml"/><Relationship Id="rId20" Type="http://schemas.openxmlformats.org/officeDocument/2006/relationships/slideLayout" Target="../slideLayouts/slideLayout434.xml"/><Relationship Id="rId29" Type="http://schemas.openxmlformats.org/officeDocument/2006/relationships/slideLayout" Target="../slideLayouts/slideLayout443.xml"/><Relationship Id="rId41" Type="http://schemas.openxmlformats.org/officeDocument/2006/relationships/slideLayout" Target="../slideLayouts/slideLayout455.xml"/><Relationship Id="rId54" Type="http://schemas.openxmlformats.org/officeDocument/2006/relationships/slideLayout" Target="../slideLayouts/slideLayout468.xml"/><Relationship Id="rId62" Type="http://schemas.openxmlformats.org/officeDocument/2006/relationships/hyperlink" Target="https://twitter.com/" TargetMode="Externa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24" Type="http://schemas.openxmlformats.org/officeDocument/2006/relationships/slideLayout" Target="../slideLayouts/slideLayout438.xml"/><Relationship Id="rId32" Type="http://schemas.openxmlformats.org/officeDocument/2006/relationships/slideLayout" Target="../slideLayouts/slideLayout446.xml"/><Relationship Id="rId37" Type="http://schemas.openxmlformats.org/officeDocument/2006/relationships/slideLayout" Target="../slideLayouts/slideLayout451.xml"/><Relationship Id="rId40" Type="http://schemas.openxmlformats.org/officeDocument/2006/relationships/slideLayout" Target="../slideLayouts/slideLayout454.xml"/><Relationship Id="rId45" Type="http://schemas.openxmlformats.org/officeDocument/2006/relationships/slideLayout" Target="../slideLayouts/slideLayout459.xml"/><Relationship Id="rId53" Type="http://schemas.openxmlformats.org/officeDocument/2006/relationships/slideLayout" Target="../slideLayouts/slideLayout467.xml"/><Relationship Id="rId58" Type="http://schemas.openxmlformats.org/officeDocument/2006/relationships/slideLayout" Target="../slideLayouts/slideLayout472.xml"/><Relationship Id="rId5" Type="http://schemas.openxmlformats.org/officeDocument/2006/relationships/slideLayout" Target="../slideLayouts/slideLayout419.xml"/><Relationship Id="rId15" Type="http://schemas.openxmlformats.org/officeDocument/2006/relationships/slideLayout" Target="../slideLayouts/slideLayout429.xml"/><Relationship Id="rId23" Type="http://schemas.openxmlformats.org/officeDocument/2006/relationships/slideLayout" Target="../slideLayouts/slideLayout437.xml"/><Relationship Id="rId28" Type="http://schemas.openxmlformats.org/officeDocument/2006/relationships/slideLayout" Target="../slideLayouts/slideLayout442.xml"/><Relationship Id="rId36" Type="http://schemas.openxmlformats.org/officeDocument/2006/relationships/slideLayout" Target="../slideLayouts/slideLayout450.xml"/><Relationship Id="rId49" Type="http://schemas.openxmlformats.org/officeDocument/2006/relationships/slideLayout" Target="../slideLayouts/slideLayout463.xml"/><Relationship Id="rId57" Type="http://schemas.openxmlformats.org/officeDocument/2006/relationships/slideLayout" Target="../slideLayouts/slideLayout471.xml"/><Relationship Id="rId61" Type="http://schemas.openxmlformats.org/officeDocument/2006/relationships/hyperlink" Target="https://www.linkedin.com/" TargetMode="External"/><Relationship Id="rId10" Type="http://schemas.openxmlformats.org/officeDocument/2006/relationships/slideLayout" Target="../slideLayouts/slideLayout424.xml"/><Relationship Id="rId19" Type="http://schemas.openxmlformats.org/officeDocument/2006/relationships/slideLayout" Target="../slideLayouts/slideLayout433.xml"/><Relationship Id="rId31" Type="http://schemas.openxmlformats.org/officeDocument/2006/relationships/slideLayout" Target="../slideLayouts/slideLayout445.xml"/><Relationship Id="rId44" Type="http://schemas.openxmlformats.org/officeDocument/2006/relationships/slideLayout" Target="../slideLayouts/slideLayout458.xml"/><Relationship Id="rId52" Type="http://schemas.openxmlformats.org/officeDocument/2006/relationships/slideLayout" Target="../slideLayouts/slideLayout466.xml"/><Relationship Id="rId60" Type="http://schemas.openxmlformats.org/officeDocument/2006/relationships/hyperlink" Target="https://www.facebook.com" TargetMode="Externa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slideLayout" Target="../slideLayouts/slideLayout428.xml"/><Relationship Id="rId22" Type="http://schemas.openxmlformats.org/officeDocument/2006/relationships/slideLayout" Target="../slideLayouts/slideLayout436.xml"/><Relationship Id="rId27" Type="http://schemas.openxmlformats.org/officeDocument/2006/relationships/slideLayout" Target="../slideLayouts/slideLayout441.xml"/><Relationship Id="rId30" Type="http://schemas.openxmlformats.org/officeDocument/2006/relationships/slideLayout" Target="../slideLayouts/slideLayout444.xml"/><Relationship Id="rId35" Type="http://schemas.openxmlformats.org/officeDocument/2006/relationships/slideLayout" Target="../slideLayouts/slideLayout449.xml"/><Relationship Id="rId43" Type="http://schemas.openxmlformats.org/officeDocument/2006/relationships/slideLayout" Target="../slideLayouts/slideLayout457.xml"/><Relationship Id="rId48" Type="http://schemas.openxmlformats.org/officeDocument/2006/relationships/slideLayout" Target="../slideLayouts/slideLayout462.xml"/><Relationship Id="rId56" Type="http://schemas.openxmlformats.org/officeDocument/2006/relationships/slideLayout" Target="../slideLayouts/slideLayout470.xml"/><Relationship Id="rId8" Type="http://schemas.openxmlformats.org/officeDocument/2006/relationships/slideLayout" Target="../slideLayouts/slideLayout422.xml"/><Relationship Id="rId51" Type="http://schemas.openxmlformats.org/officeDocument/2006/relationships/slideLayout" Target="../slideLayouts/slideLayout465.xml"/><Relationship Id="rId3" Type="http://schemas.openxmlformats.org/officeDocument/2006/relationships/slideLayout" Target="../slideLayouts/slideLayout417.xml"/><Relationship Id="rId12" Type="http://schemas.openxmlformats.org/officeDocument/2006/relationships/slideLayout" Target="../slideLayouts/slideLayout426.xml"/><Relationship Id="rId17" Type="http://schemas.openxmlformats.org/officeDocument/2006/relationships/slideLayout" Target="../slideLayouts/slideLayout431.xml"/><Relationship Id="rId25" Type="http://schemas.openxmlformats.org/officeDocument/2006/relationships/slideLayout" Target="../slideLayouts/slideLayout439.xml"/><Relationship Id="rId33" Type="http://schemas.openxmlformats.org/officeDocument/2006/relationships/slideLayout" Target="../slideLayouts/slideLayout447.xml"/><Relationship Id="rId38" Type="http://schemas.openxmlformats.org/officeDocument/2006/relationships/slideLayout" Target="../slideLayouts/slideLayout452.xml"/><Relationship Id="rId46" Type="http://schemas.openxmlformats.org/officeDocument/2006/relationships/slideLayout" Target="../slideLayouts/slideLayout460.xml"/><Relationship Id="rId5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85.xml"/><Relationship Id="rId18" Type="http://schemas.openxmlformats.org/officeDocument/2006/relationships/slideLayout" Target="../slideLayouts/slideLayout490.xml"/><Relationship Id="rId26" Type="http://schemas.openxmlformats.org/officeDocument/2006/relationships/slideLayout" Target="../slideLayouts/slideLayout498.xml"/><Relationship Id="rId39" Type="http://schemas.openxmlformats.org/officeDocument/2006/relationships/slideLayout" Target="../slideLayouts/slideLayout511.xml"/><Relationship Id="rId21" Type="http://schemas.openxmlformats.org/officeDocument/2006/relationships/slideLayout" Target="../slideLayouts/slideLayout493.xml"/><Relationship Id="rId34" Type="http://schemas.openxmlformats.org/officeDocument/2006/relationships/slideLayout" Target="../slideLayouts/slideLayout506.xml"/><Relationship Id="rId42" Type="http://schemas.openxmlformats.org/officeDocument/2006/relationships/slideLayout" Target="../slideLayouts/slideLayout514.xml"/><Relationship Id="rId47" Type="http://schemas.openxmlformats.org/officeDocument/2006/relationships/slideLayout" Target="../slideLayouts/slideLayout519.xml"/><Relationship Id="rId50" Type="http://schemas.openxmlformats.org/officeDocument/2006/relationships/slideLayout" Target="../slideLayouts/slideLayout522.xml"/><Relationship Id="rId55" Type="http://schemas.openxmlformats.org/officeDocument/2006/relationships/slideLayout" Target="../slideLayouts/slideLayout527.xml"/><Relationship Id="rId7" Type="http://schemas.openxmlformats.org/officeDocument/2006/relationships/slideLayout" Target="../slideLayouts/slideLayout479.xml"/><Relationship Id="rId2" Type="http://schemas.openxmlformats.org/officeDocument/2006/relationships/slideLayout" Target="../slideLayouts/slideLayout474.xml"/><Relationship Id="rId16" Type="http://schemas.openxmlformats.org/officeDocument/2006/relationships/slideLayout" Target="../slideLayouts/slideLayout488.xml"/><Relationship Id="rId20" Type="http://schemas.openxmlformats.org/officeDocument/2006/relationships/slideLayout" Target="../slideLayouts/slideLayout492.xml"/><Relationship Id="rId29" Type="http://schemas.openxmlformats.org/officeDocument/2006/relationships/slideLayout" Target="../slideLayouts/slideLayout501.xml"/><Relationship Id="rId41" Type="http://schemas.openxmlformats.org/officeDocument/2006/relationships/slideLayout" Target="../slideLayouts/slideLayout513.xml"/><Relationship Id="rId54" Type="http://schemas.openxmlformats.org/officeDocument/2006/relationships/slideLayout" Target="../slideLayouts/slideLayout526.xml"/><Relationship Id="rId62" Type="http://schemas.openxmlformats.org/officeDocument/2006/relationships/hyperlink" Target="https://twitter.com/" TargetMode="Externa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24" Type="http://schemas.openxmlformats.org/officeDocument/2006/relationships/slideLayout" Target="../slideLayouts/slideLayout496.xml"/><Relationship Id="rId32" Type="http://schemas.openxmlformats.org/officeDocument/2006/relationships/slideLayout" Target="../slideLayouts/slideLayout504.xml"/><Relationship Id="rId37" Type="http://schemas.openxmlformats.org/officeDocument/2006/relationships/slideLayout" Target="../slideLayouts/slideLayout509.xml"/><Relationship Id="rId40" Type="http://schemas.openxmlformats.org/officeDocument/2006/relationships/slideLayout" Target="../slideLayouts/slideLayout512.xml"/><Relationship Id="rId45" Type="http://schemas.openxmlformats.org/officeDocument/2006/relationships/slideLayout" Target="../slideLayouts/slideLayout517.xml"/><Relationship Id="rId53" Type="http://schemas.openxmlformats.org/officeDocument/2006/relationships/slideLayout" Target="../slideLayouts/slideLayout525.xml"/><Relationship Id="rId58" Type="http://schemas.openxmlformats.org/officeDocument/2006/relationships/slideLayout" Target="../slideLayouts/slideLayout530.xml"/><Relationship Id="rId5" Type="http://schemas.openxmlformats.org/officeDocument/2006/relationships/slideLayout" Target="../slideLayouts/slideLayout477.xml"/><Relationship Id="rId15" Type="http://schemas.openxmlformats.org/officeDocument/2006/relationships/slideLayout" Target="../slideLayouts/slideLayout487.xml"/><Relationship Id="rId23" Type="http://schemas.openxmlformats.org/officeDocument/2006/relationships/slideLayout" Target="../slideLayouts/slideLayout495.xml"/><Relationship Id="rId28" Type="http://schemas.openxmlformats.org/officeDocument/2006/relationships/slideLayout" Target="../slideLayouts/slideLayout500.xml"/><Relationship Id="rId36" Type="http://schemas.openxmlformats.org/officeDocument/2006/relationships/slideLayout" Target="../slideLayouts/slideLayout508.xml"/><Relationship Id="rId49" Type="http://schemas.openxmlformats.org/officeDocument/2006/relationships/slideLayout" Target="../slideLayouts/slideLayout521.xml"/><Relationship Id="rId57" Type="http://schemas.openxmlformats.org/officeDocument/2006/relationships/slideLayout" Target="../slideLayouts/slideLayout529.xml"/><Relationship Id="rId61" Type="http://schemas.openxmlformats.org/officeDocument/2006/relationships/hyperlink" Target="https://www.linkedin.com/" TargetMode="External"/><Relationship Id="rId10" Type="http://schemas.openxmlformats.org/officeDocument/2006/relationships/slideLayout" Target="../slideLayouts/slideLayout482.xml"/><Relationship Id="rId19" Type="http://schemas.openxmlformats.org/officeDocument/2006/relationships/slideLayout" Target="../slideLayouts/slideLayout491.xml"/><Relationship Id="rId31" Type="http://schemas.openxmlformats.org/officeDocument/2006/relationships/slideLayout" Target="../slideLayouts/slideLayout503.xml"/><Relationship Id="rId44" Type="http://schemas.openxmlformats.org/officeDocument/2006/relationships/slideLayout" Target="../slideLayouts/slideLayout516.xml"/><Relationship Id="rId52" Type="http://schemas.openxmlformats.org/officeDocument/2006/relationships/slideLayout" Target="../slideLayouts/slideLayout524.xml"/><Relationship Id="rId60" Type="http://schemas.openxmlformats.org/officeDocument/2006/relationships/hyperlink" Target="https://www.facebook.com" TargetMode="Externa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slideLayout" Target="../slideLayouts/slideLayout486.xml"/><Relationship Id="rId22" Type="http://schemas.openxmlformats.org/officeDocument/2006/relationships/slideLayout" Target="../slideLayouts/slideLayout494.xml"/><Relationship Id="rId27" Type="http://schemas.openxmlformats.org/officeDocument/2006/relationships/slideLayout" Target="../slideLayouts/slideLayout499.xml"/><Relationship Id="rId30" Type="http://schemas.openxmlformats.org/officeDocument/2006/relationships/slideLayout" Target="../slideLayouts/slideLayout502.xml"/><Relationship Id="rId35" Type="http://schemas.openxmlformats.org/officeDocument/2006/relationships/slideLayout" Target="../slideLayouts/slideLayout507.xml"/><Relationship Id="rId43" Type="http://schemas.openxmlformats.org/officeDocument/2006/relationships/slideLayout" Target="../slideLayouts/slideLayout515.xml"/><Relationship Id="rId48" Type="http://schemas.openxmlformats.org/officeDocument/2006/relationships/slideLayout" Target="../slideLayouts/slideLayout520.xml"/><Relationship Id="rId56" Type="http://schemas.openxmlformats.org/officeDocument/2006/relationships/slideLayout" Target="../slideLayouts/slideLayout528.xml"/><Relationship Id="rId8" Type="http://schemas.openxmlformats.org/officeDocument/2006/relationships/slideLayout" Target="../slideLayouts/slideLayout480.xml"/><Relationship Id="rId51" Type="http://schemas.openxmlformats.org/officeDocument/2006/relationships/slideLayout" Target="../slideLayouts/slideLayout523.xml"/><Relationship Id="rId3" Type="http://schemas.openxmlformats.org/officeDocument/2006/relationships/slideLayout" Target="../slideLayouts/slideLayout475.xml"/><Relationship Id="rId12" Type="http://schemas.openxmlformats.org/officeDocument/2006/relationships/slideLayout" Target="../slideLayouts/slideLayout484.xml"/><Relationship Id="rId17" Type="http://schemas.openxmlformats.org/officeDocument/2006/relationships/slideLayout" Target="../slideLayouts/slideLayout489.xml"/><Relationship Id="rId25" Type="http://schemas.openxmlformats.org/officeDocument/2006/relationships/slideLayout" Target="../slideLayouts/slideLayout497.xml"/><Relationship Id="rId33" Type="http://schemas.openxmlformats.org/officeDocument/2006/relationships/slideLayout" Target="../slideLayouts/slideLayout505.xml"/><Relationship Id="rId38" Type="http://schemas.openxmlformats.org/officeDocument/2006/relationships/slideLayout" Target="../slideLayouts/slideLayout510.xml"/><Relationship Id="rId46" Type="http://schemas.openxmlformats.org/officeDocument/2006/relationships/slideLayout" Target="../slideLayouts/slideLayout518.xml"/><Relationship Id="rId5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solidFill>
                  <a:schemeClr val="tx1"/>
                </a:solidFill>
              </a:rPr>
              <a:pPr algn="ctr"/>
              <a:t>‹#›</a:t>
            </a:fld>
            <a:endParaRPr lang="en-US" sz="900" dirty="0">
              <a:solidFill>
                <a:schemeClr val="tx1"/>
              </a:solidFill>
            </a:endParaRPr>
          </a:p>
        </p:txBody>
      </p:sp>
      <p:sp>
        <p:nvSpPr>
          <p:cNvPr id="10" name="Oval 9"/>
          <p:cNvSpPr/>
          <p:nvPr/>
        </p:nvSpPr>
        <p:spPr>
          <a:xfrm>
            <a:off x="538557"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p:nvSpPr>
        <p:spPr>
          <a:xfrm>
            <a:off x="8351423"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p:nvSpPr>
        <p:spPr>
          <a:xfrm>
            <a:off x="802426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p:nvSpPr>
        <p:spPr>
          <a:xfrm rot="10800000">
            <a:off x="867858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69"/>
          </p:cNvPr>
          <p:cNvSpPr/>
          <p:nvPr/>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70"/>
          </p:cNvPr>
          <p:cNvSpPr/>
          <p:nvPr/>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71"/>
          </p:cNvPr>
          <p:cNvSpPr/>
          <p:nvPr/>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val="289061279"/>
      </p:ext>
    </p:extLst>
  </p:cSld>
  <p:clrMap bg1="dk1" tx1="lt1" bg2="dk2" tx2="lt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97" r:id="rId67"/>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76972523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 id="2147484361" r:id="rId50"/>
    <p:sldLayoutId id="2147484362" r:id="rId51"/>
    <p:sldLayoutId id="2147484363" r:id="rId52"/>
    <p:sldLayoutId id="2147484364" r:id="rId53"/>
    <p:sldLayoutId id="2147484365" r:id="rId54"/>
    <p:sldLayoutId id="2147484366" r:id="rId55"/>
    <p:sldLayoutId id="2147484367" r:id="rId56"/>
    <p:sldLayoutId id="2147484368" r:id="rId57"/>
    <p:sldLayoutId id="2147484369"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pPr algn="ctr"/>
              <a:t>‹#›</a:t>
            </a:fld>
            <a:endParaRPr lang="en-US" sz="900" dirty="0"/>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59"/>
          </p:cNvPr>
          <p:cNvSpPr/>
          <p:nvPr/>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60"/>
          </p:cNvPr>
          <p:cNvSpPr/>
          <p:nvPr/>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61"/>
          </p:cNvPr>
          <p:cNvSpPr/>
          <p:nvPr/>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147607437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 id="2147484004" r:id="rId47"/>
    <p:sldLayoutId id="2147484005" r:id="rId48"/>
    <p:sldLayoutId id="2147484006" r:id="rId49"/>
    <p:sldLayoutId id="2147484007" r:id="rId50"/>
    <p:sldLayoutId id="2147484008" r:id="rId51"/>
    <p:sldLayoutId id="2147484009" r:id="rId52"/>
    <p:sldLayoutId id="2147484010" r:id="rId53"/>
    <p:sldLayoutId id="2147484011" r:id="rId54"/>
    <p:sldLayoutId id="2147484012" r:id="rId55"/>
    <p:sldLayoutId id="2147484013" r:id="rId56"/>
    <p:sldLayoutId id="2147484014" r:id="rId57"/>
    <p:sldLayoutId id="2147484015"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92549406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87644815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 id="2147484119" r:id="rId44"/>
    <p:sldLayoutId id="2147484120" r:id="rId45"/>
    <p:sldLayoutId id="2147484121" r:id="rId46"/>
    <p:sldLayoutId id="2147484122" r:id="rId47"/>
    <p:sldLayoutId id="2147484123" r:id="rId48"/>
    <p:sldLayoutId id="2147484124" r:id="rId49"/>
    <p:sldLayoutId id="2147484125" r:id="rId50"/>
    <p:sldLayoutId id="2147484126" r:id="rId51"/>
    <p:sldLayoutId id="2147484127" r:id="rId52"/>
    <p:sldLayoutId id="2147484128" r:id="rId53"/>
    <p:sldLayoutId id="2147484129" r:id="rId54"/>
    <p:sldLayoutId id="2147484130" r:id="rId55"/>
    <p:sldLayoutId id="2147484131" r:id="rId56"/>
    <p:sldLayoutId id="2147484132" r:id="rId57"/>
    <p:sldLayoutId id="2147484133"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7984067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 id="2147484174" r:id="rId40"/>
    <p:sldLayoutId id="2147484175" r:id="rId41"/>
    <p:sldLayoutId id="2147484176" r:id="rId42"/>
    <p:sldLayoutId id="2147484177" r:id="rId43"/>
    <p:sldLayoutId id="2147484178" r:id="rId44"/>
    <p:sldLayoutId id="2147484179" r:id="rId45"/>
    <p:sldLayoutId id="2147484180" r:id="rId46"/>
    <p:sldLayoutId id="2147484181" r:id="rId47"/>
    <p:sldLayoutId id="2147484182" r:id="rId48"/>
    <p:sldLayoutId id="2147484183" r:id="rId49"/>
    <p:sldLayoutId id="2147484184" r:id="rId50"/>
    <p:sldLayoutId id="2147484185" r:id="rId51"/>
    <p:sldLayoutId id="2147484186" r:id="rId52"/>
    <p:sldLayoutId id="2147484187" r:id="rId53"/>
    <p:sldLayoutId id="2147484188" r:id="rId54"/>
    <p:sldLayoutId id="2147484189" r:id="rId55"/>
    <p:sldLayoutId id="2147484190" r:id="rId56"/>
    <p:sldLayoutId id="2147484191" r:id="rId57"/>
    <p:sldLayoutId id="2147484192"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27689102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 id="2147484231" r:id="rId38"/>
    <p:sldLayoutId id="2147484232" r:id="rId39"/>
    <p:sldLayoutId id="2147484233" r:id="rId40"/>
    <p:sldLayoutId id="2147484234" r:id="rId41"/>
    <p:sldLayoutId id="2147484235" r:id="rId42"/>
    <p:sldLayoutId id="2147484236" r:id="rId43"/>
    <p:sldLayoutId id="2147484237" r:id="rId44"/>
    <p:sldLayoutId id="2147484238" r:id="rId45"/>
    <p:sldLayoutId id="2147484239" r:id="rId46"/>
    <p:sldLayoutId id="2147484240" r:id="rId47"/>
    <p:sldLayoutId id="2147484241" r:id="rId48"/>
    <p:sldLayoutId id="2147484242" r:id="rId49"/>
    <p:sldLayoutId id="2147484243" r:id="rId50"/>
    <p:sldLayoutId id="2147484244" r:id="rId51"/>
    <p:sldLayoutId id="2147484245" r:id="rId52"/>
    <p:sldLayoutId id="2147484246" r:id="rId53"/>
    <p:sldLayoutId id="2147484247" r:id="rId54"/>
    <p:sldLayoutId id="2147484248" r:id="rId55"/>
    <p:sldLayoutId id="2147484249" r:id="rId56"/>
    <p:sldLayoutId id="2147484250" r:id="rId57"/>
    <p:sldLayoutId id="2147484251"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98338687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 id="2147484302" r:id="rId50"/>
    <p:sldLayoutId id="2147484303" r:id="rId51"/>
    <p:sldLayoutId id="2147484304" r:id="rId52"/>
    <p:sldLayoutId id="2147484305" r:id="rId53"/>
    <p:sldLayoutId id="2147484306" r:id="rId54"/>
    <p:sldLayoutId id="2147484307" r:id="rId55"/>
    <p:sldLayoutId id="2147484308" r:id="rId56"/>
    <p:sldLayoutId id="2147484309" r:id="rId57"/>
    <p:sldLayoutId id="2147484310"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slide" Target="slide9.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jpeg"/><Relationship Id="rId10" Type="http://schemas.microsoft.com/office/2007/relationships/hdphoto" Target="../media/hdphoto6.wdp"/><Relationship Id="rId4" Type="http://schemas.openxmlformats.org/officeDocument/2006/relationships/image" Target="../media/image20.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9.xml"/><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 Target="slide18.xml"/><Relationship Id="rId7" Type="http://schemas.openxmlformats.org/officeDocument/2006/relationships/slide" Target="slide20.xml"/><Relationship Id="rId2" Type="http://schemas.openxmlformats.org/officeDocument/2006/relationships/image" Target="../media/image16.png"/><Relationship Id="rId1" Type="http://schemas.openxmlformats.org/officeDocument/2006/relationships/slideLayout" Target="../slideLayouts/slideLayout67.xml"/><Relationship Id="rId6" Type="http://schemas.openxmlformats.org/officeDocument/2006/relationships/slide" Target="slide16.xml"/><Relationship Id="rId5" Type="http://schemas.openxmlformats.org/officeDocument/2006/relationships/slide" Target="slide17.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10.xml"/><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11.xml"/><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3.xml"/><Relationship Id="rId1" Type="http://schemas.openxmlformats.org/officeDocument/2006/relationships/slideLayout" Target="../slideLayouts/slideLayout7.xml"/><Relationship Id="rId5" Type="http://schemas.openxmlformats.org/officeDocument/2006/relationships/slide" Target="slide14.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hyperlink" Target="http://www.planrest.ru/" TargetMode="External"/><Relationship Id="rId7" Type="http://schemas.openxmlformats.org/officeDocument/2006/relationships/image" Target="../media/image35.jpeg"/><Relationship Id="rId2" Type="http://schemas.openxmlformats.org/officeDocument/2006/relationships/hyperlink" Target="http://www.teztour.com/" TargetMode="Externa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hyperlink" Target="http://www.visituglich.com/" TargetMode="External"/><Relationship Id="rId4" Type="http://schemas.openxmlformats.org/officeDocument/2006/relationships/hyperlink" Target="http://www.zakaz@triattour.ru/"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67.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slide" Target="slide6.xml"/><Relationship Id="rId10" Type="http://schemas.openxmlformats.org/officeDocument/2006/relationships/image" Target="../media/image3.png"/><Relationship Id="rId4" Type="http://schemas.openxmlformats.org/officeDocument/2006/relationships/slide" Target="slide5.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jpe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 Target="slide13.xml"/><Relationship Id="rId7" Type="http://schemas.openxmlformats.org/officeDocument/2006/relationships/slide" Target="slide14.xml"/><Relationship Id="rId2" Type="http://schemas.openxmlformats.org/officeDocument/2006/relationships/image" Target="../media/image16.png"/><Relationship Id="rId1" Type="http://schemas.openxmlformats.org/officeDocument/2006/relationships/slideLayout" Target="../slideLayouts/slideLayout67.xml"/><Relationship Id="rId6" Type="http://schemas.openxmlformats.org/officeDocument/2006/relationships/slide" Target="slide11.xml"/><Relationship Id="rId5" Type="http://schemas.openxmlformats.org/officeDocument/2006/relationships/slide" Target="slide12.xml"/><Relationship Id="rId4" Type="http://schemas.openxmlformats.org/officeDocument/2006/relationships/slide" Target="slide10.xml"/><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xmlns="" id="{EE80F0AA-4DF1-4DBF-9AA2-5439157D8912}"/>
              </a:ext>
            </a:extLst>
          </p:cNvPr>
          <p:cNvSpPr/>
          <p:nvPr/>
        </p:nvSpPr>
        <p:spPr>
          <a:xfrm>
            <a:off x="1679" y="2436"/>
            <a:ext cx="9131586" cy="161854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a:p>
        </p:txBody>
      </p:sp>
      <p:sp>
        <p:nvSpPr>
          <p:cNvPr id="14" name="object 3">
            <a:extLst>
              <a:ext uri="{FF2B5EF4-FFF2-40B4-BE49-F238E27FC236}">
                <a16:creationId xmlns:a16="http://schemas.microsoft.com/office/drawing/2014/main" xmlns="" id="{648E54F6-8C15-4BB3-94E3-7B81F0C680D4}"/>
              </a:ext>
            </a:extLst>
          </p:cNvPr>
          <p:cNvSpPr txBox="1">
            <a:spLocks noGrp="1"/>
          </p:cNvSpPr>
          <p:nvPr>
            <p:ph type="title"/>
          </p:nvPr>
        </p:nvSpPr>
        <p:spPr>
          <a:xfrm>
            <a:off x="1566044" y="348917"/>
            <a:ext cx="3789140" cy="852744"/>
          </a:xfrm>
          <a:prstGeom prst="rect">
            <a:avLst/>
          </a:prstGeom>
        </p:spPr>
        <p:txBody>
          <a:bodyPr vert="horz" wrap="square" lIns="0" tIns="23151" rIns="0" bIns="0" rtlCol="0" anchor="ctr">
            <a:spAutoFit/>
          </a:bodyPr>
          <a:lstStyle/>
          <a:p>
            <a:pPr marL="20131" algn="l">
              <a:lnSpc>
                <a:spcPct val="100000"/>
              </a:lnSpc>
              <a:spcBef>
                <a:spcPts val="181"/>
              </a:spcBef>
            </a:pPr>
            <a:r>
              <a:rPr lang="en-US" sz="5400" b="1" spc="8" dirty="0" err="1">
                <a:solidFill>
                  <a:schemeClr val="bg1"/>
                </a:solidFill>
                <a:latin typeface="Arial" panose="020B0604020202020204" pitchFamily="34" charset="0"/>
                <a:cs typeface="Arial" panose="020B0604020202020204" pitchFamily="34" charset="0"/>
              </a:rPr>
              <a:t>Français</a:t>
            </a:r>
            <a:endParaRPr sz="5400" b="1" dirty="0">
              <a:solidFill>
                <a:schemeClr val="bg1"/>
              </a:solidFill>
              <a:latin typeface="Arial" panose="020B0604020202020204" pitchFamily="34" charset="0"/>
              <a:cs typeface="Arial" panose="020B0604020202020204" pitchFamily="34" charset="0"/>
            </a:endParaRPr>
          </a:p>
        </p:txBody>
      </p:sp>
      <p:sp>
        <p:nvSpPr>
          <p:cNvPr id="15" name="object 4">
            <a:extLst>
              <a:ext uri="{FF2B5EF4-FFF2-40B4-BE49-F238E27FC236}">
                <a16:creationId xmlns:a16="http://schemas.microsoft.com/office/drawing/2014/main" xmlns="" id="{96789AA7-9596-4F83-89FD-AEC28EE179F1}"/>
              </a:ext>
            </a:extLst>
          </p:cNvPr>
          <p:cNvSpPr txBox="1"/>
          <p:nvPr/>
        </p:nvSpPr>
        <p:spPr>
          <a:xfrm>
            <a:off x="1511925" y="2025111"/>
            <a:ext cx="3843260" cy="1007245"/>
          </a:xfrm>
          <a:prstGeom prst="rect">
            <a:avLst/>
          </a:prstGeom>
        </p:spPr>
        <p:txBody>
          <a:bodyPr vert="horz" wrap="square" lIns="0" tIns="22144" rIns="0" bIns="0" rtlCol="0">
            <a:spAutoFit/>
          </a:bodyPr>
          <a:lstStyle/>
          <a:p>
            <a:pPr marL="29189"/>
            <a:r>
              <a:rPr lang="fr-FR" sz="3200" dirty="0">
                <a:solidFill>
                  <a:srgbClr val="002060"/>
                </a:solidFill>
                <a:latin typeface="Arial"/>
                <a:cs typeface="Arial"/>
              </a:rPr>
              <a:t>Thème: </a:t>
            </a:r>
            <a:endParaRPr lang="fr-FR" sz="3200" dirty="0" smtClean="0">
              <a:solidFill>
                <a:srgbClr val="002060"/>
              </a:solidFill>
              <a:latin typeface="Arial"/>
              <a:cs typeface="Arial"/>
            </a:endParaRPr>
          </a:p>
          <a:p>
            <a:pPr marL="29189"/>
            <a:r>
              <a:rPr lang="fr-FR" sz="3200" b="1" dirty="0" smtClean="0">
                <a:solidFill>
                  <a:srgbClr val="002060"/>
                </a:solidFill>
                <a:latin typeface="Arial"/>
                <a:cs typeface="Arial"/>
              </a:rPr>
              <a:t>Voyage</a:t>
            </a:r>
            <a:r>
              <a:rPr lang="fr-FR" sz="3200" b="1" dirty="0">
                <a:solidFill>
                  <a:srgbClr val="002060"/>
                </a:solidFill>
                <a:latin typeface="Arial"/>
                <a:cs typeface="Arial"/>
              </a:rPr>
              <a:t>, </a:t>
            </a:r>
            <a:r>
              <a:rPr lang="fr-FR" sz="3200" b="1" dirty="0" smtClean="0">
                <a:solidFill>
                  <a:srgbClr val="002060"/>
                </a:solidFill>
                <a:latin typeface="Arial"/>
                <a:cs typeface="Arial"/>
              </a:rPr>
              <a:t>voyage </a:t>
            </a:r>
            <a:r>
              <a:rPr lang="fr-FR" sz="3200" b="1" dirty="0">
                <a:solidFill>
                  <a:srgbClr val="002060"/>
                </a:solidFill>
                <a:latin typeface="Arial"/>
                <a:cs typeface="Arial"/>
              </a:rPr>
              <a:t>... </a:t>
            </a:r>
            <a:endParaRPr sz="3200" b="1" dirty="0">
              <a:solidFill>
                <a:srgbClr val="002060"/>
              </a:solidFill>
              <a:latin typeface="Arial"/>
              <a:cs typeface="Arial"/>
            </a:endParaRPr>
          </a:p>
        </p:txBody>
      </p:sp>
      <p:sp>
        <p:nvSpPr>
          <p:cNvPr id="16" name="object 5">
            <a:extLst>
              <a:ext uri="{FF2B5EF4-FFF2-40B4-BE49-F238E27FC236}">
                <a16:creationId xmlns:a16="http://schemas.microsoft.com/office/drawing/2014/main" xmlns="" id="{A8BAE388-D6D2-40E9-8208-E39C1E0E7029}"/>
              </a:ext>
            </a:extLst>
          </p:cNvPr>
          <p:cNvSpPr/>
          <p:nvPr/>
        </p:nvSpPr>
        <p:spPr>
          <a:xfrm>
            <a:off x="695715" y="1874559"/>
            <a:ext cx="545620" cy="1187786"/>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a:p>
        </p:txBody>
      </p:sp>
      <p:sp>
        <p:nvSpPr>
          <p:cNvPr id="17" name="object 6">
            <a:extLst>
              <a:ext uri="{FF2B5EF4-FFF2-40B4-BE49-F238E27FC236}">
                <a16:creationId xmlns:a16="http://schemas.microsoft.com/office/drawing/2014/main" xmlns="" id="{ACB4B4C4-B96E-4D3D-A3B1-019ECDA735A1}"/>
              </a:ext>
            </a:extLst>
          </p:cNvPr>
          <p:cNvSpPr/>
          <p:nvPr/>
        </p:nvSpPr>
        <p:spPr>
          <a:xfrm>
            <a:off x="695715" y="3219822"/>
            <a:ext cx="545620" cy="1187786"/>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a:p>
        </p:txBody>
      </p:sp>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backgroundRemoval t="391" b="100000" l="0" r="98926"/>
                    </a14:imgEffect>
                  </a14:imgLayer>
                </a14:imgProps>
              </a:ext>
              <a:ext uri="{28A0092B-C50C-407E-A947-70E740481C1C}">
                <a14:useLocalDpi xmlns:a14="http://schemas.microsoft.com/office/drawing/2010/main" val="0"/>
              </a:ext>
            </a:extLst>
          </a:blip>
          <a:srcRect l="9518" t="2570" r="8447" b="5328"/>
          <a:stretch/>
        </p:blipFill>
        <p:spPr>
          <a:xfrm>
            <a:off x="6034778" y="1765435"/>
            <a:ext cx="2924088" cy="3126290"/>
          </a:xfrm>
          <a:prstGeom prst="rect">
            <a:avLst/>
          </a:prstGeom>
        </p:spPr>
      </p:pic>
      <p:sp>
        <p:nvSpPr>
          <p:cNvPr id="11" name="object 10">
            <a:extLst>
              <a:ext uri="{FF2B5EF4-FFF2-40B4-BE49-F238E27FC236}">
                <a16:creationId xmlns="" xmlns:a16="http://schemas.microsoft.com/office/drawing/2014/main" id="{27824596-7DE1-4136-95E4-49A51856B6D3}"/>
              </a:ext>
            </a:extLst>
          </p:cNvPr>
          <p:cNvSpPr/>
          <p:nvPr/>
        </p:nvSpPr>
        <p:spPr>
          <a:xfrm>
            <a:off x="7308304" y="238080"/>
            <a:ext cx="1152128" cy="821502"/>
          </a:xfrm>
          <a:custGeom>
            <a:avLst/>
            <a:gdLst/>
            <a:ahLst/>
            <a:cxnLst/>
            <a:rect l="l" t="t" r="r" b="b"/>
            <a:pathLst>
              <a:path w="603885" h="603885">
                <a:moveTo>
                  <a:pt x="0" y="0"/>
                </a:moveTo>
                <a:lnTo>
                  <a:pt x="603605" y="0"/>
                </a:lnTo>
                <a:lnTo>
                  <a:pt x="603605" y="603618"/>
                </a:lnTo>
                <a:lnTo>
                  <a:pt x="0" y="603618"/>
                </a:lnTo>
                <a:lnTo>
                  <a:pt x="0" y="0"/>
                </a:lnTo>
                <a:close/>
              </a:path>
            </a:pathLst>
          </a:custGeom>
          <a:solidFill>
            <a:srgbClr val="92D050"/>
          </a:solidFill>
          <a:ln w="30481">
            <a:solidFill>
              <a:srgbClr val="FEFEFE"/>
            </a:solidFill>
          </a:ln>
        </p:spPr>
        <p:txBody>
          <a:bodyPr wrap="square" lIns="0" tIns="0" rIns="0" bIns="0" rtlCol="0"/>
          <a:lstStyle/>
          <a:p>
            <a:endParaRPr sz="1132"/>
          </a:p>
        </p:txBody>
      </p:sp>
      <p:sp>
        <p:nvSpPr>
          <p:cNvPr id="12" name="object 12">
            <a:extLst>
              <a:ext uri="{FF2B5EF4-FFF2-40B4-BE49-F238E27FC236}">
                <a16:creationId xmlns="" xmlns:a16="http://schemas.microsoft.com/office/drawing/2014/main" id="{CAFE6579-511C-4CCB-9A5C-300ACC2F553A}"/>
              </a:ext>
            </a:extLst>
          </p:cNvPr>
          <p:cNvSpPr txBox="1"/>
          <p:nvPr/>
        </p:nvSpPr>
        <p:spPr>
          <a:xfrm>
            <a:off x="7406153" y="349280"/>
            <a:ext cx="945908" cy="570005"/>
          </a:xfrm>
          <a:prstGeom prst="rect">
            <a:avLst/>
          </a:prstGeom>
        </p:spPr>
        <p:txBody>
          <a:bodyPr vert="horz" wrap="square" lIns="0" tIns="15852" rIns="0" bIns="0" rtlCol="0">
            <a:spAutoFit/>
          </a:bodyPr>
          <a:lstStyle/>
          <a:p>
            <a:pPr algn="ctr"/>
            <a:r>
              <a:rPr lang="fr-FR" b="1" spc="10" dirty="0" smtClean="0">
                <a:solidFill>
                  <a:schemeClr val="bg1"/>
                </a:solidFill>
                <a:latin typeface="Arial"/>
                <a:cs typeface="Arial"/>
              </a:rPr>
              <a:t>11</a:t>
            </a:r>
          </a:p>
          <a:p>
            <a:pPr algn="ctr"/>
            <a:r>
              <a:rPr lang="fr-FR" b="1" spc="10" dirty="0" smtClean="0">
                <a:solidFill>
                  <a:schemeClr val="bg1"/>
                </a:solidFill>
                <a:latin typeface="Arial"/>
                <a:cs typeface="Arial"/>
              </a:rPr>
              <a:t>classe</a:t>
            </a:r>
            <a:endParaRPr dirty="0">
              <a:solidFill>
                <a:schemeClr val="bg1"/>
              </a:solidFill>
              <a:latin typeface="Arial"/>
              <a:cs typeface="Arial"/>
            </a:endParaRPr>
          </a:p>
        </p:txBody>
      </p:sp>
    </p:spTree>
    <p:extLst>
      <p:ext uri="{BB962C8B-B14F-4D97-AF65-F5344CB8AC3E}">
        <p14:creationId xmlns:p14="http://schemas.microsoft.com/office/powerpoint/2010/main" val="840335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366" y="58012"/>
            <a:ext cx="1620180" cy="1883668"/>
          </a:xfrm>
          <a:prstGeom prst="rect">
            <a:avLst/>
          </a:prstGeom>
          <a:ln>
            <a:noFill/>
          </a:ln>
          <a:effectLst>
            <a:softEdge rad="112500"/>
          </a:effectLst>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6"/>
            <a:ext cx="1583668" cy="1991680"/>
          </a:xfrm>
          <a:prstGeom prst="rect">
            <a:avLst/>
          </a:prstGeom>
          <a:ln>
            <a:noFill/>
          </a:ln>
          <a:effectLst>
            <a:softEdge rad="112500"/>
          </a:effectLst>
        </p:spPr>
      </p:pic>
      <p:pic>
        <p:nvPicPr>
          <p:cNvPr id="13" name="Рисунок 12"/>
          <p:cNvPicPr>
            <a:picLocks noChangeAspect="1"/>
          </p:cNvPicPr>
          <p:nvPr/>
        </p:nvPicPr>
        <p:blipFill rotWithShape="1">
          <a:blip r:embed="rId4">
            <a:extLst>
              <a:ext uri="{28A0092B-C50C-407E-A947-70E740481C1C}">
                <a14:useLocalDpi xmlns:a14="http://schemas.microsoft.com/office/drawing/2010/main" val="0"/>
              </a:ext>
            </a:extLst>
          </a:blip>
          <a:srcRect b="17111"/>
          <a:stretch/>
        </p:blipFill>
        <p:spPr>
          <a:xfrm>
            <a:off x="2987824" y="66340"/>
            <a:ext cx="1552696" cy="1945696"/>
          </a:xfrm>
          <a:prstGeom prst="rect">
            <a:avLst/>
          </a:prstGeom>
          <a:ln>
            <a:noFill/>
          </a:ln>
          <a:effectLst>
            <a:softEdge rad="112500"/>
          </a:effectLst>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66" y="1892340"/>
            <a:ext cx="2671939" cy="1913337"/>
          </a:xfrm>
          <a:prstGeom prst="rect">
            <a:avLst/>
          </a:prstGeom>
          <a:ln>
            <a:noFill/>
          </a:ln>
          <a:effectLst>
            <a:softEdge rad="112500"/>
          </a:effectLst>
        </p:spPr>
      </p:pic>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 y="3461580"/>
            <a:ext cx="2698983" cy="1681919"/>
          </a:xfrm>
          <a:prstGeom prst="rect">
            <a:avLst/>
          </a:prstGeom>
          <a:ln>
            <a:noFill/>
          </a:ln>
          <a:effectLst>
            <a:softEdge rad="112500"/>
          </a:effectLst>
        </p:spPr>
      </p:pic>
      <p:pic>
        <p:nvPicPr>
          <p:cNvPr id="18" name="Рисунок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7984" y="97743"/>
            <a:ext cx="1784833" cy="3363838"/>
          </a:xfrm>
          <a:prstGeom prst="rect">
            <a:avLst/>
          </a:prstGeom>
          <a:ln>
            <a:noFill/>
          </a:ln>
          <a:effectLst>
            <a:softEdge rad="112500"/>
          </a:effectLst>
        </p:spPr>
      </p:pic>
      <p:pic>
        <p:nvPicPr>
          <p:cNvPr id="20" name="Рисунок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2362" y="3003798"/>
            <a:ext cx="3388792" cy="2110916"/>
          </a:xfrm>
          <a:prstGeom prst="rect">
            <a:avLst/>
          </a:prstGeom>
          <a:ln>
            <a:noFill/>
          </a:ln>
          <a:effectLst>
            <a:softEdge rad="112500"/>
          </a:effectLst>
        </p:spPr>
      </p:pic>
      <p:pic>
        <p:nvPicPr>
          <p:cNvPr id="21" name="Рисунок 20"/>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b="9556"/>
          <a:stretch/>
        </p:blipFill>
        <p:spPr>
          <a:xfrm>
            <a:off x="2555776" y="1383618"/>
            <a:ext cx="3657041" cy="2520280"/>
          </a:xfrm>
          <a:prstGeom prst="rect">
            <a:avLst/>
          </a:prstGeom>
          <a:ln>
            <a:noFill/>
          </a:ln>
          <a:effectLst>
            <a:softEdge rad="112500"/>
          </a:effectLst>
        </p:spPr>
      </p:pic>
      <p:sp>
        <p:nvSpPr>
          <p:cNvPr id="22" name="Прямоугольник 21"/>
          <p:cNvSpPr/>
          <p:nvPr/>
        </p:nvSpPr>
        <p:spPr>
          <a:xfrm>
            <a:off x="71500" y="87474"/>
            <a:ext cx="8964996" cy="4968552"/>
          </a:xfrm>
          <a:prstGeom prst="rect">
            <a:avLst/>
          </a:prstGeom>
          <a:noFill/>
          <a:ln>
            <a:solidFill>
              <a:srgbClr val="FF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ru-RU"/>
          </a:p>
        </p:txBody>
      </p:sp>
      <p:sp>
        <p:nvSpPr>
          <p:cNvPr id="24" name="TextBox 23"/>
          <p:cNvSpPr txBox="1"/>
          <p:nvPr/>
        </p:nvSpPr>
        <p:spPr>
          <a:xfrm>
            <a:off x="6106855" y="4302539"/>
            <a:ext cx="2715667" cy="646331"/>
          </a:xfrm>
          <a:prstGeom prst="rect">
            <a:avLst/>
          </a:prstGeom>
          <a:noFill/>
        </p:spPr>
        <p:txBody>
          <a:bodyPr wrap="square" rtlCol="0">
            <a:spAutoFit/>
          </a:bodyPr>
          <a:lstStyle/>
          <a:p>
            <a:r>
              <a:rPr lang="fr-FR" dirty="0" smtClean="0"/>
              <a:t>Publicité  « Ah!  La  France!  J’adore! ...</a:t>
            </a:r>
            <a:endParaRPr lang="ru-RU" dirty="0"/>
          </a:p>
        </p:txBody>
      </p:sp>
      <p:pic>
        <p:nvPicPr>
          <p:cNvPr id="27" name="Рисунок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12817" y="97742"/>
            <a:ext cx="2809379" cy="4337495"/>
          </a:xfrm>
          <a:prstGeom prst="rect">
            <a:avLst/>
          </a:prstGeom>
          <a:ln>
            <a:noFill/>
          </a:ln>
          <a:effectLst>
            <a:softEdge rad="112500"/>
          </a:effectLst>
        </p:spPr>
      </p:pic>
      <p:sp>
        <p:nvSpPr>
          <p:cNvPr id="28" name="Управляющая кнопка: назад 27">
            <a:hlinkClick r:id="rId12" action="ppaction://hlinksldjump" highlightClick="1"/>
          </p:cNvPr>
          <p:cNvSpPr/>
          <p:nvPr/>
        </p:nvSpPr>
        <p:spPr>
          <a:xfrm>
            <a:off x="4520872" y="4774086"/>
            <a:ext cx="397275" cy="340628"/>
          </a:xfrm>
          <a:prstGeom prst="actionButtonBackPrevious">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31612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467544" y="303498"/>
            <a:ext cx="797525" cy="731701"/>
          </a:xfrm>
          <a:prstGeom prst="ellipse">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Управляющая кнопка: назад 2">
            <a:hlinkClick r:id="rId2" action="ppaction://hlinksldjump" highlightClick="1"/>
          </p:cNvPr>
          <p:cNvSpPr/>
          <p:nvPr/>
        </p:nvSpPr>
        <p:spPr>
          <a:xfrm>
            <a:off x="4520872" y="4802872"/>
            <a:ext cx="397275" cy="340628"/>
          </a:xfrm>
          <a:prstGeom prst="actionButtonBackPrevious">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619672" y="207683"/>
            <a:ext cx="4572000" cy="923330"/>
          </a:xfrm>
          <a:prstGeom prst="rect">
            <a:avLst/>
          </a:prstGeom>
        </p:spPr>
        <p:txBody>
          <a:bodyPr>
            <a:spAutoFit/>
          </a:bodyPr>
          <a:lstStyle/>
          <a:p>
            <a:pPr defTabSz="914298">
              <a:defRPr/>
            </a:pPr>
            <a:r>
              <a:rPr lang="en-US" b="1" kern="0" dirty="0">
                <a:solidFill>
                  <a:srgbClr val="57565A"/>
                </a:solidFill>
              </a:rPr>
              <a:t>Le  </a:t>
            </a:r>
            <a:r>
              <a:rPr lang="en-US" b="1" kern="0" dirty="0" err="1">
                <a:solidFill>
                  <a:srgbClr val="57565A"/>
                </a:solidFill>
              </a:rPr>
              <a:t>discours</a:t>
            </a:r>
            <a:r>
              <a:rPr lang="en-US" b="1" kern="0" dirty="0">
                <a:solidFill>
                  <a:srgbClr val="57565A"/>
                </a:solidFill>
              </a:rPr>
              <a:t>  </a:t>
            </a:r>
            <a:r>
              <a:rPr lang="en-US" b="1" kern="0" dirty="0" err="1">
                <a:solidFill>
                  <a:srgbClr val="57565A"/>
                </a:solidFill>
              </a:rPr>
              <a:t>rapporté</a:t>
            </a:r>
            <a:r>
              <a:rPr lang="en-US" b="1" kern="0" dirty="0">
                <a:solidFill>
                  <a:srgbClr val="57565A"/>
                </a:solidFill>
              </a:rPr>
              <a:t>:  </a:t>
            </a:r>
            <a:r>
              <a:rPr lang="en-US" b="1" kern="0" dirty="0" err="1">
                <a:solidFill>
                  <a:srgbClr val="57565A"/>
                </a:solidFill>
              </a:rPr>
              <a:t>Choisissez</a:t>
            </a:r>
            <a:r>
              <a:rPr lang="en-US" b="1" kern="0" dirty="0">
                <a:solidFill>
                  <a:srgbClr val="57565A"/>
                </a:solidFill>
              </a:rPr>
              <a:t>  </a:t>
            </a:r>
            <a:r>
              <a:rPr lang="en-US" b="1" kern="0" dirty="0" err="1">
                <a:solidFill>
                  <a:srgbClr val="57565A"/>
                </a:solidFill>
              </a:rPr>
              <a:t>l’une</a:t>
            </a:r>
            <a:r>
              <a:rPr lang="en-US" b="1" kern="0" dirty="0">
                <a:solidFill>
                  <a:srgbClr val="57565A"/>
                </a:solidFill>
              </a:rPr>
              <a:t>  des  interventions  de  la  table  </a:t>
            </a:r>
            <a:r>
              <a:rPr lang="en-US" b="1" kern="0" dirty="0" err="1">
                <a:solidFill>
                  <a:srgbClr val="57565A"/>
                </a:solidFill>
              </a:rPr>
              <a:t>ronde</a:t>
            </a:r>
            <a:r>
              <a:rPr lang="en-US" b="1" kern="0" dirty="0">
                <a:solidFill>
                  <a:srgbClr val="57565A"/>
                </a:solidFill>
              </a:rPr>
              <a:t>  et  </a:t>
            </a:r>
            <a:r>
              <a:rPr lang="en-US" b="1" kern="0" dirty="0" err="1">
                <a:solidFill>
                  <a:srgbClr val="57565A"/>
                </a:solidFill>
              </a:rPr>
              <a:t>racontez</a:t>
            </a:r>
            <a:r>
              <a:rPr lang="en-US" b="1" kern="0" dirty="0">
                <a:solidFill>
                  <a:srgbClr val="57565A"/>
                </a:solidFill>
              </a:rPr>
              <a:t>-la  par  </a:t>
            </a:r>
            <a:r>
              <a:rPr lang="en-US" b="1" kern="0" dirty="0" err="1">
                <a:solidFill>
                  <a:srgbClr val="57565A"/>
                </a:solidFill>
              </a:rPr>
              <a:t>écrit</a:t>
            </a:r>
            <a:r>
              <a:rPr lang="en-US" b="1" kern="0" dirty="0">
                <a:solidFill>
                  <a:srgbClr val="57565A"/>
                </a:solidFill>
              </a:rPr>
              <a:t>.</a:t>
            </a:r>
          </a:p>
        </p:txBody>
      </p:sp>
      <p:sp>
        <p:nvSpPr>
          <p:cNvPr id="5" name="Прямоугольник 4"/>
          <p:cNvSpPr/>
          <p:nvPr/>
        </p:nvSpPr>
        <p:spPr>
          <a:xfrm>
            <a:off x="323527" y="1524486"/>
            <a:ext cx="3132349" cy="2800767"/>
          </a:xfrm>
          <a:prstGeom prst="rect">
            <a:avLst/>
          </a:prstGeom>
        </p:spPr>
        <p:txBody>
          <a:bodyPr wrap="square">
            <a:spAutoFit/>
          </a:bodyPr>
          <a:lstStyle/>
          <a:p>
            <a:r>
              <a:rPr lang="fr-FR" sz="1600" dirty="0" smtClean="0"/>
              <a:t>- Pour  </a:t>
            </a:r>
            <a:r>
              <a:rPr lang="fr-FR" sz="1600" dirty="0"/>
              <a:t>moi  qui  habite  Ouzbékistan,  le  beau  voyage  à  faire  en  France,  c’est  le  voyage  à  Nice.  D’abord,  j’adore  la  mer  et  les  palmiers,  dans  mon  pays,  il  n’y  a  pas  de  mer!  Hélas!  Et  ensuite,  on  est  sûr  d’avoir  du  soleil  et  du  ciel  bleu.  Et  puis  c’est  tellement  sympa  la  côte  d’Azur ...  </a:t>
            </a:r>
            <a:endParaRPr lang="ru-RU" sz="1600" dirty="0"/>
          </a:p>
        </p:txBody>
      </p:sp>
      <p:sp>
        <p:nvSpPr>
          <p:cNvPr id="6" name="TextBox 5"/>
          <p:cNvSpPr txBox="1"/>
          <p:nvPr/>
        </p:nvSpPr>
        <p:spPr>
          <a:xfrm>
            <a:off x="5436096" y="1523648"/>
            <a:ext cx="3489914" cy="2554545"/>
          </a:xfrm>
          <a:prstGeom prst="rect">
            <a:avLst/>
          </a:prstGeom>
          <a:noFill/>
        </p:spPr>
        <p:txBody>
          <a:bodyPr wrap="square" rtlCol="0">
            <a:spAutoFit/>
          </a:bodyPr>
          <a:lstStyle/>
          <a:p>
            <a:r>
              <a:rPr lang="fr-FR" sz="1600" dirty="0" smtClean="0"/>
              <a:t>Sarvar  dit  qu’il  habite  en  Ouzbékistan;  que  le  beau  voyage  à  faire  en  France  c’est  le  voyage  à  Nice.  Il  déclare  qu’il  adore  la  mer  et  les  palmiers.  Il  constate  aussi  qu’il  n’y  a  pas  de  mer  en  Ouzbékistan.  Il  espère  qu’il  va  avoir  du  soleil  et  du  ciel  bleu.  Il  ajoute  que  c’est  la  côte  d’Azur  qui  est  très  sympa!..</a:t>
            </a:r>
            <a:endParaRPr lang="ru-RU" sz="1600" dirty="0"/>
          </a:p>
        </p:txBody>
      </p:sp>
      <p:pic>
        <p:nvPicPr>
          <p:cNvPr id="16" name="Рисунок 15"/>
          <p:cNvPicPr>
            <a:picLocks noChangeAspect="1"/>
          </p:cNvPicPr>
          <p:nvPr/>
        </p:nvPicPr>
        <p:blipFill rotWithShape="1">
          <a:blip r:embed="rId3">
            <a:extLst>
              <a:ext uri="{28A0092B-C50C-407E-A947-70E740481C1C}">
                <a14:useLocalDpi xmlns:a14="http://schemas.microsoft.com/office/drawing/2010/main" val="0"/>
              </a:ext>
            </a:extLst>
          </a:blip>
          <a:srcRect l="24039" t="5373" r="13159" b="4287"/>
          <a:stretch/>
        </p:blipFill>
        <p:spPr>
          <a:xfrm>
            <a:off x="3515250" y="1534416"/>
            <a:ext cx="1800200" cy="2934106"/>
          </a:xfrm>
          <a:prstGeom prst="rect">
            <a:avLst/>
          </a:prstGeom>
        </p:spPr>
      </p:pic>
    </p:spTree>
    <p:extLst>
      <p:ext uri="{BB962C8B-B14F-4D97-AF65-F5344CB8AC3E}">
        <p14:creationId xmlns:p14="http://schemas.microsoft.com/office/powerpoint/2010/main" val="2148135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9"/>
          <p:cNvSpPr/>
          <p:nvPr/>
        </p:nvSpPr>
        <p:spPr>
          <a:xfrm>
            <a:off x="575556" y="267494"/>
            <a:ext cx="699762" cy="699676"/>
          </a:xfrm>
          <a:prstGeom prst="ellipse">
            <a:avLst/>
          </a:prstGeom>
          <a:solidFill>
            <a:srgbClr val="CC6600"/>
          </a:solidFill>
          <a:ln w="9525" cap="flat" cmpd="sng" algn="ctr">
            <a:noFill/>
            <a:prstDash val="solid"/>
          </a:ln>
          <a:effectLst/>
        </p:spPr>
        <p:txBody>
          <a:bodyPr rtlCol="0" anchor="ctr"/>
          <a:lstStyle/>
          <a:p>
            <a:pPr algn="ctr" defTabSz="914298">
              <a:defRPr/>
            </a:pPr>
            <a:r>
              <a:rPr lang="en-US"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4</a:t>
            </a:r>
            <a:endPar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sp>
        <p:nvSpPr>
          <p:cNvPr id="6" name="TextBox 5"/>
          <p:cNvSpPr txBox="1"/>
          <p:nvPr/>
        </p:nvSpPr>
        <p:spPr>
          <a:xfrm>
            <a:off x="1403648" y="267494"/>
            <a:ext cx="7344816" cy="1477328"/>
          </a:xfrm>
          <a:prstGeom prst="rect">
            <a:avLst/>
          </a:prstGeom>
          <a:noFill/>
        </p:spPr>
        <p:txBody>
          <a:bodyPr wrap="square" rtlCol="0">
            <a:spAutoFit/>
          </a:bodyPr>
          <a:lstStyle/>
          <a:p>
            <a:pPr indent="355600"/>
            <a:r>
              <a:rPr lang="fr-FR" dirty="0" smtClean="0"/>
              <a:t>Dans  le  texte  de  l’activité  5  il  s’agit  du  voyage,  de  ce  que  font  les  gens  d’aujourd’hui  pendant  leur  congé  annuel.  Le  sujet  de  la  leçon  est  aussi  le  voyage.  Voilà  les  phrases  qui  justifient  cet  énoncé: </a:t>
            </a:r>
            <a:r>
              <a:rPr lang="fr-FR" i="1" dirty="0" smtClean="0"/>
              <a:t>Il  est  impossible  d’imaginer  la  vie  actuelle  sans  voyage.  Des  millions  de  gens  passent  leur  congé  en  voyageant.   </a:t>
            </a:r>
            <a:endParaRPr lang="ru-RU" i="1"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9853"/>
          <a:stretch/>
        </p:blipFill>
        <p:spPr>
          <a:xfrm>
            <a:off x="1691680" y="1803012"/>
            <a:ext cx="6097712" cy="2856970"/>
          </a:xfrm>
          <a:prstGeom prst="rect">
            <a:avLst/>
          </a:prstGeom>
        </p:spPr>
      </p:pic>
      <p:sp>
        <p:nvSpPr>
          <p:cNvPr id="8" name="Управляющая кнопка: назад 7">
            <a:hlinkClick r:id="rId3" action="ppaction://hlinksldjump" highlightClick="1"/>
          </p:cNvPr>
          <p:cNvSpPr/>
          <p:nvPr/>
        </p:nvSpPr>
        <p:spPr>
          <a:xfrm>
            <a:off x="4520872" y="4802872"/>
            <a:ext cx="397275" cy="340628"/>
          </a:xfrm>
          <a:prstGeom prst="actionButtonBackPrevious">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03832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5"/>
          <p:cNvSpPr/>
          <p:nvPr/>
        </p:nvSpPr>
        <p:spPr>
          <a:xfrm>
            <a:off x="467544" y="162337"/>
            <a:ext cx="699762" cy="699676"/>
          </a:xfrm>
          <a:prstGeom prst="ellipse">
            <a:avLst/>
          </a:prstGeom>
          <a:solidFill>
            <a:srgbClr val="66FFFF"/>
          </a:solidFill>
          <a:ln w="9525" cap="flat" cmpd="sng" algn="ctr">
            <a:noFill/>
            <a:prstDash val="solid"/>
          </a:ln>
          <a:effectLst/>
        </p:spPr>
        <p:txBody>
          <a:bodyPr rtlCol="0" anchor="ctr"/>
          <a:lstStyle/>
          <a:p>
            <a:pPr algn="ctr" defTabSz="914298">
              <a:defRPr/>
            </a:pPr>
            <a:r>
              <a:rPr lang="en-US"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5</a:t>
            </a:r>
            <a:endPar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sp>
        <p:nvSpPr>
          <p:cNvPr id="4" name="Управляющая кнопка: назад 3">
            <a:hlinkClick r:id="rId2" action="ppaction://hlinksldjump" highlightClick="1"/>
          </p:cNvPr>
          <p:cNvSpPr/>
          <p:nvPr/>
        </p:nvSpPr>
        <p:spPr>
          <a:xfrm>
            <a:off x="4520872" y="4802872"/>
            <a:ext cx="397275" cy="340628"/>
          </a:xfrm>
          <a:prstGeom prst="actionButtonBackPrevious">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extBox 1"/>
          <p:cNvSpPr txBox="1"/>
          <p:nvPr/>
        </p:nvSpPr>
        <p:spPr>
          <a:xfrm>
            <a:off x="1619672" y="142843"/>
            <a:ext cx="2146806" cy="369332"/>
          </a:xfrm>
          <a:prstGeom prst="rect">
            <a:avLst/>
          </a:prstGeom>
          <a:noFill/>
        </p:spPr>
        <p:txBody>
          <a:bodyPr wrap="none" rtlCol="0">
            <a:spAutoFit/>
          </a:bodyPr>
          <a:lstStyle/>
          <a:p>
            <a:r>
              <a:rPr lang="fr-FR" dirty="0" smtClean="0"/>
              <a:t>Voyage,  voyage ...</a:t>
            </a:r>
            <a:endParaRPr lang="ru-RU" dirty="0"/>
          </a:p>
        </p:txBody>
      </p:sp>
      <p:sp>
        <p:nvSpPr>
          <p:cNvPr id="5" name="TextBox 4"/>
          <p:cNvSpPr txBox="1"/>
          <p:nvPr/>
        </p:nvSpPr>
        <p:spPr>
          <a:xfrm>
            <a:off x="251520" y="871325"/>
            <a:ext cx="5076564" cy="3693319"/>
          </a:xfrm>
          <a:prstGeom prst="rect">
            <a:avLst/>
          </a:prstGeom>
          <a:noFill/>
        </p:spPr>
        <p:txBody>
          <a:bodyPr wrap="square" rtlCol="0">
            <a:spAutoFit/>
          </a:bodyPr>
          <a:lstStyle/>
          <a:p>
            <a:r>
              <a:rPr lang="fr-FR" dirty="0" smtClean="0"/>
              <a:t>    Il  est  impossible  d’imaginer  la  vie  actuelle  sans  voyage.  De  temps  en  temps  on  est  obligé  de  partir  pour  d’autres  villes  ou  dans  d’autre  pays  pour  les  affaires.  Après  une  année  de  travail  les  gens  reçoivent  un  congé  et  ils  n’aiment  pas  le  passer  chez  eux.</a:t>
            </a:r>
          </a:p>
          <a:p>
            <a:r>
              <a:rPr lang="fr-FR" dirty="0"/>
              <a:t> </a:t>
            </a:r>
            <a:r>
              <a:rPr lang="fr-FR" dirty="0" smtClean="0"/>
              <a:t>    Des  millions  de  gens  passent  leur  congé  en  voyageant.  Ils  le  font  pour  voir  d’autres  villes  et  d’autres  continents,  des  villes  modernes  et  les  ruines  des  anciennes  cités,  pour  admirer  les  beaux  paysages  et  tout  simplement  pour  changer  d’ambiance.</a:t>
            </a:r>
            <a:endParaRPr lang="ru-RU" dirty="0"/>
          </a:p>
        </p:txBody>
      </p:sp>
      <p:pic>
        <p:nvPicPr>
          <p:cNvPr id="8" name="Рисунок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143" l="211" r="98629"/>
                    </a14:imgEffect>
                    <a14:imgEffect>
                      <a14:brightnessContrast bright="-20000" contrast="40000"/>
                    </a14:imgEffect>
                  </a14:imgLayer>
                </a14:imgProps>
              </a:ext>
              <a:ext uri="{28A0092B-C50C-407E-A947-70E740481C1C}">
                <a14:useLocalDpi xmlns:a14="http://schemas.microsoft.com/office/drawing/2010/main" val="0"/>
              </a:ext>
            </a:extLst>
          </a:blip>
          <a:srcRect l="2759" r="2519"/>
          <a:stretch/>
        </p:blipFill>
        <p:spPr>
          <a:xfrm flipH="1">
            <a:off x="5472100" y="142843"/>
            <a:ext cx="3671900" cy="5000657"/>
          </a:xfrm>
          <a:prstGeom prst="rect">
            <a:avLst/>
          </a:prstGeom>
        </p:spPr>
      </p:pic>
    </p:spTree>
    <p:extLst>
      <p:ext uri="{BB962C8B-B14F-4D97-AF65-F5344CB8AC3E}">
        <p14:creationId xmlns:p14="http://schemas.microsoft.com/office/powerpoint/2010/main" val="1958059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1374"/>
            <a:ext cx="8269998" cy="526512"/>
          </a:xfrm>
          <a:prstGeom prst="rect">
            <a:avLst/>
          </a:prstGeom>
        </p:spPr>
        <p:txBody>
          <a:bodyPr vert="horz" wrap="square" lIns="0" tIns="26172" rIns="0" bIns="0" rtlCol="0" anchor="ctr">
            <a:spAutoFit/>
          </a:bodyPr>
          <a:lstStyle/>
          <a:p>
            <a:pPr marL="20131">
              <a:lnSpc>
                <a:spcPct val="100000"/>
              </a:lnSpc>
              <a:spcBef>
                <a:spcPts val="206"/>
              </a:spcBef>
            </a:pPr>
            <a:r>
              <a:rPr lang="fr-FR" sz="3200" dirty="0" smtClean="0"/>
              <a:t>Activités  p.  7</a:t>
            </a:r>
            <a:r>
              <a:rPr lang="ru-RU" sz="3200" dirty="0" smtClean="0"/>
              <a:t>4</a:t>
            </a:r>
            <a:endParaRPr sz="3200" dirty="0"/>
          </a:p>
        </p:txBody>
      </p:sp>
      <p:sp>
        <p:nvSpPr>
          <p:cNvPr id="90" name="Title 1"/>
          <p:cNvSpPr txBox="1">
            <a:spLocks/>
          </p:cNvSpPr>
          <p:nvPr/>
        </p:nvSpPr>
        <p:spPr>
          <a:xfrm>
            <a:off x="4229030" y="859470"/>
            <a:ext cx="4253844" cy="613171"/>
          </a:xfrm>
          <a:prstGeom prst="rect">
            <a:avLst/>
          </a:prstGeom>
        </p:spPr>
        <p:txBody>
          <a:bodyPr vert="horz" lIns="0" tIns="0" rIns="0" bIns="0" rtlCol="0" anchor="ctr">
            <a:normAutofit/>
          </a:bodyPr>
          <a:lst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a:lstStyle>
          <a:p>
            <a:pPr defTabSz="914298">
              <a:defRPr/>
            </a:pPr>
            <a:endParaRPr lang="en-US" sz="2100" spc="-40" dirty="0">
              <a:solidFill>
                <a:srgbClr val="57565A"/>
              </a:solidFill>
              <a:latin typeface="Open Sans Light"/>
            </a:endParaRPr>
          </a:p>
        </p:txBody>
      </p:sp>
      <p:pic>
        <p:nvPicPr>
          <p:cNvPr id="91"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98" y="992957"/>
            <a:ext cx="3132162" cy="4265068"/>
          </a:xfrm>
          <a:prstGeom prst="rect">
            <a:avLst/>
          </a:prstGeom>
        </p:spPr>
      </p:pic>
      <p:grpSp>
        <p:nvGrpSpPr>
          <p:cNvPr id="92" name="Group 34"/>
          <p:cNvGrpSpPr/>
          <p:nvPr/>
        </p:nvGrpSpPr>
        <p:grpSpPr>
          <a:xfrm>
            <a:off x="4306283" y="3934695"/>
            <a:ext cx="4626046" cy="826892"/>
            <a:chOff x="9113613" y="3724103"/>
            <a:chExt cx="6168060" cy="1102658"/>
          </a:xfrm>
        </p:grpSpPr>
        <p:sp>
          <p:nvSpPr>
            <p:cNvPr id="93" name="Rectangle 12"/>
            <p:cNvSpPr/>
            <p:nvPr/>
          </p:nvSpPr>
          <p:spPr>
            <a:xfrm>
              <a:off x="10198166" y="3841755"/>
              <a:ext cx="5083507" cy="985006"/>
            </a:xfrm>
            <a:prstGeom prst="rect">
              <a:avLst/>
            </a:prstGeom>
          </p:spPr>
          <p:txBody>
            <a:bodyPr wrap="square">
              <a:spAutoFit/>
            </a:bodyPr>
            <a:lstStyle/>
            <a:p>
              <a:pPr defTabSz="914298">
                <a:defRPr/>
              </a:pPr>
              <a:r>
                <a:rPr lang="en-US" sz="1400" b="1" kern="0" dirty="0" err="1" smtClean="0">
                  <a:solidFill>
                    <a:srgbClr val="57565A"/>
                  </a:solidFill>
                </a:rPr>
                <a:t>Vous</a:t>
              </a:r>
              <a:r>
                <a:rPr lang="en-US" sz="1400" b="1" kern="0" dirty="0" smtClean="0">
                  <a:solidFill>
                    <a:srgbClr val="57565A"/>
                  </a:solidFill>
                </a:rPr>
                <a:t>  </a:t>
              </a:r>
              <a:r>
                <a:rPr lang="en-US" sz="1400" b="1" kern="0" dirty="0" err="1" smtClean="0">
                  <a:solidFill>
                    <a:srgbClr val="57565A"/>
                  </a:solidFill>
                </a:rPr>
                <a:t>avez</a:t>
              </a:r>
              <a:r>
                <a:rPr lang="en-US" sz="1400" b="1" kern="0" dirty="0" smtClean="0">
                  <a:solidFill>
                    <a:srgbClr val="57565A"/>
                  </a:solidFill>
                </a:rPr>
                <a:t>  </a:t>
              </a:r>
              <a:r>
                <a:rPr lang="en-US" sz="1400" b="1" kern="0" dirty="0" err="1" smtClean="0">
                  <a:solidFill>
                    <a:srgbClr val="57565A"/>
                  </a:solidFill>
                </a:rPr>
                <a:t>décidé</a:t>
              </a:r>
              <a:r>
                <a:rPr lang="en-US" sz="1400" b="1" kern="0" dirty="0" smtClean="0">
                  <a:solidFill>
                    <a:srgbClr val="57565A"/>
                  </a:solidFill>
                </a:rPr>
                <a:t>  de  faire  un  voyage.  Comment  </a:t>
              </a:r>
              <a:r>
                <a:rPr lang="en-US" sz="1400" b="1" kern="0" dirty="0" err="1" smtClean="0">
                  <a:solidFill>
                    <a:srgbClr val="57565A"/>
                  </a:solidFill>
                </a:rPr>
                <a:t>vous</a:t>
              </a:r>
              <a:r>
                <a:rPr lang="en-US" sz="1400" b="1" kern="0" dirty="0" smtClean="0">
                  <a:solidFill>
                    <a:srgbClr val="57565A"/>
                  </a:solidFill>
                </a:rPr>
                <a:t>  </a:t>
              </a:r>
              <a:r>
                <a:rPr lang="en-US" sz="1400" b="1" kern="0" dirty="0" err="1" smtClean="0">
                  <a:solidFill>
                    <a:srgbClr val="57565A"/>
                  </a:solidFill>
                </a:rPr>
                <a:t>allez</a:t>
              </a:r>
              <a:r>
                <a:rPr lang="en-US" sz="1400" b="1" kern="0" dirty="0" smtClean="0">
                  <a:solidFill>
                    <a:srgbClr val="57565A"/>
                  </a:solidFill>
                </a:rPr>
                <a:t>  </a:t>
              </a:r>
              <a:r>
                <a:rPr lang="en-US" sz="1400" b="1" kern="0" dirty="0" err="1" smtClean="0">
                  <a:solidFill>
                    <a:srgbClr val="57565A"/>
                  </a:solidFill>
                </a:rPr>
                <a:t>choisir</a:t>
              </a:r>
              <a:r>
                <a:rPr lang="en-US" sz="1400" b="1" kern="0" dirty="0" smtClean="0">
                  <a:solidFill>
                    <a:srgbClr val="57565A"/>
                  </a:solidFill>
                </a:rPr>
                <a:t>  </a:t>
              </a:r>
              <a:r>
                <a:rPr lang="en-US" sz="1400" b="1" kern="0" dirty="0" err="1" smtClean="0">
                  <a:solidFill>
                    <a:srgbClr val="57565A"/>
                  </a:solidFill>
                </a:rPr>
                <a:t>votre</a:t>
              </a:r>
              <a:r>
                <a:rPr lang="en-US" sz="1400" b="1" kern="0" dirty="0" smtClean="0">
                  <a:solidFill>
                    <a:srgbClr val="57565A"/>
                  </a:solidFill>
                </a:rPr>
                <a:t>  destination?</a:t>
              </a:r>
              <a:endParaRPr lang="en-US" sz="1400" b="1" kern="0" dirty="0">
                <a:solidFill>
                  <a:srgbClr val="57565A"/>
                </a:solidFill>
              </a:endParaRPr>
            </a:p>
          </p:txBody>
        </p:sp>
        <p:sp>
          <p:nvSpPr>
            <p:cNvPr id="94" name="Oval 15">
              <a:hlinkClick r:id="rId3" action="ppaction://hlinksldjump"/>
            </p:cNvPr>
            <p:cNvSpPr/>
            <p:nvPr/>
          </p:nvSpPr>
          <p:spPr>
            <a:xfrm>
              <a:off x="9113613" y="3724103"/>
              <a:ext cx="960000" cy="912112"/>
            </a:xfrm>
            <a:prstGeom prst="ellipse">
              <a:avLst/>
            </a:prstGeom>
            <a:solidFill>
              <a:srgbClr val="66FFFF"/>
            </a:solidFill>
            <a:ln w="9525" cap="flat" cmpd="sng" algn="ctr">
              <a:noFill/>
              <a:prstDash val="solid"/>
            </a:ln>
            <a:effectLst/>
          </p:spPr>
          <p:txBody>
            <a:bodyPr rtlCol="0" anchor="ctr"/>
            <a:lstStyle/>
            <a:p>
              <a:pPr algn="ctr" defTabSz="914298">
                <a:defRPr/>
              </a:pPr>
              <a:r>
                <a:rPr lang="en-US" sz="2000" kern="0" dirty="0" smtClean="0">
                  <a:ln w="18415" cmpd="sng">
                    <a:solidFill>
                      <a:srgbClr val="FFFFFF"/>
                    </a:solidFill>
                    <a:prstDash val="solid"/>
                  </a:ln>
                  <a:solidFill>
                    <a:srgbClr val="FFFFFF"/>
                  </a:solidFill>
                  <a:latin typeface="Open Sans Light"/>
                  <a:hlinkClick r:id="rId3" action="ppaction://hlinksldjump"/>
                </a:rPr>
                <a:t>10</a:t>
              </a:r>
              <a:endParaRPr lang="en-US" sz="2000" kern="0" dirty="0">
                <a:ln w="18415" cmpd="sng">
                  <a:solidFill>
                    <a:srgbClr val="FFFFFF"/>
                  </a:solidFill>
                  <a:prstDash val="solid"/>
                </a:ln>
                <a:solidFill>
                  <a:srgbClr val="FFFFFF"/>
                </a:solidFill>
                <a:latin typeface="Open Sans Light"/>
              </a:endParaRPr>
            </a:p>
          </p:txBody>
        </p:sp>
      </p:grpSp>
      <p:grpSp>
        <p:nvGrpSpPr>
          <p:cNvPr id="96" name="Group 33"/>
          <p:cNvGrpSpPr/>
          <p:nvPr/>
        </p:nvGrpSpPr>
        <p:grpSpPr>
          <a:xfrm>
            <a:off x="4306283" y="1133924"/>
            <a:ext cx="4837717" cy="954107"/>
            <a:chOff x="7064773" y="1054361"/>
            <a:chExt cx="6292702" cy="1272300"/>
          </a:xfrm>
        </p:grpSpPr>
        <p:sp>
          <p:nvSpPr>
            <p:cNvPr id="97" name="Rectangle 11"/>
            <p:cNvSpPr/>
            <p:nvPr/>
          </p:nvSpPr>
          <p:spPr>
            <a:xfrm>
              <a:off x="8117098" y="1054361"/>
              <a:ext cx="5240377" cy="1272300"/>
            </a:xfrm>
            <a:prstGeom prst="rect">
              <a:avLst/>
            </a:prstGeom>
          </p:spPr>
          <p:txBody>
            <a:bodyPr wrap="square">
              <a:spAutoFit/>
            </a:bodyPr>
            <a:lstStyle/>
            <a:p>
              <a:pPr defTabSz="914298">
                <a:defRPr/>
              </a:pPr>
              <a:r>
                <a:rPr lang="en-US" sz="1400" b="1" kern="0" dirty="0" err="1" smtClean="0">
                  <a:solidFill>
                    <a:srgbClr val="57565A"/>
                  </a:solidFill>
                </a:rPr>
                <a:t>Choisissez</a:t>
              </a:r>
              <a:r>
                <a:rPr lang="en-US" sz="1400" b="1" kern="0" dirty="0" smtClean="0">
                  <a:solidFill>
                    <a:srgbClr val="57565A"/>
                  </a:solidFill>
                </a:rPr>
                <a:t>  2 </a:t>
              </a:r>
              <a:r>
                <a:rPr lang="en-US" sz="1400" b="1" kern="0" dirty="0" err="1" smtClean="0">
                  <a:solidFill>
                    <a:srgbClr val="57565A"/>
                  </a:solidFill>
                </a:rPr>
                <a:t>curiosités</a:t>
              </a:r>
              <a:r>
                <a:rPr lang="en-US" sz="1400" b="1" kern="0" dirty="0" smtClean="0">
                  <a:solidFill>
                    <a:srgbClr val="57565A"/>
                  </a:solidFill>
                </a:rPr>
                <a:t>:  </a:t>
              </a:r>
              <a:r>
                <a:rPr lang="en-US" sz="1400" b="1" kern="0" dirty="0" err="1" smtClean="0">
                  <a:solidFill>
                    <a:srgbClr val="57565A"/>
                  </a:solidFill>
                </a:rPr>
                <a:t>une</a:t>
              </a:r>
              <a:r>
                <a:rPr lang="en-US" sz="1400" b="1" kern="0" dirty="0" smtClean="0">
                  <a:solidFill>
                    <a:srgbClr val="57565A"/>
                  </a:solidFill>
                </a:rPr>
                <a:t>  </a:t>
              </a:r>
              <a:r>
                <a:rPr lang="en-US" sz="1400" b="1" kern="0" dirty="0" err="1" smtClean="0">
                  <a:solidFill>
                    <a:srgbClr val="57565A"/>
                  </a:solidFill>
                </a:rPr>
                <a:t>curiosité</a:t>
              </a:r>
              <a:r>
                <a:rPr lang="en-US" sz="1400" b="1" kern="0" dirty="0" smtClean="0">
                  <a:solidFill>
                    <a:srgbClr val="57565A"/>
                  </a:solidFill>
                </a:rPr>
                <a:t>  </a:t>
              </a:r>
              <a:r>
                <a:rPr lang="en-US" sz="1400" b="1" kern="0" dirty="0" err="1" smtClean="0">
                  <a:solidFill>
                    <a:srgbClr val="57565A"/>
                  </a:solidFill>
                </a:rPr>
                <a:t>française</a:t>
              </a:r>
              <a:r>
                <a:rPr lang="en-US" sz="1400" b="1" kern="0" dirty="0" smtClean="0">
                  <a:solidFill>
                    <a:srgbClr val="57565A"/>
                  </a:solidFill>
                </a:rPr>
                <a:t>  et  </a:t>
              </a:r>
              <a:r>
                <a:rPr lang="en-US" sz="1400" b="1" kern="0" dirty="0" err="1" smtClean="0">
                  <a:solidFill>
                    <a:srgbClr val="57565A"/>
                  </a:solidFill>
                </a:rPr>
                <a:t>celle</a:t>
              </a:r>
              <a:r>
                <a:rPr lang="en-US" sz="1400" b="1" kern="0" dirty="0" smtClean="0">
                  <a:solidFill>
                    <a:srgbClr val="57565A"/>
                  </a:solidFill>
                </a:rPr>
                <a:t>  </a:t>
              </a:r>
              <a:r>
                <a:rPr lang="en-US" sz="1400" b="1" kern="0" dirty="0" err="1" smtClean="0">
                  <a:solidFill>
                    <a:srgbClr val="57565A"/>
                  </a:solidFill>
                </a:rPr>
                <a:t>ouzbèke</a:t>
              </a:r>
              <a:r>
                <a:rPr lang="en-US" sz="1400" b="1" kern="0" dirty="0" smtClean="0">
                  <a:solidFill>
                    <a:srgbClr val="57565A"/>
                  </a:solidFill>
                </a:rPr>
                <a:t>.  </a:t>
              </a:r>
              <a:r>
                <a:rPr lang="en-US" sz="1400" b="1" kern="0" dirty="0" err="1" smtClean="0">
                  <a:solidFill>
                    <a:srgbClr val="57565A"/>
                  </a:solidFill>
                </a:rPr>
                <a:t>Décrivez</a:t>
              </a:r>
              <a:r>
                <a:rPr lang="en-US" sz="1400" b="1" kern="0" dirty="0" smtClean="0">
                  <a:solidFill>
                    <a:srgbClr val="57565A"/>
                  </a:solidFill>
                </a:rPr>
                <a:t>-les  par  </a:t>
              </a:r>
              <a:r>
                <a:rPr lang="en-US" sz="1400" b="1" kern="0" dirty="0" err="1" smtClean="0">
                  <a:solidFill>
                    <a:srgbClr val="57565A"/>
                  </a:solidFill>
                </a:rPr>
                <a:t>écrit</a:t>
              </a:r>
              <a:r>
                <a:rPr lang="en-US" sz="1400" b="1" kern="0" dirty="0" smtClean="0">
                  <a:solidFill>
                    <a:srgbClr val="57565A"/>
                  </a:solidFill>
                </a:rPr>
                <a:t>  (</a:t>
              </a:r>
              <a:r>
                <a:rPr lang="en-US" sz="1400" b="1" kern="0" dirty="0" err="1" smtClean="0">
                  <a:solidFill>
                    <a:srgbClr val="57565A"/>
                  </a:solidFill>
                </a:rPr>
                <a:t>ajoutez</a:t>
              </a:r>
              <a:r>
                <a:rPr lang="en-US" sz="1400" b="1" kern="0" dirty="0" smtClean="0">
                  <a:solidFill>
                    <a:srgbClr val="57565A"/>
                  </a:solidFill>
                </a:rPr>
                <a:t>-y  </a:t>
              </a:r>
              <a:r>
                <a:rPr lang="en-US" sz="1400" b="1" kern="0" dirty="0" err="1" smtClean="0">
                  <a:solidFill>
                    <a:srgbClr val="57565A"/>
                  </a:solidFill>
                </a:rPr>
                <a:t>une</a:t>
              </a:r>
              <a:r>
                <a:rPr lang="en-US" sz="1400" b="1" kern="0" dirty="0" smtClean="0">
                  <a:solidFill>
                    <a:srgbClr val="57565A"/>
                  </a:solidFill>
                </a:rPr>
                <a:t>  photo  </a:t>
              </a:r>
              <a:r>
                <a:rPr lang="en-US" sz="1400" b="1" kern="0" dirty="0" err="1" smtClean="0">
                  <a:solidFill>
                    <a:srgbClr val="57565A"/>
                  </a:solidFill>
                </a:rPr>
                <a:t>ou</a:t>
              </a:r>
              <a:r>
                <a:rPr lang="en-US" sz="1400" b="1" kern="0" dirty="0" smtClean="0">
                  <a:solidFill>
                    <a:srgbClr val="57565A"/>
                  </a:solidFill>
                </a:rPr>
                <a:t>  un  </a:t>
              </a:r>
              <a:r>
                <a:rPr lang="en-US" sz="1400" b="1" kern="0" dirty="0" err="1" smtClean="0">
                  <a:solidFill>
                    <a:srgbClr val="57565A"/>
                  </a:solidFill>
                </a:rPr>
                <a:t>dessin</a:t>
              </a:r>
              <a:r>
                <a:rPr lang="en-US" sz="1400" b="1" kern="0" dirty="0" smtClean="0">
                  <a:solidFill>
                    <a:srgbClr val="57565A"/>
                  </a:solidFill>
                </a:rPr>
                <a:t>).</a:t>
              </a:r>
              <a:endParaRPr lang="en-US" sz="1400" b="1" kern="0" dirty="0">
                <a:solidFill>
                  <a:srgbClr val="57565A"/>
                </a:solidFill>
              </a:endParaRPr>
            </a:p>
          </p:txBody>
        </p:sp>
        <p:sp>
          <p:nvSpPr>
            <p:cNvPr id="98" name="Oval 17">
              <a:hlinkClick r:id="rId4" action="ppaction://hlinksldjump"/>
            </p:cNvPr>
            <p:cNvSpPr/>
            <p:nvPr/>
          </p:nvSpPr>
          <p:spPr>
            <a:xfrm>
              <a:off x="7064773" y="1110443"/>
              <a:ext cx="889719" cy="912113"/>
            </a:xfrm>
            <a:prstGeom prst="ellipse">
              <a:avLst/>
            </a:prstGeom>
            <a:solidFill>
              <a:srgbClr val="00FF99"/>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7</a:t>
              </a:r>
            </a:p>
          </p:txBody>
        </p:sp>
      </p:grpSp>
      <p:grpSp>
        <p:nvGrpSpPr>
          <p:cNvPr id="100" name="Group 35"/>
          <p:cNvGrpSpPr/>
          <p:nvPr/>
        </p:nvGrpSpPr>
        <p:grpSpPr>
          <a:xfrm>
            <a:off x="4306283" y="3047663"/>
            <a:ext cx="4733550" cy="760873"/>
            <a:chOff x="11774267" y="5468014"/>
            <a:chExt cx="6311400" cy="1014622"/>
          </a:xfrm>
        </p:grpSpPr>
        <p:sp>
          <p:nvSpPr>
            <p:cNvPr id="101" name="Rectangle 13"/>
            <p:cNvSpPr/>
            <p:nvPr/>
          </p:nvSpPr>
          <p:spPr>
            <a:xfrm>
              <a:off x="12781468" y="5468014"/>
              <a:ext cx="5304199" cy="985006"/>
            </a:xfrm>
            <a:prstGeom prst="rect">
              <a:avLst/>
            </a:prstGeom>
          </p:spPr>
          <p:txBody>
            <a:bodyPr wrap="square">
              <a:spAutoFit/>
            </a:bodyPr>
            <a:lstStyle/>
            <a:p>
              <a:pPr defTabSz="914298">
                <a:defRPr/>
              </a:pPr>
              <a:r>
                <a:rPr lang="en-US" sz="1400" b="1" kern="0" dirty="0" err="1" smtClean="0">
                  <a:solidFill>
                    <a:srgbClr val="57565A"/>
                  </a:solidFill>
                </a:rPr>
                <a:t>Rédigez</a:t>
              </a:r>
              <a:r>
                <a:rPr lang="en-US" sz="1400" b="1" kern="0" dirty="0" smtClean="0">
                  <a:solidFill>
                    <a:srgbClr val="57565A"/>
                  </a:solidFill>
                </a:rPr>
                <a:t>  </a:t>
              </a:r>
              <a:r>
                <a:rPr lang="en-US" sz="1400" b="1" kern="0" dirty="0" err="1" smtClean="0">
                  <a:solidFill>
                    <a:srgbClr val="57565A"/>
                  </a:solidFill>
                </a:rPr>
                <a:t>une</a:t>
              </a:r>
              <a:r>
                <a:rPr lang="en-US" sz="1400" b="1" kern="0" dirty="0" smtClean="0">
                  <a:solidFill>
                    <a:srgbClr val="57565A"/>
                  </a:solidFill>
                </a:rPr>
                <a:t>  conversation  avec  un  </a:t>
              </a:r>
              <a:r>
                <a:rPr lang="en-US" sz="1400" b="1" kern="0" dirty="0" err="1" smtClean="0">
                  <a:solidFill>
                    <a:srgbClr val="57565A"/>
                  </a:solidFill>
                </a:rPr>
                <a:t>touriste</a:t>
              </a:r>
              <a:r>
                <a:rPr lang="en-US" sz="1400" b="1" kern="0" dirty="0" smtClean="0">
                  <a:solidFill>
                    <a:srgbClr val="57565A"/>
                  </a:solidFill>
                </a:rPr>
                <a:t>  </a:t>
              </a:r>
              <a:r>
                <a:rPr lang="en-US" sz="1400" b="1" kern="0" dirty="0" err="1" smtClean="0">
                  <a:solidFill>
                    <a:srgbClr val="57565A"/>
                  </a:solidFill>
                </a:rPr>
                <a:t>étranger</a:t>
              </a:r>
              <a:r>
                <a:rPr lang="en-US" sz="1400" b="1" kern="0" dirty="0" smtClean="0">
                  <a:solidFill>
                    <a:srgbClr val="57565A"/>
                  </a:solidFill>
                </a:rPr>
                <a:t>.  </a:t>
              </a:r>
              <a:r>
                <a:rPr lang="en-US" sz="1400" b="1" kern="0" dirty="0" err="1" smtClean="0">
                  <a:solidFill>
                    <a:srgbClr val="57565A"/>
                  </a:solidFill>
                </a:rPr>
                <a:t>Questionnez</a:t>
              </a:r>
              <a:r>
                <a:rPr lang="en-US" sz="1400" b="1" kern="0" dirty="0" smtClean="0">
                  <a:solidFill>
                    <a:srgbClr val="57565A"/>
                  </a:solidFill>
                </a:rPr>
                <a:t>-le  </a:t>
              </a:r>
              <a:r>
                <a:rPr lang="en-US" sz="1400" b="1" kern="0" dirty="0" err="1" smtClean="0">
                  <a:solidFill>
                    <a:srgbClr val="57565A"/>
                  </a:solidFill>
                </a:rPr>
                <a:t>ses</a:t>
              </a:r>
              <a:r>
                <a:rPr lang="en-US" sz="1400" b="1" kern="0" dirty="0" smtClean="0">
                  <a:solidFill>
                    <a:srgbClr val="57565A"/>
                  </a:solidFill>
                </a:rPr>
                <a:t>  impressions  du  voyage  </a:t>
              </a:r>
              <a:r>
                <a:rPr lang="en-US" sz="1400" b="1" kern="0" dirty="0" err="1" smtClean="0">
                  <a:solidFill>
                    <a:srgbClr val="57565A"/>
                  </a:solidFill>
                </a:rPr>
                <a:t>dans</a:t>
              </a:r>
              <a:r>
                <a:rPr lang="en-US" sz="1400" b="1" kern="0" dirty="0" smtClean="0">
                  <a:solidFill>
                    <a:srgbClr val="57565A"/>
                  </a:solidFill>
                </a:rPr>
                <a:t>  </a:t>
              </a:r>
              <a:r>
                <a:rPr lang="en-US" sz="1400" b="1" kern="0" dirty="0" err="1" smtClean="0">
                  <a:solidFill>
                    <a:srgbClr val="57565A"/>
                  </a:solidFill>
                </a:rPr>
                <a:t>votre</a:t>
              </a:r>
              <a:r>
                <a:rPr lang="en-US" sz="1400" b="1" kern="0" dirty="0" smtClean="0">
                  <a:solidFill>
                    <a:srgbClr val="57565A"/>
                  </a:solidFill>
                </a:rPr>
                <a:t>  </a:t>
              </a:r>
              <a:r>
                <a:rPr lang="en-US" sz="1400" b="1" kern="0" dirty="0" err="1" smtClean="0">
                  <a:solidFill>
                    <a:srgbClr val="57565A"/>
                  </a:solidFill>
                </a:rPr>
                <a:t>ville</a:t>
              </a:r>
              <a:r>
                <a:rPr lang="en-US" sz="1400" b="1" kern="0" dirty="0" smtClean="0">
                  <a:solidFill>
                    <a:srgbClr val="57565A"/>
                  </a:solidFill>
                </a:rPr>
                <a:t>.</a:t>
              </a:r>
              <a:endParaRPr lang="en-US" sz="1400" b="1" kern="0" dirty="0">
                <a:solidFill>
                  <a:srgbClr val="57565A"/>
                </a:solidFill>
              </a:endParaRPr>
            </a:p>
          </p:txBody>
        </p:sp>
        <p:sp>
          <p:nvSpPr>
            <p:cNvPr id="102" name="Oval 19">
              <a:hlinkClick r:id="rId5" action="ppaction://hlinksldjump"/>
            </p:cNvPr>
            <p:cNvSpPr/>
            <p:nvPr/>
          </p:nvSpPr>
          <p:spPr>
            <a:xfrm>
              <a:off x="11774267" y="5570524"/>
              <a:ext cx="912000" cy="912112"/>
            </a:xfrm>
            <a:prstGeom prst="ellipse">
              <a:avLst/>
            </a:prstGeom>
            <a:solidFill>
              <a:srgbClr val="CC6600"/>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9</a:t>
              </a:r>
            </a:p>
          </p:txBody>
        </p:sp>
      </p:grpSp>
      <p:grpSp>
        <p:nvGrpSpPr>
          <p:cNvPr id="104" name="Group 36"/>
          <p:cNvGrpSpPr/>
          <p:nvPr/>
        </p:nvGrpSpPr>
        <p:grpSpPr>
          <a:xfrm>
            <a:off x="4306283" y="2198515"/>
            <a:ext cx="4626046" cy="738664"/>
            <a:chOff x="10295021" y="1882049"/>
            <a:chExt cx="5659724" cy="985006"/>
          </a:xfrm>
        </p:grpSpPr>
        <p:sp>
          <p:nvSpPr>
            <p:cNvPr id="105" name="Rectangle 14"/>
            <p:cNvSpPr/>
            <p:nvPr/>
          </p:nvSpPr>
          <p:spPr>
            <a:xfrm>
              <a:off x="11290191" y="1882049"/>
              <a:ext cx="4664554" cy="985006"/>
            </a:xfrm>
            <a:prstGeom prst="rect">
              <a:avLst/>
            </a:prstGeom>
          </p:spPr>
          <p:txBody>
            <a:bodyPr wrap="square">
              <a:spAutoFit/>
            </a:bodyPr>
            <a:lstStyle/>
            <a:p>
              <a:pPr defTabSz="914298">
                <a:defRPr/>
              </a:pPr>
              <a:r>
                <a:rPr lang="en-US" sz="1400" b="1" kern="0" dirty="0" err="1" smtClean="0">
                  <a:solidFill>
                    <a:srgbClr val="57565A"/>
                  </a:solidFill>
                </a:rPr>
                <a:t>Trouvez</a:t>
              </a:r>
              <a:r>
                <a:rPr lang="en-US" sz="1400" b="1" kern="0" dirty="0" smtClean="0">
                  <a:solidFill>
                    <a:srgbClr val="57565A"/>
                  </a:solidFill>
                </a:rPr>
                <a:t>  </a:t>
              </a:r>
              <a:r>
                <a:rPr lang="en-US" sz="1400" b="1" kern="0" dirty="0" err="1" smtClean="0">
                  <a:solidFill>
                    <a:srgbClr val="57565A"/>
                  </a:solidFill>
                </a:rPr>
                <a:t>sur</a:t>
              </a:r>
              <a:r>
                <a:rPr lang="en-US" sz="1400" b="1" kern="0" dirty="0" smtClean="0">
                  <a:solidFill>
                    <a:srgbClr val="57565A"/>
                  </a:solidFill>
                </a:rPr>
                <a:t>  internet  un  document  </a:t>
              </a:r>
              <a:r>
                <a:rPr lang="en-US" sz="1400" b="1" kern="0" dirty="0" err="1" smtClean="0">
                  <a:solidFill>
                    <a:srgbClr val="57565A"/>
                  </a:solidFill>
                </a:rPr>
                <a:t>historique</a:t>
              </a:r>
              <a:r>
                <a:rPr lang="en-US" sz="1400" b="1" kern="0" dirty="0" smtClean="0">
                  <a:solidFill>
                    <a:srgbClr val="57565A"/>
                  </a:solidFill>
                </a:rPr>
                <a:t>  </a:t>
              </a:r>
              <a:r>
                <a:rPr lang="en-US" sz="1400" b="1" kern="0" dirty="0" err="1" smtClean="0">
                  <a:solidFill>
                    <a:srgbClr val="57565A"/>
                  </a:solidFill>
                </a:rPr>
                <a:t>sur</a:t>
              </a:r>
              <a:r>
                <a:rPr lang="en-US" sz="1400" b="1" kern="0" dirty="0" smtClean="0">
                  <a:solidFill>
                    <a:srgbClr val="57565A"/>
                  </a:solidFill>
                </a:rPr>
                <a:t>  un  lieu  </a:t>
              </a:r>
              <a:r>
                <a:rPr lang="en-US" sz="1400" b="1" kern="0" dirty="0" err="1" smtClean="0">
                  <a:solidFill>
                    <a:srgbClr val="57565A"/>
                  </a:solidFill>
                </a:rPr>
                <a:t>touristique</a:t>
              </a:r>
              <a:r>
                <a:rPr lang="en-US" sz="1400" b="1" kern="0" dirty="0" smtClean="0">
                  <a:solidFill>
                    <a:srgbClr val="57565A"/>
                  </a:solidFill>
                </a:rPr>
                <a:t>  et  </a:t>
              </a:r>
              <a:r>
                <a:rPr lang="en-US" sz="1400" b="1" kern="0" dirty="0" err="1" smtClean="0">
                  <a:solidFill>
                    <a:srgbClr val="57565A"/>
                  </a:solidFill>
                </a:rPr>
                <a:t>faites</a:t>
              </a:r>
              <a:r>
                <a:rPr lang="en-US" sz="1400" b="1" kern="0" dirty="0" smtClean="0">
                  <a:solidFill>
                    <a:srgbClr val="57565A"/>
                  </a:solidFill>
                </a:rPr>
                <a:t>  son  résumé  </a:t>
              </a:r>
              <a:r>
                <a:rPr lang="en-US" sz="1400" b="1" kern="0" dirty="0" err="1" smtClean="0">
                  <a:solidFill>
                    <a:srgbClr val="57565A"/>
                  </a:solidFill>
                </a:rPr>
                <a:t>écrit</a:t>
              </a:r>
              <a:r>
                <a:rPr lang="en-US" sz="1400" b="1" kern="0" dirty="0" smtClean="0">
                  <a:solidFill>
                    <a:srgbClr val="57565A"/>
                  </a:solidFill>
                </a:rPr>
                <a:t>.</a:t>
              </a:r>
              <a:endParaRPr lang="en-US" sz="1400" b="1" kern="0" dirty="0">
                <a:solidFill>
                  <a:srgbClr val="57565A"/>
                </a:solidFill>
              </a:endParaRPr>
            </a:p>
          </p:txBody>
        </p:sp>
        <p:grpSp>
          <p:nvGrpSpPr>
            <p:cNvPr id="108" name="Group 22"/>
            <p:cNvGrpSpPr/>
            <p:nvPr/>
          </p:nvGrpSpPr>
          <p:grpSpPr>
            <a:xfrm>
              <a:off x="10295021" y="2241496"/>
              <a:ext cx="299709" cy="405063"/>
              <a:chOff x="12425363" y="-1800225"/>
              <a:chExt cx="785812" cy="1062038"/>
            </a:xfrm>
          </p:grpSpPr>
          <p:sp>
            <p:nvSpPr>
              <p:cNvPr id="111" name="Freeform 22"/>
              <p:cNvSpPr>
                <a:spLocks/>
              </p:cNvSpPr>
              <p:nvPr/>
            </p:nvSpPr>
            <p:spPr bwMode="auto">
              <a:xfrm>
                <a:off x="12800013" y="-1800225"/>
                <a:ext cx="30162" cy="1062038"/>
              </a:xfrm>
              <a:custGeom>
                <a:avLst/>
                <a:gdLst>
                  <a:gd name="T0" fmla="*/ 3 w 5"/>
                  <a:gd name="T1" fmla="*/ 173 h 173"/>
                  <a:gd name="T2" fmla="*/ 0 w 5"/>
                  <a:gd name="T3" fmla="*/ 171 h 173"/>
                  <a:gd name="T4" fmla="*/ 0 w 5"/>
                  <a:gd name="T5" fmla="*/ 2 h 173"/>
                  <a:gd name="T6" fmla="*/ 3 w 5"/>
                  <a:gd name="T7" fmla="*/ 0 h 173"/>
                  <a:gd name="T8" fmla="*/ 5 w 5"/>
                  <a:gd name="T9" fmla="*/ 2 h 173"/>
                  <a:gd name="T10" fmla="*/ 5 w 5"/>
                  <a:gd name="T11" fmla="*/ 171 h 173"/>
                  <a:gd name="T12" fmla="*/ 3 w 5"/>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5" h="173">
                    <a:moveTo>
                      <a:pt x="3" y="173"/>
                    </a:moveTo>
                    <a:cubicBezTo>
                      <a:pt x="1" y="173"/>
                      <a:pt x="0" y="172"/>
                      <a:pt x="0" y="171"/>
                    </a:cubicBezTo>
                    <a:cubicBezTo>
                      <a:pt x="0" y="2"/>
                      <a:pt x="0" y="2"/>
                      <a:pt x="0" y="2"/>
                    </a:cubicBezTo>
                    <a:cubicBezTo>
                      <a:pt x="0" y="1"/>
                      <a:pt x="1" y="0"/>
                      <a:pt x="3" y="0"/>
                    </a:cubicBezTo>
                    <a:cubicBezTo>
                      <a:pt x="4" y="0"/>
                      <a:pt x="5" y="1"/>
                      <a:pt x="5" y="2"/>
                    </a:cubicBezTo>
                    <a:cubicBezTo>
                      <a:pt x="5" y="171"/>
                      <a:pt x="5" y="171"/>
                      <a:pt x="5" y="171"/>
                    </a:cubicBezTo>
                    <a:cubicBezTo>
                      <a:pt x="5" y="172"/>
                      <a:pt x="4" y="173"/>
                      <a:pt x="3" y="1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2" name="Freeform 23"/>
              <p:cNvSpPr>
                <a:spLocks/>
              </p:cNvSpPr>
              <p:nvPr/>
            </p:nvSpPr>
            <p:spPr bwMode="auto">
              <a:xfrm>
                <a:off x="12941300" y="-1536700"/>
                <a:ext cx="269875" cy="30163"/>
              </a:xfrm>
              <a:custGeom>
                <a:avLst/>
                <a:gdLst>
                  <a:gd name="T0" fmla="*/ 41 w 44"/>
                  <a:gd name="T1" fmla="*/ 5 h 5"/>
                  <a:gd name="T2" fmla="*/ 2 w 44"/>
                  <a:gd name="T3" fmla="*/ 5 h 5"/>
                  <a:gd name="T4" fmla="*/ 0 w 44"/>
                  <a:gd name="T5" fmla="*/ 3 h 5"/>
                  <a:gd name="T6" fmla="*/ 2 w 44"/>
                  <a:gd name="T7" fmla="*/ 0 h 5"/>
                  <a:gd name="T8" fmla="*/ 41 w 44"/>
                  <a:gd name="T9" fmla="*/ 0 h 5"/>
                  <a:gd name="T10" fmla="*/ 44 w 44"/>
                  <a:gd name="T11" fmla="*/ 3 h 5"/>
                  <a:gd name="T12" fmla="*/ 41 w 4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4" h="5">
                    <a:moveTo>
                      <a:pt x="41" y="5"/>
                    </a:moveTo>
                    <a:cubicBezTo>
                      <a:pt x="2" y="5"/>
                      <a:pt x="2" y="5"/>
                      <a:pt x="2" y="5"/>
                    </a:cubicBezTo>
                    <a:cubicBezTo>
                      <a:pt x="1" y="5"/>
                      <a:pt x="0" y="4"/>
                      <a:pt x="0" y="3"/>
                    </a:cubicBezTo>
                    <a:cubicBezTo>
                      <a:pt x="0" y="1"/>
                      <a:pt x="1" y="0"/>
                      <a:pt x="2" y="0"/>
                    </a:cubicBezTo>
                    <a:cubicBezTo>
                      <a:pt x="41" y="0"/>
                      <a:pt x="41" y="0"/>
                      <a:pt x="41" y="0"/>
                    </a:cubicBezTo>
                    <a:cubicBezTo>
                      <a:pt x="43" y="0"/>
                      <a:pt x="44" y="1"/>
                      <a:pt x="44" y="3"/>
                    </a:cubicBezTo>
                    <a:cubicBezTo>
                      <a:pt x="44" y="4"/>
                      <a:pt x="43"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3" name="Freeform 24"/>
              <p:cNvSpPr>
                <a:spLocks/>
              </p:cNvSpPr>
              <p:nvPr/>
            </p:nvSpPr>
            <p:spPr bwMode="auto">
              <a:xfrm>
                <a:off x="12425363" y="-1543050"/>
                <a:ext cx="263525" cy="31750"/>
              </a:xfrm>
              <a:custGeom>
                <a:avLst/>
                <a:gdLst>
                  <a:gd name="T0" fmla="*/ 41 w 43"/>
                  <a:gd name="T1" fmla="*/ 5 h 5"/>
                  <a:gd name="T2" fmla="*/ 2 w 43"/>
                  <a:gd name="T3" fmla="*/ 5 h 5"/>
                  <a:gd name="T4" fmla="*/ 0 w 43"/>
                  <a:gd name="T5" fmla="*/ 3 h 5"/>
                  <a:gd name="T6" fmla="*/ 2 w 43"/>
                  <a:gd name="T7" fmla="*/ 0 h 5"/>
                  <a:gd name="T8" fmla="*/ 41 w 43"/>
                  <a:gd name="T9" fmla="*/ 0 h 5"/>
                  <a:gd name="T10" fmla="*/ 43 w 43"/>
                  <a:gd name="T11" fmla="*/ 3 h 5"/>
                  <a:gd name="T12" fmla="*/ 41 w 4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3" h="5">
                    <a:moveTo>
                      <a:pt x="41" y="5"/>
                    </a:moveTo>
                    <a:cubicBezTo>
                      <a:pt x="2" y="5"/>
                      <a:pt x="2" y="5"/>
                      <a:pt x="2" y="5"/>
                    </a:cubicBezTo>
                    <a:cubicBezTo>
                      <a:pt x="1" y="5"/>
                      <a:pt x="0" y="4"/>
                      <a:pt x="0" y="3"/>
                    </a:cubicBezTo>
                    <a:cubicBezTo>
                      <a:pt x="0" y="1"/>
                      <a:pt x="1" y="0"/>
                      <a:pt x="2" y="0"/>
                    </a:cubicBezTo>
                    <a:cubicBezTo>
                      <a:pt x="41" y="0"/>
                      <a:pt x="41" y="0"/>
                      <a:pt x="41" y="0"/>
                    </a:cubicBezTo>
                    <a:cubicBezTo>
                      <a:pt x="42" y="0"/>
                      <a:pt x="43" y="1"/>
                      <a:pt x="43" y="3"/>
                    </a:cubicBezTo>
                    <a:cubicBezTo>
                      <a:pt x="43" y="4"/>
                      <a:pt x="42"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4" name="Freeform 25"/>
              <p:cNvSpPr>
                <a:spLocks/>
              </p:cNvSpPr>
              <p:nvPr/>
            </p:nvSpPr>
            <p:spPr bwMode="auto">
              <a:xfrm>
                <a:off x="12542838" y="-1658938"/>
                <a:ext cx="30162" cy="263525"/>
              </a:xfrm>
              <a:custGeom>
                <a:avLst/>
                <a:gdLst>
                  <a:gd name="T0" fmla="*/ 3 w 5"/>
                  <a:gd name="T1" fmla="*/ 43 h 43"/>
                  <a:gd name="T2" fmla="*/ 0 w 5"/>
                  <a:gd name="T3" fmla="*/ 41 h 43"/>
                  <a:gd name="T4" fmla="*/ 0 w 5"/>
                  <a:gd name="T5" fmla="*/ 2 h 43"/>
                  <a:gd name="T6" fmla="*/ 3 w 5"/>
                  <a:gd name="T7" fmla="*/ 0 h 43"/>
                  <a:gd name="T8" fmla="*/ 5 w 5"/>
                  <a:gd name="T9" fmla="*/ 2 h 43"/>
                  <a:gd name="T10" fmla="*/ 5 w 5"/>
                  <a:gd name="T11" fmla="*/ 41 h 43"/>
                  <a:gd name="T12" fmla="*/ 3 w 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5" h="43">
                    <a:moveTo>
                      <a:pt x="3" y="43"/>
                    </a:moveTo>
                    <a:cubicBezTo>
                      <a:pt x="1" y="43"/>
                      <a:pt x="0" y="42"/>
                      <a:pt x="0" y="41"/>
                    </a:cubicBezTo>
                    <a:cubicBezTo>
                      <a:pt x="0" y="2"/>
                      <a:pt x="0" y="2"/>
                      <a:pt x="0" y="2"/>
                    </a:cubicBezTo>
                    <a:cubicBezTo>
                      <a:pt x="0" y="1"/>
                      <a:pt x="1" y="0"/>
                      <a:pt x="3" y="0"/>
                    </a:cubicBezTo>
                    <a:cubicBezTo>
                      <a:pt x="4" y="0"/>
                      <a:pt x="5" y="1"/>
                      <a:pt x="5" y="2"/>
                    </a:cubicBezTo>
                    <a:cubicBezTo>
                      <a:pt x="5" y="41"/>
                      <a:pt x="5" y="41"/>
                      <a:pt x="5" y="41"/>
                    </a:cubicBezTo>
                    <a:cubicBezTo>
                      <a:pt x="5" y="42"/>
                      <a:pt x="4" y="43"/>
                      <a:pt x="3"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5" name="Freeform 26"/>
              <p:cNvSpPr>
                <a:spLocks/>
              </p:cNvSpPr>
              <p:nvPr/>
            </p:nvSpPr>
            <p:spPr bwMode="auto">
              <a:xfrm>
                <a:off x="12457113" y="-1112838"/>
                <a:ext cx="201612" cy="201613"/>
              </a:xfrm>
              <a:custGeom>
                <a:avLst/>
                <a:gdLst>
                  <a:gd name="T0" fmla="*/ 30 w 33"/>
                  <a:gd name="T1" fmla="*/ 33 h 33"/>
                  <a:gd name="T2" fmla="*/ 29 w 33"/>
                  <a:gd name="T3" fmla="*/ 32 h 33"/>
                  <a:gd name="T4" fmla="*/ 1 w 33"/>
                  <a:gd name="T5" fmla="*/ 5 h 33"/>
                  <a:gd name="T6" fmla="*/ 1 w 33"/>
                  <a:gd name="T7" fmla="*/ 1 h 33"/>
                  <a:gd name="T8" fmla="*/ 4 w 33"/>
                  <a:gd name="T9" fmla="*/ 1 h 33"/>
                  <a:gd name="T10" fmla="*/ 32 w 33"/>
                  <a:gd name="T11" fmla="*/ 29 h 33"/>
                  <a:gd name="T12" fmla="*/ 32 w 33"/>
                  <a:gd name="T13" fmla="*/ 32 h 33"/>
                  <a:gd name="T14" fmla="*/ 30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0" y="33"/>
                    </a:moveTo>
                    <a:cubicBezTo>
                      <a:pt x="30" y="33"/>
                      <a:pt x="29" y="33"/>
                      <a:pt x="29" y="32"/>
                    </a:cubicBezTo>
                    <a:cubicBezTo>
                      <a:pt x="1" y="5"/>
                      <a:pt x="1" y="5"/>
                      <a:pt x="1" y="5"/>
                    </a:cubicBezTo>
                    <a:cubicBezTo>
                      <a:pt x="0" y="4"/>
                      <a:pt x="0" y="2"/>
                      <a:pt x="1" y="1"/>
                    </a:cubicBezTo>
                    <a:cubicBezTo>
                      <a:pt x="2" y="0"/>
                      <a:pt x="4" y="0"/>
                      <a:pt x="4" y="1"/>
                    </a:cubicBezTo>
                    <a:cubicBezTo>
                      <a:pt x="32" y="29"/>
                      <a:pt x="32" y="29"/>
                      <a:pt x="32" y="29"/>
                    </a:cubicBezTo>
                    <a:cubicBezTo>
                      <a:pt x="33" y="30"/>
                      <a:pt x="33" y="31"/>
                      <a:pt x="32" y="32"/>
                    </a:cubicBezTo>
                    <a:cubicBezTo>
                      <a:pt x="32" y="33"/>
                      <a:pt x="31" y="33"/>
                      <a:pt x="3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6" name="Freeform 27"/>
              <p:cNvSpPr>
                <a:spLocks/>
              </p:cNvSpPr>
              <p:nvPr/>
            </p:nvSpPr>
            <p:spPr bwMode="auto">
              <a:xfrm>
                <a:off x="12457113" y="-1112838"/>
                <a:ext cx="201612" cy="201613"/>
              </a:xfrm>
              <a:custGeom>
                <a:avLst/>
                <a:gdLst>
                  <a:gd name="T0" fmla="*/ 3 w 33"/>
                  <a:gd name="T1" fmla="*/ 33 h 33"/>
                  <a:gd name="T2" fmla="*/ 1 w 33"/>
                  <a:gd name="T3" fmla="*/ 32 h 33"/>
                  <a:gd name="T4" fmla="*/ 1 w 33"/>
                  <a:gd name="T5" fmla="*/ 29 h 33"/>
                  <a:gd name="T6" fmla="*/ 29 w 33"/>
                  <a:gd name="T7" fmla="*/ 1 h 33"/>
                  <a:gd name="T8" fmla="*/ 32 w 33"/>
                  <a:gd name="T9" fmla="*/ 1 h 33"/>
                  <a:gd name="T10" fmla="*/ 32 w 33"/>
                  <a:gd name="T11" fmla="*/ 5 h 33"/>
                  <a:gd name="T12" fmla="*/ 4 w 33"/>
                  <a:gd name="T13" fmla="*/ 32 h 33"/>
                  <a:gd name="T14" fmla="*/ 3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 y="33"/>
                    </a:moveTo>
                    <a:cubicBezTo>
                      <a:pt x="2" y="33"/>
                      <a:pt x="2" y="33"/>
                      <a:pt x="1" y="32"/>
                    </a:cubicBezTo>
                    <a:cubicBezTo>
                      <a:pt x="0" y="31"/>
                      <a:pt x="0" y="30"/>
                      <a:pt x="1" y="29"/>
                    </a:cubicBezTo>
                    <a:cubicBezTo>
                      <a:pt x="29" y="1"/>
                      <a:pt x="29" y="1"/>
                      <a:pt x="29" y="1"/>
                    </a:cubicBezTo>
                    <a:cubicBezTo>
                      <a:pt x="30" y="0"/>
                      <a:pt x="31" y="0"/>
                      <a:pt x="32" y="1"/>
                    </a:cubicBezTo>
                    <a:cubicBezTo>
                      <a:pt x="33" y="2"/>
                      <a:pt x="33" y="4"/>
                      <a:pt x="32" y="5"/>
                    </a:cubicBezTo>
                    <a:cubicBezTo>
                      <a:pt x="4" y="32"/>
                      <a:pt x="4" y="32"/>
                      <a:pt x="4" y="32"/>
                    </a:cubicBezTo>
                    <a:cubicBezTo>
                      <a:pt x="4" y="33"/>
                      <a:pt x="3" y="33"/>
                      <a:pt x="3"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7" name="Freeform 28"/>
              <p:cNvSpPr>
                <a:spLocks/>
              </p:cNvSpPr>
              <p:nvPr/>
            </p:nvSpPr>
            <p:spPr bwMode="auto">
              <a:xfrm>
                <a:off x="12984163" y="-1112838"/>
                <a:ext cx="196850" cy="201613"/>
              </a:xfrm>
              <a:custGeom>
                <a:avLst/>
                <a:gdLst>
                  <a:gd name="T0" fmla="*/ 2 w 32"/>
                  <a:gd name="T1" fmla="*/ 33 h 33"/>
                  <a:gd name="T2" fmla="*/ 0 w 32"/>
                  <a:gd name="T3" fmla="*/ 32 h 33"/>
                  <a:gd name="T4" fmla="*/ 0 w 32"/>
                  <a:gd name="T5" fmla="*/ 29 h 33"/>
                  <a:gd name="T6" fmla="*/ 28 w 32"/>
                  <a:gd name="T7" fmla="*/ 1 h 33"/>
                  <a:gd name="T8" fmla="*/ 31 w 32"/>
                  <a:gd name="T9" fmla="*/ 1 h 33"/>
                  <a:gd name="T10" fmla="*/ 31 w 32"/>
                  <a:gd name="T11" fmla="*/ 5 h 33"/>
                  <a:gd name="T12" fmla="*/ 4 w 32"/>
                  <a:gd name="T13" fmla="*/ 32 h 33"/>
                  <a:gd name="T14" fmla="*/ 2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2" y="33"/>
                    </a:moveTo>
                    <a:cubicBezTo>
                      <a:pt x="1" y="33"/>
                      <a:pt x="1" y="33"/>
                      <a:pt x="0" y="32"/>
                    </a:cubicBezTo>
                    <a:cubicBezTo>
                      <a:pt x="0" y="31"/>
                      <a:pt x="0" y="30"/>
                      <a:pt x="0" y="29"/>
                    </a:cubicBezTo>
                    <a:cubicBezTo>
                      <a:pt x="28" y="1"/>
                      <a:pt x="28" y="1"/>
                      <a:pt x="28" y="1"/>
                    </a:cubicBezTo>
                    <a:cubicBezTo>
                      <a:pt x="29" y="0"/>
                      <a:pt x="30" y="0"/>
                      <a:pt x="31" y="1"/>
                    </a:cubicBezTo>
                    <a:cubicBezTo>
                      <a:pt x="32" y="2"/>
                      <a:pt x="32" y="4"/>
                      <a:pt x="31" y="5"/>
                    </a:cubicBezTo>
                    <a:cubicBezTo>
                      <a:pt x="4" y="32"/>
                      <a:pt x="4" y="32"/>
                      <a:pt x="4" y="32"/>
                    </a:cubicBezTo>
                    <a:cubicBezTo>
                      <a:pt x="3" y="33"/>
                      <a:pt x="3" y="33"/>
                      <a:pt x="2"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grpSp>
      </p:grpSp>
      <p:sp>
        <p:nvSpPr>
          <p:cNvPr id="118" name="Rectangle 37"/>
          <p:cNvSpPr/>
          <p:nvPr/>
        </p:nvSpPr>
        <p:spPr>
          <a:xfrm>
            <a:off x="1030231" y="1350124"/>
            <a:ext cx="2441448" cy="32502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45161" tIns="72581" rIns="145161" bIns="72581" rtlCol="0" anchor="ctr"/>
          <a:lstStyle/>
          <a:p>
            <a:pPr algn="ctr" defTabSz="914298">
              <a:defRPr/>
            </a:pPr>
            <a:endParaRPr lang="en-US" sz="3000" kern="0" dirty="0">
              <a:solidFill>
                <a:srgbClr val="FFFFFF"/>
              </a:solidFill>
              <a:latin typeface="Open Sans Light"/>
            </a:endParaRPr>
          </a:p>
        </p:txBody>
      </p:sp>
      <p:sp>
        <p:nvSpPr>
          <p:cNvPr id="5" name="Овал 4">
            <a:hlinkClick r:id="rId6" action="ppaction://hlinksldjump"/>
          </p:cNvPr>
          <p:cNvSpPr/>
          <p:nvPr/>
        </p:nvSpPr>
        <p:spPr>
          <a:xfrm>
            <a:off x="4306283" y="2020069"/>
            <a:ext cx="720000" cy="684000"/>
          </a:xfrm>
          <a:prstGeom prst="ellipse">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8</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Управляющая кнопка: далее 5">
            <a:hlinkClick r:id="rId7" action="ppaction://hlinksldjump" highlightClick="1"/>
          </p:cNvPr>
          <p:cNvSpPr/>
          <p:nvPr/>
        </p:nvSpPr>
        <p:spPr>
          <a:xfrm>
            <a:off x="4439141" y="4731990"/>
            <a:ext cx="451569" cy="411510"/>
          </a:xfrm>
          <a:prstGeom prst="actionButtonForwardNex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30" name="Рисунок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260" y="1402240"/>
            <a:ext cx="2353637" cy="3172844"/>
          </a:xfrm>
          <a:prstGeom prst="rect">
            <a:avLst/>
          </a:prstGeom>
        </p:spPr>
      </p:pic>
    </p:spTree>
    <p:extLst>
      <p:ext uri="{BB962C8B-B14F-4D97-AF65-F5344CB8AC3E}">
        <p14:creationId xmlns:p14="http://schemas.microsoft.com/office/powerpoint/2010/main" val="595535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0814" y="303498"/>
            <a:ext cx="7783272" cy="2031325"/>
          </a:xfrm>
          <a:prstGeom prst="rect">
            <a:avLst/>
          </a:prstGeom>
          <a:noFill/>
        </p:spPr>
        <p:txBody>
          <a:bodyPr wrap="square" rtlCol="0">
            <a:spAutoFit/>
          </a:bodyPr>
          <a:lstStyle/>
          <a:p>
            <a:pPr indent="355600"/>
            <a:r>
              <a:rPr lang="fr-FR" dirty="0" smtClean="0"/>
              <a:t> Le  minaret  d’Islam-kodja  à  Khiva  est  célèbre  par  son  architecture,  ses  ornements  riches  et  son  hauteur – c’est  le  minaret  le  plus  haur  de  cette  ville  historique.  </a:t>
            </a:r>
            <a:endParaRPr lang="fr-FR" dirty="0" smtClean="0"/>
          </a:p>
          <a:p>
            <a:pPr indent="355600"/>
            <a:r>
              <a:rPr lang="fr-FR" dirty="0" smtClean="0"/>
              <a:t>Il  </a:t>
            </a:r>
            <a:r>
              <a:rPr lang="fr-FR" dirty="0" smtClean="0"/>
              <a:t>a  été  construit  vers  le  début  du  XX-e  siècle.  C’était  Islam-khodja,  le  premier-ministre  du  khanat,  voulait  faire  construire  un  médersa  et  un  minaret.  Les  touristes  du  monde  entier  qui  visitent  cette  ville  admirent  sa  beauté.</a:t>
            </a:r>
            <a:endParaRPr lang="ru-RU" dirty="0"/>
          </a:p>
        </p:txBody>
      </p:sp>
      <p:sp>
        <p:nvSpPr>
          <p:cNvPr id="5" name="Oval 17">
            <a:hlinkClick r:id="rId2" action="ppaction://hlinksldjump"/>
          </p:cNvPr>
          <p:cNvSpPr/>
          <p:nvPr/>
        </p:nvSpPr>
        <p:spPr>
          <a:xfrm>
            <a:off x="323528" y="303498"/>
            <a:ext cx="717286" cy="699675"/>
          </a:xfrm>
          <a:prstGeom prst="ellipse">
            <a:avLst/>
          </a:prstGeom>
          <a:solidFill>
            <a:srgbClr val="00FF99"/>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7</a:t>
            </a: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b="13850"/>
          <a:stretch/>
        </p:blipFill>
        <p:spPr>
          <a:xfrm>
            <a:off x="2195736" y="2354838"/>
            <a:ext cx="4593890" cy="2448273"/>
          </a:xfrm>
          <a:prstGeom prst="rect">
            <a:avLst/>
          </a:prstGeom>
          <a:ln>
            <a:noFill/>
          </a:ln>
          <a:effectLst>
            <a:softEdge rad="112500"/>
          </a:effectLst>
        </p:spPr>
      </p:pic>
      <p:sp>
        <p:nvSpPr>
          <p:cNvPr id="3" name="Управляющая кнопка: назад 2">
            <a:hlinkClick r:id="rId4" action="ppaction://hlinksldjump" highlightClick="1"/>
          </p:cNvPr>
          <p:cNvSpPr/>
          <p:nvPr/>
        </p:nvSpPr>
        <p:spPr>
          <a:xfrm>
            <a:off x="4391980" y="4840002"/>
            <a:ext cx="439769" cy="303498"/>
          </a:xfrm>
          <a:prstGeom prst="actionButtonBackPrevious">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31343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hlinkClick r:id="rId2" action="ppaction://hlinksldjump"/>
          </p:cNvPr>
          <p:cNvSpPr/>
          <p:nvPr/>
        </p:nvSpPr>
        <p:spPr>
          <a:xfrm>
            <a:off x="431540" y="231490"/>
            <a:ext cx="797525" cy="731701"/>
          </a:xfrm>
          <a:prstGeom prst="ellipse">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8</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Прямоугольник 2"/>
          <p:cNvSpPr/>
          <p:nvPr/>
        </p:nvSpPr>
        <p:spPr>
          <a:xfrm>
            <a:off x="1367644" y="231490"/>
            <a:ext cx="5203210" cy="923330"/>
          </a:xfrm>
          <a:prstGeom prst="rect">
            <a:avLst/>
          </a:prstGeom>
        </p:spPr>
        <p:txBody>
          <a:bodyPr wrap="square">
            <a:spAutoFit/>
          </a:bodyPr>
          <a:lstStyle/>
          <a:p>
            <a:pPr defTabSz="914298">
              <a:defRPr/>
            </a:pPr>
            <a:r>
              <a:rPr lang="en-US" b="1" kern="0" dirty="0" err="1">
                <a:solidFill>
                  <a:srgbClr val="57565A"/>
                </a:solidFill>
              </a:rPr>
              <a:t>Trouvez</a:t>
            </a:r>
            <a:r>
              <a:rPr lang="en-US" b="1" kern="0" dirty="0">
                <a:solidFill>
                  <a:srgbClr val="57565A"/>
                </a:solidFill>
              </a:rPr>
              <a:t>  </a:t>
            </a:r>
            <a:r>
              <a:rPr lang="en-US" b="1" kern="0" dirty="0" err="1">
                <a:solidFill>
                  <a:srgbClr val="57565A"/>
                </a:solidFill>
              </a:rPr>
              <a:t>sur</a:t>
            </a:r>
            <a:r>
              <a:rPr lang="en-US" b="1" kern="0" dirty="0">
                <a:solidFill>
                  <a:srgbClr val="57565A"/>
                </a:solidFill>
              </a:rPr>
              <a:t>  internet  un  document  </a:t>
            </a:r>
            <a:r>
              <a:rPr lang="en-US" b="1" kern="0" dirty="0" err="1">
                <a:solidFill>
                  <a:srgbClr val="57565A"/>
                </a:solidFill>
              </a:rPr>
              <a:t>historique</a:t>
            </a:r>
            <a:r>
              <a:rPr lang="en-US" b="1" kern="0" dirty="0">
                <a:solidFill>
                  <a:srgbClr val="57565A"/>
                </a:solidFill>
              </a:rPr>
              <a:t>  </a:t>
            </a:r>
            <a:r>
              <a:rPr lang="en-US" b="1" kern="0" dirty="0" err="1">
                <a:solidFill>
                  <a:srgbClr val="57565A"/>
                </a:solidFill>
              </a:rPr>
              <a:t>sur</a:t>
            </a:r>
            <a:r>
              <a:rPr lang="en-US" b="1" kern="0" dirty="0">
                <a:solidFill>
                  <a:srgbClr val="57565A"/>
                </a:solidFill>
              </a:rPr>
              <a:t>  un  lieu  </a:t>
            </a:r>
            <a:r>
              <a:rPr lang="en-US" b="1" kern="0" dirty="0" err="1">
                <a:solidFill>
                  <a:srgbClr val="57565A"/>
                </a:solidFill>
              </a:rPr>
              <a:t>touristique</a:t>
            </a:r>
            <a:r>
              <a:rPr lang="en-US" b="1" kern="0" dirty="0">
                <a:solidFill>
                  <a:srgbClr val="57565A"/>
                </a:solidFill>
              </a:rPr>
              <a:t>  et  </a:t>
            </a:r>
            <a:r>
              <a:rPr lang="en-US" b="1" kern="0" dirty="0" err="1">
                <a:solidFill>
                  <a:srgbClr val="57565A"/>
                </a:solidFill>
              </a:rPr>
              <a:t>faites</a:t>
            </a:r>
            <a:r>
              <a:rPr lang="en-US" b="1" kern="0" dirty="0">
                <a:solidFill>
                  <a:srgbClr val="57565A"/>
                </a:solidFill>
              </a:rPr>
              <a:t>  son  résumé  </a:t>
            </a:r>
            <a:r>
              <a:rPr lang="en-US" b="1" kern="0" dirty="0" err="1">
                <a:solidFill>
                  <a:srgbClr val="57565A"/>
                </a:solidFill>
              </a:rPr>
              <a:t>écrit</a:t>
            </a:r>
            <a:r>
              <a:rPr lang="en-US" b="1" kern="0" dirty="0">
                <a:solidFill>
                  <a:srgbClr val="57565A"/>
                </a:solidFill>
              </a:rPr>
              <a:t>.</a:t>
            </a: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9399" b="6179"/>
          <a:stretch/>
        </p:blipFill>
        <p:spPr>
          <a:xfrm>
            <a:off x="6570854" y="408675"/>
            <a:ext cx="2502243" cy="4146848"/>
          </a:xfrm>
          <a:prstGeom prst="rect">
            <a:avLst/>
          </a:prstGeom>
        </p:spPr>
      </p:pic>
      <p:sp>
        <p:nvSpPr>
          <p:cNvPr id="5" name="TextBox 4"/>
          <p:cNvSpPr txBox="1"/>
          <p:nvPr/>
        </p:nvSpPr>
        <p:spPr>
          <a:xfrm>
            <a:off x="287525" y="1154820"/>
            <a:ext cx="6120680" cy="3323987"/>
          </a:xfrm>
          <a:prstGeom prst="rect">
            <a:avLst/>
          </a:prstGeom>
          <a:noFill/>
        </p:spPr>
        <p:txBody>
          <a:bodyPr wrap="square" rtlCol="0">
            <a:spAutoFit/>
          </a:bodyPr>
          <a:lstStyle/>
          <a:p>
            <a:pPr indent="355600"/>
            <a:r>
              <a:rPr lang="fr-FR" sz="1400" dirty="0" smtClean="0"/>
              <a:t>Dans  ce  document  il  s’agit  de  notre  beau  pays.  L’auteur  constate  que  c’est  le  pays  du  soleil  et  de  la  lumière.  La  chaleur  est  la  cordialité  du  peuple  sont  appréciées  par  le  touristes  qui  visitent  l’Ouzbékistan.</a:t>
            </a:r>
          </a:p>
          <a:p>
            <a:pPr indent="355600"/>
            <a:r>
              <a:rPr lang="fr-FR" sz="1400" dirty="0" smtClean="0"/>
              <a:t>Il  parle  aussi  de  la  nature,  du  climat;  nomme  les  montagnes,  les  fleuves,  citent  les  lacs.  Puis  il  parle  de  quelques  moments  de  l’histoire – nomme  les  envahisseurs,  puis – parle  de  la  Grande  Route  de  la  Soie,  de  son  rôle  dans  l’histoire  de  la  civilisation  mondiale.</a:t>
            </a:r>
          </a:p>
          <a:p>
            <a:pPr indent="355600"/>
            <a:r>
              <a:rPr lang="fr-FR" sz="1400" dirty="0" smtClean="0"/>
              <a:t>« De  nos  jours  l’Ouzbékistan  est  la  république  démocratique  moderne  avec  de  bons  services  et  l’infrastructure  touristique  développée, » - continue  l’auteur.</a:t>
            </a:r>
          </a:p>
          <a:p>
            <a:pPr indent="355600"/>
            <a:r>
              <a:rPr lang="fr-FR" sz="1400" dirty="0" smtClean="0"/>
              <a:t>En  effet,  on  peut  parler  des  heures  entières  de  notre  beau  pays.  Il  est  vraiment  intéressant  de  visiter  ce  pays  du  soleil  et  de  la  lumière,  ajoutons  nous.  </a:t>
            </a:r>
          </a:p>
          <a:p>
            <a:pPr indent="355600"/>
            <a:r>
              <a:rPr lang="fr-FR" sz="1400" dirty="0" smtClean="0"/>
              <a:t>Bienvenues,  chers  hôtes!  </a:t>
            </a:r>
            <a:endParaRPr lang="ru-RU" sz="1400" dirty="0"/>
          </a:p>
        </p:txBody>
      </p:sp>
      <p:sp>
        <p:nvSpPr>
          <p:cNvPr id="6" name="Управляющая кнопка: назад 5">
            <a:hlinkClick r:id="rId4" action="ppaction://hlinksldjump" highlightClick="1"/>
          </p:cNvPr>
          <p:cNvSpPr/>
          <p:nvPr/>
        </p:nvSpPr>
        <p:spPr>
          <a:xfrm>
            <a:off x="4391980" y="4840002"/>
            <a:ext cx="439769" cy="303498"/>
          </a:xfrm>
          <a:prstGeom prst="actionButtonBackPrevious">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18155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9">
            <a:hlinkClick r:id="rId2" action="ppaction://hlinksldjump"/>
          </p:cNvPr>
          <p:cNvSpPr/>
          <p:nvPr/>
        </p:nvSpPr>
        <p:spPr>
          <a:xfrm>
            <a:off x="539552" y="267494"/>
            <a:ext cx="699762" cy="699676"/>
          </a:xfrm>
          <a:prstGeom prst="ellipse">
            <a:avLst/>
          </a:prstGeom>
          <a:solidFill>
            <a:srgbClr val="CC6600"/>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9</a:t>
            </a:r>
          </a:p>
        </p:txBody>
      </p:sp>
      <p:sp>
        <p:nvSpPr>
          <p:cNvPr id="3" name="Прямоугольник 2"/>
          <p:cNvSpPr/>
          <p:nvPr/>
        </p:nvSpPr>
        <p:spPr>
          <a:xfrm>
            <a:off x="1367644" y="267494"/>
            <a:ext cx="7452828" cy="584775"/>
          </a:xfrm>
          <a:prstGeom prst="rect">
            <a:avLst/>
          </a:prstGeom>
        </p:spPr>
        <p:txBody>
          <a:bodyPr wrap="square">
            <a:spAutoFit/>
          </a:bodyPr>
          <a:lstStyle/>
          <a:p>
            <a:pPr defTabSz="914298">
              <a:defRPr/>
            </a:pPr>
            <a:r>
              <a:rPr lang="en-US" sz="1600" b="1" kern="0" dirty="0" err="1">
                <a:solidFill>
                  <a:srgbClr val="57565A"/>
                </a:solidFill>
              </a:rPr>
              <a:t>Rédigez</a:t>
            </a:r>
            <a:r>
              <a:rPr lang="en-US" sz="1600" b="1" kern="0" dirty="0">
                <a:solidFill>
                  <a:srgbClr val="57565A"/>
                </a:solidFill>
              </a:rPr>
              <a:t>  </a:t>
            </a:r>
            <a:r>
              <a:rPr lang="en-US" sz="1600" b="1" kern="0" dirty="0" err="1">
                <a:solidFill>
                  <a:srgbClr val="57565A"/>
                </a:solidFill>
              </a:rPr>
              <a:t>une</a:t>
            </a:r>
            <a:r>
              <a:rPr lang="en-US" sz="1600" b="1" kern="0" dirty="0">
                <a:solidFill>
                  <a:srgbClr val="57565A"/>
                </a:solidFill>
              </a:rPr>
              <a:t>  conversation  avec  un  </a:t>
            </a:r>
            <a:r>
              <a:rPr lang="en-US" sz="1600" b="1" kern="0" dirty="0" err="1">
                <a:solidFill>
                  <a:srgbClr val="57565A"/>
                </a:solidFill>
              </a:rPr>
              <a:t>touriste</a:t>
            </a:r>
            <a:r>
              <a:rPr lang="en-US" sz="1600" b="1" kern="0" dirty="0">
                <a:solidFill>
                  <a:srgbClr val="57565A"/>
                </a:solidFill>
              </a:rPr>
              <a:t>  </a:t>
            </a:r>
            <a:r>
              <a:rPr lang="en-US" sz="1600" b="1" kern="0" dirty="0" err="1">
                <a:solidFill>
                  <a:srgbClr val="57565A"/>
                </a:solidFill>
              </a:rPr>
              <a:t>étranger</a:t>
            </a:r>
            <a:r>
              <a:rPr lang="en-US" sz="1600" b="1" kern="0" dirty="0">
                <a:solidFill>
                  <a:srgbClr val="57565A"/>
                </a:solidFill>
              </a:rPr>
              <a:t>.  </a:t>
            </a:r>
            <a:r>
              <a:rPr lang="en-US" sz="1600" b="1" kern="0" dirty="0" err="1">
                <a:solidFill>
                  <a:srgbClr val="57565A"/>
                </a:solidFill>
              </a:rPr>
              <a:t>Questionnez</a:t>
            </a:r>
            <a:r>
              <a:rPr lang="en-US" sz="1600" b="1" kern="0" dirty="0">
                <a:solidFill>
                  <a:srgbClr val="57565A"/>
                </a:solidFill>
              </a:rPr>
              <a:t>-le  </a:t>
            </a:r>
            <a:r>
              <a:rPr lang="en-US" sz="1600" b="1" kern="0" dirty="0" err="1">
                <a:solidFill>
                  <a:srgbClr val="57565A"/>
                </a:solidFill>
              </a:rPr>
              <a:t>ses</a:t>
            </a:r>
            <a:r>
              <a:rPr lang="en-US" sz="1600" b="1" kern="0" dirty="0">
                <a:solidFill>
                  <a:srgbClr val="57565A"/>
                </a:solidFill>
              </a:rPr>
              <a:t>  impressions  du  voyage  </a:t>
            </a:r>
            <a:r>
              <a:rPr lang="en-US" sz="1600" b="1" kern="0" dirty="0" err="1">
                <a:solidFill>
                  <a:srgbClr val="57565A"/>
                </a:solidFill>
              </a:rPr>
              <a:t>dans</a:t>
            </a:r>
            <a:r>
              <a:rPr lang="en-US" sz="1600" b="1" kern="0" dirty="0">
                <a:solidFill>
                  <a:srgbClr val="57565A"/>
                </a:solidFill>
              </a:rPr>
              <a:t>  </a:t>
            </a:r>
            <a:r>
              <a:rPr lang="en-US" sz="1600" b="1" kern="0" dirty="0" err="1">
                <a:solidFill>
                  <a:srgbClr val="57565A"/>
                </a:solidFill>
              </a:rPr>
              <a:t>votre</a:t>
            </a:r>
            <a:r>
              <a:rPr lang="en-US" sz="1600" b="1" kern="0" dirty="0">
                <a:solidFill>
                  <a:srgbClr val="57565A"/>
                </a:solidFill>
              </a:rPr>
              <a:t>  </a:t>
            </a:r>
            <a:r>
              <a:rPr lang="en-US" sz="1600" b="1" kern="0" dirty="0" err="1">
                <a:solidFill>
                  <a:srgbClr val="57565A"/>
                </a:solidFill>
              </a:rPr>
              <a:t>ville</a:t>
            </a:r>
            <a:r>
              <a:rPr lang="en-US" sz="1600" b="1" kern="0" dirty="0">
                <a:solidFill>
                  <a:srgbClr val="57565A"/>
                </a:solidFill>
              </a:rPr>
              <a:t>.</a:t>
            </a:r>
          </a:p>
        </p:txBody>
      </p:sp>
      <p:sp>
        <p:nvSpPr>
          <p:cNvPr id="4" name="TextBox 3"/>
          <p:cNvSpPr txBox="1"/>
          <p:nvPr/>
        </p:nvSpPr>
        <p:spPr>
          <a:xfrm>
            <a:off x="393986" y="1167594"/>
            <a:ext cx="8424936" cy="3539430"/>
          </a:xfrm>
          <a:prstGeom prst="rect">
            <a:avLst/>
          </a:prstGeom>
          <a:noFill/>
        </p:spPr>
        <p:txBody>
          <a:bodyPr wrap="square" rtlCol="0">
            <a:spAutoFit/>
          </a:bodyPr>
          <a:lstStyle/>
          <a:p>
            <a:pPr indent="263525">
              <a:buFontTx/>
              <a:buChar char="-"/>
            </a:pPr>
            <a:r>
              <a:rPr lang="fr-FR" sz="1600" dirty="0" smtClean="0"/>
              <a:t>Bonjour,  Monsieur.  Pourrais-je  vous  demander  de  vos  impressions?</a:t>
            </a:r>
          </a:p>
          <a:p>
            <a:pPr indent="263525">
              <a:buFontTx/>
              <a:buChar char="-"/>
            </a:pPr>
            <a:r>
              <a:rPr lang="fr-FR" sz="1600" dirty="0" smtClean="0"/>
              <a:t>Bonjour!  Oh,  vous  parlez  français!  C’est  parfait!  Bien  sûr,  de  quoi  vous  allez  parler?</a:t>
            </a:r>
          </a:p>
          <a:p>
            <a:pPr indent="263525">
              <a:buFontTx/>
              <a:buChar char="-"/>
            </a:pPr>
            <a:r>
              <a:rPr lang="fr-FR" sz="1600" dirty="0" smtClean="0"/>
              <a:t>Euh,  je  voudrais  vous  demander  de  votre  séjour  dans  notre  ville.  Elle  est  comment? </a:t>
            </a:r>
          </a:p>
          <a:p>
            <a:pPr indent="263525">
              <a:buFontTx/>
              <a:buChar char="-"/>
            </a:pPr>
            <a:r>
              <a:rPr lang="fr-FR" sz="1600" dirty="0" smtClean="0"/>
              <a:t>Oh,  votre  ville!  Elle  est  petite,  mais  elle  est  bien  sympa.  Surtout  vos  gens,  ils  sont  hospitaliers,  bien  cultivés  et  instruits.</a:t>
            </a:r>
          </a:p>
          <a:p>
            <a:pPr indent="263525">
              <a:buFontTx/>
              <a:buChar char="-"/>
            </a:pPr>
            <a:r>
              <a:rPr lang="fr-FR" sz="1600" dirty="0" smtClean="0"/>
              <a:t>Merci  pour  ces  petits  mots,  Monsieur.  Qu’est-ce  que  vous  pourriez  recommander  à  ceux/celles  qui  vont  visiter  cette  ville?</a:t>
            </a:r>
          </a:p>
          <a:p>
            <a:pPr indent="263525">
              <a:buFontTx/>
              <a:buChar char="-"/>
            </a:pPr>
            <a:r>
              <a:rPr lang="fr-FR" sz="1600" dirty="0" smtClean="0"/>
              <a:t>Hmm,  je  pense  que  ça  serait  la  cuisine  dont  vous  possédez,  en  plus – la  pêche  au  bord  de  l’Amou-Dar</a:t>
            </a:r>
            <a:r>
              <a:rPr lang="fr-FR" sz="1600" dirty="0" smtClean="0">
                <a:latin typeface="Arial"/>
                <a:cs typeface="Arial"/>
              </a:rPr>
              <a:t>ïa  et  la  visite  de  Khiva.  Je  dois  dire  que  c’est  impressionant,  cette  visite!</a:t>
            </a:r>
          </a:p>
          <a:p>
            <a:pPr indent="263525">
              <a:buFontTx/>
              <a:buChar char="-"/>
            </a:pPr>
            <a:r>
              <a:rPr lang="fr-FR" sz="1600" dirty="0" smtClean="0">
                <a:latin typeface="Arial"/>
                <a:cs typeface="Arial"/>
              </a:rPr>
              <a:t>Je  vous  remercie,  Monsieur,  pour  cette  conversation.  Et  bonne  journée!</a:t>
            </a:r>
          </a:p>
          <a:p>
            <a:pPr indent="263525">
              <a:buFontTx/>
              <a:buChar char="-"/>
            </a:pPr>
            <a:r>
              <a:rPr lang="fr-FR" sz="1600" dirty="0" smtClean="0">
                <a:latin typeface="Arial"/>
                <a:cs typeface="Arial"/>
              </a:rPr>
              <a:t>Bonne  journée!  </a:t>
            </a:r>
            <a:r>
              <a:rPr lang="fr-FR" sz="1600" dirty="0" smtClean="0"/>
              <a:t> </a:t>
            </a:r>
            <a:endParaRPr lang="ru-RU" sz="1600" dirty="0"/>
          </a:p>
        </p:txBody>
      </p:sp>
      <p:sp>
        <p:nvSpPr>
          <p:cNvPr id="5" name="Прямоугольник 4"/>
          <p:cNvSpPr/>
          <p:nvPr/>
        </p:nvSpPr>
        <p:spPr>
          <a:xfrm>
            <a:off x="393986" y="1167594"/>
            <a:ext cx="8426485" cy="3539430"/>
          </a:xfrm>
          <a:prstGeom prst="rect">
            <a:avLst/>
          </a:prstGeom>
          <a:noFill/>
          <a:ln w="127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Управляющая кнопка: назад 5">
            <a:hlinkClick r:id="rId3" action="ppaction://hlinksldjump" highlightClick="1"/>
          </p:cNvPr>
          <p:cNvSpPr/>
          <p:nvPr/>
        </p:nvSpPr>
        <p:spPr>
          <a:xfrm>
            <a:off x="4391980" y="4840002"/>
            <a:ext cx="439769" cy="303498"/>
          </a:xfrm>
          <a:prstGeom prst="actionButtonBackPrevious">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86877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5">
            <a:hlinkClick r:id="rId2" action="ppaction://hlinksldjump"/>
          </p:cNvPr>
          <p:cNvSpPr/>
          <p:nvPr/>
        </p:nvSpPr>
        <p:spPr>
          <a:xfrm>
            <a:off x="467544" y="267494"/>
            <a:ext cx="813414" cy="699676"/>
          </a:xfrm>
          <a:prstGeom prst="ellipse">
            <a:avLst/>
          </a:prstGeom>
          <a:solidFill>
            <a:srgbClr val="66FFFF"/>
          </a:solidFill>
          <a:ln w="9525" cap="flat" cmpd="sng" algn="ctr">
            <a:noFill/>
            <a:prstDash val="solid"/>
          </a:ln>
          <a:effectLst/>
        </p:spPr>
        <p:txBody>
          <a:bodyPr rtlCol="0" anchor="ctr"/>
          <a:lstStyle/>
          <a:p>
            <a:pPr algn="ctr" defTabSz="914298">
              <a:defRPr/>
            </a:pPr>
            <a:r>
              <a:rPr lang="en-US"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10</a:t>
            </a:r>
            <a:endPar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sp>
        <p:nvSpPr>
          <p:cNvPr id="3" name="Прямоугольник 2"/>
          <p:cNvSpPr/>
          <p:nvPr/>
        </p:nvSpPr>
        <p:spPr>
          <a:xfrm>
            <a:off x="1403648" y="267494"/>
            <a:ext cx="7524836" cy="1754326"/>
          </a:xfrm>
          <a:prstGeom prst="rect">
            <a:avLst/>
          </a:prstGeom>
        </p:spPr>
        <p:txBody>
          <a:bodyPr wrap="square">
            <a:spAutoFit/>
          </a:bodyPr>
          <a:lstStyle/>
          <a:p>
            <a:pPr defTabSz="914298">
              <a:defRPr/>
            </a:pPr>
            <a:r>
              <a:rPr lang="en-US" kern="0" dirty="0" err="1">
                <a:solidFill>
                  <a:srgbClr val="57565A"/>
                </a:solidFill>
              </a:rPr>
              <a:t>Vous</a:t>
            </a:r>
            <a:r>
              <a:rPr lang="en-US" kern="0" dirty="0">
                <a:solidFill>
                  <a:srgbClr val="57565A"/>
                </a:solidFill>
              </a:rPr>
              <a:t>  </a:t>
            </a:r>
            <a:r>
              <a:rPr lang="en-US" kern="0" dirty="0" err="1">
                <a:solidFill>
                  <a:srgbClr val="57565A"/>
                </a:solidFill>
              </a:rPr>
              <a:t>avez</a:t>
            </a:r>
            <a:r>
              <a:rPr lang="en-US" kern="0" dirty="0">
                <a:solidFill>
                  <a:srgbClr val="57565A"/>
                </a:solidFill>
              </a:rPr>
              <a:t>  </a:t>
            </a:r>
            <a:r>
              <a:rPr lang="en-US" kern="0" dirty="0" err="1">
                <a:solidFill>
                  <a:srgbClr val="57565A"/>
                </a:solidFill>
              </a:rPr>
              <a:t>décidé</a:t>
            </a:r>
            <a:r>
              <a:rPr lang="en-US" kern="0" dirty="0">
                <a:solidFill>
                  <a:srgbClr val="57565A"/>
                </a:solidFill>
              </a:rPr>
              <a:t>  de  faire  un  voyage.  Comment  </a:t>
            </a:r>
            <a:r>
              <a:rPr lang="en-US" kern="0" dirty="0" err="1">
                <a:solidFill>
                  <a:srgbClr val="57565A"/>
                </a:solidFill>
              </a:rPr>
              <a:t>vous</a:t>
            </a:r>
            <a:r>
              <a:rPr lang="en-US" kern="0" dirty="0">
                <a:solidFill>
                  <a:srgbClr val="57565A"/>
                </a:solidFill>
              </a:rPr>
              <a:t>  </a:t>
            </a:r>
            <a:r>
              <a:rPr lang="en-US" kern="0" dirty="0" err="1">
                <a:solidFill>
                  <a:srgbClr val="57565A"/>
                </a:solidFill>
              </a:rPr>
              <a:t>allez</a:t>
            </a:r>
            <a:r>
              <a:rPr lang="en-US" kern="0" dirty="0">
                <a:solidFill>
                  <a:srgbClr val="57565A"/>
                </a:solidFill>
              </a:rPr>
              <a:t>  </a:t>
            </a:r>
            <a:r>
              <a:rPr lang="en-US" kern="0" dirty="0" err="1">
                <a:solidFill>
                  <a:srgbClr val="57565A"/>
                </a:solidFill>
              </a:rPr>
              <a:t>choisir</a:t>
            </a:r>
            <a:r>
              <a:rPr lang="en-US" kern="0" dirty="0">
                <a:solidFill>
                  <a:srgbClr val="57565A"/>
                </a:solidFill>
              </a:rPr>
              <a:t>  </a:t>
            </a:r>
            <a:r>
              <a:rPr lang="en-US" kern="0" dirty="0" err="1">
                <a:solidFill>
                  <a:srgbClr val="57565A"/>
                </a:solidFill>
              </a:rPr>
              <a:t>votre</a:t>
            </a:r>
            <a:r>
              <a:rPr lang="en-US" kern="0" dirty="0">
                <a:solidFill>
                  <a:srgbClr val="57565A"/>
                </a:solidFill>
              </a:rPr>
              <a:t>  destination</a:t>
            </a:r>
            <a:r>
              <a:rPr lang="en-US" kern="0" dirty="0" smtClean="0">
                <a:solidFill>
                  <a:srgbClr val="57565A"/>
                </a:solidFill>
              </a:rPr>
              <a:t>?  </a:t>
            </a:r>
          </a:p>
          <a:p>
            <a:pPr marL="285750" indent="-285750" defTabSz="914298">
              <a:buFontTx/>
              <a:buChar char="-"/>
              <a:defRPr/>
            </a:pPr>
            <a:r>
              <a:rPr lang="en-US" kern="0" dirty="0" err="1" smtClean="0">
                <a:solidFill>
                  <a:srgbClr val="57565A"/>
                </a:solidFill>
              </a:rPr>
              <a:t>d’après</a:t>
            </a:r>
            <a:r>
              <a:rPr lang="en-US" kern="0" dirty="0" smtClean="0">
                <a:solidFill>
                  <a:srgbClr val="57565A"/>
                </a:solidFill>
              </a:rPr>
              <a:t>  </a:t>
            </a:r>
            <a:r>
              <a:rPr lang="en-US" kern="0" dirty="0" err="1" smtClean="0">
                <a:solidFill>
                  <a:srgbClr val="57565A"/>
                </a:solidFill>
              </a:rPr>
              <a:t>sa</a:t>
            </a:r>
            <a:r>
              <a:rPr lang="en-US" kern="0" dirty="0" smtClean="0">
                <a:solidFill>
                  <a:srgbClr val="57565A"/>
                </a:solidFill>
              </a:rPr>
              <a:t>  situation  </a:t>
            </a:r>
            <a:r>
              <a:rPr lang="en-US" kern="0" dirty="0" err="1" smtClean="0">
                <a:solidFill>
                  <a:srgbClr val="57565A"/>
                </a:solidFill>
              </a:rPr>
              <a:t>géographique</a:t>
            </a:r>
            <a:endParaRPr lang="en-US" kern="0" dirty="0" smtClean="0">
              <a:solidFill>
                <a:srgbClr val="57565A"/>
              </a:solidFill>
            </a:endParaRPr>
          </a:p>
          <a:p>
            <a:pPr marL="285750" indent="-285750" defTabSz="914298">
              <a:buFontTx/>
              <a:buChar char="-"/>
              <a:defRPr/>
            </a:pPr>
            <a:r>
              <a:rPr lang="en-US" kern="0" dirty="0" err="1">
                <a:solidFill>
                  <a:srgbClr val="57565A"/>
                </a:solidFill>
              </a:rPr>
              <a:t>d</a:t>
            </a:r>
            <a:r>
              <a:rPr lang="en-US" kern="0" dirty="0" err="1" smtClean="0">
                <a:solidFill>
                  <a:srgbClr val="57565A"/>
                </a:solidFill>
              </a:rPr>
              <a:t>’après</a:t>
            </a:r>
            <a:r>
              <a:rPr lang="en-US" kern="0" dirty="0" smtClean="0">
                <a:solidFill>
                  <a:srgbClr val="57565A"/>
                </a:solidFill>
              </a:rPr>
              <a:t>  son  histoire</a:t>
            </a:r>
          </a:p>
          <a:p>
            <a:pPr marL="285750" indent="-285750" defTabSz="914298">
              <a:buFontTx/>
              <a:buChar char="-"/>
              <a:defRPr/>
            </a:pPr>
            <a:r>
              <a:rPr lang="en-US" kern="0" dirty="0" err="1">
                <a:solidFill>
                  <a:srgbClr val="57565A"/>
                </a:solidFill>
              </a:rPr>
              <a:t>d</a:t>
            </a:r>
            <a:r>
              <a:rPr lang="en-US" kern="0" dirty="0" err="1" smtClean="0">
                <a:solidFill>
                  <a:srgbClr val="57565A"/>
                </a:solidFill>
              </a:rPr>
              <a:t>’après</a:t>
            </a:r>
            <a:r>
              <a:rPr lang="en-US" kern="0" dirty="0" smtClean="0">
                <a:solidFill>
                  <a:srgbClr val="57565A"/>
                </a:solidFill>
              </a:rPr>
              <a:t>  les  </a:t>
            </a:r>
            <a:r>
              <a:rPr lang="en-US" kern="0" dirty="0" err="1" smtClean="0">
                <a:solidFill>
                  <a:srgbClr val="57565A"/>
                </a:solidFill>
              </a:rPr>
              <a:t>informations</a:t>
            </a:r>
            <a:r>
              <a:rPr lang="en-US" kern="0" dirty="0" smtClean="0">
                <a:solidFill>
                  <a:srgbClr val="57565A"/>
                </a:solidFill>
              </a:rPr>
              <a:t>  </a:t>
            </a:r>
            <a:r>
              <a:rPr lang="en-US" kern="0" dirty="0" err="1" smtClean="0">
                <a:solidFill>
                  <a:srgbClr val="57565A"/>
                </a:solidFill>
              </a:rPr>
              <a:t>sur</a:t>
            </a:r>
            <a:r>
              <a:rPr lang="en-US" kern="0" dirty="0" smtClean="0">
                <a:solidFill>
                  <a:srgbClr val="57565A"/>
                </a:solidFill>
              </a:rPr>
              <a:t>  internet  etc.  </a:t>
            </a:r>
          </a:p>
          <a:p>
            <a:pPr defTabSz="914298">
              <a:defRPr/>
            </a:pPr>
            <a:r>
              <a:rPr lang="en-US" kern="0" dirty="0" err="1" smtClean="0">
                <a:solidFill>
                  <a:srgbClr val="57565A"/>
                </a:solidFill>
              </a:rPr>
              <a:t>Faites</a:t>
            </a:r>
            <a:r>
              <a:rPr lang="en-US" kern="0" dirty="0" smtClean="0">
                <a:solidFill>
                  <a:srgbClr val="57565A"/>
                </a:solidFill>
              </a:rPr>
              <a:t>  un  </a:t>
            </a:r>
            <a:r>
              <a:rPr lang="en-US" kern="0" dirty="0" err="1" smtClean="0">
                <a:solidFill>
                  <a:srgbClr val="57565A"/>
                </a:solidFill>
              </a:rPr>
              <a:t>texte</a:t>
            </a:r>
            <a:r>
              <a:rPr lang="en-US" kern="0" dirty="0" smtClean="0">
                <a:solidFill>
                  <a:srgbClr val="57565A"/>
                </a:solidFill>
              </a:rPr>
              <a:t>.  </a:t>
            </a:r>
            <a:endParaRPr lang="en-US" kern="0" dirty="0">
              <a:solidFill>
                <a:srgbClr val="57565A"/>
              </a:solidFill>
            </a:endParaRPr>
          </a:p>
        </p:txBody>
      </p:sp>
      <p:sp>
        <p:nvSpPr>
          <p:cNvPr id="5" name="TextBox 4"/>
          <p:cNvSpPr txBox="1"/>
          <p:nvPr/>
        </p:nvSpPr>
        <p:spPr>
          <a:xfrm>
            <a:off x="464714" y="2139702"/>
            <a:ext cx="6051502" cy="2031325"/>
          </a:xfrm>
          <a:prstGeom prst="rect">
            <a:avLst/>
          </a:prstGeom>
          <a:noFill/>
        </p:spPr>
        <p:txBody>
          <a:bodyPr wrap="square" rtlCol="0">
            <a:spAutoFit/>
          </a:bodyPr>
          <a:lstStyle/>
          <a:p>
            <a:r>
              <a:rPr lang="fr-FR" dirty="0" smtClean="0"/>
              <a:t>Si  je  vais  décider  de  faire  un  voyage  (un  jour,  je  pense  que  cela  peut  être  réalier  car  c’est  mon  le  plus  grand  rêve!)  je  vais  choisir</a:t>
            </a:r>
          </a:p>
          <a:p>
            <a:pPr marL="285750" indent="-285750">
              <a:buFontTx/>
              <a:buChar char="-"/>
            </a:pPr>
            <a:r>
              <a:rPr lang="fr-FR" dirty="0" smtClean="0"/>
              <a:t>Ferghana,  d’après  sa  situation  géographique,  car  c’est  la  Suisse  de  notre  pays. </a:t>
            </a:r>
          </a:p>
          <a:p>
            <a:pPr marL="285750" indent="-285750">
              <a:buFontTx/>
              <a:buChar char="-"/>
            </a:pPr>
            <a:r>
              <a:rPr lang="fr-FR" dirty="0" smtClean="0"/>
              <a:t>Mekkah  ou  bien  Egypte  d’après  son  histoire.</a:t>
            </a:r>
          </a:p>
          <a:p>
            <a:pPr marL="285750" indent="-285750">
              <a:buFontTx/>
              <a:buChar char="-"/>
            </a:pPr>
            <a:r>
              <a:rPr lang="fr-FR" dirty="0" smtClean="0"/>
              <a:t>Japon  d’après  les  informations  sur  internet.  </a:t>
            </a:r>
            <a:endParaRPr lang="ru-RU" dirty="0"/>
          </a:p>
        </p:txBody>
      </p:sp>
      <p:pic>
        <p:nvPicPr>
          <p:cNvPr id="6" name="Рисунок 5"/>
          <p:cNvPicPr>
            <a:picLocks noChangeAspect="1"/>
          </p:cNvPicPr>
          <p:nvPr/>
        </p:nvPicPr>
        <p:blipFill rotWithShape="1">
          <a:blip r:embed="rId3">
            <a:extLst>
              <a:ext uri="{BEBA8EAE-BF5A-486C-A8C5-ECC9F3942E4B}">
                <a14:imgProps xmlns:a14="http://schemas.microsoft.com/office/drawing/2010/main">
                  <a14:imgLayer r:embed="rId4">
                    <a14:imgEffect>
                      <a14:backgroundRemoval t="5181" b="94037" l="9881" r="89794"/>
                    </a14:imgEffect>
                  </a14:imgLayer>
                </a14:imgProps>
              </a:ext>
              <a:ext uri="{28A0092B-C50C-407E-A947-70E740481C1C}">
                <a14:useLocalDpi xmlns:a14="http://schemas.microsoft.com/office/drawing/2010/main" val="0"/>
              </a:ext>
            </a:extLst>
          </a:blip>
          <a:srcRect l="13599" t="7926" r="14809" b="8000"/>
          <a:stretch/>
        </p:blipFill>
        <p:spPr>
          <a:xfrm flipH="1">
            <a:off x="6444208" y="1311610"/>
            <a:ext cx="2299679" cy="3189859"/>
          </a:xfrm>
          <a:prstGeom prst="rect">
            <a:avLst/>
          </a:prstGeom>
        </p:spPr>
      </p:pic>
      <p:sp>
        <p:nvSpPr>
          <p:cNvPr id="7" name="Управляющая кнопка: назад 6">
            <a:hlinkClick r:id="rId5" action="ppaction://hlinksldjump" highlightClick="1"/>
          </p:cNvPr>
          <p:cNvSpPr/>
          <p:nvPr/>
        </p:nvSpPr>
        <p:spPr>
          <a:xfrm>
            <a:off x="4391980" y="4840002"/>
            <a:ext cx="439769" cy="303498"/>
          </a:xfrm>
          <a:prstGeom prst="actionButtonBackPrevious">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95008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358" y="267494"/>
            <a:ext cx="1778051" cy="400110"/>
          </a:xfrm>
          <a:prstGeom prst="rect">
            <a:avLst/>
          </a:prstGeom>
          <a:noFill/>
        </p:spPr>
        <p:txBody>
          <a:bodyPr wrap="none" rtlCol="0">
            <a:spAutoFit/>
          </a:bodyPr>
          <a:lstStyle/>
          <a:p>
            <a:r>
              <a:rPr lang="fr-FR" sz="2000" b="1" dirty="0" smtClean="0"/>
              <a:t>Devoir  p.  74</a:t>
            </a:r>
            <a:endParaRPr lang="ru-RU" sz="2000" b="1" dirty="0"/>
          </a:p>
        </p:txBody>
      </p:sp>
      <p:sp>
        <p:nvSpPr>
          <p:cNvPr id="3" name="TextBox 2"/>
          <p:cNvSpPr txBox="1"/>
          <p:nvPr/>
        </p:nvSpPr>
        <p:spPr>
          <a:xfrm>
            <a:off x="384358" y="771550"/>
            <a:ext cx="8364106" cy="1569660"/>
          </a:xfrm>
          <a:prstGeom prst="rect">
            <a:avLst/>
          </a:prstGeom>
          <a:noFill/>
        </p:spPr>
        <p:txBody>
          <a:bodyPr wrap="square" rtlCol="0">
            <a:spAutoFit/>
          </a:bodyPr>
          <a:lstStyle/>
          <a:p>
            <a:r>
              <a:rPr lang="fr-FR" sz="1600" dirty="0" smtClean="0"/>
              <a:t>Activité </a:t>
            </a:r>
            <a:r>
              <a:rPr lang="fr-FR" sz="1600" dirty="0" smtClean="0"/>
              <a:t>11</a:t>
            </a:r>
            <a:r>
              <a:rPr lang="fr-FR" sz="1600" dirty="0" smtClean="0"/>
              <a:t>.  Entrez  sur  internet  et  trouvez-y  les  sites,  des  lieux  touristiues.  Choisissez-en  quelques  un,  argumentez  votre  choix.</a:t>
            </a:r>
          </a:p>
          <a:p>
            <a:r>
              <a:rPr lang="fr-FR" sz="1600" dirty="0" smtClean="0">
                <a:hlinkClick r:id="rId2"/>
              </a:rPr>
              <a:t>www.teztour.com</a:t>
            </a:r>
            <a:endParaRPr lang="fr-FR" sz="1600" dirty="0" smtClean="0"/>
          </a:p>
          <a:p>
            <a:r>
              <a:rPr lang="fr-FR" sz="1600" dirty="0" smtClean="0">
                <a:hlinkClick r:id="rId3"/>
              </a:rPr>
              <a:t>www.planrest.ru</a:t>
            </a:r>
            <a:endParaRPr lang="fr-FR" sz="1600" dirty="0" smtClean="0"/>
          </a:p>
          <a:p>
            <a:r>
              <a:rPr lang="fr-FR" sz="1600" dirty="0" smtClean="0">
                <a:hlinkClick r:id="rId4"/>
              </a:rPr>
              <a:t>www.zakaz</a:t>
            </a:r>
            <a:r>
              <a:rPr lang="fr-FR" sz="1600" dirty="0" smtClean="0">
                <a:latin typeface="Arial"/>
                <a:cs typeface="Arial"/>
                <a:hlinkClick r:id="rId4"/>
              </a:rPr>
              <a:t>@triattour.ru</a:t>
            </a:r>
            <a:endParaRPr lang="fr-FR" sz="1600" dirty="0" smtClean="0">
              <a:latin typeface="Arial"/>
              <a:cs typeface="Arial"/>
            </a:endParaRPr>
          </a:p>
          <a:p>
            <a:r>
              <a:rPr lang="fr-FR" sz="1600" dirty="0" smtClean="0">
                <a:latin typeface="Arial"/>
                <a:cs typeface="Arial"/>
                <a:hlinkClick r:id="rId5"/>
              </a:rPr>
              <a:t>www.visituglich.com</a:t>
            </a:r>
            <a:endParaRPr lang="ru-RU" sz="1600" dirty="0"/>
          </a:p>
        </p:txBody>
      </p:sp>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6884" y="1476834"/>
            <a:ext cx="5976156" cy="3599862"/>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932" y="2571750"/>
            <a:ext cx="1635756" cy="2571750"/>
          </a:xfrm>
          <a:prstGeom prst="rect">
            <a:avLst/>
          </a:prstGeom>
        </p:spPr>
      </p:pic>
    </p:spTree>
    <p:extLst>
      <p:ext uri="{BB962C8B-B14F-4D97-AF65-F5344CB8AC3E}">
        <p14:creationId xmlns:p14="http://schemas.microsoft.com/office/powerpoint/2010/main" val="795590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702" y="229057"/>
            <a:ext cx="8736786" cy="411148"/>
          </a:xfrm>
          <a:prstGeom prst="rect">
            <a:avLst/>
          </a:prstGeom>
        </p:spPr>
        <p:txBody>
          <a:bodyPr vert="horz" wrap="square" lIns="0" tIns="26172" rIns="0" bIns="0" rtlCol="0" anchor="ctr">
            <a:spAutoFit/>
          </a:bodyPr>
          <a:lstStyle/>
          <a:p>
            <a:pPr marL="20131">
              <a:lnSpc>
                <a:spcPct val="100000"/>
              </a:lnSpc>
              <a:spcBef>
                <a:spcPts val="206"/>
              </a:spcBef>
            </a:pPr>
            <a:r>
              <a:rPr lang="fr-FR" sz="2500" dirty="0"/>
              <a:t>Leçon  </a:t>
            </a:r>
            <a:r>
              <a:rPr lang="fr-FR" sz="2500" dirty="0" smtClean="0"/>
              <a:t>9  Voyage,  Voyage ...    (p. p.  73-74)</a:t>
            </a:r>
            <a:endParaRPr sz="2500" dirty="0"/>
          </a:p>
        </p:txBody>
      </p:sp>
      <p:sp>
        <p:nvSpPr>
          <p:cNvPr id="19" name="TextBox 18"/>
          <p:cNvSpPr txBox="1"/>
          <p:nvPr/>
        </p:nvSpPr>
        <p:spPr>
          <a:xfrm>
            <a:off x="5399553" y="2955925"/>
            <a:ext cx="3147551" cy="423579"/>
          </a:xfrm>
          <a:prstGeom prst="rect">
            <a:avLst/>
          </a:prstGeom>
          <a:noFill/>
        </p:spPr>
        <p:txBody>
          <a:bodyPr wrap="square" lIns="145161" tIns="72581" rIns="145161" bIns="72581" rtlCol="0">
            <a:spAutoFit/>
          </a:bodyPr>
          <a:lstStyle/>
          <a:p>
            <a:pPr defTabSz="914298">
              <a:spcAft>
                <a:spcPts val="149"/>
              </a:spcAft>
              <a:defRPr/>
            </a:pPr>
            <a:r>
              <a:rPr lang="en-US" b="1" kern="0" spc="-52" dirty="0" err="1" smtClean="0">
                <a:solidFill>
                  <a:srgbClr val="57565A"/>
                </a:solidFill>
                <a:latin typeface="Open Sans" panose="020B0606030504020204" pitchFamily="34" charset="0"/>
              </a:rPr>
              <a:t>Sokhiba</a:t>
            </a:r>
            <a:r>
              <a:rPr lang="en-US" b="1" kern="0" spc="-52" dirty="0" smtClean="0">
                <a:solidFill>
                  <a:srgbClr val="57565A"/>
                </a:solidFill>
                <a:latin typeface="Open Sans" panose="020B0606030504020204" pitchFamily="34" charset="0"/>
              </a:rPr>
              <a:t>, </a:t>
            </a:r>
            <a:r>
              <a:rPr lang="en-US" sz="1600" kern="0" dirty="0" smtClean="0">
                <a:solidFill>
                  <a:srgbClr val="57565A"/>
                </a:solidFill>
              </a:rPr>
              <a:t>  20 </a:t>
            </a:r>
            <a:r>
              <a:rPr lang="en-US" sz="1600" kern="0" dirty="0" err="1" smtClean="0">
                <a:solidFill>
                  <a:srgbClr val="57565A"/>
                </a:solidFill>
              </a:rPr>
              <a:t>ans</a:t>
            </a:r>
            <a:r>
              <a:rPr lang="en-US" sz="1600" kern="0" dirty="0" smtClean="0">
                <a:solidFill>
                  <a:srgbClr val="57565A"/>
                </a:solidFill>
              </a:rPr>
              <a:t>,  </a:t>
            </a:r>
            <a:r>
              <a:rPr lang="en-US" sz="1600" kern="0" dirty="0" err="1" smtClean="0">
                <a:solidFill>
                  <a:srgbClr val="57565A"/>
                </a:solidFill>
              </a:rPr>
              <a:t>étudiante</a:t>
            </a:r>
            <a:endParaRPr lang="en-US" sz="1600" kern="0" dirty="0">
              <a:solidFill>
                <a:srgbClr val="57565A"/>
              </a:solidFill>
            </a:endParaRPr>
          </a:p>
        </p:txBody>
      </p:sp>
      <p:cxnSp>
        <p:nvCxnSpPr>
          <p:cNvPr id="20" name="Straight Connector 9"/>
          <p:cNvCxnSpPr/>
          <p:nvPr/>
        </p:nvCxnSpPr>
        <p:spPr>
          <a:xfrm>
            <a:off x="4409982" y="1187417"/>
            <a:ext cx="0" cy="3301312"/>
          </a:xfrm>
          <a:prstGeom prst="line">
            <a:avLst/>
          </a:prstGeom>
          <a:ln>
            <a:solidFill>
              <a:srgbClr val="5F5F5F"/>
            </a:solidFill>
          </a:ln>
        </p:spPr>
        <p:style>
          <a:lnRef idx="1">
            <a:schemeClr val="accent3"/>
          </a:lnRef>
          <a:fillRef idx="0">
            <a:schemeClr val="accent3"/>
          </a:fillRef>
          <a:effectRef idx="0">
            <a:schemeClr val="accent3"/>
          </a:effectRef>
          <a:fontRef idx="minor">
            <a:schemeClr val="tx1"/>
          </a:fontRef>
        </p:style>
      </p:cxnSp>
      <p:sp>
        <p:nvSpPr>
          <p:cNvPr id="21" name="Oval 11">
            <a:hlinkClick r:id="rId2" action="ppaction://hlinksldjump"/>
          </p:cNvPr>
          <p:cNvSpPr/>
          <p:nvPr/>
        </p:nvSpPr>
        <p:spPr>
          <a:xfrm>
            <a:off x="4820256" y="97243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1</a:t>
            </a:r>
          </a:p>
        </p:txBody>
      </p:sp>
      <p:sp>
        <p:nvSpPr>
          <p:cNvPr id="22" name="Oval 13">
            <a:hlinkClick r:id="rId3" action="ppaction://hlinksldjump"/>
          </p:cNvPr>
          <p:cNvSpPr/>
          <p:nvPr/>
        </p:nvSpPr>
        <p:spPr>
          <a:xfrm>
            <a:off x="4820256" y="160819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2</a:t>
            </a:r>
          </a:p>
        </p:txBody>
      </p:sp>
      <p:sp>
        <p:nvSpPr>
          <p:cNvPr id="23" name="Oval 14">
            <a:hlinkClick r:id="rId4" action="ppaction://hlinksldjump"/>
          </p:cNvPr>
          <p:cNvSpPr/>
          <p:nvPr/>
        </p:nvSpPr>
        <p:spPr>
          <a:xfrm>
            <a:off x="4820256" y="224395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4" name="Oval 15">
            <a:hlinkClick r:id="rId5" action="ppaction://hlinksldjump"/>
          </p:cNvPr>
          <p:cNvSpPr/>
          <p:nvPr/>
        </p:nvSpPr>
        <p:spPr>
          <a:xfrm>
            <a:off x="4820256" y="287971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4</a:t>
            </a:r>
          </a:p>
        </p:txBody>
      </p:sp>
      <p:sp>
        <p:nvSpPr>
          <p:cNvPr id="3" name="Прямоугольник 2"/>
          <p:cNvSpPr/>
          <p:nvPr/>
        </p:nvSpPr>
        <p:spPr>
          <a:xfrm>
            <a:off x="5399553" y="1075769"/>
            <a:ext cx="2180149" cy="369332"/>
          </a:xfrm>
          <a:prstGeom prst="rect">
            <a:avLst/>
          </a:prstGeom>
        </p:spPr>
        <p:txBody>
          <a:bodyPr wrap="none">
            <a:spAutoFit/>
          </a:bodyPr>
          <a:lstStyle/>
          <a:p>
            <a:pPr defTabSz="914298">
              <a:spcAft>
                <a:spcPts val="149"/>
              </a:spcAft>
              <a:defRPr/>
            </a:pPr>
            <a:r>
              <a:rPr lang="en-US" b="1" kern="0" spc="-52" dirty="0" err="1" smtClean="0">
                <a:solidFill>
                  <a:srgbClr val="57565A"/>
                </a:solidFill>
                <a:latin typeface="Open Sans" panose="020B0606030504020204" pitchFamily="34" charset="0"/>
              </a:rPr>
              <a:t>Jeune</a:t>
            </a:r>
            <a:r>
              <a:rPr lang="en-US" b="1" kern="0" spc="-52" dirty="0" smtClean="0">
                <a:solidFill>
                  <a:srgbClr val="57565A"/>
                </a:solidFill>
                <a:latin typeface="Open Sans" panose="020B0606030504020204" pitchFamily="34" charset="0"/>
              </a:rPr>
              <a:t>  </a:t>
            </a:r>
            <a:r>
              <a:rPr lang="en-US" b="1" kern="0" spc="-52" dirty="0" err="1" smtClean="0">
                <a:solidFill>
                  <a:srgbClr val="57565A"/>
                </a:solidFill>
                <a:latin typeface="Open Sans" panose="020B0606030504020204" pitchFamily="34" charset="0"/>
              </a:rPr>
              <a:t>agriculteur</a:t>
            </a:r>
            <a:r>
              <a:rPr lang="en-US" b="1" kern="0" spc="-52" dirty="0" smtClean="0">
                <a:solidFill>
                  <a:srgbClr val="57565A"/>
                </a:solidFill>
                <a:latin typeface="Open Sans" panose="020B0606030504020204" pitchFamily="34" charset="0"/>
              </a:rPr>
              <a:t>  </a:t>
            </a:r>
            <a:r>
              <a:rPr lang="en-US" b="1" kern="0" spc="-52" dirty="0" err="1" smtClean="0">
                <a:solidFill>
                  <a:srgbClr val="57565A"/>
                </a:solidFill>
                <a:latin typeface="Open Sans" panose="020B0606030504020204" pitchFamily="34" charset="0"/>
              </a:rPr>
              <a:t>ouzbek</a:t>
            </a:r>
            <a:endParaRPr lang="en-US" kern="0" dirty="0">
              <a:solidFill>
                <a:srgbClr val="57565A"/>
              </a:solidFill>
            </a:endParaRPr>
          </a:p>
        </p:txBody>
      </p:sp>
      <p:sp>
        <p:nvSpPr>
          <p:cNvPr id="15" name="Oval 15">
            <a:hlinkClick r:id="rId6" action="ppaction://hlinksldjump"/>
          </p:cNvPr>
          <p:cNvSpPr/>
          <p:nvPr/>
        </p:nvSpPr>
        <p:spPr>
          <a:xfrm>
            <a:off x="4820256" y="351547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5</a:t>
            </a:r>
          </a:p>
        </p:txBody>
      </p:sp>
      <p:sp>
        <p:nvSpPr>
          <p:cNvPr id="25" name="Oval 15">
            <a:hlinkClick r:id="rId7" action="ppaction://hlinksldjump"/>
          </p:cNvPr>
          <p:cNvSpPr/>
          <p:nvPr/>
        </p:nvSpPr>
        <p:spPr>
          <a:xfrm>
            <a:off x="4820256" y="4151233"/>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smtClean="0">
                <a:solidFill>
                  <a:srgbClr val="FFFFFF"/>
                </a:solidFill>
                <a:latin typeface="Open Sans Light"/>
              </a:rPr>
              <a:t>6</a:t>
            </a:r>
            <a:endParaRPr lang="en-US" sz="2900" kern="0" dirty="0">
              <a:solidFill>
                <a:srgbClr val="FFFFFF"/>
              </a:solidFill>
              <a:latin typeface="Open Sans Light"/>
            </a:endParaRPr>
          </a:p>
        </p:txBody>
      </p:sp>
      <p:sp>
        <p:nvSpPr>
          <p:cNvPr id="4" name="Прямоугольник 3"/>
          <p:cNvSpPr/>
          <p:nvPr/>
        </p:nvSpPr>
        <p:spPr>
          <a:xfrm>
            <a:off x="5395948" y="1711529"/>
            <a:ext cx="2137165" cy="369332"/>
          </a:xfrm>
          <a:prstGeom prst="rect">
            <a:avLst/>
          </a:prstGeom>
        </p:spPr>
        <p:txBody>
          <a:bodyPr wrap="square">
            <a:spAutoFit/>
          </a:bodyPr>
          <a:lstStyle/>
          <a:p>
            <a:pPr defTabSz="914298">
              <a:spcAft>
                <a:spcPts val="149"/>
              </a:spcAft>
              <a:defRPr/>
            </a:pPr>
            <a:r>
              <a:rPr lang="en-US" b="1" kern="0" spc="-52" dirty="0" err="1" smtClean="0">
                <a:solidFill>
                  <a:srgbClr val="57565A"/>
                </a:solidFill>
                <a:latin typeface="Open Sans" panose="020B0606030504020204" pitchFamily="34" charset="0"/>
              </a:rPr>
              <a:t>Sarvar</a:t>
            </a:r>
            <a:r>
              <a:rPr lang="en-US" b="1" kern="0" spc="-52" dirty="0" smtClean="0">
                <a:solidFill>
                  <a:srgbClr val="57565A"/>
                </a:solidFill>
                <a:latin typeface="Open Sans" panose="020B0606030504020204" pitchFamily="34" charset="0"/>
              </a:rPr>
              <a:t>,  18 </a:t>
            </a:r>
            <a:r>
              <a:rPr lang="en-US" b="1" kern="0" spc="-52" dirty="0" err="1" smtClean="0">
                <a:solidFill>
                  <a:srgbClr val="57565A"/>
                </a:solidFill>
                <a:latin typeface="Open Sans" panose="020B0606030504020204" pitchFamily="34" charset="0"/>
              </a:rPr>
              <a:t>ans</a:t>
            </a:r>
            <a:endParaRPr lang="en-US" kern="0" dirty="0">
              <a:solidFill>
                <a:srgbClr val="57565A"/>
              </a:solidFill>
            </a:endParaRPr>
          </a:p>
        </p:txBody>
      </p:sp>
      <p:sp>
        <p:nvSpPr>
          <p:cNvPr id="6" name="Прямоугольник 5"/>
          <p:cNvSpPr/>
          <p:nvPr/>
        </p:nvSpPr>
        <p:spPr>
          <a:xfrm>
            <a:off x="5395948" y="2347289"/>
            <a:ext cx="2628962" cy="369332"/>
          </a:xfrm>
          <a:prstGeom prst="rect">
            <a:avLst/>
          </a:prstGeom>
        </p:spPr>
        <p:txBody>
          <a:bodyPr wrap="square">
            <a:spAutoFit/>
          </a:bodyPr>
          <a:lstStyle/>
          <a:p>
            <a:pPr defTabSz="914298">
              <a:spcAft>
                <a:spcPts val="149"/>
              </a:spcAft>
              <a:defRPr/>
            </a:pPr>
            <a:r>
              <a:rPr lang="en-US" b="1" kern="0" spc="-52" dirty="0" smtClean="0">
                <a:solidFill>
                  <a:srgbClr val="57565A"/>
                </a:solidFill>
                <a:latin typeface="Open Sans" panose="020B0606030504020204" pitchFamily="34" charset="0"/>
              </a:rPr>
              <a:t>Les  </a:t>
            </a:r>
            <a:r>
              <a:rPr lang="en-US" b="1" kern="0" spc="-52" dirty="0" err="1" smtClean="0">
                <a:solidFill>
                  <a:srgbClr val="57565A"/>
                </a:solidFill>
                <a:latin typeface="Open Sans" panose="020B0606030504020204" pitchFamily="34" charset="0"/>
              </a:rPr>
              <a:t>retraités</a:t>
            </a:r>
            <a:r>
              <a:rPr lang="en-US" b="1" kern="0" spc="-52" dirty="0" smtClean="0">
                <a:solidFill>
                  <a:srgbClr val="57565A"/>
                </a:solidFill>
                <a:latin typeface="Open Sans" panose="020B0606030504020204" pitchFamily="34" charset="0"/>
              </a:rPr>
              <a:t>  </a:t>
            </a:r>
            <a:r>
              <a:rPr lang="en-US" b="1" kern="0" spc="-52" dirty="0" err="1" smtClean="0">
                <a:solidFill>
                  <a:srgbClr val="57565A"/>
                </a:solidFill>
                <a:latin typeface="Open Sans" panose="020B0606030504020204" pitchFamily="34" charset="0"/>
              </a:rPr>
              <a:t>russes</a:t>
            </a:r>
            <a:endParaRPr lang="en-US" kern="0" dirty="0">
              <a:solidFill>
                <a:srgbClr val="57565A"/>
              </a:solidFill>
            </a:endParaRPr>
          </a:p>
        </p:txBody>
      </p:sp>
      <p:sp>
        <p:nvSpPr>
          <p:cNvPr id="7" name="Прямоугольник 6"/>
          <p:cNvSpPr/>
          <p:nvPr/>
        </p:nvSpPr>
        <p:spPr>
          <a:xfrm>
            <a:off x="5409527" y="3632644"/>
            <a:ext cx="2480661" cy="369332"/>
          </a:xfrm>
          <a:prstGeom prst="rect">
            <a:avLst/>
          </a:prstGeom>
        </p:spPr>
        <p:txBody>
          <a:bodyPr wrap="square">
            <a:spAutoFit/>
          </a:bodyPr>
          <a:lstStyle/>
          <a:p>
            <a:pPr defTabSz="914298">
              <a:spcAft>
                <a:spcPts val="149"/>
              </a:spcAft>
              <a:defRPr/>
            </a:pPr>
            <a:r>
              <a:rPr lang="en-US" b="1" kern="0" spc="-52" dirty="0" smtClean="0">
                <a:solidFill>
                  <a:srgbClr val="57565A"/>
                </a:solidFill>
                <a:latin typeface="Open Sans" panose="020B0606030504020204" pitchFamily="34" charset="0"/>
              </a:rPr>
              <a:t>Un  couple  </a:t>
            </a:r>
            <a:r>
              <a:rPr lang="en-US" b="1" kern="0" spc="-52" dirty="0" err="1" smtClean="0">
                <a:solidFill>
                  <a:srgbClr val="57565A"/>
                </a:solidFill>
                <a:latin typeface="Open Sans" panose="020B0606030504020204" pitchFamily="34" charset="0"/>
              </a:rPr>
              <a:t>parisien</a:t>
            </a:r>
            <a:endParaRPr lang="en-US" kern="0" dirty="0">
              <a:solidFill>
                <a:srgbClr val="57565A"/>
              </a:solidFill>
            </a:endParaRPr>
          </a:p>
        </p:txBody>
      </p:sp>
      <p:sp>
        <p:nvSpPr>
          <p:cNvPr id="8" name="Прямоугольник 7"/>
          <p:cNvSpPr/>
          <p:nvPr/>
        </p:nvSpPr>
        <p:spPr>
          <a:xfrm>
            <a:off x="5386388" y="4236838"/>
            <a:ext cx="2981860" cy="369332"/>
          </a:xfrm>
          <a:prstGeom prst="rect">
            <a:avLst/>
          </a:prstGeom>
        </p:spPr>
        <p:txBody>
          <a:bodyPr wrap="square">
            <a:spAutoFit/>
          </a:bodyPr>
          <a:lstStyle/>
          <a:p>
            <a:pPr defTabSz="914298">
              <a:spcAft>
                <a:spcPts val="149"/>
              </a:spcAft>
              <a:defRPr/>
            </a:pPr>
            <a:r>
              <a:rPr lang="en-US" b="1" kern="0" spc="-52" dirty="0" smtClean="0">
                <a:solidFill>
                  <a:srgbClr val="57565A"/>
                </a:solidFill>
                <a:latin typeface="Open Sans" panose="020B0606030504020204" pitchFamily="34" charset="0"/>
              </a:rPr>
              <a:t>Un  </a:t>
            </a:r>
            <a:r>
              <a:rPr lang="en-US" b="1" kern="0" spc="-52" dirty="0" err="1" smtClean="0">
                <a:solidFill>
                  <a:srgbClr val="57565A"/>
                </a:solidFill>
                <a:latin typeface="Open Sans" panose="020B0606030504020204" pitchFamily="34" charset="0"/>
              </a:rPr>
              <a:t>jeune</a:t>
            </a:r>
            <a:r>
              <a:rPr lang="en-US" b="1" kern="0" spc="-52" dirty="0" smtClean="0">
                <a:solidFill>
                  <a:srgbClr val="57565A"/>
                </a:solidFill>
                <a:latin typeface="Open Sans" panose="020B0606030504020204" pitchFamily="34" charset="0"/>
              </a:rPr>
              <a:t>  </a:t>
            </a:r>
            <a:r>
              <a:rPr lang="en-US" b="1" kern="0" spc="-52" dirty="0" err="1" smtClean="0">
                <a:solidFill>
                  <a:srgbClr val="57565A"/>
                </a:solidFill>
                <a:latin typeface="Open Sans" panose="020B0606030504020204" pitchFamily="34" charset="0"/>
              </a:rPr>
              <a:t>américain</a:t>
            </a:r>
            <a:endParaRPr lang="en-US" kern="0" dirty="0">
              <a:solidFill>
                <a:srgbClr val="57565A"/>
              </a:solidFill>
            </a:endParaRPr>
          </a:p>
        </p:txBody>
      </p:sp>
      <p:sp>
        <p:nvSpPr>
          <p:cNvPr id="9" name="Управляющая кнопка: далее 8">
            <a:hlinkClick r:id="rId8" action="ppaction://hlinksldjump" highlightClick="1"/>
          </p:cNvPr>
          <p:cNvSpPr/>
          <p:nvPr/>
        </p:nvSpPr>
        <p:spPr>
          <a:xfrm>
            <a:off x="4316221" y="4547427"/>
            <a:ext cx="415501" cy="447514"/>
          </a:xfrm>
          <a:prstGeom prst="actionButtonForwardNext">
            <a:avLst/>
          </a:prstGeom>
          <a:solidFill>
            <a:schemeClr val="bg1">
              <a:lumMod val="6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1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t="5833" r="79701" b="71013"/>
          <a:stretch/>
        </p:blipFill>
        <p:spPr bwMode="auto">
          <a:xfrm>
            <a:off x="227702" y="914417"/>
            <a:ext cx="829917" cy="38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11" b="98649" l="8766" r="97853"/>
                    </a14:imgEffect>
                    <a14:imgEffect>
                      <a14:brightnessContrast bright="-20000" contrast="40000"/>
                    </a14:imgEffect>
                  </a14:imgLayer>
                </a14:imgProps>
              </a:ext>
              <a:ext uri="{28A0092B-C50C-407E-A947-70E740481C1C}">
                <a14:useLocalDpi xmlns:a14="http://schemas.microsoft.com/office/drawing/2010/main" val="0"/>
              </a:ext>
            </a:extLst>
          </a:blip>
          <a:srcRect l="9367" r="1868"/>
          <a:stretch/>
        </p:blipFill>
        <p:spPr bwMode="auto">
          <a:xfrm>
            <a:off x="1129381" y="3235236"/>
            <a:ext cx="2372513" cy="170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156126" y="948510"/>
            <a:ext cx="1726755" cy="307777"/>
          </a:xfrm>
          <a:prstGeom prst="rect">
            <a:avLst/>
          </a:prstGeom>
          <a:noFill/>
        </p:spPr>
        <p:txBody>
          <a:bodyPr wrap="none" rtlCol="0">
            <a:spAutoFit/>
          </a:bodyPr>
          <a:lstStyle/>
          <a:p>
            <a:r>
              <a:rPr lang="fr-FR" sz="1400" b="1" dirty="0" smtClean="0"/>
              <a:t>Expression  écrite</a:t>
            </a:r>
            <a:endParaRPr lang="ru-RU" sz="1400" b="1" dirty="0"/>
          </a:p>
        </p:txBody>
      </p:sp>
      <p:sp>
        <p:nvSpPr>
          <p:cNvPr id="11" name="TextBox 10"/>
          <p:cNvSpPr txBox="1"/>
          <p:nvPr/>
        </p:nvSpPr>
        <p:spPr>
          <a:xfrm>
            <a:off x="240271" y="1308003"/>
            <a:ext cx="4075950" cy="1815882"/>
          </a:xfrm>
          <a:prstGeom prst="rect">
            <a:avLst/>
          </a:prstGeom>
          <a:noFill/>
        </p:spPr>
        <p:txBody>
          <a:bodyPr wrap="square" rtlCol="0">
            <a:spAutoFit/>
          </a:bodyPr>
          <a:lstStyle/>
          <a:p>
            <a:r>
              <a:rPr lang="fr-FR" sz="1400" b="1" dirty="0" smtClean="0"/>
              <a:t>Activité  1. Lisez  et  comparez  les  extraits  de  la  table  ronde. Répondez  aux  questions  suivantes</a:t>
            </a:r>
            <a:r>
              <a:rPr lang="fr-FR" sz="1400" b="1" dirty="0" smtClean="0"/>
              <a:t>:</a:t>
            </a:r>
            <a:endParaRPr lang="fr-FR" sz="1400" dirty="0" smtClean="0"/>
          </a:p>
          <a:p>
            <a:pPr marL="342900" indent="-342900">
              <a:buAutoNum type="alphaLcParenR"/>
            </a:pPr>
            <a:r>
              <a:rPr lang="fr-FR" sz="1400" dirty="0" smtClean="0"/>
              <a:t>Les  intervenants  parlent  des  mêmes  lieux?</a:t>
            </a:r>
          </a:p>
          <a:p>
            <a:pPr marL="342900" indent="-342900">
              <a:buAutoNum type="alphaLcParenR"/>
            </a:pPr>
            <a:r>
              <a:rPr lang="fr-FR" sz="1400" dirty="0" smtClean="0"/>
              <a:t>Parlent-ils  du  climat,  des  paysages  de  ces  lieux?</a:t>
            </a:r>
          </a:p>
          <a:p>
            <a:pPr marL="342900" indent="-342900">
              <a:buAutoNum type="alphaLcParenR"/>
            </a:pPr>
            <a:r>
              <a:rPr lang="fr-FR" sz="1400" dirty="0" smtClean="0"/>
              <a:t>Par  quoi  sont-ils  attirés?</a:t>
            </a:r>
            <a:endParaRPr lang="ru-RU" sz="1400" dirty="0"/>
          </a:p>
        </p:txBody>
      </p:sp>
    </p:spTree>
    <p:extLst>
      <p:ext uri="{BB962C8B-B14F-4D97-AF65-F5344CB8AC3E}">
        <p14:creationId xmlns:p14="http://schemas.microsoft.com/office/powerpoint/2010/main" val="42070147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14:presetBounceEnd="66667">
                                      <p:stCondLst>
                                        <p:cond delay="400"/>
                                      </p:stCondLst>
                                      <p:childTnLst>
                                        <p:set>
                                          <p:cBhvr>
                                            <p:cTn id="13" dur="1" fill="hold">
                                              <p:stCondLst>
                                                <p:cond delay="0"/>
                                              </p:stCondLst>
                                            </p:cTn>
                                            <p:tgtEl>
                                              <p:spTgt spid="22"/>
                                            </p:tgtEl>
                                            <p:attrNameLst>
                                              <p:attrName>style.visibility</p:attrName>
                                            </p:attrNameLst>
                                          </p:cBhvr>
                                          <p:to>
                                            <p:strVal val="visible"/>
                                          </p:to>
                                        </p:set>
                                        <p:anim calcmode="lin" valueType="num" p14:bounceEnd="66667">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2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14:presetBounceEnd="66667">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14:bounceEnd="66667">
                                          <p:cBhvr additive="base">
                                            <p:cTn id="18"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19" dur="1100" fill="hold"/>
                                            <p:tgtEl>
                                              <p:spTgt spid="2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 presetClass="entr" presetSubtype="1" fill="hold" grpId="0" nodeType="withEffect" p14:presetBounceEnd="66667">
                                      <p:stCondLst>
                                        <p:cond delay="600"/>
                                      </p:stCondLst>
                                      <p:childTnLst>
                                        <p:set>
                                          <p:cBhvr>
                                            <p:cTn id="24" dur="1" fill="hold">
                                              <p:stCondLst>
                                                <p:cond delay="0"/>
                                              </p:stCondLst>
                                            </p:cTn>
                                            <p:tgtEl>
                                              <p:spTgt spid="24"/>
                                            </p:tgtEl>
                                            <p:attrNameLst>
                                              <p:attrName>style.visibility</p:attrName>
                                            </p:attrNameLst>
                                          </p:cBhvr>
                                          <p:to>
                                            <p:strVal val="visible"/>
                                          </p:to>
                                        </p:set>
                                        <p:anim calcmode="lin" valueType="num" p14:bounceEnd="66667">
                                          <p:cBhvr additive="base">
                                            <p:cTn id="25"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26" dur="12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66667">
                                      <p:stCondLst>
                                        <p:cond delay="600"/>
                                      </p:stCondLst>
                                      <p:childTnLst>
                                        <p:set>
                                          <p:cBhvr>
                                            <p:cTn id="28" dur="1" fill="hold">
                                              <p:stCondLst>
                                                <p:cond delay="0"/>
                                              </p:stCondLst>
                                            </p:cTn>
                                            <p:tgtEl>
                                              <p:spTgt spid="15"/>
                                            </p:tgtEl>
                                            <p:attrNameLst>
                                              <p:attrName>style.visibility</p:attrName>
                                            </p:attrNameLst>
                                          </p:cBhvr>
                                          <p:to>
                                            <p:strVal val="visible"/>
                                          </p:to>
                                        </p:set>
                                        <p:anim calcmode="lin" valueType="num" p14:bounceEnd="66667">
                                          <p:cBhvr additive="base">
                                            <p:cTn id="29" dur="12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30" dur="1200" fill="hold"/>
                                            <p:tgtEl>
                                              <p:spTgt spid="1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66667">
                                      <p:stCondLst>
                                        <p:cond delay="600"/>
                                      </p:stCondLst>
                                      <p:childTnLst>
                                        <p:set>
                                          <p:cBhvr>
                                            <p:cTn id="32" dur="1" fill="hold">
                                              <p:stCondLst>
                                                <p:cond delay="0"/>
                                              </p:stCondLst>
                                            </p:cTn>
                                            <p:tgtEl>
                                              <p:spTgt spid="25"/>
                                            </p:tgtEl>
                                            <p:attrNameLst>
                                              <p:attrName>style.visibility</p:attrName>
                                            </p:attrNameLst>
                                          </p:cBhvr>
                                          <p:to>
                                            <p:strVal val="visible"/>
                                          </p:to>
                                        </p:set>
                                        <p:anim calcmode="lin" valueType="num" p14:bounceEnd="66667">
                                          <p:cBhvr additive="base">
                                            <p:cTn id="33" dur="12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34" dur="1200" fill="hold"/>
                                            <p:tgtEl>
                                              <p:spTgt spid="25"/>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6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6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6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6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P spid="24" grpId="0" animBg="1"/>
          <p:bldP spid="3" grpId="0"/>
          <p:bldP spid="15" grpId="0" animBg="1"/>
          <p:bldP spid="25" grpId="0" animBg="1"/>
          <p:bldP spid="4"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40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100" fill="hold"/>
                                            <p:tgtEl>
                                              <p:spTgt spid="23"/>
                                            </p:tgtEl>
                                            <p:attrNameLst>
                                              <p:attrName>ppt_x</p:attrName>
                                            </p:attrNameLst>
                                          </p:cBhvr>
                                          <p:tavLst>
                                            <p:tav tm="0">
                                              <p:val>
                                                <p:strVal val="#ppt_x"/>
                                              </p:val>
                                            </p:tav>
                                            <p:tav tm="100000">
                                              <p:val>
                                                <p:strVal val="#ppt_x"/>
                                              </p:val>
                                            </p:tav>
                                          </p:tavLst>
                                        </p:anim>
                                        <p:anim calcmode="lin" valueType="num">
                                          <p:cBhvr additive="base">
                                            <p:cTn id="19" dur="1100" fill="hold"/>
                                            <p:tgtEl>
                                              <p:spTgt spid="2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 presetClass="entr" presetSubtype="1" fill="hold" grpId="0" nodeType="withEffect">
                                      <p:stCondLst>
                                        <p:cond delay="6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200" fill="hold"/>
                                            <p:tgtEl>
                                              <p:spTgt spid="24"/>
                                            </p:tgtEl>
                                            <p:attrNameLst>
                                              <p:attrName>ppt_x</p:attrName>
                                            </p:attrNameLst>
                                          </p:cBhvr>
                                          <p:tavLst>
                                            <p:tav tm="0">
                                              <p:val>
                                                <p:strVal val="#ppt_x"/>
                                              </p:val>
                                            </p:tav>
                                            <p:tav tm="100000">
                                              <p:val>
                                                <p:strVal val="#ppt_x"/>
                                              </p:val>
                                            </p:tav>
                                          </p:tavLst>
                                        </p:anim>
                                        <p:anim calcmode="lin" valueType="num">
                                          <p:cBhvr additive="base">
                                            <p:cTn id="26" dur="12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6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200" fill="hold"/>
                                            <p:tgtEl>
                                              <p:spTgt spid="15"/>
                                            </p:tgtEl>
                                            <p:attrNameLst>
                                              <p:attrName>ppt_x</p:attrName>
                                            </p:attrNameLst>
                                          </p:cBhvr>
                                          <p:tavLst>
                                            <p:tav tm="0">
                                              <p:val>
                                                <p:strVal val="#ppt_x"/>
                                              </p:val>
                                            </p:tav>
                                            <p:tav tm="100000">
                                              <p:val>
                                                <p:strVal val="#ppt_x"/>
                                              </p:val>
                                            </p:tav>
                                          </p:tavLst>
                                        </p:anim>
                                        <p:anim calcmode="lin" valueType="num">
                                          <p:cBhvr additive="base">
                                            <p:cTn id="30" dur="1200" fill="hold"/>
                                            <p:tgtEl>
                                              <p:spTgt spid="1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6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1200" fill="hold"/>
                                            <p:tgtEl>
                                              <p:spTgt spid="25"/>
                                            </p:tgtEl>
                                            <p:attrNameLst>
                                              <p:attrName>ppt_x</p:attrName>
                                            </p:attrNameLst>
                                          </p:cBhvr>
                                          <p:tavLst>
                                            <p:tav tm="0">
                                              <p:val>
                                                <p:strVal val="#ppt_x"/>
                                              </p:val>
                                            </p:tav>
                                            <p:tav tm="100000">
                                              <p:val>
                                                <p:strVal val="#ppt_x"/>
                                              </p:val>
                                            </p:tav>
                                          </p:tavLst>
                                        </p:anim>
                                        <p:anim calcmode="lin" valueType="num">
                                          <p:cBhvr additive="base">
                                            <p:cTn id="34" dur="1200" fill="hold"/>
                                            <p:tgtEl>
                                              <p:spTgt spid="25"/>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6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6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6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6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P spid="24" grpId="0" animBg="1"/>
          <p:bldP spid="3" grpId="0"/>
          <p:bldP spid="15" grpId="0" animBg="1"/>
          <p:bldP spid="25" grpId="0" animBg="1"/>
          <p:bldP spid="4" grpId="0"/>
          <p:bldP spid="6" grpId="0"/>
          <p:bldP spid="7" grpId="0"/>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323528" y="339502"/>
            <a:ext cx="8119530" cy="769441"/>
          </a:xfrm>
          <a:prstGeom prst="rect">
            <a:avLst/>
          </a:prstGeom>
          <a:noFill/>
        </p:spPr>
        <p:txBody>
          <a:bodyPr wrap="none" rtlCol="0">
            <a:spAutoFit/>
          </a:bodyPr>
          <a:lstStyle/>
          <a:p>
            <a:r>
              <a:rPr lang="fr-FR" sz="4400" b="1" dirty="0" smtClean="0">
                <a:solidFill>
                  <a:srgbClr val="FF0000"/>
                </a:solidFill>
              </a:rPr>
              <a:t>Merci  pour  votre    attention!</a:t>
            </a:r>
            <a:endParaRPr lang="ru-RU" sz="4400" b="1" dirty="0">
              <a:solidFill>
                <a:srgbClr val="FF0000"/>
              </a:solidFill>
            </a:endParaRPr>
          </a:p>
        </p:txBody>
      </p:sp>
    </p:spTree>
    <p:extLst>
      <p:ext uri="{BB962C8B-B14F-4D97-AF65-F5344CB8AC3E}">
        <p14:creationId xmlns:p14="http://schemas.microsoft.com/office/powerpoint/2010/main" val="2533191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05"/>
          <a:stretch/>
        </p:blipFill>
        <p:spPr bwMode="auto">
          <a:xfrm>
            <a:off x="92149" y="1720215"/>
            <a:ext cx="4359823"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355212" y="4747456"/>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extBox 1"/>
          <p:cNvSpPr txBox="1"/>
          <p:nvPr/>
        </p:nvSpPr>
        <p:spPr>
          <a:xfrm>
            <a:off x="1223628" y="448348"/>
            <a:ext cx="7455887" cy="923330"/>
          </a:xfrm>
          <a:prstGeom prst="rect">
            <a:avLst/>
          </a:prstGeom>
          <a:noFill/>
        </p:spPr>
        <p:txBody>
          <a:bodyPr wrap="none" rtlCol="0">
            <a:spAutoFit/>
          </a:bodyPr>
          <a:lstStyle/>
          <a:p>
            <a:pPr marL="342900" indent="-342900">
              <a:buAutoNum type="alphaLcParenR"/>
            </a:pPr>
            <a:r>
              <a:rPr lang="fr-FR" dirty="0" smtClean="0"/>
              <a:t>Le  jeune  agriculteur  parle  de  la  Champagne.  </a:t>
            </a:r>
          </a:p>
          <a:p>
            <a:pPr marL="342900" indent="-342900">
              <a:buAutoNum type="alphaLcParenR"/>
            </a:pPr>
            <a:r>
              <a:rPr lang="fr-FR" dirty="0" smtClean="0"/>
              <a:t>Il  ne  parle  pas  de  climat,  de  paysages  de  cette  région.</a:t>
            </a:r>
          </a:p>
          <a:p>
            <a:pPr marL="342900" indent="-342900">
              <a:buAutoNum type="alphaLcParenR"/>
            </a:pPr>
            <a:r>
              <a:rPr lang="fr-FR" dirty="0" smtClean="0"/>
              <a:t>Ce  qui  l’attire   ça  c’est  la  technique  de  cultivation  de  la  vigne.</a:t>
            </a:r>
            <a:endParaRPr lang="ru-RU" dirty="0"/>
          </a:p>
        </p:txBody>
      </p:sp>
      <p:sp>
        <p:nvSpPr>
          <p:cNvPr id="6" name="Oval 11">
            <a:hlinkClick r:id="rId4" action="ppaction://hlinksldjump"/>
          </p:cNvPr>
          <p:cNvSpPr/>
          <p:nvPr/>
        </p:nvSpPr>
        <p:spPr>
          <a:xfrm>
            <a:off x="323528" y="441034"/>
            <a:ext cx="792088" cy="726559"/>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1</a:t>
            </a:r>
          </a:p>
        </p:txBody>
      </p:sp>
      <p:pic>
        <p:nvPicPr>
          <p:cNvPr id="5" name="Рисунок 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500" r="95800"/>
                    </a14:imgEffect>
                  </a14:imgLayer>
                </a14:imgProps>
              </a:ext>
              <a:ext uri="{28A0092B-C50C-407E-A947-70E740481C1C}">
                <a14:useLocalDpi xmlns:a14="http://schemas.microsoft.com/office/drawing/2010/main" val="0"/>
              </a:ext>
            </a:extLst>
          </a:blip>
          <a:srcRect l="5799" t="11334" r="5592" b="13111"/>
          <a:stretch/>
        </p:blipFill>
        <p:spPr>
          <a:xfrm>
            <a:off x="5580112" y="2103698"/>
            <a:ext cx="3132348" cy="2232248"/>
          </a:xfrm>
          <a:prstGeom prst="rect">
            <a:avLst/>
          </a:prstGeom>
        </p:spPr>
      </p:pic>
    </p:spTree>
    <p:extLst>
      <p:ext uri="{BB962C8B-B14F-4D97-AF65-F5344CB8AC3E}">
        <p14:creationId xmlns:p14="http://schemas.microsoft.com/office/powerpoint/2010/main" val="174930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9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ppt_x"/>
                                              </p:val>
                                            </p:tav>
                                            <p:tav tm="100000">
                                              <p:val>
                                                <p:strVal val="#ppt_x"/>
                                              </p:val>
                                            </p:tav>
                                          </p:tavLst>
                                        </p:anim>
                                        <p:anim calcmode="lin" valueType="num">
                                          <p:cBhvr additive="base">
                                            <p:cTn id="8" dur="9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60"/>
          <a:stretch/>
        </p:blipFill>
        <p:spPr bwMode="auto">
          <a:xfrm>
            <a:off x="5731904" y="1383898"/>
            <a:ext cx="3232585" cy="362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463988" y="4747456"/>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1">
            <a:hlinkClick r:id="rId4" action="ppaction://hlinksldjump"/>
          </p:cNvPr>
          <p:cNvSpPr/>
          <p:nvPr/>
        </p:nvSpPr>
        <p:spPr>
          <a:xfrm>
            <a:off x="359532" y="283706"/>
            <a:ext cx="837091" cy="762563"/>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2</a:t>
            </a:r>
          </a:p>
        </p:txBody>
      </p:sp>
      <p:sp>
        <p:nvSpPr>
          <p:cNvPr id="2" name="TextBox 1"/>
          <p:cNvSpPr txBox="1"/>
          <p:nvPr/>
        </p:nvSpPr>
        <p:spPr>
          <a:xfrm>
            <a:off x="1295637" y="283706"/>
            <a:ext cx="7668852" cy="1077218"/>
          </a:xfrm>
          <a:prstGeom prst="rect">
            <a:avLst/>
          </a:prstGeom>
          <a:noFill/>
        </p:spPr>
        <p:txBody>
          <a:bodyPr wrap="square" rtlCol="0">
            <a:spAutoFit/>
          </a:bodyPr>
          <a:lstStyle/>
          <a:p>
            <a:r>
              <a:rPr lang="fr-FR" sz="1600" dirty="0" smtClean="0"/>
              <a:t>a) Sarvar  parle  de  Nice  qui  se  trouve  au  bord  de  la  Méditerranée.</a:t>
            </a:r>
          </a:p>
          <a:p>
            <a:r>
              <a:rPr lang="fr-FR" sz="1600" dirty="0" smtClean="0"/>
              <a:t>b) Il  parle  du  climat  (le  soleil  et  le  ciel  bleu),  des  paysages  (la  mer,  les  palmiers)  de  cette  ville.</a:t>
            </a:r>
          </a:p>
          <a:p>
            <a:r>
              <a:rPr lang="fr-FR" sz="1600" dirty="0" smtClean="0"/>
              <a:t>c) Ce  qui  l’attire  ça  c’est  la  mer  et  la  côte  d’Azur.</a:t>
            </a:r>
            <a:endParaRPr lang="ru-RU" sz="16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265" y="2139701"/>
            <a:ext cx="3807107" cy="2058597"/>
          </a:xfrm>
          <a:prstGeom prst="rect">
            <a:avLst/>
          </a:prstGeom>
        </p:spPr>
      </p:pic>
    </p:spTree>
    <p:extLst>
      <p:ext uri="{BB962C8B-B14F-4D97-AF65-F5344CB8AC3E}">
        <p14:creationId xmlns:p14="http://schemas.microsoft.com/office/powerpoint/2010/main" val="21252834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9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ppt_x"/>
                                              </p:val>
                                            </p:tav>
                                            <p:tav tm="100000">
                                              <p:val>
                                                <p:strVal val="#ppt_x"/>
                                              </p:val>
                                            </p:tav>
                                          </p:tavLst>
                                        </p:anim>
                                        <p:anim calcmode="lin" valueType="num">
                                          <p:cBhvr additive="base">
                                            <p:cTn id="8" dur="9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
          <a:stretch/>
        </p:blipFill>
        <p:spPr bwMode="auto">
          <a:xfrm>
            <a:off x="113188" y="1477691"/>
            <a:ext cx="4372895" cy="3615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389152" y="4747456"/>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4">
            <a:hlinkClick r:id="rId4" action="ppaction://hlinksldjump"/>
          </p:cNvPr>
          <p:cNvSpPr/>
          <p:nvPr/>
        </p:nvSpPr>
        <p:spPr>
          <a:xfrm>
            <a:off x="323528" y="231490"/>
            <a:ext cx="720080" cy="72008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 name="TextBox 1"/>
          <p:cNvSpPr txBox="1"/>
          <p:nvPr/>
        </p:nvSpPr>
        <p:spPr>
          <a:xfrm>
            <a:off x="1043608" y="231490"/>
            <a:ext cx="7848872" cy="1077218"/>
          </a:xfrm>
          <a:prstGeom prst="rect">
            <a:avLst/>
          </a:prstGeom>
          <a:noFill/>
        </p:spPr>
        <p:txBody>
          <a:bodyPr wrap="square" rtlCol="0">
            <a:spAutoFit/>
          </a:bodyPr>
          <a:lstStyle/>
          <a:p>
            <a:r>
              <a:rPr lang="fr-FR" sz="1600" dirty="0" smtClean="0"/>
              <a:t>a) Les  retraités  russes  parlent  de  la  France,  c’est  le  même  pays  dont  parlent   les  personnages  des  textes  précédents.</a:t>
            </a:r>
          </a:p>
          <a:p>
            <a:r>
              <a:rPr lang="fr-FR" sz="1600" dirty="0" smtClean="0"/>
              <a:t>b) Ils  ne  parlent  pas  de  climat  et  de  paysage  de  ce  pays.</a:t>
            </a:r>
          </a:p>
          <a:p>
            <a:r>
              <a:rPr lang="fr-FR" sz="1600" dirty="0" smtClean="0"/>
              <a:t>c) Ce  qui  les  attire  ça  c’est  la  découverte  du  pays  et  de  ses  merveilles.   </a:t>
            </a:r>
            <a:endParaRPr lang="ru-RU" sz="16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236" y="1477690"/>
            <a:ext cx="2798710" cy="3587635"/>
          </a:xfrm>
          <a:prstGeom prst="rect">
            <a:avLst/>
          </a:prstGeom>
        </p:spPr>
      </p:pic>
    </p:spTree>
    <p:extLst>
      <p:ext uri="{BB962C8B-B14F-4D97-AF65-F5344CB8AC3E}">
        <p14:creationId xmlns:p14="http://schemas.microsoft.com/office/powerpoint/2010/main" val="41481330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1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596" y="1564526"/>
            <a:ext cx="4247964" cy="3501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481009" y="4740696"/>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4">
            <a:hlinkClick r:id="rId4" action="ppaction://hlinksldjump"/>
          </p:cNvPr>
          <p:cNvSpPr/>
          <p:nvPr/>
        </p:nvSpPr>
        <p:spPr>
          <a:xfrm>
            <a:off x="359532" y="267494"/>
            <a:ext cx="792088" cy="756084"/>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 name="TextBox 1"/>
          <p:cNvSpPr txBox="1"/>
          <p:nvPr/>
        </p:nvSpPr>
        <p:spPr>
          <a:xfrm>
            <a:off x="1367644" y="267494"/>
            <a:ext cx="6876764" cy="830997"/>
          </a:xfrm>
          <a:prstGeom prst="rect">
            <a:avLst/>
          </a:prstGeom>
          <a:noFill/>
        </p:spPr>
        <p:txBody>
          <a:bodyPr wrap="square" rtlCol="0">
            <a:spAutoFit/>
          </a:bodyPr>
          <a:lstStyle/>
          <a:p>
            <a:pPr marL="342900" indent="-342900">
              <a:buAutoNum type="alphaLcParenR"/>
            </a:pPr>
            <a:r>
              <a:rPr lang="fr-FR" sz="1600" dirty="0" smtClean="0"/>
              <a:t>Sokhiba  parle  de  la  France:  Aix,  Montpellier,  Grenoble.</a:t>
            </a:r>
          </a:p>
          <a:p>
            <a:pPr marL="342900" indent="-342900">
              <a:buAutoNum type="alphaLcParenR"/>
            </a:pPr>
            <a:r>
              <a:rPr lang="fr-FR" sz="1600" dirty="0" smtClean="0"/>
              <a:t>Elle  ne  parle  pas  de  climat  et  de  paysages  de  ce  pays.</a:t>
            </a:r>
          </a:p>
          <a:p>
            <a:pPr marL="342900" indent="-342900">
              <a:buAutoNum type="alphaLcParenR"/>
            </a:pPr>
            <a:r>
              <a:rPr lang="fr-FR" sz="1600" dirty="0" smtClean="0"/>
              <a:t>Ce  qui  l’attire,  ça  c’est  les  vieilles  universités  françaises.</a:t>
            </a:r>
            <a:endParaRPr lang="ru-RU" sz="1600" dirty="0"/>
          </a:p>
        </p:txBody>
      </p:sp>
      <p:pic>
        <p:nvPicPr>
          <p:cNvPr id="6" name="Рисунок 5"/>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4420" y="2043616"/>
            <a:ext cx="3682666" cy="2304256"/>
          </a:xfrm>
          <a:prstGeom prst="rect">
            <a:avLst/>
          </a:prstGeom>
        </p:spPr>
      </p:pic>
    </p:spTree>
    <p:extLst>
      <p:ext uri="{BB962C8B-B14F-4D97-AF65-F5344CB8AC3E}">
        <p14:creationId xmlns:p14="http://schemas.microsoft.com/office/powerpoint/2010/main" val="3843660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1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4"/>
          <a:stretch/>
        </p:blipFill>
        <p:spPr bwMode="auto">
          <a:xfrm>
            <a:off x="143128" y="1635646"/>
            <a:ext cx="4499992" cy="339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389152" y="4741138"/>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4">
            <a:hlinkClick r:id="rId4" action="ppaction://hlinksldjump"/>
          </p:cNvPr>
          <p:cNvSpPr/>
          <p:nvPr/>
        </p:nvSpPr>
        <p:spPr>
          <a:xfrm>
            <a:off x="323528" y="231490"/>
            <a:ext cx="756084" cy="72008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5</a:t>
            </a:r>
          </a:p>
        </p:txBody>
      </p:sp>
      <p:sp>
        <p:nvSpPr>
          <p:cNvPr id="2" name="TextBox 1"/>
          <p:cNvSpPr txBox="1"/>
          <p:nvPr/>
        </p:nvSpPr>
        <p:spPr>
          <a:xfrm>
            <a:off x="1162668" y="231490"/>
            <a:ext cx="7895110" cy="830997"/>
          </a:xfrm>
          <a:prstGeom prst="rect">
            <a:avLst/>
          </a:prstGeom>
          <a:noFill/>
        </p:spPr>
        <p:txBody>
          <a:bodyPr wrap="none" rtlCol="0">
            <a:spAutoFit/>
          </a:bodyPr>
          <a:lstStyle/>
          <a:p>
            <a:pPr marL="342900" indent="-342900">
              <a:buAutoNum type="alphaLcParenR"/>
            </a:pPr>
            <a:r>
              <a:rPr lang="fr-FR" sz="1600" dirty="0" smtClean="0"/>
              <a:t>Un  couple  parisien  parlent  des  Pyrénées.</a:t>
            </a:r>
          </a:p>
          <a:p>
            <a:pPr marL="342900" indent="-342900">
              <a:buAutoNum type="alphaLcParenR"/>
            </a:pPr>
            <a:r>
              <a:rPr lang="fr-FR" sz="1600" dirty="0" smtClean="0"/>
              <a:t>Ils  ne  parlent  pas  de  paysages  des  Pyrénées,  mais  ils  veulent  de  l’air  pur.</a:t>
            </a:r>
          </a:p>
          <a:p>
            <a:pPr marL="342900" indent="-342900">
              <a:buAutoNum type="alphaLcParenR"/>
            </a:pPr>
            <a:r>
              <a:rPr lang="fr-FR" sz="1600" dirty="0" smtClean="0"/>
              <a:t>Ce  qui  les  attire  ça  c’est  les  randonnées. </a:t>
            </a:r>
            <a:endParaRPr lang="ru-RU" sz="1600" dirty="0"/>
          </a:p>
        </p:txBody>
      </p:sp>
      <p:sp>
        <p:nvSpPr>
          <p:cNvPr id="3" name="TextBox 2"/>
          <p:cNvSpPr txBox="1"/>
          <p:nvPr/>
        </p:nvSpPr>
        <p:spPr>
          <a:xfrm>
            <a:off x="4608004" y="1743658"/>
            <a:ext cx="4356484" cy="338554"/>
          </a:xfrm>
          <a:prstGeom prst="rect">
            <a:avLst/>
          </a:prstGeom>
          <a:noFill/>
        </p:spPr>
        <p:txBody>
          <a:bodyPr wrap="square" rtlCol="0">
            <a:spAutoFit/>
          </a:bodyPr>
          <a:lstStyle/>
          <a:p>
            <a:r>
              <a:rPr lang="fr-FR" sz="1600" dirty="0" smtClean="0"/>
              <a:t> </a:t>
            </a:r>
            <a:endParaRPr lang="ru-RU" sz="16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4247" y="1383618"/>
            <a:ext cx="3360241" cy="3753564"/>
          </a:xfrm>
          <a:prstGeom prst="rect">
            <a:avLst/>
          </a:prstGeom>
        </p:spPr>
      </p:pic>
    </p:spTree>
    <p:extLst>
      <p:ext uri="{BB962C8B-B14F-4D97-AF65-F5344CB8AC3E}">
        <p14:creationId xmlns:p14="http://schemas.microsoft.com/office/powerpoint/2010/main" val="30170551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1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905" y="1358662"/>
            <a:ext cx="4355975" cy="3716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470680" y="4739899"/>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4">
            <a:hlinkClick r:id="rId4" action="ppaction://hlinksldjump"/>
          </p:cNvPr>
          <p:cNvSpPr/>
          <p:nvPr/>
        </p:nvSpPr>
        <p:spPr>
          <a:xfrm>
            <a:off x="179512" y="339502"/>
            <a:ext cx="756084" cy="756084"/>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6</a:t>
            </a:r>
          </a:p>
        </p:txBody>
      </p:sp>
      <p:sp>
        <p:nvSpPr>
          <p:cNvPr id="2" name="TextBox 1"/>
          <p:cNvSpPr txBox="1"/>
          <p:nvPr/>
        </p:nvSpPr>
        <p:spPr>
          <a:xfrm>
            <a:off x="1043608" y="324674"/>
            <a:ext cx="7997702" cy="830997"/>
          </a:xfrm>
          <a:prstGeom prst="rect">
            <a:avLst/>
          </a:prstGeom>
          <a:noFill/>
        </p:spPr>
        <p:txBody>
          <a:bodyPr wrap="none" rtlCol="0">
            <a:spAutoFit/>
          </a:bodyPr>
          <a:lstStyle/>
          <a:p>
            <a:pPr marL="342900" indent="-342900">
              <a:buAutoNum type="alphaLcParenR"/>
            </a:pPr>
            <a:r>
              <a:rPr lang="fr-FR" sz="1600" dirty="0" smtClean="0"/>
              <a:t>Un  jeune  américain  parle  de  la  campagne  française.</a:t>
            </a:r>
          </a:p>
          <a:p>
            <a:pPr marL="342900" indent="-342900">
              <a:buAutoNum type="alphaLcParenR"/>
            </a:pPr>
            <a:r>
              <a:rPr lang="fr-FR" sz="1600" dirty="0" smtClean="0"/>
              <a:t>Il  ne  parle  pas  de  climat,  mais  il  parle  des  paysages  de  la  campagne.</a:t>
            </a:r>
          </a:p>
          <a:p>
            <a:pPr marL="342900" indent="-342900">
              <a:buAutoNum type="alphaLcParenR"/>
            </a:pPr>
            <a:r>
              <a:rPr lang="fr-FR" sz="1600" dirty="0" smtClean="0"/>
              <a:t>Ce  qui  l’attire,  ça  c’est  le  calme  et  les  paysages  de  la  campagne  française.</a:t>
            </a:r>
            <a:endParaRPr lang="ru-RU" sz="1600" dirty="0"/>
          </a:p>
        </p:txBody>
      </p:sp>
      <p:sp>
        <p:nvSpPr>
          <p:cNvPr id="3" name="TextBox 2"/>
          <p:cNvSpPr txBox="1"/>
          <p:nvPr/>
        </p:nvSpPr>
        <p:spPr>
          <a:xfrm>
            <a:off x="81018" y="3370533"/>
            <a:ext cx="4608513" cy="338554"/>
          </a:xfrm>
          <a:prstGeom prst="rect">
            <a:avLst/>
          </a:prstGeom>
          <a:noFill/>
        </p:spPr>
        <p:txBody>
          <a:bodyPr wrap="square" rtlCol="0">
            <a:spAutoFit/>
          </a:bodyPr>
          <a:lstStyle/>
          <a:p>
            <a:r>
              <a:rPr lang="fr-FR" sz="1600" dirty="0" smtClean="0"/>
              <a:t>  </a:t>
            </a:r>
            <a:endParaRPr lang="ru-RU" sz="16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70" y="1995686"/>
            <a:ext cx="3934407" cy="2016224"/>
          </a:xfrm>
          <a:prstGeom prst="rect">
            <a:avLst/>
          </a:prstGeom>
        </p:spPr>
      </p:pic>
    </p:spTree>
    <p:extLst>
      <p:ext uri="{BB962C8B-B14F-4D97-AF65-F5344CB8AC3E}">
        <p14:creationId xmlns:p14="http://schemas.microsoft.com/office/powerpoint/2010/main" val="34146784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1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1374"/>
            <a:ext cx="5579741" cy="526512"/>
          </a:xfrm>
          <a:prstGeom prst="rect">
            <a:avLst/>
          </a:prstGeom>
        </p:spPr>
        <p:txBody>
          <a:bodyPr vert="horz" wrap="square" lIns="0" tIns="26172" rIns="0" bIns="0" rtlCol="0" anchor="ctr">
            <a:spAutoFit/>
          </a:bodyPr>
          <a:lstStyle/>
          <a:p>
            <a:pPr marL="20131" algn="l">
              <a:lnSpc>
                <a:spcPct val="100000"/>
              </a:lnSpc>
              <a:spcBef>
                <a:spcPts val="206"/>
              </a:spcBef>
            </a:pPr>
            <a:r>
              <a:rPr lang="fr-FR" sz="3200" dirty="0" smtClean="0"/>
              <a:t>Activités  p.  73</a:t>
            </a:r>
            <a:endParaRPr sz="3200" dirty="0"/>
          </a:p>
        </p:txBody>
      </p:sp>
      <p:sp>
        <p:nvSpPr>
          <p:cNvPr id="90" name="Title 1"/>
          <p:cNvSpPr txBox="1">
            <a:spLocks/>
          </p:cNvSpPr>
          <p:nvPr/>
        </p:nvSpPr>
        <p:spPr>
          <a:xfrm>
            <a:off x="4229030" y="859470"/>
            <a:ext cx="4253844" cy="613171"/>
          </a:xfrm>
          <a:prstGeom prst="rect">
            <a:avLst/>
          </a:prstGeom>
        </p:spPr>
        <p:txBody>
          <a:bodyPr vert="horz" lIns="0" tIns="0" rIns="0" bIns="0" rtlCol="0" anchor="ctr">
            <a:normAutofit/>
          </a:bodyPr>
          <a:lst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a:lstStyle>
          <a:p>
            <a:pPr defTabSz="914298">
              <a:defRPr/>
            </a:pPr>
            <a:endParaRPr lang="en-US" sz="2100" spc="-40" dirty="0">
              <a:solidFill>
                <a:srgbClr val="57565A"/>
              </a:solidFill>
              <a:latin typeface="Open Sans Light"/>
            </a:endParaRPr>
          </a:p>
        </p:txBody>
      </p:sp>
      <p:pic>
        <p:nvPicPr>
          <p:cNvPr id="91"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98" y="992957"/>
            <a:ext cx="3132162" cy="4265068"/>
          </a:xfrm>
          <a:prstGeom prst="rect">
            <a:avLst/>
          </a:prstGeom>
        </p:spPr>
      </p:pic>
      <p:grpSp>
        <p:nvGrpSpPr>
          <p:cNvPr id="92" name="Group 34"/>
          <p:cNvGrpSpPr/>
          <p:nvPr/>
        </p:nvGrpSpPr>
        <p:grpSpPr>
          <a:xfrm>
            <a:off x="4306283" y="3934695"/>
            <a:ext cx="4583832" cy="684000"/>
            <a:chOff x="9169898" y="3724103"/>
            <a:chExt cx="6111775" cy="912112"/>
          </a:xfrm>
        </p:grpSpPr>
        <p:sp>
          <p:nvSpPr>
            <p:cNvPr id="93" name="Rectangle 12"/>
            <p:cNvSpPr/>
            <p:nvPr/>
          </p:nvSpPr>
          <p:spPr>
            <a:xfrm>
              <a:off x="10198166" y="3841755"/>
              <a:ext cx="5083507" cy="697712"/>
            </a:xfrm>
            <a:prstGeom prst="rect">
              <a:avLst/>
            </a:prstGeom>
          </p:spPr>
          <p:txBody>
            <a:bodyPr wrap="square">
              <a:spAutoFit/>
            </a:bodyPr>
            <a:lstStyle/>
            <a:p>
              <a:pPr defTabSz="914298">
                <a:defRPr/>
              </a:pPr>
              <a:r>
                <a:rPr lang="en-US" sz="1400" b="1" kern="0" dirty="0" err="1" smtClean="0">
                  <a:solidFill>
                    <a:srgbClr val="57565A"/>
                  </a:solidFill>
                </a:rPr>
                <a:t>Lisez</a:t>
              </a:r>
              <a:r>
                <a:rPr lang="en-US" sz="1400" b="1" kern="0" dirty="0" smtClean="0">
                  <a:solidFill>
                    <a:srgbClr val="57565A"/>
                  </a:solidFill>
                </a:rPr>
                <a:t>  </a:t>
              </a:r>
              <a:r>
                <a:rPr lang="en-US" sz="1400" b="1" kern="0" dirty="0" err="1" smtClean="0">
                  <a:solidFill>
                    <a:srgbClr val="57565A"/>
                  </a:solidFill>
                </a:rPr>
                <a:t>ce</a:t>
              </a:r>
              <a:r>
                <a:rPr lang="en-US" sz="1400" b="1" kern="0" dirty="0" smtClean="0">
                  <a:solidFill>
                    <a:srgbClr val="57565A"/>
                  </a:solidFill>
                </a:rPr>
                <a:t>  document  et  </a:t>
              </a:r>
              <a:r>
                <a:rPr lang="en-US" sz="1400" b="1" kern="0" dirty="0" err="1" smtClean="0">
                  <a:solidFill>
                    <a:srgbClr val="57565A"/>
                  </a:solidFill>
                </a:rPr>
                <a:t>trouvez</a:t>
              </a:r>
              <a:r>
                <a:rPr lang="en-US" sz="1400" b="1" kern="0" dirty="0" smtClean="0">
                  <a:solidFill>
                    <a:srgbClr val="57565A"/>
                  </a:solidFill>
                </a:rPr>
                <a:t>  un  </a:t>
              </a:r>
              <a:r>
                <a:rPr lang="en-US" sz="1400" b="1" kern="0" dirty="0" err="1" smtClean="0">
                  <a:solidFill>
                    <a:srgbClr val="57565A"/>
                  </a:solidFill>
                </a:rPr>
                <a:t>titre</a:t>
              </a:r>
              <a:r>
                <a:rPr lang="en-US" sz="1400" b="1" kern="0" dirty="0" smtClean="0">
                  <a:solidFill>
                    <a:srgbClr val="57565A"/>
                  </a:solidFill>
                </a:rPr>
                <a:t>.  </a:t>
              </a:r>
              <a:r>
                <a:rPr lang="en-US" sz="1400" b="1" kern="0" dirty="0" err="1" smtClean="0">
                  <a:solidFill>
                    <a:srgbClr val="57565A"/>
                  </a:solidFill>
                </a:rPr>
                <a:t>Que</a:t>
              </a:r>
              <a:r>
                <a:rPr lang="en-US" sz="1400" b="1" kern="0" dirty="0" smtClean="0">
                  <a:solidFill>
                    <a:srgbClr val="57565A"/>
                  </a:solidFill>
                </a:rPr>
                <a:t>  </a:t>
              </a:r>
              <a:r>
                <a:rPr lang="en-US" sz="1400" b="1" kern="0" dirty="0" err="1" smtClean="0">
                  <a:solidFill>
                    <a:srgbClr val="57565A"/>
                  </a:solidFill>
                </a:rPr>
                <a:t>va</a:t>
              </a:r>
              <a:r>
                <a:rPr lang="en-US" sz="1400" b="1" kern="0" dirty="0" smtClean="0">
                  <a:solidFill>
                    <a:srgbClr val="57565A"/>
                  </a:solidFill>
                </a:rPr>
                <a:t>  dire  pour  </a:t>
              </a:r>
              <a:r>
                <a:rPr lang="en-US" sz="1400" b="1" kern="0" dirty="0" err="1" smtClean="0">
                  <a:solidFill>
                    <a:srgbClr val="57565A"/>
                  </a:solidFill>
                </a:rPr>
                <a:t>vous</a:t>
              </a:r>
              <a:r>
                <a:rPr lang="en-US" sz="1400" b="1" kern="0" dirty="0" smtClean="0">
                  <a:solidFill>
                    <a:srgbClr val="57565A"/>
                  </a:solidFill>
                </a:rPr>
                <a:t>  </a:t>
              </a:r>
              <a:r>
                <a:rPr lang="en-US" sz="1400" b="1" kern="0" dirty="0" err="1" smtClean="0">
                  <a:solidFill>
                    <a:srgbClr val="57565A"/>
                  </a:solidFill>
                </a:rPr>
                <a:t>ce</a:t>
              </a:r>
              <a:r>
                <a:rPr lang="en-US" sz="1400" b="1" kern="0" dirty="0" smtClean="0">
                  <a:solidFill>
                    <a:srgbClr val="57565A"/>
                  </a:solidFill>
                </a:rPr>
                <a:t>  document?</a:t>
              </a:r>
              <a:endParaRPr lang="en-US" sz="1400" b="1" kern="0" dirty="0">
                <a:solidFill>
                  <a:srgbClr val="57565A"/>
                </a:solidFill>
              </a:endParaRPr>
            </a:p>
          </p:txBody>
        </p:sp>
        <p:sp>
          <p:nvSpPr>
            <p:cNvPr id="94" name="Oval 15">
              <a:hlinkClick r:id="rId3" action="ppaction://hlinksldjump"/>
            </p:cNvPr>
            <p:cNvSpPr/>
            <p:nvPr/>
          </p:nvSpPr>
          <p:spPr>
            <a:xfrm>
              <a:off x="9169898" y="3724103"/>
              <a:ext cx="912000" cy="912112"/>
            </a:xfrm>
            <a:prstGeom prst="ellipse">
              <a:avLst/>
            </a:prstGeom>
            <a:solidFill>
              <a:srgbClr val="66FFFF"/>
            </a:solidFill>
            <a:ln w="9525" cap="flat" cmpd="sng" algn="ctr">
              <a:noFill/>
              <a:prstDash val="solid"/>
            </a:ln>
            <a:effectLst/>
          </p:spPr>
          <p:txBody>
            <a:bodyPr rtlCol="0" anchor="ctr"/>
            <a:lstStyle/>
            <a:p>
              <a:pPr algn="ctr" defTabSz="914298">
                <a:defRPr/>
              </a:pPr>
              <a:r>
                <a:rPr lang="en-US"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5</a:t>
              </a:r>
              <a:endPar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grpSp>
      <p:grpSp>
        <p:nvGrpSpPr>
          <p:cNvPr id="96" name="Group 33"/>
          <p:cNvGrpSpPr/>
          <p:nvPr/>
        </p:nvGrpSpPr>
        <p:grpSpPr>
          <a:xfrm>
            <a:off x="4306283" y="1133924"/>
            <a:ext cx="4837717" cy="907941"/>
            <a:chOff x="7064773" y="1054361"/>
            <a:chExt cx="6292702" cy="1210737"/>
          </a:xfrm>
        </p:grpSpPr>
        <p:sp>
          <p:nvSpPr>
            <p:cNvPr id="97" name="Rectangle 11"/>
            <p:cNvSpPr/>
            <p:nvPr/>
          </p:nvSpPr>
          <p:spPr>
            <a:xfrm>
              <a:off x="8117098" y="1054361"/>
              <a:ext cx="5240377" cy="1210737"/>
            </a:xfrm>
            <a:prstGeom prst="rect">
              <a:avLst/>
            </a:prstGeom>
          </p:spPr>
          <p:txBody>
            <a:bodyPr wrap="square">
              <a:spAutoFit/>
            </a:bodyPr>
            <a:lstStyle/>
            <a:p>
              <a:pPr defTabSz="914298">
                <a:defRPr/>
              </a:pPr>
              <a:r>
                <a:rPr lang="en-US" sz="1400" b="1" kern="0" dirty="0" err="1" smtClean="0">
                  <a:solidFill>
                    <a:srgbClr val="57565A"/>
                  </a:solidFill>
                </a:rPr>
                <a:t>Rédigez</a:t>
              </a:r>
              <a:r>
                <a:rPr lang="en-US" sz="1400" b="1" kern="0" dirty="0" smtClean="0">
                  <a:solidFill>
                    <a:srgbClr val="57565A"/>
                  </a:solidFill>
                </a:rPr>
                <a:t>  </a:t>
              </a:r>
              <a:r>
                <a:rPr lang="en-US" sz="1400" b="1" kern="0" dirty="0" err="1" smtClean="0">
                  <a:solidFill>
                    <a:srgbClr val="57565A"/>
                  </a:solidFill>
                </a:rPr>
                <a:t>ce</a:t>
              </a:r>
              <a:r>
                <a:rPr lang="en-US" sz="1400" b="1" kern="0" dirty="0" smtClean="0">
                  <a:solidFill>
                    <a:srgbClr val="57565A"/>
                  </a:solidFill>
                </a:rPr>
                <a:t>  qui  </a:t>
              </a:r>
              <a:r>
                <a:rPr lang="en-US" sz="1400" b="1" kern="0" dirty="0" err="1" smtClean="0">
                  <a:solidFill>
                    <a:srgbClr val="57565A"/>
                  </a:solidFill>
                </a:rPr>
                <a:t>pourrait</a:t>
              </a:r>
              <a:r>
                <a:rPr lang="en-US" sz="1400" b="1" kern="0" dirty="0" smtClean="0">
                  <a:solidFill>
                    <a:srgbClr val="57565A"/>
                  </a:solidFill>
                </a:rPr>
                <a:t>  </a:t>
              </a:r>
              <a:r>
                <a:rPr lang="en-US" sz="1400" b="1" kern="0" dirty="0" err="1" smtClean="0">
                  <a:solidFill>
                    <a:srgbClr val="57565A"/>
                  </a:solidFill>
                </a:rPr>
                <a:t>être</a:t>
              </a:r>
              <a:r>
                <a:rPr lang="en-US" sz="1400" b="1" kern="0" dirty="0" smtClean="0">
                  <a:solidFill>
                    <a:srgbClr val="57565A"/>
                  </a:solidFill>
                </a:rPr>
                <a:t>  </a:t>
              </a:r>
              <a:r>
                <a:rPr lang="en-US" sz="1400" b="1" kern="0" dirty="0" err="1" smtClean="0">
                  <a:solidFill>
                    <a:srgbClr val="57565A"/>
                  </a:solidFill>
                </a:rPr>
                <a:t>publié</a:t>
              </a:r>
              <a:r>
                <a:rPr lang="en-US" sz="1400" b="1" kern="0" dirty="0" smtClean="0">
                  <a:solidFill>
                    <a:srgbClr val="57565A"/>
                  </a:solidFill>
                </a:rPr>
                <a:t>  </a:t>
              </a:r>
              <a:r>
                <a:rPr lang="en-US" sz="1400" b="1" kern="0" dirty="0" err="1" smtClean="0">
                  <a:solidFill>
                    <a:srgbClr val="57565A"/>
                  </a:solidFill>
                </a:rPr>
                <a:t>dans</a:t>
              </a:r>
              <a:r>
                <a:rPr lang="en-US" sz="1400" b="1" kern="0" dirty="0" smtClean="0">
                  <a:solidFill>
                    <a:srgbClr val="57565A"/>
                  </a:solidFill>
                </a:rPr>
                <a:t>  la  </a:t>
              </a:r>
              <a:r>
                <a:rPr lang="en-US" sz="1400" b="1" kern="0" dirty="0" err="1" smtClean="0">
                  <a:solidFill>
                    <a:srgbClr val="57565A"/>
                  </a:solidFill>
                </a:rPr>
                <a:t>presse</a:t>
              </a:r>
              <a:r>
                <a:rPr lang="en-US" sz="1400" b="1" kern="0" dirty="0" smtClean="0">
                  <a:solidFill>
                    <a:srgbClr val="57565A"/>
                  </a:solidFill>
                </a:rPr>
                <a:t>  </a:t>
              </a:r>
              <a:r>
                <a:rPr lang="en-US" sz="1400" b="1" kern="0" dirty="0" err="1" smtClean="0">
                  <a:solidFill>
                    <a:srgbClr val="57565A"/>
                  </a:solidFill>
                </a:rPr>
                <a:t>française</a:t>
              </a:r>
              <a:r>
                <a:rPr lang="en-US" sz="1400" b="1" kern="0" dirty="0" smtClean="0">
                  <a:solidFill>
                    <a:srgbClr val="57565A"/>
                  </a:solidFill>
                </a:rPr>
                <a:t>  pour  </a:t>
              </a:r>
              <a:r>
                <a:rPr lang="en-US" sz="1400" b="1" kern="0" dirty="0" err="1" smtClean="0">
                  <a:solidFill>
                    <a:srgbClr val="57565A"/>
                  </a:solidFill>
                </a:rPr>
                <a:t>attirer</a:t>
              </a:r>
              <a:r>
                <a:rPr lang="en-US" sz="1400" b="1" kern="0" dirty="0" smtClean="0">
                  <a:solidFill>
                    <a:srgbClr val="57565A"/>
                  </a:solidFill>
                </a:rPr>
                <a:t>  les  </a:t>
              </a:r>
              <a:r>
                <a:rPr lang="en-US" sz="1400" b="1" kern="0" dirty="0" err="1" smtClean="0">
                  <a:solidFill>
                    <a:srgbClr val="57565A"/>
                  </a:solidFill>
                </a:rPr>
                <a:t>touristes</a:t>
              </a:r>
              <a:r>
                <a:rPr lang="en-US" sz="1400" b="1" kern="0" dirty="0" smtClean="0">
                  <a:solidFill>
                    <a:srgbClr val="57565A"/>
                  </a:solidFill>
                </a:rPr>
                <a:t>  en  France.  </a:t>
              </a:r>
              <a:r>
                <a:rPr lang="en-US" sz="1400" b="1" kern="0" dirty="0" err="1" smtClean="0">
                  <a:solidFill>
                    <a:srgbClr val="57565A"/>
                  </a:solidFill>
                </a:rPr>
                <a:t>Faites</a:t>
              </a:r>
              <a:r>
                <a:rPr lang="en-US" sz="1400" b="1" kern="0" dirty="0" smtClean="0">
                  <a:solidFill>
                    <a:srgbClr val="57565A"/>
                  </a:solidFill>
                </a:rPr>
                <a:t>  des  </a:t>
              </a:r>
              <a:r>
                <a:rPr lang="en-US" sz="1400" b="1" kern="0" dirty="0" err="1" smtClean="0">
                  <a:solidFill>
                    <a:srgbClr val="57565A"/>
                  </a:solidFill>
                </a:rPr>
                <a:t>publicités</a:t>
              </a:r>
              <a:r>
                <a:rPr lang="en-US" sz="1400" b="1" kern="0" dirty="0">
                  <a:solidFill>
                    <a:srgbClr val="57565A"/>
                  </a:solidFill>
                </a:rPr>
                <a:t>.</a:t>
              </a:r>
            </a:p>
            <a:p>
              <a:pPr defTabSz="914298">
                <a:defRPr/>
              </a:pPr>
              <a:endParaRPr lang="en-US" sz="1100" kern="0" dirty="0">
                <a:solidFill>
                  <a:srgbClr val="57565A"/>
                </a:solidFill>
              </a:endParaRPr>
            </a:p>
          </p:txBody>
        </p:sp>
        <p:sp>
          <p:nvSpPr>
            <p:cNvPr id="98" name="Oval 17">
              <a:hlinkClick r:id="rId4" action="ppaction://hlinksldjump"/>
            </p:cNvPr>
            <p:cNvSpPr/>
            <p:nvPr/>
          </p:nvSpPr>
          <p:spPr>
            <a:xfrm>
              <a:off x="7064773" y="1110443"/>
              <a:ext cx="889719" cy="912112"/>
            </a:xfrm>
            <a:prstGeom prst="ellipse">
              <a:avLst/>
            </a:prstGeom>
            <a:solidFill>
              <a:srgbClr val="00FF99"/>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2</a:t>
              </a:r>
            </a:p>
          </p:txBody>
        </p:sp>
      </p:grpSp>
      <p:grpSp>
        <p:nvGrpSpPr>
          <p:cNvPr id="100" name="Group 35"/>
          <p:cNvGrpSpPr/>
          <p:nvPr/>
        </p:nvGrpSpPr>
        <p:grpSpPr>
          <a:xfrm>
            <a:off x="4306283" y="2913901"/>
            <a:ext cx="4733550" cy="954107"/>
            <a:chOff x="11774267" y="5468014"/>
            <a:chExt cx="6311400" cy="1272299"/>
          </a:xfrm>
        </p:grpSpPr>
        <p:sp>
          <p:nvSpPr>
            <p:cNvPr id="101" name="Rectangle 13"/>
            <p:cNvSpPr/>
            <p:nvPr/>
          </p:nvSpPr>
          <p:spPr>
            <a:xfrm>
              <a:off x="12781468" y="5468014"/>
              <a:ext cx="5304199" cy="1272299"/>
            </a:xfrm>
            <a:prstGeom prst="rect">
              <a:avLst/>
            </a:prstGeom>
          </p:spPr>
          <p:txBody>
            <a:bodyPr wrap="square">
              <a:spAutoFit/>
            </a:bodyPr>
            <a:lstStyle/>
            <a:p>
              <a:pPr defTabSz="914298">
                <a:defRPr/>
              </a:pPr>
              <a:r>
                <a:rPr lang="en-US" sz="1400" b="1" kern="0" dirty="0" err="1" smtClean="0">
                  <a:solidFill>
                    <a:srgbClr val="57565A"/>
                  </a:solidFill>
                </a:rPr>
                <a:t>Lisez</a:t>
              </a:r>
              <a:r>
                <a:rPr lang="en-US" sz="1400" b="1" kern="0" dirty="0" smtClean="0">
                  <a:solidFill>
                    <a:srgbClr val="57565A"/>
                  </a:solidFill>
                </a:rPr>
                <a:t>  le  </a:t>
              </a:r>
              <a:r>
                <a:rPr lang="en-US" sz="1400" b="1" kern="0" dirty="0" err="1" smtClean="0">
                  <a:solidFill>
                    <a:srgbClr val="57565A"/>
                  </a:solidFill>
                </a:rPr>
                <a:t>texte</a:t>
              </a:r>
              <a:r>
                <a:rPr lang="en-US" sz="1400" b="1" kern="0" dirty="0" smtClean="0">
                  <a:solidFill>
                    <a:srgbClr val="57565A"/>
                  </a:solidFill>
                </a:rPr>
                <a:t>  de  </a:t>
              </a:r>
              <a:r>
                <a:rPr lang="en-US" sz="1400" b="1" kern="0" dirty="0" err="1" smtClean="0">
                  <a:solidFill>
                    <a:srgbClr val="57565A"/>
                  </a:solidFill>
                </a:rPr>
                <a:t>l’activité</a:t>
              </a:r>
              <a:r>
                <a:rPr lang="en-US" sz="1400" b="1" kern="0" dirty="0" smtClean="0">
                  <a:solidFill>
                    <a:srgbClr val="57565A"/>
                  </a:solidFill>
                </a:rPr>
                <a:t>  5  et  </a:t>
              </a:r>
              <a:r>
                <a:rPr lang="en-US" sz="1400" b="1" kern="0" dirty="0" err="1" smtClean="0">
                  <a:solidFill>
                    <a:srgbClr val="57565A"/>
                  </a:solidFill>
                </a:rPr>
                <a:t>dites</a:t>
              </a:r>
              <a:r>
                <a:rPr lang="en-US" sz="1400" b="1" kern="0" dirty="0" smtClean="0">
                  <a:solidFill>
                    <a:srgbClr val="57565A"/>
                  </a:solidFill>
                </a:rPr>
                <a:t>  </a:t>
              </a:r>
              <a:r>
                <a:rPr lang="en-US" sz="1400" b="1" kern="0" dirty="0" err="1" smtClean="0">
                  <a:solidFill>
                    <a:srgbClr val="57565A"/>
                  </a:solidFill>
                </a:rPr>
                <a:t>quelle</a:t>
              </a:r>
              <a:r>
                <a:rPr lang="en-US" sz="1400" b="1" kern="0" dirty="0" smtClean="0">
                  <a:solidFill>
                    <a:srgbClr val="57565A"/>
                  </a:solidFill>
                </a:rPr>
                <a:t>  liaison  </a:t>
              </a:r>
              <a:r>
                <a:rPr lang="en-US" sz="1400" b="1" kern="0" dirty="0" err="1" smtClean="0">
                  <a:solidFill>
                    <a:srgbClr val="57565A"/>
                  </a:solidFill>
                </a:rPr>
                <a:t>il</a:t>
              </a:r>
              <a:r>
                <a:rPr lang="en-US" sz="1400" b="1" kern="0" dirty="0" smtClean="0">
                  <a:solidFill>
                    <a:srgbClr val="57565A"/>
                  </a:solidFill>
                </a:rPr>
                <a:t>  a  avec  le  </a:t>
              </a:r>
              <a:r>
                <a:rPr lang="en-US" sz="1400" b="1" kern="0" dirty="0" err="1" smtClean="0">
                  <a:solidFill>
                    <a:srgbClr val="57565A"/>
                  </a:solidFill>
                </a:rPr>
                <a:t>sujet</a:t>
              </a:r>
              <a:r>
                <a:rPr lang="en-US" sz="1400" b="1" kern="0" dirty="0" smtClean="0">
                  <a:solidFill>
                    <a:srgbClr val="57565A"/>
                  </a:solidFill>
                </a:rPr>
                <a:t>  de  la  </a:t>
              </a:r>
              <a:r>
                <a:rPr lang="en-US" sz="1400" b="1" kern="0" dirty="0" err="1" smtClean="0">
                  <a:solidFill>
                    <a:srgbClr val="57565A"/>
                  </a:solidFill>
                </a:rPr>
                <a:t>leçon</a:t>
              </a:r>
              <a:r>
                <a:rPr lang="en-US" sz="1400" b="1" kern="0" dirty="0" smtClean="0">
                  <a:solidFill>
                    <a:srgbClr val="57565A"/>
                  </a:solidFill>
                </a:rPr>
                <a:t>.  </a:t>
              </a:r>
              <a:r>
                <a:rPr lang="en-US" sz="1400" b="1" kern="0" dirty="0" err="1" smtClean="0">
                  <a:solidFill>
                    <a:srgbClr val="57565A"/>
                  </a:solidFill>
                </a:rPr>
                <a:t>Trouvez</a:t>
              </a:r>
              <a:r>
                <a:rPr lang="en-US" sz="1400" b="1" kern="0" dirty="0" smtClean="0">
                  <a:solidFill>
                    <a:srgbClr val="57565A"/>
                  </a:solidFill>
                </a:rPr>
                <a:t>  les  phrases  </a:t>
              </a:r>
              <a:r>
                <a:rPr lang="en-US" sz="1400" b="1" kern="0" dirty="0" err="1" smtClean="0">
                  <a:solidFill>
                    <a:srgbClr val="57565A"/>
                  </a:solidFill>
                </a:rPr>
                <a:t>justifiant</a:t>
              </a:r>
              <a:r>
                <a:rPr lang="en-US" sz="1400" b="1" kern="0" dirty="0" smtClean="0">
                  <a:solidFill>
                    <a:srgbClr val="57565A"/>
                  </a:solidFill>
                </a:rPr>
                <a:t>  </a:t>
              </a:r>
              <a:r>
                <a:rPr lang="en-US" sz="1400" b="1" kern="0" dirty="0" err="1" smtClean="0">
                  <a:solidFill>
                    <a:srgbClr val="57565A"/>
                  </a:solidFill>
                </a:rPr>
                <a:t>votre</a:t>
              </a:r>
              <a:r>
                <a:rPr lang="en-US" sz="1400" b="1" kern="0" dirty="0" smtClean="0">
                  <a:solidFill>
                    <a:srgbClr val="57565A"/>
                  </a:solidFill>
                </a:rPr>
                <a:t>  </a:t>
              </a:r>
              <a:r>
                <a:rPr lang="en-US" sz="1400" b="1" kern="0" dirty="0" err="1" smtClean="0">
                  <a:solidFill>
                    <a:srgbClr val="57565A"/>
                  </a:solidFill>
                </a:rPr>
                <a:t>réponse</a:t>
              </a:r>
              <a:r>
                <a:rPr lang="en-US" sz="1400" b="1" kern="0" dirty="0" smtClean="0">
                  <a:solidFill>
                    <a:srgbClr val="57565A"/>
                  </a:solidFill>
                </a:rPr>
                <a:t>.</a:t>
              </a:r>
              <a:endParaRPr lang="en-US" sz="1400" b="1" kern="0" dirty="0">
                <a:solidFill>
                  <a:srgbClr val="57565A"/>
                </a:solidFill>
              </a:endParaRPr>
            </a:p>
          </p:txBody>
        </p:sp>
        <p:sp>
          <p:nvSpPr>
            <p:cNvPr id="102" name="Oval 19">
              <a:hlinkClick r:id="rId5" action="ppaction://hlinksldjump"/>
            </p:cNvPr>
            <p:cNvSpPr/>
            <p:nvPr/>
          </p:nvSpPr>
          <p:spPr>
            <a:xfrm>
              <a:off x="11774267" y="5570524"/>
              <a:ext cx="912000" cy="912112"/>
            </a:xfrm>
            <a:prstGeom prst="ellipse">
              <a:avLst/>
            </a:prstGeom>
            <a:solidFill>
              <a:srgbClr val="CC6600"/>
            </a:solidFill>
            <a:ln w="9525" cap="flat" cmpd="sng" algn="ctr">
              <a:noFill/>
              <a:prstDash val="solid"/>
            </a:ln>
            <a:effectLst/>
          </p:spPr>
          <p:txBody>
            <a:bodyPr rtlCol="0" anchor="ctr"/>
            <a:lstStyle/>
            <a:p>
              <a:pPr algn="ctr" defTabSz="914298">
                <a:defRPr/>
              </a:pPr>
              <a:r>
                <a:rPr lang="en-US"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4</a:t>
              </a:r>
              <a:endPar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grpSp>
      <p:grpSp>
        <p:nvGrpSpPr>
          <p:cNvPr id="104" name="Group 36"/>
          <p:cNvGrpSpPr/>
          <p:nvPr/>
        </p:nvGrpSpPr>
        <p:grpSpPr>
          <a:xfrm>
            <a:off x="4306283" y="2108551"/>
            <a:ext cx="4583831" cy="738664"/>
            <a:chOff x="10295021" y="1882049"/>
            <a:chExt cx="5659723" cy="985006"/>
          </a:xfrm>
        </p:grpSpPr>
        <p:sp>
          <p:nvSpPr>
            <p:cNvPr id="105" name="Rectangle 14"/>
            <p:cNvSpPr/>
            <p:nvPr/>
          </p:nvSpPr>
          <p:spPr>
            <a:xfrm>
              <a:off x="11293915" y="1882049"/>
              <a:ext cx="4660829" cy="985006"/>
            </a:xfrm>
            <a:prstGeom prst="rect">
              <a:avLst/>
            </a:prstGeom>
          </p:spPr>
          <p:txBody>
            <a:bodyPr wrap="square">
              <a:spAutoFit/>
            </a:bodyPr>
            <a:lstStyle/>
            <a:p>
              <a:pPr defTabSz="914298">
                <a:defRPr/>
              </a:pPr>
              <a:r>
                <a:rPr lang="en-US" sz="1400" b="1" kern="0" dirty="0" smtClean="0">
                  <a:solidFill>
                    <a:srgbClr val="57565A"/>
                  </a:solidFill>
                </a:rPr>
                <a:t>Le  </a:t>
              </a:r>
              <a:r>
                <a:rPr lang="en-US" sz="1400" b="1" kern="0" dirty="0" err="1" smtClean="0">
                  <a:solidFill>
                    <a:srgbClr val="57565A"/>
                  </a:solidFill>
                </a:rPr>
                <a:t>discours</a:t>
              </a:r>
              <a:r>
                <a:rPr lang="en-US" sz="1400" b="1" kern="0" dirty="0" smtClean="0">
                  <a:solidFill>
                    <a:srgbClr val="57565A"/>
                  </a:solidFill>
                </a:rPr>
                <a:t>  </a:t>
              </a:r>
              <a:r>
                <a:rPr lang="en-US" sz="1400" b="1" kern="0" dirty="0" err="1" smtClean="0">
                  <a:solidFill>
                    <a:srgbClr val="57565A"/>
                  </a:solidFill>
                </a:rPr>
                <a:t>rapporté</a:t>
              </a:r>
              <a:r>
                <a:rPr lang="en-US" sz="1400" b="1" kern="0" dirty="0" smtClean="0">
                  <a:solidFill>
                    <a:srgbClr val="57565A"/>
                  </a:solidFill>
                </a:rPr>
                <a:t>:  </a:t>
              </a:r>
              <a:r>
                <a:rPr lang="en-US" sz="1400" b="1" kern="0" dirty="0" err="1" smtClean="0">
                  <a:solidFill>
                    <a:srgbClr val="57565A"/>
                  </a:solidFill>
                </a:rPr>
                <a:t>Choisissez</a:t>
              </a:r>
              <a:r>
                <a:rPr lang="en-US" sz="1400" b="1" kern="0" dirty="0" smtClean="0">
                  <a:solidFill>
                    <a:srgbClr val="57565A"/>
                  </a:solidFill>
                </a:rPr>
                <a:t>  </a:t>
              </a:r>
              <a:r>
                <a:rPr lang="en-US" sz="1400" b="1" kern="0" dirty="0" err="1" smtClean="0">
                  <a:solidFill>
                    <a:srgbClr val="57565A"/>
                  </a:solidFill>
                </a:rPr>
                <a:t>l’une</a:t>
              </a:r>
              <a:r>
                <a:rPr lang="en-US" sz="1400" b="1" kern="0" dirty="0" smtClean="0">
                  <a:solidFill>
                    <a:srgbClr val="57565A"/>
                  </a:solidFill>
                </a:rPr>
                <a:t>  des  interventions  de  la  table  </a:t>
              </a:r>
              <a:r>
                <a:rPr lang="en-US" sz="1400" b="1" kern="0" dirty="0" err="1" smtClean="0">
                  <a:solidFill>
                    <a:srgbClr val="57565A"/>
                  </a:solidFill>
                </a:rPr>
                <a:t>ronde</a:t>
              </a:r>
              <a:r>
                <a:rPr lang="en-US" sz="1400" b="1" kern="0" dirty="0" smtClean="0">
                  <a:solidFill>
                    <a:srgbClr val="57565A"/>
                  </a:solidFill>
                </a:rPr>
                <a:t>  et  </a:t>
              </a:r>
              <a:r>
                <a:rPr lang="en-US" sz="1400" b="1" kern="0" dirty="0" err="1" smtClean="0">
                  <a:solidFill>
                    <a:srgbClr val="57565A"/>
                  </a:solidFill>
                </a:rPr>
                <a:t>racontez</a:t>
              </a:r>
              <a:r>
                <a:rPr lang="en-US" sz="1400" b="1" kern="0" dirty="0" smtClean="0">
                  <a:solidFill>
                    <a:srgbClr val="57565A"/>
                  </a:solidFill>
                </a:rPr>
                <a:t>-la  par  </a:t>
              </a:r>
              <a:r>
                <a:rPr lang="en-US" sz="1400" b="1" kern="0" dirty="0" err="1" smtClean="0">
                  <a:solidFill>
                    <a:srgbClr val="57565A"/>
                  </a:solidFill>
                </a:rPr>
                <a:t>écrit</a:t>
              </a:r>
              <a:r>
                <a:rPr lang="en-US" sz="1400" b="1" kern="0" dirty="0" smtClean="0">
                  <a:solidFill>
                    <a:srgbClr val="57565A"/>
                  </a:solidFill>
                </a:rPr>
                <a:t>.</a:t>
              </a:r>
              <a:endParaRPr lang="en-US" sz="1400" b="1" kern="0" dirty="0">
                <a:solidFill>
                  <a:srgbClr val="57565A"/>
                </a:solidFill>
              </a:endParaRPr>
            </a:p>
          </p:txBody>
        </p:sp>
        <p:grpSp>
          <p:nvGrpSpPr>
            <p:cNvPr id="108" name="Group 22"/>
            <p:cNvGrpSpPr/>
            <p:nvPr/>
          </p:nvGrpSpPr>
          <p:grpSpPr>
            <a:xfrm>
              <a:off x="10295021" y="2241496"/>
              <a:ext cx="299709" cy="405063"/>
              <a:chOff x="12425363" y="-1800225"/>
              <a:chExt cx="785812" cy="1062038"/>
            </a:xfrm>
          </p:grpSpPr>
          <p:sp>
            <p:nvSpPr>
              <p:cNvPr id="111" name="Freeform 22"/>
              <p:cNvSpPr>
                <a:spLocks/>
              </p:cNvSpPr>
              <p:nvPr/>
            </p:nvSpPr>
            <p:spPr bwMode="auto">
              <a:xfrm>
                <a:off x="12800013" y="-1800225"/>
                <a:ext cx="30162" cy="1062038"/>
              </a:xfrm>
              <a:custGeom>
                <a:avLst/>
                <a:gdLst>
                  <a:gd name="T0" fmla="*/ 3 w 5"/>
                  <a:gd name="T1" fmla="*/ 173 h 173"/>
                  <a:gd name="T2" fmla="*/ 0 w 5"/>
                  <a:gd name="T3" fmla="*/ 171 h 173"/>
                  <a:gd name="T4" fmla="*/ 0 w 5"/>
                  <a:gd name="T5" fmla="*/ 2 h 173"/>
                  <a:gd name="T6" fmla="*/ 3 w 5"/>
                  <a:gd name="T7" fmla="*/ 0 h 173"/>
                  <a:gd name="T8" fmla="*/ 5 w 5"/>
                  <a:gd name="T9" fmla="*/ 2 h 173"/>
                  <a:gd name="T10" fmla="*/ 5 w 5"/>
                  <a:gd name="T11" fmla="*/ 171 h 173"/>
                  <a:gd name="T12" fmla="*/ 3 w 5"/>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5" h="173">
                    <a:moveTo>
                      <a:pt x="3" y="173"/>
                    </a:moveTo>
                    <a:cubicBezTo>
                      <a:pt x="1" y="173"/>
                      <a:pt x="0" y="172"/>
                      <a:pt x="0" y="171"/>
                    </a:cubicBezTo>
                    <a:cubicBezTo>
                      <a:pt x="0" y="2"/>
                      <a:pt x="0" y="2"/>
                      <a:pt x="0" y="2"/>
                    </a:cubicBezTo>
                    <a:cubicBezTo>
                      <a:pt x="0" y="1"/>
                      <a:pt x="1" y="0"/>
                      <a:pt x="3" y="0"/>
                    </a:cubicBezTo>
                    <a:cubicBezTo>
                      <a:pt x="4" y="0"/>
                      <a:pt x="5" y="1"/>
                      <a:pt x="5" y="2"/>
                    </a:cubicBezTo>
                    <a:cubicBezTo>
                      <a:pt x="5" y="171"/>
                      <a:pt x="5" y="171"/>
                      <a:pt x="5" y="171"/>
                    </a:cubicBezTo>
                    <a:cubicBezTo>
                      <a:pt x="5" y="172"/>
                      <a:pt x="4" y="173"/>
                      <a:pt x="3" y="1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2" name="Freeform 23"/>
              <p:cNvSpPr>
                <a:spLocks/>
              </p:cNvSpPr>
              <p:nvPr/>
            </p:nvSpPr>
            <p:spPr bwMode="auto">
              <a:xfrm>
                <a:off x="12941300" y="-1536700"/>
                <a:ext cx="269875" cy="30163"/>
              </a:xfrm>
              <a:custGeom>
                <a:avLst/>
                <a:gdLst>
                  <a:gd name="T0" fmla="*/ 41 w 44"/>
                  <a:gd name="T1" fmla="*/ 5 h 5"/>
                  <a:gd name="T2" fmla="*/ 2 w 44"/>
                  <a:gd name="T3" fmla="*/ 5 h 5"/>
                  <a:gd name="T4" fmla="*/ 0 w 44"/>
                  <a:gd name="T5" fmla="*/ 3 h 5"/>
                  <a:gd name="T6" fmla="*/ 2 w 44"/>
                  <a:gd name="T7" fmla="*/ 0 h 5"/>
                  <a:gd name="T8" fmla="*/ 41 w 44"/>
                  <a:gd name="T9" fmla="*/ 0 h 5"/>
                  <a:gd name="T10" fmla="*/ 44 w 44"/>
                  <a:gd name="T11" fmla="*/ 3 h 5"/>
                  <a:gd name="T12" fmla="*/ 41 w 4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4" h="5">
                    <a:moveTo>
                      <a:pt x="41" y="5"/>
                    </a:moveTo>
                    <a:cubicBezTo>
                      <a:pt x="2" y="5"/>
                      <a:pt x="2" y="5"/>
                      <a:pt x="2" y="5"/>
                    </a:cubicBezTo>
                    <a:cubicBezTo>
                      <a:pt x="1" y="5"/>
                      <a:pt x="0" y="4"/>
                      <a:pt x="0" y="3"/>
                    </a:cubicBezTo>
                    <a:cubicBezTo>
                      <a:pt x="0" y="1"/>
                      <a:pt x="1" y="0"/>
                      <a:pt x="2" y="0"/>
                    </a:cubicBezTo>
                    <a:cubicBezTo>
                      <a:pt x="41" y="0"/>
                      <a:pt x="41" y="0"/>
                      <a:pt x="41" y="0"/>
                    </a:cubicBezTo>
                    <a:cubicBezTo>
                      <a:pt x="43" y="0"/>
                      <a:pt x="44" y="1"/>
                      <a:pt x="44" y="3"/>
                    </a:cubicBezTo>
                    <a:cubicBezTo>
                      <a:pt x="44" y="4"/>
                      <a:pt x="43"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3" name="Freeform 24"/>
              <p:cNvSpPr>
                <a:spLocks/>
              </p:cNvSpPr>
              <p:nvPr/>
            </p:nvSpPr>
            <p:spPr bwMode="auto">
              <a:xfrm>
                <a:off x="12425363" y="-1543050"/>
                <a:ext cx="263525" cy="31750"/>
              </a:xfrm>
              <a:custGeom>
                <a:avLst/>
                <a:gdLst>
                  <a:gd name="T0" fmla="*/ 41 w 43"/>
                  <a:gd name="T1" fmla="*/ 5 h 5"/>
                  <a:gd name="T2" fmla="*/ 2 w 43"/>
                  <a:gd name="T3" fmla="*/ 5 h 5"/>
                  <a:gd name="T4" fmla="*/ 0 w 43"/>
                  <a:gd name="T5" fmla="*/ 3 h 5"/>
                  <a:gd name="T6" fmla="*/ 2 w 43"/>
                  <a:gd name="T7" fmla="*/ 0 h 5"/>
                  <a:gd name="T8" fmla="*/ 41 w 43"/>
                  <a:gd name="T9" fmla="*/ 0 h 5"/>
                  <a:gd name="T10" fmla="*/ 43 w 43"/>
                  <a:gd name="T11" fmla="*/ 3 h 5"/>
                  <a:gd name="T12" fmla="*/ 41 w 4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3" h="5">
                    <a:moveTo>
                      <a:pt x="41" y="5"/>
                    </a:moveTo>
                    <a:cubicBezTo>
                      <a:pt x="2" y="5"/>
                      <a:pt x="2" y="5"/>
                      <a:pt x="2" y="5"/>
                    </a:cubicBezTo>
                    <a:cubicBezTo>
                      <a:pt x="1" y="5"/>
                      <a:pt x="0" y="4"/>
                      <a:pt x="0" y="3"/>
                    </a:cubicBezTo>
                    <a:cubicBezTo>
                      <a:pt x="0" y="1"/>
                      <a:pt x="1" y="0"/>
                      <a:pt x="2" y="0"/>
                    </a:cubicBezTo>
                    <a:cubicBezTo>
                      <a:pt x="41" y="0"/>
                      <a:pt x="41" y="0"/>
                      <a:pt x="41" y="0"/>
                    </a:cubicBezTo>
                    <a:cubicBezTo>
                      <a:pt x="42" y="0"/>
                      <a:pt x="43" y="1"/>
                      <a:pt x="43" y="3"/>
                    </a:cubicBezTo>
                    <a:cubicBezTo>
                      <a:pt x="43" y="4"/>
                      <a:pt x="42"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4" name="Freeform 25"/>
              <p:cNvSpPr>
                <a:spLocks/>
              </p:cNvSpPr>
              <p:nvPr/>
            </p:nvSpPr>
            <p:spPr bwMode="auto">
              <a:xfrm>
                <a:off x="12542838" y="-1658938"/>
                <a:ext cx="30162" cy="263525"/>
              </a:xfrm>
              <a:custGeom>
                <a:avLst/>
                <a:gdLst>
                  <a:gd name="T0" fmla="*/ 3 w 5"/>
                  <a:gd name="T1" fmla="*/ 43 h 43"/>
                  <a:gd name="T2" fmla="*/ 0 w 5"/>
                  <a:gd name="T3" fmla="*/ 41 h 43"/>
                  <a:gd name="T4" fmla="*/ 0 w 5"/>
                  <a:gd name="T5" fmla="*/ 2 h 43"/>
                  <a:gd name="T6" fmla="*/ 3 w 5"/>
                  <a:gd name="T7" fmla="*/ 0 h 43"/>
                  <a:gd name="T8" fmla="*/ 5 w 5"/>
                  <a:gd name="T9" fmla="*/ 2 h 43"/>
                  <a:gd name="T10" fmla="*/ 5 w 5"/>
                  <a:gd name="T11" fmla="*/ 41 h 43"/>
                  <a:gd name="T12" fmla="*/ 3 w 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5" h="43">
                    <a:moveTo>
                      <a:pt x="3" y="43"/>
                    </a:moveTo>
                    <a:cubicBezTo>
                      <a:pt x="1" y="43"/>
                      <a:pt x="0" y="42"/>
                      <a:pt x="0" y="41"/>
                    </a:cubicBezTo>
                    <a:cubicBezTo>
                      <a:pt x="0" y="2"/>
                      <a:pt x="0" y="2"/>
                      <a:pt x="0" y="2"/>
                    </a:cubicBezTo>
                    <a:cubicBezTo>
                      <a:pt x="0" y="1"/>
                      <a:pt x="1" y="0"/>
                      <a:pt x="3" y="0"/>
                    </a:cubicBezTo>
                    <a:cubicBezTo>
                      <a:pt x="4" y="0"/>
                      <a:pt x="5" y="1"/>
                      <a:pt x="5" y="2"/>
                    </a:cubicBezTo>
                    <a:cubicBezTo>
                      <a:pt x="5" y="41"/>
                      <a:pt x="5" y="41"/>
                      <a:pt x="5" y="41"/>
                    </a:cubicBezTo>
                    <a:cubicBezTo>
                      <a:pt x="5" y="42"/>
                      <a:pt x="4" y="43"/>
                      <a:pt x="3"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5" name="Freeform 26"/>
              <p:cNvSpPr>
                <a:spLocks/>
              </p:cNvSpPr>
              <p:nvPr/>
            </p:nvSpPr>
            <p:spPr bwMode="auto">
              <a:xfrm>
                <a:off x="12457113" y="-1112838"/>
                <a:ext cx="201612" cy="201613"/>
              </a:xfrm>
              <a:custGeom>
                <a:avLst/>
                <a:gdLst>
                  <a:gd name="T0" fmla="*/ 30 w 33"/>
                  <a:gd name="T1" fmla="*/ 33 h 33"/>
                  <a:gd name="T2" fmla="*/ 29 w 33"/>
                  <a:gd name="T3" fmla="*/ 32 h 33"/>
                  <a:gd name="T4" fmla="*/ 1 w 33"/>
                  <a:gd name="T5" fmla="*/ 5 h 33"/>
                  <a:gd name="T6" fmla="*/ 1 w 33"/>
                  <a:gd name="T7" fmla="*/ 1 h 33"/>
                  <a:gd name="T8" fmla="*/ 4 w 33"/>
                  <a:gd name="T9" fmla="*/ 1 h 33"/>
                  <a:gd name="T10" fmla="*/ 32 w 33"/>
                  <a:gd name="T11" fmla="*/ 29 h 33"/>
                  <a:gd name="T12" fmla="*/ 32 w 33"/>
                  <a:gd name="T13" fmla="*/ 32 h 33"/>
                  <a:gd name="T14" fmla="*/ 30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0" y="33"/>
                    </a:moveTo>
                    <a:cubicBezTo>
                      <a:pt x="30" y="33"/>
                      <a:pt x="29" y="33"/>
                      <a:pt x="29" y="32"/>
                    </a:cubicBezTo>
                    <a:cubicBezTo>
                      <a:pt x="1" y="5"/>
                      <a:pt x="1" y="5"/>
                      <a:pt x="1" y="5"/>
                    </a:cubicBezTo>
                    <a:cubicBezTo>
                      <a:pt x="0" y="4"/>
                      <a:pt x="0" y="2"/>
                      <a:pt x="1" y="1"/>
                    </a:cubicBezTo>
                    <a:cubicBezTo>
                      <a:pt x="2" y="0"/>
                      <a:pt x="4" y="0"/>
                      <a:pt x="4" y="1"/>
                    </a:cubicBezTo>
                    <a:cubicBezTo>
                      <a:pt x="32" y="29"/>
                      <a:pt x="32" y="29"/>
                      <a:pt x="32" y="29"/>
                    </a:cubicBezTo>
                    <a:cubicBezTo>
                      <a:pt x="33" y="30"/>
                      <a:pt x="33" y="31"/>
                      <a:pt x="32" y="32"/>
                    </a:cubicBezTo>
                    <a:cubicBezTo>
                      <a:pt x="32" y="33"/>
                      <a:pt x="31" y="33"/>
                      <a:pt x="3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6" name="Freeform 27"/>
              <p:cNvSpPr>
                <a:spLocks/>
              </p:cNvSpPr>
              <p:nvPr/>
            </p:nvSpPr>
            <p:spPr bwMode="auto">
              <a:xfrm>
                <a:off x="12457113" y="-1112838"/>
                <a:ext cx="201612" cy="201613"/>
              </a:xfrm>
              <a:custGeom>
                <a:avLst/>
                <a:gdLst>
                  <a:gd name="T0" fmla="*/ 3 w 33"/>
                  <a:gd name="T1" fmla="*/ 33 h 33"/>
                  <a:gd name="T2" fmla="*/ 1 w 33"/>
                  <a:gd name="T3" fmla="*/ 32 h 33"/>
                  <a:gd name="T4" fmla="*/ 1 w 33"/>
                  <a:gd name="T5" fmla="*/ 29 h 33"/>
                  <a:gd name="T6" fmla="*/ 29 w 33"/>
                  <a:gd name="T7" fmla="*/ 1 h 33"/>
                  <a:gd name="T8" fmla="*/ 32 w 33"/>
                  <a:gd name="T9" fmla="*/ 1 h 33"/>
                  <a:gd name="T10" fmla="*/ 32 w 33"/>
                  <a:gd name="T11" fmla="*/ 5 h 33"/>
                  <a:gd name="T12" fmla="*/ 4 w 33"/>
                  <a:gd name="T13" fmla="*/ 32 h 33"/>
                  <a:gd name="T14" fmla="*/ 3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 y="33"/>
                    </a:moveTo>
                    <a:cubicBezTo>
                      <a:pt x="2" y="33"/>
                      <a:pt x="2" y="33"/>
                      <a:pt x="1" y="32"/>
                    </a:cubicBezTo>
                    <a:cubicBezTo>
                      <a:pt x="0" y="31"/>
                      <a:pt x="0" y="30"/>
                      <a:pt x="1" y="29"/>
                    </a:cubicBezTo>
                    <a:cubicBezTo>
                      <a:pt x="29" y="1"/>
                      <a:pt x="29" y="1"/>
                      <a:pt x="29" y="1"/>
                    </a:cubicBezTo>
                    <a:cubicBezTo>
                      <a:pt x="30" y="0"/>
                      <a:pt x="31" y="0"/>
                      <a:pt x="32" y="1"/>
                    </a:cubicBezTo>
                    <a:cubicBezTo>
                      <a:pt x="33" y="2"/>
                      <a:pt x="33" y="4"/>
                      <a:pt x="32" y="5"/>
                    </a:cubicBezTo>
                    <a:cubicBezTo>
                      <a:pt x="4" y="32"/>
                      <a:pt x="4" y="32"/>
                      <a:pt x="4" y="32"/>
                    </a:cubicBezTo>
                    <a:cubicBezTo>
                      <a:pt x="4" y="33"/>
                      <a:pt x="3" y="33"/>
                      <a:pt x="3"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7" name="Freeform 28"/>
              <p:cNvSpPr>
                <a:spLocks/>
              </p:cNvSpPr>
              <p:nvPr/>
            </p:nvSpPr>
            <p:spPr bwMode="auto">
              <a:xfrm>
                <a:off x="12984163" y="-1112838"/>
                <a:ext cx="196850" cy="201613"/>
              </a:xfrm>
              <a:custGeom>
                <a:avLst/>
                <a:gdLst>
                  <a:gd name="T0" fmla="*/ 2 w 32"/>
                  <a:gd name="T1" fmla="*/ 33 h 33"/>
                  <a:gd name="T2" fmla="*/ 0 w 32"/>
                  <a:gd name="T3" fmla="*/ 32 h 33"/>
                  <a:gd name="T4" fmla="*/ 0 w 32"/>
                  <a:gd name="T5" fmla="*/ 29 h 33"/>
                  <a:gd name="T6" fmla="*/ 28 w 32"/>
                  <a:gd name="T7" fmla="*/ 1 h 33"/>
                  <a:gd name="T8" fmla="*/ 31 w 32"/>
                  <a:gd name="T9" fmla="*/ 1 h 33"/>
                  <a:gd name="T10" fmla="*/ 31 w 32"/>
                  <a:gd name="T11" fmla="*/ 5 h 33"/>
                  <a:gd name="T12" fmla="*/ 4 w 32"/>
                  <a:gd name="T13" fmla="*/ 32 h 33"/>
                  <a:gd name="T14" fmla="*/ 2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2" y="33"/>
                    </a:moveTo>
                    <a:cubicBezTo>
                      <a:pt x="1" y="33"/>
                      <a:pt x="1" y="33"/>
                      <a:pt x="0" y="32"/>
                    </a:cubicBezTo>
                    <a:cubicBezTo>
                      <a:pt x="0" y="31"/>
                      <a:pt x="0" y="30"/>
                      <a:pt x="0" y="29"/>
                    </a:cubicBezTo>
                    <a:cubicBezTo>
                      <a:pt x="28" y="1"/>
                      <a:pt x="28" y="1"/>
                      <a:pt x="28" y="1"/>
                    </a:cubicBezTo>
                    <a:cubicBezTo>
                      <a:pt x="29" y="0"/>
                      <a:pt x="30" y="0"/>
                      <a:pt x="31" y="1"/>
                    </a:cubicBezTo>
                    <a:cubicBezTo>
                      <a:pt x="32" y="2"/>
                      <a:pt x="32" y="4"/>
                      <a:pt x="31" y="5"/>
                    </a:cubicBezTo>
                    <a:cubicBezTo>
                      <a:pt x="4" y="32"/>
                      <a:pt x="4" y="32"/>
                      <a:pt x="4" y="32"/>
                    </a:cubicBezTo>
                    <a:cubicBezTo>
                      <a:pt x="3" y="33"/>
                      <a:pt x="3" y="33"/>
                      <a:pt x="2"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grpSp>
      </p:grpSp>
      <p:sp>
        <p:nvSpPr>
          <p:cNvPr id="118" name="Rectangle 37"/>
          <p:cNvSpPr/>
          <p:nvPr/>
        </p:nvSpPr>
        <p:spPr>
          <a:xfrm>
            <a:off x="1030231" y="1350124"/>
            <a:ext cx="2441448" cy="32502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45161" tIns="72581" rIns="145161" bIns="72581" rtlCol="0" anchor="ctr"/>
          <a:lstStyle/>
          <a:p>
            <a:pPr algn="ctr" defTabSz="914298">
              <a:defRPr/>
            </a:pPr>
            <a:endParaRPr lang="en-US" sz="3000" kern="0" dirty="0">
              <a:solidFill>
                <a:srgbClr val="FFFFFF"/>
              </a:solidFill>
              <a:latin typeface="Open Sans Light"/>
            </a:endParaRPr>
          </a:p>
        </p:txBody>
      </p:sp>
      <p:sp>
        <p:nvSpPr>
          <p:cNvPr id="5" name="Овал 4">
            <a:hlinkClick r:id="rId6" action="ppaction://hlinksldjump"/>
          </p:cNvPr>
          <p:cNvSpPr/>
          <p:nvPr/>
        </p:nvSpPr>
        <p:spPr>
          <a:xfrm>
            <a:off x="4306283" y="2020069"/>
            <a:ext cx="684000" cy="684000"/>
          </a:xfrm>
          <a:prstGeom prst="ellipse">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Управляющая кнопка: далее 5">
            <a:hlinkClick r:id="rId7" action="ppaction://hlinksldjump" highlightClick="1"/>
          </p:cNvPr>
          <p:cNvSpPr/>
          <p:nvPr/>
        </p:nvSpPr>
        <p:spPr>
          <a:xfrm>
            <a:off x="4439141" y="4731990"/>
            <a:ext cx="451569" cy="411510"/>
          </a:xfrm>
          <a:prstGeom prst="actionButtonForwardNex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34" name="Рисунок 33"/>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13427" t="7496" r="12096" b="8754"/>
          <a:stretch/>
        </p:blipFill>
        <p:spPr>
          <a:xfrm flipH="1">
            <a:off x="1332851" y="1350124"/>
            <a:ext cx="1836205" cy="3196019"/>
          </a:xfrm>
          <a:prstGeom prst="rect">
            <a:avLst/>
          </a:prstGeom>
        </p:spPr>
      </p:pic>
    </p:spTree>
    <p:extLst>
      <p:ext uri="{BB962C8B-B14F-4D97-AF65-F5344CB8AC3E}">
        <p14:creationId xmlns:p14="http://schemas.microsoft.com/office/powerpoint/2010/main" val="32624663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9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4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5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7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9.xml><?xml version="1.0" encoding="utf-8"?>
<a:theme xmlns:a="http://schemas.openxmlformats.org/drawingml/2006/main" name="8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151546</TotalTime>
  <Words>1318</Words>
  <Application>Microsoft Office PowerPoint</Application>
  <PresentationFormat>Экран (16:9)</PresentationFormat>
  <Paragraphs>115</Paragraphs>
  <Slides>20</Slides>
  <Notes>0</Notes>
  <HiddenSlides>0</HiddenSlides>
  <MMClips>0</MMClips>
  <ScaleCrop>false</ScaleCrop>
  <HeadingPairs>
    <vt:vector size="4" baseType="variant">
      <vt:variant>
        <vt:lpstr>Тема</vt:lpstr>
      </vt:variant>
      <vt:variant>
        <vt:i4>10</vt:i4>
      </vt:variant>
      <vt:variant>
        <vt:lpstr>Заголовки слайдов</vt:lpstr>
      </vt:variant>
      <vt:variant>
        <vt:i4>20</vt:i4>
      </vt:variant>
    </vt:vector>
  </HeadingPairs>
  <TitlesOfParts>
    <vt:vector size="30"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Français</vt:lpstr>
      <vt:lpstr>Leçon  9  Voyage,  Voyage ...    (p. p.  73-74)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Activités  p.  73</vt:lpstr>
      <vt:lpstr>Презентация PowerPoint</vt:lpstr>
      <vt:lpstr>Презентация PowerPoint</vt:lpstr>
      <vt:lpstr>Презентация PowerPoint</vt:lpstr>
      <vt:lpstr>Презентация PowerPoint</vt:lpstr>
      <vt:lpstr>Activités  p.  74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Azizbek</cp:lastModifiedBy>
  <cp:revision>1500</cp:revision>
  <dcterms:created xsi:type="dcterms:W3CDTF">2014-10-08T23:03:32Z</dcterms:created>
  <dcterms:modified xsi:type="dcterms:W3CDTF">2020-12-15T16:14:25Z</dcterms:modified>
</cp:coreProperties>
</file>