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2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4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5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theme/theme6.xml" ContentType="application/vnd.openxmlformats-officedocument.theme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theme/theme7.xml" ContentType="application/vnd.openxmlformats-officedocument.theme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8.xml" ContentType="application/vnd.openxmlformats-officedocument.theme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theme/theme9.xml" ContentType="application/vnd.openxmlformats-officedocument.theme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5"/>
  </p:notesMasterIdLst>
  <p:sldIdLst>
    <p:sldId id="1405" r:id="rId11"/>
    <p:sldId id="1480" r:id="rId12"/>
    <p:sldId id="1481" r:id="rId13"/>
    <p:sldId id="1483" r:id="rId14"/>
    <p:sldId id="1484" r:id="rId15"/>
    <p:sldId id="1485" r:id="rId16"/>
    <p:sldId id="1486" r:id="rId17"/>
    <p:sldId id="1487" r:id="rId18"/>
    <p:sldId id="1488" r:id="rId19"/>
    <p:sldId id="1489" r:id="rId20"/>
    <p:sldId id="1490" r:id="rId21"/>
    <p:sldId id="1491" r:id="rId22"/>
    <p:sldId id="1492" r:id="rId23"/>
    <p:sldId id="1493" r:id="rId24"/>
    <p:sldId id="1495" r:id="rId25"/>
    <p:sldId id="1494" r:id="rId26"/>
    <p:sldId id="1496" r:id="rId27"/>
    <p:sldId id="1497" r:id="rId28"/>
    <p:sldId id="1498" r:id="rId29"/>
    <p:sldId id="1502" r:id="rId30"/>
    <p:sldId id="1499" r:id="rId31"/>
    <p:sldId id="1500" r:id="rId32"/>
    <p:sldId id="1501" r:id="rId33"/>
    <p:sldId id="1404" r:id="rId3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05"/>
            <p14:sldId id="1480"/>
            <p14:sldId id="1481"/>
            <p14:sldId id="1483"/>
            <p14:sldId id="1484"/>
            <p14:sldId id="1485"/>
            <p14:sldId id="1486"/>
            <p14:sldId id="1487"/>
            <p14:sldId id="1488"/>
            <p14:sldId id="1489"/>
            <p14:sldId id="1490"/>
            <p14:sldId id="1491"/>
            <p14:sldId id="1492"/>
            <p14:sldId id="1493"/>
            <p14:sldId id="1495"/>
            <p14:sldId id="1494"/>
            <p14:sldId id="1496"/>
            <p14:sldId id="1497"/>
            <p14:sldId id="1498"/>
            <p14:sldId id="1502"/>
            <p14:sldId id="1499"/>
            <p14:sldId id="1500"/>
            <p14:sldId id="1501"/>
            <p14:sldId id="140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>
        <p:scale>
          <a:sx n="125" d="100"/>
          <a:sy n="125" d="100"/>
        </p:scale>
        <p:origin x="-828" y="-34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E1D3385D-1FD3-4774-A22D-16C39BC2799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958BAE6A-B32F-4354-99B4-5FCB191E7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4.xml"/><Relationship Id="rId18" Type="http://schemas.openxmlformats.org/officeDocument/2006/relationships/slideLayout" Target="../slideLayouts/slideLayout549.xml"/><Relationship Id="rId26" Type="http://schemas.openxmlformats.org/officeDocument/2006/relationships/slideLayout" Target="../slideLayouts/slideLayout557.xml"/><Relationship Id="rId39" Type="http://schemas.openxmlformats.org/officeDocument/2006/relationships/slideLayout" Target="../slideLayouts/slideLayout570.xml"/><Relationship Id="rId21" Type="http://schemas.openxmlformats.org/officeDocument/2006/relationships/slideLayout" Target="../slideLayouts/slideLayout552.xml"/><Relationship Id="rId34" Type="http://schemas.openxmlformats.org/officeDocument/2006/relationships/slideLayout" Target="../slideLayouts/slideLayout565.xml"/><Relationship Id="rId42" Type="http://schemas.openxmlformats.org/officeDocument/2006/relationships/slideLayout" Target="../slideLayouts/slideLayout573.xml"/><Relationship Id="rId47" Type="http://schemas.openxmlformats.org/officeDocument/2006/relationships/slideLayout" Target="../slideLayouts/slideLayout578.xml"/><Relationship Id="rId50" Type="http://schemas.openxmlformats.org/officeDocument/2006/relationships/slideLayout" Target="../slideLayouts/slideLayout581.xml"/><Relationship Id="rId55" Type="http://schemas.openxmlformats.org/officeDocument/2006/relationships/slideLayout" Target="../slideLayouts/slideLayout586.xml"/><Relationship Id="rId7" Type="http://schemas.openxmlformats.org/officeDocument/2006/relationships/slideLayout" Target="../slideLayouts/slideLayout538.xml"/><Relationship Id="rId2" Type="http://schemas.openxmlformats.org/officeDocument/2006/relationships/slideLayout" Target="../slideLayouts/slideLayout533.xml"/><Relationship Id="rId16" Type="http://schemas.openxmlformats.org/officeDocument/2006/relationships/slideLayout" Target="../slideLayouts/slideLayout547.xml"/><Relationship Id="rId20" Type="http://schemas.openxmlformats.org/officeDocument/2006/relationships/slideLayout" Target="../slideLayouts/slideLayout551.xml"/><Relationship Id="rId29" Type="http://schemas.openxmlformats.org/officeDocument/2006/relationships/slideLayout" Target="../slideLayouts/slideLayout560.xml"/><Relationship Id="rId41" Type="http://schemas.openxmlformats.org/officeDocument/2006/relationships/slideLayout" Target="../slideLayouts/slideLayout572.xml"/><Relationship Id="rId54" Type="http://schemas.openxmlformats.org/officeDocument/2006/relationships/slideLayout" Target="../slideLayouts/slideLayout5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2.xml"/><Relationship Id="rId6" Type="http://schemas.openxmlformats.org/officeDocument/2006/relationships/slideLayout" Target="../slideLayouts/slideLayout537.xml"/><Relationship Id="rId11" Type="http://schemas.openxmlformats.org/officeDocument/2006/relationships/slideLayout" Target="../slideLayouts/slideLayout542.xml"/><Relationship Id="rId24" Type="http://schemas.openxmlformats.org/officeDocument/2006/relationships/slideLayout" Target="../slideLayouts/slideLayout555.xml"/><Relationship Id="rId32" Type="http://schemas.openxmlformats.org/officeDocument/2006/relationships/slideLayout" Target="../slideLayouts/slideLayout563.xml"/><Relationship Id="rId37" Type="http://schemas.openxmlformats.org/officeDocument/2006/relationships/slideLayout" Target="../slideLayouts/slideLayout568.xml"/><Relationship Id="rId40" Type="http://schemas.openxmlformats.org/officeDocument/2006/relationships/slideLayout" Target="../slideLayouts/slideLayout571.xml"/><Relationship Id="rId45" Type="http://schemas.openxmlformats.org/officeDocument/2006/relationships/slideLayout" Target="../slideLayouts/slideLayout576.xml"/><Relationship Id="rId53" Type="http://schemas.openxmlformats.org/officeDocument/2006/relationships/slideLayout" Target="../slideLayouts/slideLayout584.xml"/><Relationship Id="rId58" Type="http://schemas.openxmlformats.org/officeDocument/2006/relationships/slideLayout" Target="../slideLayouts/slideLayout589.xml"/><Relationship Id="rId5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6.xml"/><Relationship Id="rId23" Type="http://schemas.openxmlformats.org/officeDocument/2006/relationships/slideLayout" Target="../slideLayouts/slideLayout554.xml"/><Relationship Id="rId28" Type="http://schemas.openxmlformats.org/officeDocument/2006/relationships/slideLayout" Target="../slideLayouts/slideLayout559.xml"/><Relationship Id="rId36" Type="http://schemas.openxmlformats.org/officeDocument/2006/relationships/slideLayout" Target="../slideLayouts/slideLayout567.xml"/><Relationship Id="rId49" Type="http://schemas.openxmlformats.org/officeDocument/2006/relationships/slideLayout" Target="../slideLayouts/slideLayout580.xml"/><Relationship Id="rId57" Type="http://schemas.openxmlformats.org/officeDocument/2006/relationships/slideLayout" Target="../slideLayouts/slideLayout5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1.xml"/><Relationship Id="rId19" Type="http://schemas.openxmlformats.org/officeDocument/2006/relationships/slideLayout" Target="../slideLayouts/slideLayout550.xml"/><Relationship Id="rId31" Type="http://schemas.openxmlformats.org/officeDocument/2006/relationships/slideLayout" Target="../slideLayouts/slideLayout562.xml"/><Relationship Id="rId44" Type="http://schemas.openxmlformats.org/officeDocument/2006/relationships/slideLayout" Target="../slideLayouts/slideLayout575.xml"/><Relationship Id="rId52" Type="http://schemas.openxmlformats.org/officeDocument/2006/relationships/slideLayout" Target="../slideLayouts/slideLayout5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5.xml"/><Relationship Id="rId9" Type="http://schemas.openxmlformats.org/officeDocument/2006/relationships/slideLayout" Target="../slideLayouts/slideLayout540.xml"/><Relationship Id="rId14" Type="http://schemas.openxmlformats.org/officeDocument/2006/relationships/slideLayout" Target="../slideLayouts/slideLayout545.xml"/><Relationship Id="rId22" Type="http://schemas.openxmlformats.org/officeDocument/2006/relationships/slideLayout" Target="../slideLayouts/slideLayout553.xml"/><Relationship Id="rId27" Type="http://schemas.openxmlformats.org/officeDocument/2006/relationships/slideLayout" Target="../slideLayouts/slideLayout558.xml"/><Relationship Id="rId30" Type="http://schemas.openxmlformats.org/officeDocument/2006/relationships/slideLayout" Target="../slideLayouts/slideLayout561.xml"/><Relationship Id="rId35" Type="http://schemas.openxmlformats.org/officeDocument/2006/relationships/slideLayout" Target="../slideLayouts/slideLayout566.xml"/><Relationship Id="rId43" Type="http://schemas.openxmlformats.org/officeDocument/2006/relationships/slideLayout" Target="../slideLayouts/slideLayout574.xml"/><Relationship Id="rId48" Type="http://schemas.openxmlformats.org/officeDocument/2006/relationships/slideLayout" Target="../slideLayouts/slideLayout579.xml"/><Relationship Id="rId56" Type="http://schemas.openxmlformats.org/officeDocument/2006/relationships/slideLayout" Target="../slideLayouts/slideLayout587.xml"/><Relationship Id="rId8" Type="http://schemas.openxmlformats.org/officeDocument/2006/relationships/slideLayout" Target="../slideLayouts/slideLayout539.xml"/><Relationship Id="rId51" Type="http://schemas.openxmlformats.org/officeDocument/2006/relationships/slideLayout" Target="../slideLayouts/slideLayout582.xml"/><Relationship Id="rId3" Type="http://schemas.openxmlformats.org/officeDocument/2006/relationships/slideLayout" Target="../slideLayouts/slideLayout534.xml"/><Relationship Id="rId12" Type="http://schemas.openxmlformats.org/officeDocument/2006/relationships/slideLayout" Target="../slideLayouts/slideLayout543.xml"/><Relationship Id="rId17" Type="http://schemas.openxmlformats.org/officeDocument/2006/relationships/slideLayout" Target="../slideLayouts/slideLayout548.xml"/><Relationship Id="rId25" Type="http://schemas.openxmlformats.org/officeDocument/2006/relationships/slideLayout" Target="../slideLayouts/slideLayout556.xml"/><Relationship Id="rId33" Type="http://schemas.openxmlformats.org/officeDocument/2006/relationships/slideLayout" Target="../slideLayouts/slideLayout564.xml"/><Relationship Id="rId38" Type="http://schemas.openxmlformats.org/officeDocument/2006/relationships/slideLayout" Target="../slideLayouts/slideLayout569.xml"/><Relationship Id="rId46" Type="http://schemas.openxmlformats.org/officeDocument/2006/relationships/slideLayout" Target="../slideLayouts/slideLayout577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4.xml"/><Relationship Id="rId18" Type="http://schemas.openxmlformats.org/officeDocument/2006/relationships/slideLayout" Target="../slideLayouts/slideLayout259.xml"/><Relationship Id="rId26" Type="http://schemas.openxmlformats.org/officeDocument/2006/relationships/slideLayout" Target="../slideLayouts/slideLayout267.xml"/><Relationship Id="rId39" Type="http://schemas.openxmlformats.org/officeDocument/2006/relationships/slideLayout" Target="../slideLayouts/slideLayout280.xml"/><Relationship Id="rId21" Type="http://schemas.openxmlformats.org/officeDocument/2006/relationships/slideLayout" Target="../slideLayouts/slideLayout262.xml"/><Relationship Id="rId34" Type="http://schemas.openxmlformats.org/officeDocument/2006/relationships/slideLayout" Target="../slideLayouts/slideLayout275.xml"/><Relationship Id="rId42" Type="http://schemas.openxmlformats.org/officeDocument/2006/relationships/slideLayout" Target="../slideLayouts/slideLayout283.xml"/><Relationship Id="rId47" Type="http://schemas.openxmlformats.org/officeDocument/2006/relationships/slideLayout" Target="../slideLayouts/slideLayout288.xml"/><Relationship Id="rId50" Type="http://schemas.openxmlformats.org/officeDocument/2006/relationships/slideLayout" Target="../slideLayouts/slideLayout291.xml"/><Relationship Id="rId55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43.xml"/><Relationship Id="rId16" Type="http://schemas.openxmlformats.org/officeDocument/2006/relationships/slideLayout" Target="../slideLayouts/slideLayout257.xml"/><Relationship Id="rId20" Type="http://schemas.openxmlformats.org/officeDocument/2006/relationships/slideLayout" Target="../slideLayouts/slideLayout261.xml"/><Relationship Id="rId29" Type="http://schemas.openxmlformats.org/officeDocument/2006/relationships/slideLayout" Target="../slideLayouts/slideLayout270.xml"/><Relationship Id="rId41" Type="http://schemas.openxmlformats.org/officeDocument/2006/relationships/slideLayout" Target="../slideLayouts/slideLayout282.xml"/><Relationship Id="rId54" Type="http://schemas.openxmlformats.org/officeDocument/2006/relationships/slideLayout" Target="../slideLayouts/slideLayout2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24" Type="http://schemas.openxmlformats.org/officeDocument/2006/relationships/slideLayout" Target="../slideLayouts/slideLayout265.xml"/><Relationship Id="rId32" Type="http://schemas.openxmlformats.org/officeDocument/2006/relationships/slideLayout" Target="../slideLayouts/slideLayout273.xml"/><Relationship Id="rId37" Type="http://schemas.openxmlformats.org/officeDocument/2006/relationships/slideLayout" Target="../slideLayouts/slideLayout278.xml"/><Relationship Id="rId40" Type="http://schemas.openxmlformats.org/officeDocument/2006/relationships/slideLayout" Target="../slideLayouts/slideLayout281.xml"/><Relationship Id="rId45" Type="http://schemas.openxmlformats.org/officeDocument/2006/relationships/slideLayout" Target="../slideLayouts/slideLayout286.xml"/><Relationship Id="rId53" Type="http://schemas.openxmlformats.org/officeDocument/2006/relationships/slideLayout" Target="../slideLayouts/slideLayout294.xml"/><Relationship Id="rId58" Type="http://schemas.openxmlformats.org/officeDocument/2006/relationships/slideLayout" Target="../slideLayouts/slideLayout299.xml"/><Relationship Id="rId5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6.xml"/><Relationship Id="rId23" Type="http://schemas.openxmlformats.org/officeDocument/2006/relationships/slideLayout" Target="../slideLayouts/slideLayout264.xml"/><Relationship Id="rId28" Type="http://schemas.openxmlformats.org/officeDocument/2006/relationships/slideLayout" Target="../slideLayouts/slideLayout269.xml"/><Relationship Id="rId36" Type="http://schemas.openxmlformats.org/officeDocument/2006/relationships/slideLayout" Target="../slideLayouts/slideLayout277.xml"/><Relationship Id="rId49" Type="http://schemas.openxmlformats.org/officeDocument/2006/relationships/slideLayout" Target="../slideLayouts/slideLayout290.xml"/><Relationship Id="rId57" Type="http://schemas.openxmlformats.org/officeDocument/2006/relationships/slideLayout" Target="../slideLayouts/slideLayout29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1.xml"/><Relationship Id="rId19" Type="http://schemas.openxmlformats.org/officeDocument/2006/relationships/slideLayout" Target="../slideLayouts/slideLayout260.xml"/><Relationship Id="rId31" Type="http://schemas.openxmlformats.org/officeDocument/2006/relationships/slideLayout" Target="../slideLayouts/slideLayout272.xml"/><Relationship Id="rId44" Type="http://schemas.openxmlformats.org/officeDocument/2006/relationships/slideLayout" Target="../slideLayouts/slideLayout285.xml"/><Relationship Id="rId52" Type="http://schemas.openxmlformats.org/officeDocument/2006/relationships/slideLayout" Target="../slideLayouts/slideLayout29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55.xml"/><Relationship Id="rId22" Type="http://schemas.openxmlformats.org/officeDocument/2006/relationships/slideLayout" Target="../slideLayouts/slideLayout263.xml"/><Relationship Id="rId27" Type="http://schemas.openxmlformats.org/officeDocument/2006/relationships/slideLayout" Target="../slideLayouts/slideLayout268.xml"/><Relationship Id="rId30" Type="http://schemas.openxmlformats.org/officeDocument/2006/relationships/slideLayout" Target="../slideLayouts/slideLayout271.xml"/><Relationship Id="rId35" Type="http://schemas.openxmlformats.org/officeDocument/2006/relationships/slideLayout" Target="../slideLayouts/slideLayout276.xml"/><Relationship Id="rId43" Type="http://schemas.openxmlformats.org/officeDocument/2006/relationships/slideLayout" Target="../slideLayouts/slideLayout284.xml"/><Relationship Id="rId48" Type="http://schemas.openxmlformats.org/officeDocument/2006/relationships/slideLayout" Target="../slideLayouts/slideLayout289.xml"/><Relationship Id="rId56" Type="http://schemas.openxmlformats.org/officeDocument/2006/relationships/slideLayout" Target="../slideLayouts/slideLayout297.xml"/><Relationship Id="rId8" Type="http://schemas.openxmlformats.org/officeDocument/2006/relationships/slideLayout" Target="../slideLayouts/slideLayout249.xml"/><Relationship Id="rId51" Type="http://schemas.openxmlformats.org/officeDocument/2006/relationships/slideLayout" Target="../slideLayouts/slideLayout292.xml"/><Relationship Id="rId3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53.xml"/><Relationship Id="rId17" Type="http://schemas.openxmlformats.org/officeDocument/2006/relationships/slideLayout" Target="../slideLayouts/slideLayout258.xml"/><Relationship Id="rId25" Type="http://schemas.openxmlformats.org/officeDocument/2006/relationships/slideLayout" Target="../slideLayouts/slideLayout266.xml"/><Relationship Id="rId33" Type="http://schemas.openxmlformats.org/officeDocument/2006/relationships/slideLayout" Target="../slideLayouts/slideLayout274.xml"/><Relationship Id="rId38" Type="http://schemas.openxmlformats.org/officeDocument/2006/relationships/slideLayout" Target="../slideLayouts/slideLayout279.xml"/><Relationship Id="rId46" Type="http://schemas.openxmlformats.org/officeDocument/2006/relationships/slideLayout" Target="../slideLayouts/slideLayout28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2.xml"/><Relationship Id="rId18" Type="http://schemas.openxmlformats.org/officeDocument/2006/relationships/slideLayout" Target="../slideLayouts/slideLayout317.xml"/><Relationship Id="rId26" Type="http://schemas.openxmlformats.org/officeDocument/2006/relationships/slideLayout" Target="../slideLayouts/slideLayout325.xml"/><Relationship Id="rId39" Type="http://schemas.openxmlformats.org/officeDocument/2006/relationships/slideLayout" Target="../slideLayouts/slideLayout338.xml"/><Relationship Id="rId21" Type="http://schemas.openxmlformats.org/officeDocument/2006/relationships/slideLayout" Target="../slideLayouts/slideLayout320.xml"/><Relationship Id="rId34" Type="http://schemas.openxmlformats.org/officeDocument/2006/relationships/slideLayout" Target="../slideLayouts/slideLayout333.xml"/><Relationship Id="rId42" Type="http://schemas.openxmlformats.org/officeDocument/2006/relationships/slideLayout" Target="../slideLayouts/slideLayout341.xml"/><Relationship Id="rId47" Type="http://schemas.openxmlformats.org/officeDocument/2006/relationships/slideLayout" Target="../slideLayouts/slideLayout346.xml"/><Relationship Id="rId50" Type="http://schemas.openxmlformats.org/officeDocument/2006/relationships/slideLayout" Target="../slideLayouts/slideLayout349.xml"/><Relationship Id="rId55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301.xml"/><Relationship Id="rId16" Type="http://schemas.openxmlformats.org/officeDocument/2006/relationships/slideLayout" Target="../slideLayouts/slideLayout315.xml"/><Relationship Id="rId20" Type="http://schemas.openxmlformats.org/officeDocument/2006/relationships/slideLayout" Target="../slideLayouts/slideLayout319.xml"/><Relationship Id="rId29" Type="http://schemas.openxmlformats.org/officeDocument/2006/relationships/slideLayout" Target="../slideLayouts/slideLayout328.xml"/><Relationship Id="rId41" Type="http://schemas.openxmlformats.org/officeDocument/2006/relationships/slideLayout" Target="../slideLayouts/slideLayout340.xml"/><Relationship Id="rId54" Type="http://schemas.openxmlformats.org/officeDocument/2006/relationships/slideLayout" Target="../slideLayouts/slideLayout35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24" Type="http://schemas.openxmlformats.org/officeDocument/2006/relationships/slideLayout" Target="../slideLayouts/slideLayout323.xml"/><Relationship Id="rId32" Type="http://schemas.openxmlformats.org/officeDocument/2006/relationships/slideLayout" Target="../slideLayouts/slideLayout331.xml"/><Relationship Id="rId37" Type="http://schemas.openxmlformats.org/officeDocument/2006/relationships/slideLayout" Target="../slideLayouts/slideLayout336.xml"/><Relationship Id="rId40" Type="http://schemas.openxmlformats.org/officeDocument/2006/relationships/slideLayout" Target="../slideLayouts/slideLayout339.xml"/><Relationship Id="rId45" Type="http://schemas.openxmlformats.org/officeDocument/2006/relationships/slideLayout" Target="../slideLayouts/slideLayout344.xml"/><Relationship Id="rId53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357.xml"/><Relationship Id="rId5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4.xml"/><Relationship Id="rId23" Type="http://schemas.openxmlformats.org/officeDocument/2006/relationships/slideLayout" Target="../slideLayouts/slideLayout322.xml"/><Relationship Id="rId28" Type="http://schemas.openxmlformats.org/officeDocument/2006/relationships/slideLayout" Target="../slideLayouts/slideLayout327.xml"/><Relationship Id="rId36" Type="http://schemas.openxmlformats.org/officeDocument/2006/relationships/slideLayout" Target="../slideLayouts/slideLayout335.xml"/><Relationship Id="rId49" Type="http://schemas.openxmlformats.org/officeDocument/2006/relationships/slideLayout" Target="../slideLayouts/slideLayout348.xml"/><Relationship Id="rId57" Type="http://schemas.openxmlformats.org/officeDocument/2006/relationships/slideLayout" Target="../slideLayouts/slideLayout35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9.xml"/><Relationship Id="rId19" Type="http://schemas.openxmlformats.org/officeDocument/2006/relationships/slideLayout" Target="../slideLayouts/slideLayout318.xml"/><Relationship Id="rId31" Type="http://schemas.openxmlformats.org/officeDocument/2006/relationships/slideLayout" Target="../slideLayouts/slideLayout330.xml"/><Relationship Id="rId44" Type="http://schemas.openxmlformats.org/officeDocument/2006/relationships/slideLayout" Target="../slideLayouts/slideLayout343.xml"/><Relationship Id="rId52" Type="http://schemas.openxmlformats.org/officeDocument/2006/relationships/slideLayout" Target="../slideLayouts/slideLayout35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13.xml"/><Relationship Id="rId22" Type="http://schemas.openxmlformats.org/officeDocument/2006/relationships/slideLayout" Target="../slideLayouts/slideLayout321.xml"/><Relationship Id="rId27" Type="http://schemas.openxmlformats.org/officeDocument/2006/relationships/slideLayout" Target="../slideLayouts/slideLayout326.xml"/><Relationship Id="rId30" Type="http://schemas.openxmlformats.org/officeDocument/2006/relationships/slideLayout" Target="../slideLayouts/slideLayout329.xml"/><Relationship Id="rId35" Type="http://schemas.openxmlformats.org/officeDocument/2006/relationships/slideLayout" Target="../slideLayouts/slideLayout334.xml"/><Relationship Id="rId43" Type="http://schemas.openxmlformats.org/officeDocument/2006/relationships/slideLayout" Target="../slideLayouts/slideLayout342.xml"/><Relationship Id="rId48" Type="http://schemas.openxmlformats.org/officeDocument/2006/relationships/slideLayout" Target="../slideLayouts/slideLayout347.xml"/><Relationship Id="rId56" Type="http://schemas.openxmlformats.org/officeDocument/2006/relationships/slideLayout" Target="../slideLayouts/slideLayout355.xml"/><Relationship Id="rId8" Type="http://schemas.openxmlformats.org/officeDocument/2006/relationships/slideLayout" Target="../slideLayouts/slideLayout307.xml"/><Relationship Id="rId51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11.xml"/><Relationship Id="rId17" Type="http://schemas.openxmlformats.org/officeDocument/2006/relationships/slideLayout" Target="../slideLayouts/slideLayout316.xml"/><Relationship Id="rId25" Type="http://schemas.openxmlformats.org/officeDocument/2006/relationships/slideLayout" Target="../slideLayouts/slideLayout324.xml"/><Relationship Id="rId33" Type="http://schemas.openxmlformats.org/officeDocument/2006/relationships/slideLayout" Target="../slideLayouts/slideLayout332.xml"/><Relationship Id="rId38" Type="http://schemas.openxmlformats.org/officeDocument/2006/relationships/slideLayout" Target="../slideLayouts/slideLayout337.xml"/><Relationship Id="rId46" Type="http://schemas.openxmlformats.org/officeDocument/2006/relationships/slideLayout" Target="../slideLayouts/slideLayout34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0.xml"/><Relationship Id="rId18" Type="http://schemas.openxmlformats.org/officeDocument/2006/relationships/slideLayout" Target="../slideLayouts/slideLayout375.xml"/><Relationship Id="rId26" Type="http://schemas.openxmlformats.org/officeDocument/2006/relationships/slideLayout" Target="../slideLayouts/slideLayout383.xml"/><Relationship Id="rId39" Type="http://schemas.openxmlformats.org/officeDocument/2006/relationships/slideLayout" Target="../slideLayouts/slideLayout396.xml"/><Relationship Id="rId21" Type="http://schemas.openxmlformats.org/officeDocument/2006/relationships/slideLayout" Target="../slideLayouts/slideLayout378.xml"/><Relationship Id="rId34" Type="http://schemas.openxmlformats.org/officeDocument/2006/relationships/slideLayout" Target="../slideLayouts/slideLayout391.xml"/><Relationship Id="rId42" Type="http://schemas.openxmlformats.org/officeDocument/2006/relationships/slideLayout" Target="../slideLayouts/slideLayout399.xml"/><Relationship Id="rId47" Type="http://schemas.openxmlformats.org/officeDocument/2006/relationships/slideLayout" Target="../slideLayouts/slideLayout404.xml"/><Relationship Id="rId50" Type="http://schemas.openxmlformats.org/officeDocument/2006/relationships/slideLayout" Target="../slideLayouts/slideLayout407.xml"/><Relationship Id="rId55" Type="http://schemas.openxmlformats.org/officeDocument/2006/relationships/slideLayout" Target="../slideLayouts/slideLayout412.xml"/><Relationship Id="rId7" Type="http://schemas.openxmlformats.org/officeDocument/2006/relationships/slideLayout" Target="../slideLayouts/slideLayout364.xml"/><Relationship Id="rId2" Type="http://schemas.openxmlformats.org/officeDocument/2006/relationships/slideLayout" Target="../slideLayouts/slideLayout359.xml"/><Relationship Id="rId16" Type="http://schemas.openxmlformats.org/officeDocument/2006/relationships/slideLayout" Target="../slideLayouts/slideLayout373.xml"/><Relationship Id="rId20" Type="http://schemas.openxmlformats.org/officeDocument/2006/relationships/slideLayout" Target="../slideLayouts/slideLayout377.xml"/><Relationship Id="rId29" Type="http://schemas.openxmlformats.org/officeDocument/2006/relationships/slideLayout" Target="../slideLayouts/slideLayout386.xml"/><Relationship Id="rId41" Type="http://schemas.openxmlformats.org/officeDocument/2006/relationships/slideLayout" Target="../slideLayouts/slideLayout398.xml"/><Relationship Id="rId54" Type="http://schemas.openxmlformats.org/officeDocument/2006/relationships/slideLayout" Target="../slideLayouts/slideLayout4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8.xml"/><Relationship Id="rId6" Type="http://schemas.openxmlformats.org/officeDocument/2006/relationships/slideLayout" Target="../slideLayouts/slideLayout363.xml"/><Relationship Id="rId11" Type="http://schemas.openxmlformats.org/officeDocument/2006/relationships/slideLayout" Target="../slideLayouts/slideLayout368.xml"/><Relationship Id="rId24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389.xml"/><Relationship Id="rId37" Type="http://schemas.openxmlformats.org/officeDocument/2006/relationships/slideLayout" Target="../slideLayouts/slideLayout394.xml"/><Relationship Id="rId40" Type="http://schemas.openxmlformats.org/officeDocument/2006/relationships/slideLayout" Target="../slideLayouts/slideLayout397.xml"/><Relationship Id="rId45" Type="http://schemas.openxmlformats.org/officeDocument/2006/relationships/slideLayout" Target="../slideLayouts/slideLayout402.xml"/><Relationship Id="rId53" Type="http://schemas.openxmlformats.org/officeDocument/2006/relationships/slideLayout" Target="../slideLayouts/slideLayout410.xml"/><Relationship Id="rId58" Type="http://schemas.openxmlformats.org/officeDocument/2006/relationships/slideLayout" Target="../slideLayouts/slideLayout415.xml"/><Relationship Id="rId5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2.xml"/><Relationship Id="rId23" Type="http://schemas.openxmlformats.org/officeDocument/2006/relationships/slideLayout" Target="../slideLayouts/slideLayout380.xml"/><Relationship Id="rId28" Type="http://schemas.openxmlformats.org/officeDocument/2006/relationships/slideLayout" Target="../slideLayouts/slideLayout385.xml"/><Relationship Id="rId36" Type="http://schemas.openxmlformats.org/officeDocument/2006/relationships/slideLayout" Target="../slideLayouts/slideLayout393.xml"/><Relationship Id="rId49" Type="http://schemas.openxmlformats.org/officeDocument/2006/relationships/slideLayout" Target="../slideLayouts/slideLayout406.xml"/><Relationship Id="rId57" Type="http://schemas.openxmlformats.org/officeDocument/2006/relationships/slideLayout" Target="../slideLayouts/slideLayout4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7.xml"/><Relationship Id="rId19" Type="http://schemas.openxmlformats.org/officeDocument/2006/relationships/slideLayout" Target="../slideLayouts/slideLayout376.xml"/><Relationship Id="rId31" Type="http://schemas.openxmlformats.org/officeDocument/2006/relationships/slideLayout" Target="../slideLayouts/slideLayout388.xml"/><Relationship Id="rId44" Type="http://schemas.openxmlformats.org/officeDocument/2006/relationships/slideLayout" Target="../slideLayouts/slideLayout401.xml"/><Relationship Id="rId52" Type="http://schemas.openxmlformats.org/officeDocument/2006/relationships/slideLayout" Target="../slideLayouts/slideLayout4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1.xml"/><Relationship Id="rId9" Type="http://schemas.openxmlformats.org/officeDocument/2006/relationships/slideLayout" Target="../slideLayouts/slideLayout366.xml"/><Relationship Id="rId14" Type="http://schemas.openxmlformats.org/officeDocument/2006/relationships/slideLayout" Target="../slideLayouts/slideLayout371.xml"/><Relationship Id="rId22" Type="http://schemas.openxmlformats.org/officeDocument/2006/relationships/slideLayout" Target="../slideLayouts/slideLayout379.xml"/><Relationship Id="rId27" Type="http://schemas.openxmlformats.org/officeDocument/2006/relationships/slideLayout" Target="../slideLayouts/slideLayout384.xml"/><Relationship Id="rId30" Type="http://schemas.openxmlformats.org/officeDocument/2006/relationships/slideLayout" Target="../slideLayouts/slideLayout387.xml"/><Relationship Id="rId35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400.xml"/><Relationship Id="rId48" Type="http://schemas.openxmlformats.org/officeDocument/2006/relationships/slideLayout" Target="../slideLayouts/slideLayout405.xml"/><Relationship Id="rId56" Type="http://schemas.openxmlformats.org/officeDocument/2006/relationships/slideLayout" Target="../slideLayouts/slideLayout413.xml"/><Relationship Id="rId8" Type="http://schemas.openxmlformats.org/officeDocument/2006/relationships/slideLayout" Target="../slideLayouts/slideLayout365.xml"/><Relationship Id="rId51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360.xml"/><Relationship Id="rId12" Type="http://schemas.openxmlformats.org/officeDocument/2006/relationships/slideLayout" Target="../slideLayouts/slideLayout369.xml"/><Relationship Id="rId17" Type="http://schemas.openxmlformats.org/officeDocument/2006/relationships/slideLayout" Target="../slideLayouts/slideLayout374.xml"/><Relationship Id="rId25" Type="http://schemas.openxmlformats.org/officeDocument/2006/relationships/slideLayout" Target="../slideLayouts/slideLayout382.xml"/><Relationship Id="rId33" Type="http://schemas.openxmlformats.org/officeDocument/2006/relationships/slideLayout" Target="../slideLayouts/slideLayout390.xml"/><Relationship Id="rId38" Type="http://schemas.openxmlformats.org/officeDocument/2006/relationships/slideLayout" Target="../slideLayouts/slideLayout395.xml"/><Relationship Id="rId46" Type="http://schemas.openxmlformats.org/officeDocument/2006/relationships/slideLayout" Target="../slideLayouts/slideLayout40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33.xml"/><Relationship Id="rId26" Type="http://schemas.openxmlformats.org/officeDocument/2006/relationships/slideLayout" Target="../slideLayouts/slideLayout441.xml"/><Relationship Id="rId39" Type="http://schemas.openxmlformats.org/officeDocument/2006/relationships/slideLayout" Target="../slideLayouts/slideLayout454.xml"/><Relationship Id="rId21" Type="http://schemas.openxmlformats.org/officeDocument/2006/relationships/slideLayout" Target="../slideLayouts/slideLayout436.xml"/><Relationship Id="rId34" Type="http://schemas.openxmlformats.org/officeDocument/2006/relationships/slideLayout" Target="../slideLayouts/slideLayout449.xml"/><Relationship Id="rId42" Type="http://schemas.openxmlformats.org/officeDocument/2006/relationships/slideLayout" Target="../slideLayouts/slideLayout457.xml"/><Relationship Id="rId47" Type="http://schemas.openxmlformats.org/officeDocument/2006/relationships/slideLayout" Target="../slideLayouts/slideLayout462.xml"/><Relationship Id="rId50" Type="http://schemas.openxmlformats.org/officeDocument/2006/relationships/slideLayout" Target="../slideLayouts/slideLayout465.xml"/><Relationship Id="rId55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22.xml"/><Relationship Id="rId2" Type="http://schemas.openxmlformats.org/officeDocument/2006/relationships/slideLayout" Target="../slideLayouts/slideLayout417.xml"/><Relationship Id="rId16" Type="http://schemas.openxmlformats.org/officeDocument/2006/relationships/slideLayout" Target="../slideLayouts/slideLayout431.xml"/><Relationship Id="rId20" Type="http://schemas.openxmlformats.org/officeDocument/2006/relationships/slideLayout" Target="../slideLayouts/slideLayout435.xml"/><Relationship Id="rId29" Type="http://schemas.openxmlformats.org/officeDocument/2006/relationships/slideLayout" Target="../slideLayouts/slideLayout444.xml"/><Relationship Id="rId41" Type="http://schemas.openxmlformats.org/officeDocument/2006/relationships/slideLayout" Target="../slideLayouts/slideLayout456.xml"/><Relationship Id="rId54" Type="http://schemas.openxmlformats.org/officeDocument/2006/relationships/slideLayout" Target="../slideLayouts/slideLayout4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6.xml"/><Relationship Id="rId24" Type="http://schemas.openxmlformats.org/officeDocument/2006/relationships/slideLayout" Target="../slideLayouts/slideLayout439.xml"/><Relationship Id="rId32" Type="http://schemas.openxmlformats.org/officeDocument/2006/relationships/slideLayout" Target="../slideLayouts/slideLayout447.xml"/><Relationship Id="rId37" Type="http://schemas.openxmlformats.org/officeDocument/2006/relationships/slideLayout" Target="../slideLayouts/slideLayout452.xml"/><Relationship Id="rId40" Type="http://schemas.openxmlformats.org/officeDocument/2006/relationships/slideLayout" Target="../slideLayouts/slideLayout455.xml"/><Relationship Id="rId45" Type="http://schemas.openxmlformats.org/officeDocument/2006/relationships/slideLayout" Target="../slideLayouts/slideLayout460.xml"/><Relationship Id="rId53" Type="http://schemas.openxmlformats.org/officeDocument/2006/relationships/slideLayout" Target="../slideLayouts/slideLayout468.xml"/><Relationship Id="rId58" Type="http://schemas.openxmlformats.org/officeDocument/2006/relationships/slideLayout" Target="../slideLayouts/slideLayout473.xml"/><Relationship Id="rId5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30.xml"/><Relationship Id="rId23" Type="http://schemas.openxmlformats.org/officeDocument/2006/relationships/slideLayout" Target="../slideLayouts/slideLayout438.xml"/><Relationship Id="rId28" Type="http://schemas.openxmlformats.org/officeDocument/2006/relationships/slideLayout" Target="../slideLayouts/slideLayout443.xml"/><Relationship Id="rId36" Type="http://schemas.openxmlformats.org/officeDocument/2006/relationships/slideLayout" Target="../slideLayouts/slideLayout451.xml"/><Relationship Id="rId49" Type="http://schemas.openxmlformats.org/officeDocument/2006/relationships/slideLayout" Target="../slideLayouts/slideLayout464.xml"/><Relationship Id="rId57" Type="http://schemas.openxmlformats.org/officeDocument/2006/relationships/slideLayout" Target="../slideLayouts/slideLayout4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5.xml"/><Relationship Id="rId19" Type="http://schemas.openxmlformats.org/officeDocument/2006/relationships/slideLayout" Target="../slideLayouts/slideLayout434.xml"/><Relationship Id="rId31" Type="http://schemas.openxmlformats.org/officeDocument/2006/relationships/slideLayout" Target="../slideLayouts/slideLayout446.xml"/><Relationship Id="rId44" Type="http://schemas.openxmlformats.org/officeDocument/2006/relationships/slideLayout" Target="../slideLayouts/slideLayout459.xml"/><Relationship Id="rId52" Type="http://schemas.openxmlformats.org/officeDocument/2006/relationships/slideLayout" Target="../slideLayouts/slideLayout4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9.xml"/><Relationship Id="rId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9.xml"/><Relationship Id="rId22" Type="http://schemas.openxmlformats.org/officeDocument/2006/relationships/slideLayout" Target="../slideLayouts/slideLayout437.xml"/><Relationship Id="rId27" Type="http://schemas.openxmlformats.org/officeDocument/2006/relationships/slideLayout" Target="../slideLayouts/slideLayout442.xml"/><Relationship Id="rId30" Type="http://schemas.openxmlformats.org/officeDocument/2006/relationships/slideLayout" Target="../slideLayouts/slideLayout445.xml"/><Relationship Id="rId35" Type="http://schemas.openxmlformats.org/officeDocument/2006/relationships/slideLayout" Target="../slideLayouts/slideLayout450.xml"/><Relationship Id="rId43" Type="http://schemas.openxmlformats.org/officeDocument/2006/relationships/slideLayout" Target="../slideLayouts/slideLayout458.xml"/><Relationship Id="rId48" Type="http://schemas.openxmlformats.org/officeDocument/2006/relationships/slideLayout" Target="../slideLayouts/slideLayout463.xml"/><Relationship Id="rId56" Type="http://schemas.openxmlformats.org/officeDocument/2006/relationships/slideLayout" Target="../slideLayouts/slideLayout471.xml"/><Relationship Id="rId8" Type="http://schemas.openxmlformats.org/officeDocument/2006/relationships/slideLayout" Target="../slideLayouts/slideLayout423.xml"/><Relationship Id="rId51" Type="http://schemas.openxmlformats.org/officeDocument/2006/relationships/slideLayout" Target="../slideLayouts/slideLayout466.xml"/><Relationship Id="rId3" Type="http://schemas.openxmlformats.org/officeDocument/2006/relationships/slideLayout" Target="../slideLayouts/slideLayout418.xml"/><Relationship Id="rId12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32.xml"/><Relationship Id="rId25" Type="http://schemas.openxmlformats.org/officeDocument/2006/relationships/slideLayout" Target="../slideLayouts/slideLayout440.xml"/><Relationship Id="rId33" Type="http://schemas.openxmlformats.org/officeDocument/2006/relationships/slideLayout" Target="../slideLayouts/slideLayout448.xml"/><Relationship Id="rId38" Type="http://schemas.openxmlformats.org/officeDocument/2006/relationships/slideLayout" Target="../slideLayouts/slideLayout453.xml"/><Relationship Id="rId46" Type="http://schemas.openxmlformats.org/officeDocument/2006/relationships/slideLayout" Target="../slideLayouts/slideLayout46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6.xml"/><Relationship Id="rId18" Type="http://schemas.openxmlformats.org/officeDocument/2006/relationships/slideLayout" Target="../slideLayouts/slideLayout491.xml"/><Relationship Id="rId26" Type="http://schemas.openxmlformats.org/officeDocument/2006/relationships/slideLayout" Target="../slideLayouts/slideLayout499.xml"/><Relationship Id="rId39" Type="http://schemas.openxmlformats.org/officeDocument/2006/relationships/slideLayout" Target="../slideLayouts/slideLayout512.xml"/><Relationship Id="rId21" Type="http://schemas.openxmlformats.org/officeDocument/2006/relationships/slideLayout" Target="../slideLayouts/slideLayout494.xml"/><Relationship Id="rId34" Type="http://schemas.openxmlformats.org/officeDocument/2006/relationships/slideLayout" Target="../slideLayouts/slideLayout507.xml"/><Relationship Id="rId42" Type="http://schemas.openxmlformats.org/officeDocument/2006/relationships/slideLayout" Target="../slideLayouts/slideLayout515.xml"/><Relationship Id="rId47" Type="http://schemas.openxmlformats.org/officeDocument/2006/relationships/slideLayout" Target="../slideLayouts/slideLayout520.xml"/><Relationship Id="rId50" Type="http://schemas.openxmlformats.org/officeDocument/2006/relationships/slideLayout" Target="../slideLayouts/slideLayout523.xml"/><Relationship Id="rId55" Type="http://schemas.openxmlformats.org/officeDocument/2006/relationships/slideLayout" Target="../slideLayouts/slideLayout528.xml"/><Relationship Id="rId7" Type="http://schemas.openxmlformats.org/officeDocument/2006/relationships/slideLayout" Target="../slideLayouts/slideLayout480.xml"/><Relationship Id="rId2" Type="http://schemas.openxmlformats.org/officeDocument/2006/relationships/slideLayout" Target="../slideLayouts/slideLayout475.xml"/><Relationship Id="rId16" Type="http://schemas.openxmlformats.org/officeDocument/2006/relationships/slideLayout" Target="../slideLayouts/slideLayout489.xml"/><Relationship Id="rId20" Type="http://schemas.openxmlformats.org/officeDocument/2006/relationships/slideLayout" Target="../slideLayouts/slideLayout493.xml"/><Relationship Id="rId29" Type="http://schemas.openxmlformats.org/officeDocument/2006/relationships/slideLayout" Target="../slideLayouts/slideLayout502.xml"/><Relationship Id="rId41" Type="http://schemas.openxmlformats.org/officeDocument/2006/relationships/slideLayout" Target="../slideLayouts/slideLayout514.xml"/><Relationship Id="rId54" Type="http://schemas.openxmlformats.org/officeDocument/2006/relationships/slideLayout" Target="../slideLayouts/slideLayout5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4.xml"/><Relationship Id="rId6" Type="http://schemas.openxmlformats.org/officeDocument/2006/relationships/slideLayout" Target="../slideLayouts/slideLayout479.xml"/><Relationship Id="rId11" Type="http://schemas.openxmlformats.org/officeDocument/2006/relationships/slideLayout" Target="../slideLayouts/slideLayout484.xml"/><Relationship Id="rId24" Type="http://schemas.openxmlformats.org/officeDocument/2006/relationships/slideLayout" Target="../slideLayouts/slideLayout497.xml"/><Relationship Id="rId32" Type="http://schemas.openxmlformats.org/officeDocument/2006/relationships/slideLayout" Target="../slideLayouts/slideLayout505.xml"/><Relationship Id="rId37" Type="http://schemas.openxmlformats.org/officeDocument/2006/relationships/slideLayout" Target="../slideLayouts/slideLayout510.xml"/><Relationship Id="rId40" Type="http://schemas.openxmlformats.org/officeDocument/2006/relationships/slideLayout" Target="../slideLayouts/slideLayout513.xml"/><Relationship Id="rId45" Type="http://schemas.openxmlformats.org/officeDocument/2006/relationships/slideLayout" Target="../slideLayouts/slideLayout518.xml"/><Relationship Id="rId53" Type="http://schemas.openxmlformats.org/officeDocument/2006/relationships/slideLayout" Target="../slideLayouts/slideLayout526.xml"/><Relationship Id="rId58" Type="http://schemas.openxmlformats.org/officeDocument/2006/relationships/slideLayout" Target="../slideLayouts/slideLayout531.xml"/><Relationship Id="rId5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8.xml"/><Relationship Id="rId23" Type="http://schemas.openxmlformats.org/officeDocument/2006/relationships/slideLayout" Target="../slideLayouts/slideLayout496.xml"/><Relationship Id="rId28" Type="http://schemas.openxmlformats.org/officeDocument/2006/relationships/slideLayout" Target="../slideLayouts/slideLayout501.xml"/><Relationship Id="rId36" Type="http://schemas.openxmlformats.org/officeDocument/2006/relationships/slideLayout" Target="../slideLayouts/slideLayout509.xml"/><Relationship Id="rId49" Type="http://schemas.openxmlformats.org/officeDocument/2006/relationships/slideLayout" Target="../slideLayouts/slideLayout522.xml"/><Relationship Id="rId57" Type="http://schemas.openxmlformats.org/officeDocument/2006/relationships/slideLayout" Target="../slideLayouts/slideLayout5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3.xml"/><Relationship Id="rId19" Type="http://schemas.openxmlformats.org/officeDocument/2006/relationships/slideLayout" Target="../slideLayouts/slideLayout492.xml"/><Relationship Id="rId31" Type="http://schemas.openxmlformats.org/officeDocument/2006/relationships/slideLayout" Target="../slideLayouts/slideLayout504.xml"/><Relationship Id="rId44" Type="http://schemas.openxmlformats.org/officeDocument/2006/relationships/slideLayout" Target="../slideLayouts/slideLayout517.xml"/><Relationship Id="rId52" Type="http://schemas.openxmlformats.org/officeDocument/2006/relationships/slideLayout" Target="../slideLayouts/slideLayout5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7.xml"/><Relationship Id="rId9" Type="http://schemas.openxmlformats.org/officeDocument/2006/relationships/slideLayout" Target="../slideLayouts/slideLayout482.xml"/><Relationship Id="rId14" Type="http://schemas.openxmlformats.org/officeDocument/2006/relationships/slideLayout" Target="../slideLayouts/slideLayout487.xml"/><Relationship Id="rId22" Type="http://schemas.openxmlformats.org/officeDocument/2006/relationships/slideLayout" Target="../slideLayouts/slideLayout495.xml"/><Relationship Id="rId27" Type="http://schemas.openxmlformats.org/officeDocument/2006/relationships/slideLayout" Target="../slideLayouts/slideLayout500.xml"/><Relationship Id="rId30" Type="http://schemas.openxmlformats.org/officeDocument/2006/relationships/slideLayout" Target="../slideLayouts/slideLayout503.xml"/><Relationship Id="rId35" Type="http://schemas.openxmlformats.org/officeDocument/2006/relationships/slideLayout" Target="../slideLayouts/slideLayout508.xml"/><Relationship Id="rId43" Type="http://schemas.openxmlformats.org/officeDocument/2006/relationships/slideLayout" Target="../slideLayouts/slideLayout516.xml"/><Relationship Id="rId48" Type="http://schemas.openxmlformats.org/officeDocument/2006/relationships/slideLayout" Target="../slideLayouts/slideLayout521.xml"/><Relationship Id="rId56" Type="http://schemas.openxmlformats.org/officeDocument/2006/relationships/slideLayout" Target="../slideLayouts/slideLayout529.xml"/><Relationship Id="rId8" Type="http://schemas.openxmlformats.org/officeDocument/2006/relationships/slideLayout" Target="../slideLayouts/slideLayout481.xml"/><Relationship Id="rId51" Type="http://schemas.openxmlformats.org/officeDocument/2006/relationships/slideLayout" Target="../slideLayouts/slideLayout524.xml"/><Relationship Id="rId3" Type="http://schemas.openxmlformats.org/officeDocument/2006/relationships/slideLayout" Target="../slideLayouts/slideLayout476.xml"/><Relationship Id="rId12" Type="http://schemas.openxmlformats.org/officeDocument/2006/relationships/slideLayout" Target="../slideLayouts/slideLayout485.xml"/><Relationship Id="rId17" Type="http://schemas.openxmlformats.org/officeDocument/2006/relationships/slideLayout" Target="../slideLayouts/slideLayout490.xml"/><Relationship Id="rId25" Type="http://schemas.openxmlformats.org/officeDocument/2006/relationships/slideLayout" Target="../slideLayouts/slideLayout498.xml"/><Relationship Id="rId33" Type="http://schemas.openxmlformats.org/officeDocument/2006/relationships/slideLayout" Target="../slideLayouts/slideLayout506.xml"/><Relationship Id="rId38" Type="http://schemas.openxmlformats.org/officeDocument/2006/relationships/slideLayout" Target="../slideLayouts/slideLayout511.xml"/><Relationship Id="rId46" Type="http://schemas.openxmlformats.org/officeDocument/2006/relationships/slideLayout" Target="../slideLayouts/slideLayout51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4370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371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3643" y="219796"/>
            <a:ext cx="2386632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lvl="0">
              <a:lnSpc>
                <a:spcPct val="100000"/>
              </a:lnSpc>
              <a:spcBef>
                <a:spcPts val="114"/>
              </a:spcBef>
              <a:defRPr/>
            </a:pPr>
            <a:r>
              <a:rPr lang="en-US" sz="3395" b="1" spc="5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Français</a:t>
            </a:r>
            <a:endParaRPr lang="en-US" sz="3395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81349" y="1034219"/>
            <a:ext cx="4286281" cy="1042572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2681">
              <a:spcAft>
                <a:spcPts val="1200"/>
              </a:spcAft>
            </a:pPr>
            <a:r>
              <a:rPr lang="en-US" sz="2800" spc="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Thème</a:t>
            </a:r>
            <a:r>
              <a:rPr lang="en-US" sz="2800" spc="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spc="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 la </a:t>
            </a:r>
            <a:r>
              <a:rPr lang="en-US" sz="2800" spc="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leçon</a:t>
            </a:r>
            <a:r>
              <a:rPr lang="en-US" sz="2800" spc="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12681">
              <a:spcBef>
                <a:spcPts val="114"/>
              </a:spcBef>
            </a:pPr>
            <a:r>
              <a:rPr lang="fr-FR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 </a:t>
            </a:r>
            <a:r>
              <a:rPr lang="fr-FR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santé pour </a:t>
            </a:r>
            <a:r>
              <a:rPr lang="fr-FR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tous</a:t>
            </a:r>
            <a:endParaRPr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808551" y="248656"/>
            <a:ext cx="31914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61359" y="552950"/>
            <a:ext cx="490598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298" spc="-5" dirty="0" err="1" smtClean="0">
                <a:solidFill>
                  <a:srgbClr val="FEFEFE"/>
                </a:solidFill>
                <a:latin typeface="Arial"/>
                <a:cs typeface="Arial"/>
              </a:rPr>
              <a:t>classe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7957" y="1727515"/>
            <a:ext cx="287972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2270" y="1405730"/>
            <a:ext cx="32328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6" name="object 6"/>
          <p:cNvSpPr/>
          <p:nvPr/>
        </p:nvSpPr>
        <p:spPr>
          <a:xfrm>
            <a:off x="375694" y="1095179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7"/>
          <p:cNvSpPr/>
          <p:nvPr/>
        </p:nvSpPr>
        <p:spPr>
          <a:xfrm>
            <a:off x="375694" y="2052093"/>
            <a:ext cx="343791" cy="7244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Picture 2" descr="Journée mondiale de la santé: la couverture-santé universelle à l'honneu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4200959" y="1918184"/>
            <a:ext cx="1449971" cy="1109672"/>
          </a:xfrm>
          <a:prstGeom prst="rect">
            <a:avLst/>
          </a:prstGeom>
          <a:noFill/>
        </p:spPr>
      </p:pic>
      <p:sp>
        <p:nvSpPr>
          <p:cNvPr id="24" name="Прямоугольник 23"/>
          <p:cNvSpPr/>
          <p:nvPr/>
        </p:nvSpPr>
        <p:spPr>
          <a:xfrm>
            <a:off x="4022732" y="2905928"/>
            <a:ext cx="1603107" cy="214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9233" y="-23030"/>
            <a:ext cx="1075027" cy="10750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93642" y="762788"/>
            <a:ext cx="5665807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rgbClr val="000000"/>
                </a:solidFill>
              </a:rPr>
              <a:t>Si le coeur ne contemple pas, l’oeil ne verra pas.</a:t>
            </a:r>
          </a:p>
          <a:p>
            <a:r>
              <a:rPr lang="fr-FR" sz="2000" dirty="0" smtClean="0">
                <a:solidFill>
                  <a:srgbClr val="000000"/>
                </a:solidFill>
              </a:rPr>
              <a:t/>
            </a:r>
            <a:br>
              <a:rPr lang="fr-FR" sz="2000" dirty="0" smtClean="0">
                <a:solidFill>
                  <a:srgbClr val="000000"/>
                </a:solidFill>
              </a:rPr>
            </a:br>
            <a:r>
              <a:rPr lang="fr-FR" sz="2000" dirty="0" smtClean="0">
                <a:solidFill>
                  <a:srgbClr val="000000"/>
                </a:solidFill>
              </a:rPr>
              <a:t>Si l’eau s’épuise, le monde s’écroule.</a:t>
            </a:r>
          </a:p>
          <a:p>
            <a:r>
              <a:rPr lang="fr-FR" sz="2000" dirty="0" smtClean="0">
                <a:solidFill>
                  <a:srgbClr val="000000"/>
                </a:solidFill>
              </a:rPr>
              <a:t/>
            </a:r>
            <a:br>
              <a:rPr lang="fr-FR" sz="2000" dirty="0" smtClean="0">
                <a:solidFill>
                  <a:srgbClr val="000000"/>
                </a:solidFill>
              </a:rPr>
            </a:br>
            <a:r>
              <a:rPr lang="fr-FR" sz="2000" dirty="0" smtClean="0">
                <a:solidFill>
                  <a:srgbClr val="000000"/>
                </a:solidFill>
              </a:rPr>
              <a:t>Le monde s’arrête là où l’eau prend fin. </a:t>
            </a:r>
            <a:r>
              <a:rPr lang="fr-FR" sz="2000" dirty="0" smtClean="0">
                <a:solidFill>
                  <a:schemeClr val="tx2"/>
                </a:solidFill>
              </a:rPr>
              <a:t/>
            </a:r>
            <a:br>
              <a:rPr lang="fr-FR" sz="2000" dirty="0" smtClean="0">
                <a:solidFill>
                  <a:schemeClr val="tx2"/>
                </a:solidFill>
              </a:rPr>
            </a:b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5082" y="53340"/>
            <a:ext cx="5429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Traduisez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fr-FR" sz="2400" b="1" dirty="0" smtClean="0">
                <a:solidFill>
                  <a:schemeClr val="bg1"/>
                </a:solidFill>
              </a:rPr>
              <a:t>à langue maternelle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59932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71438" y="530376"/>
            <a:ext cx="5665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0000"/>
                </a:solidFill>
              </a:rPr>
              <a:t>Regardez</a:t>
            </a:r>
            <a:r>
              <a:rPr lang="en-US" sz="1800" dirty="0" smtClean="0">
                <a:solidFill>
                  <a:srgbClr val="000000"/>
                </a:solidFill>
              </a:rPr>
              <a:t> son </a:t>
            </a:r>
            <a:r>
              <a:rPr lang="en-US" sz="1800" dirty="0" err="1" smtClean="0">
                <a:solidFill>
                  <a:srgbClr val="000000"/>
                </a:solidFill>
              </a:rPr>
              <a:t>équipement</a:t>
            </a:r>
            <a:r>
              <a:rPr lang="en-US" sz="1800" dirty="0" smtClean="0">
                <a:solidFill>
                  <a:srgbClr val="000000"/>
                </a:solidFill>
              </a:rPr>
              <a:t> et </a:t>
            </a:r>
            <a:r>
              <a:rPr lang="en-US" sz="1800" dirty="0" err="1" smtClean="0">
                <a:solidFill>
                  <a:srgbClr val="000000"/>
                </a:solidFill>
              </a:rPr>
              <a:t>trouvez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ces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mots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dans</a:t>
            </a:r>
            <a:r>
              <a:rPr lang="en-US" sz="1800" dirty="0" smtClean="0">
                <a:solidFill>
                  <a:srgbClr val="000000"/>
                </a:solidFill>
              </a:rPr>
              <a:t> le </a:t>
            </a:r>
            <a:r>
              <a:rPr lang="en-US" sz="1800" dirty="0" err="1" smtClean="0">
                <a:solidFill>
                  <a:srgbClr val="000000"/>
                </a:solidFill>
              </a:rPr>
              <a:t>dictionnaire</a:t>
            </a:r>
            <a:r>
              <a:rPr lang="en-US" sz="1800" dirty="0" smtClean="0">
                <a:solidFill>
                  <a:srgbClr val="000000"/>
                </a:solidFill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</a:rPr>
              <a:t>Quelle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est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leur</a:t>
            </a:r>
            <a:r>
              <a:rPr lang="en-US" sz="1800" dirty="0" smtClean="0">
                <a:solidFill>
                  <a:srgbClr val="000000"/>
                </a:solidFill>
              </a:rPr>
              <a:t> destination?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93775" y="1262854"/>
            <a:ext cx="350046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65081" y="81746"/>
            <a:ext cx="557216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Entrez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dans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votre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salle</a:t>
            </a:r>
            <a:r>
              <a:rPr lang="en-US" sz="2000" b="1" dirty="0" smtClean="0">
                <a:solidFill>
                  <a:schemeClr val="bg1"/>
                </a:solidFill>
              </a:rPr>
              <a:t> de sportive</a:t>
            </a:r>
            <a:endParaRPr lang="ru-RU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93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93643" y="604381"/>
            <a:ext cx="55721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fr-FR" sz="2000" dirty="0" smtClean="0">
                <a:solidFill>
                  <a:schemeClr val="tx2"/>
                </a:solidFill>
              </a:rPr>
              <a:t>Partout dans le monde les gens aiment le sport. Le sport a pris le caractère public. </a:t>
            </a:r>
            <a:endParaRPr lang="fr-FR" sz="2000" dirty="0" smtClean="0">
              <a:solidFill>
                <a:schemeClr val="tx2"/>
              </a:solidFill>
            </a:endParaRPr>
          </a:p>
          <a:p>
            <a:pPr indent="358775" algn="just"/>
            <a:r>
              <a:rPr lang="fr-FR" sz="2000" dirty="0" smtClean="0">
                <a:solidFill>
                  <a:schemeClr val="tx2"/>
                </a:solidFill>
              </a:rPr>
              <a:t>Le </a:t>
            </a:r>
            <a:r>
              <a:rPr lang="fr-FR" sz="2000" dirty="0" smtClean="0">
                <a:solidFill>
                  <a:schemeClr val="tx2"/>
                </a:solidFill>
              </a:rPr>
              <a:t>sport améliore la santé, tient les gens en bonne forme et en plus est un passe-temps magnifque</a:t>
            </a:r>
            <a:r>
              <a:rPr lang="fr-FR" sz="2000" dirty="0" smtClean="0">
                <a:solidFill>
                  <a:schemeClr val="tx2"/>
                </a:solidFill>
              </a:rPr>
              <a:t>.</a:t>
            </a:r>
          </a:p>
          <a:p>
            <a:pPr indent="358775" algn="just"/>
            <a:r>
              <a:rPr lang="fr-FR" sz="2000" dirty="0" smtClean="0">
                <a:solidFill>
                  <a:schemeClr val="tx2"/>
                </a:solidFill>
              </a:rPr>
              <a:t>Les </a:t>
            </a:r>
            <a:r>
              <a:rPr lang="fr-FR" sz="2000" dirty="0" smtClean="0">
                <a:solidFill>
                  <a:schemeClr val="tx2"/>
                </a:solidFill>
              </a:rPr>
              <a:t>compétitions internationales unissent les gens, elles ont une grande importance pour même les relations politiques entre pays.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22337" y="48408"/>
            <a:ext cx="35686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Le sport et la vie saine</a:t>
            </a:r>
            <a:r>
              <a:rPr lang="fr-FR" sz="24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66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71413" y="472783"/>
            <a:ext cx="554461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fr-FR" sz="1700" dirty="0" smtClean="0">
                <a:solidFill>
                  <a:schemeClr val="tx2"/>
                </a:solidFill>
              </a:rPr>
              <a:t>En Ouzbékistan on attache toujours beaucoup d’importance au sport, surtout dans les universités, les instituts et les écoles. </a:t>
            </a:r>
            <a:endParaRPr lang="fr-FR" sz="1700" dirty="0" smtClean="0">
              <a:solidFill>
                <a:schemeClr val="tx2"/>
              </a:solidFill>
            </a:endParaRPr>
          </a:p>
          <a:p>
            <a:pPr indent="358775" algn="just"/>
            <a:r>
              <a:rPr lang="fr-FR" sz="1700" dirty="0" smtClean="0">
                <a:solidFill>
                  <a:schemeClr val="tx2"/>
                </a:solidFill>
              </a:rPr>
              <a:t>Dans </a:t>
            </a:r>
            <a:r>
              <a:rPr lang="fr-FR" sz="1700" dirty="0" smtClean="0">
                <a:solidFill>
                  <a:schemeClr val="tx2"/>
                </a:solidFill>
              </a:rPr>
              <a:t>notre pays le sport se divise traditionellement en professionnel et celui des amateurs. Plusieurs records du monde ont été établis par les sportifs ouzbeks: les gymnastes, les nageurs, les sauteurs. </a:t>
            </a:r>
            <a:endParaRPr lang="fr-FR" sz="1700" dirty="0" smtClean="0">
              <a:solidFill>
                <a:schemeClr val="tx2"/>
              </a:solidFill>
            </a:endParaRPr>
          </a:p>
          <a:p>
            <a:pPr indent="358775" algn="just"/>
            <a:r>
              <a:rPr lang="fr-FR" sz="1700" dirty="0" smtClean="0">
                <a:solidFill>
                  <a:schemeClr val="tx2"/>
                </a:solidFill>
              </a:rPr>
              <a:t>Nos </a:t>
            </a:r>
            <a:r>
              <a:rPr lang="fr-FR" sz="1700" dirty="0" smtClean="0">
                <a:solidFill>
                  <a:schemeClr val="tx2"/>
                </a:solidFill>
              </a:rPr>
              <a:t>sportifs participent aux Jeux Olympiques et gagnent habituellement beaucoup </a:t>
            </a:r>
            <a:r>
              <a:rPr lang="fr-FR" sz="1700" dirty="0" smtClean="0">
                <a:solidFill>
                  <a:schemeClr val="tx2"/>
                </a:solidFill>
              </a:rPr>
              <a:t>de médailles d’or</a:t>
            </a:r>
            <a:r>
              <a:rPr lang="fr-FR" sz="1700" dirty="0" smtClean="0">
                <a:solidFill>
                  <a:schemeClr val="tx2"/>
                </a:solidFill>
              </a:rPr>
              <a:t>, d’argent et de bronze</a:t>
            </a:r>
            <a:r>
              <a:rPr lang="fr-FR" sz="1700" dirty="0" smtClean="0">
                <a:solidFill>
                  <a:schemeClr val="tx2"/>
                </a:solidFill>
              </a:rPr>
              <a:t>.</a:t>
            </a:r>
            <a:endParaRPr lang="ru-RU" sz="1700" dirty="0">
              <a:solidFill>
                <a:schemeClr val="tx2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22337" y="48408"/>
            <a:ext cx="37561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Le sport en Ouzbékistan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13649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165081" y="567719"/>
            <a:ext cx="53578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fr-FR" sz="2000" dirty="0" smtClean="0">
                <a:solidFill>
                  <a:schemeClr val="tx2"/>
                </a:solidFill>
              </a:rPr>
              <a:t>Les Français aiment aussi le sport. Les sports d’hiver en France sont: le patinage sur glace, le hockey, le curling, la luge, le bobsleigh, le ski. </a:t>
            </a:r>
            <a:endParaRPr lang="fr-FR" sz="2000" dirty="0" smtClean="0">
              <a:solidFill>
                <a:schemeClr val="tx2"/>
              </a:solidFill>
            </a:endParaRPr>
          </a:p>
          <a:p>
            <a:pPr indent="358775" algn="just"/>
            <a:r>
              <a:rPr lang="fr-FR" sz="2000" dirty="0" smtClean="0">
                <a:solidFill>
                  <a:schemeClr val="tx2"/>
                </a:solidFill>
              </a:rPr>
              <a:t>Les </a:t>
            </a:r>
            <a:r>
              <a:rPr lang="fr-FR" sz="2000" dirty="0" smtClean="0">
                <a:solidFill>
                  <a:schemeClr val="tx2"/>
                </a:solidFill>
              </a:rPr>
              <a:t>plus grands sports pratiqués en autres saisons sont: le football, le rugby. </a:t>
            </a:r>
            <a:endParaRPr lang="fr-FR" sz="2000" dirty="0" smtClean="0">
              <a:solidFill>
                <a:schemeClr val="tx2"/>
              </a:solidFill>
            </a:endParaRPr>
          </a:p>
          <a:p>
            <a:pPr indent="358775" algn="just"/>
            <a:r>
              <a:rPr lang="fr-FR" sz="2000" dirty="0" smtClean="0">
                <a:solidFill>
                  <a:schemeClr val="tx2"/>
                </a:solidFill>
              </a:rPr>
              <a:t>On </a:t>
            </a:r>
            <a:r>
              <a:rPr lang="fr-FR" sz="2000" dirty="0" smtClean="0">
                <a:solidFill>
                  <a:schemeClr val="tx2"/>
                </a:solidFill>
              </a:rPr>
              <a:t>pratique le football dans tout le pays et le rugby à quinze surtout au Sud de la Loire. 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022337" y="48408"/>
            <a:ext cx="36575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Le sport en France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89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1938" y="614928"/>
            <a:ext cx="2743200" cy="1838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" name="Скругленный прямоугольник 50"/>
          <p:cNvSpPr/>
          <p:nvPr/>
        </p:nvSpPr>
        <p:spPr>
          <a:xfrm>
            <a:off x="1531938" y="2628156"/>
            <a:ext cx="2695575" cy="492086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L’EQUITATION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0834" y="0"/>
            <a:ext cx="4714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</a:rPr>
              <a:t>Quel sport est-ce?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43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1938" y="619912"/>
            <a:ext cx="2695575" cy="1743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8" name="Скругленный прямоугольник 37"/>
          <p:cNvSpPr/>
          <p:nvPr/>
        </p:nvSpPr>
        <p:spPr>
          <a:xfrm>
            <a:off x="1531938" y="2490788"/>
            <a:ext cx="2695575" cy="62945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L’ESCRIME</a:t>
            </a:r>
            <a:endParaRPr lang="ru-RU" sz="24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1208445" y="48408"/>
            <a:ext cx="33425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</a:rPr>
              <a:t>Quel sport est-ce?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30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t="4596"/>
          <a:stretch>
            <a:fillRect/>
          </a:stretch>
        </p:blipFill>
        <p:spPr bwMode="auto">
          <a:xfrm>
            <a:off x="1446213" y="770408"/>
            <a:ext cx="2867025" cy="1499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" name="Скругленный прямоугольник 40"/>
          <p:cNvSpPr/>
          <p:nvPr/>
        </p:nvSpPr>
        <p:spPr>
          <a:xfrm>
            <a:off x="1531938" y="2490788"/>
            <a:ext cx="2695575" cy="49740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LE CYCLISME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08445" y="48408"/>
            <a:ext cx="33425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</a:rPr>
              <a:t>Quel sport est-ce?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18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93643" y="552761"/>
            <a:ext cx="5572164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/>
            <a:r>
              <a:rPr lang="fr-FR" sz="1500" dirty="0" smtClean="0">
                <a:solidFill>
                  <a:schemeClr val="tx2"/>
                </a:solidFill>
              </a:rPr>
              <a:t>Très souvent la maladie se manifeste par l’état fébrile. Pour déterminer un tel état on se sert d’expressions suivantes: </a:t>
            </a:r>
            <a:endParaRPr lang="fr-FR" sz="1500" dirty="0" smtClean="0">
              <a:solidFill>
                <a:schemeClr val="tx2"/>
              </a:solidFill>
            </a:endParaRPr>
          </a:p>
          <a:p>
            <a:pPr indent="266700" algn="just">
              <a:spcAft>
                <a:spcPts val="600"/>
              </a:spcAft>
            </a:pPr>
            <a:r>
              <a:rPr lang="fr-FR" sz="1500" dirty="0" smtClean="0">
                <a:solidFill>
                  <a:schemeClr val="tx2"/>
                </a:solidFill>
              </a:rPr>
              <a:t>avoir </a:t>
            </a:r>
            <a:r>
              <a:rPr lang="fr-FR" sz="1500" dirty="0" smtClean="0">
                <a:solidFill>
                  <a:schemeClr val="tx2"/>
                </a:solidFill>
              </a:rPr>
              <a:t>de la fèvre, se sentir fèvreux, avoir des frissons, avoir des sensations de froid, avoir une courbature dans tous les membres, prendre froid, être enrhumé, gainer un rhume, éternuer à tout moment, se moucher, avoir une aspiration diffcile, avoir les yeux brulants, avoir mal à la tête ou à la gorge, avoir un bourdonnement d’oreilles, tousser</a:t>
            </a:r>
            <a:r>
              <a:rPr lang="fr-FR" sz="1500" dirty="0" smtClean="0">
                <a:solidFill>
                  <a:schemeClr val="tx2"/>
                </a:solidFill>
              </a:rPr>
              <a:t>.</a:t>
            </a:r>
          </a:p>
          <a:p>
            <a:pPr indent="266700" algn="just"/>
            <a:r>
              <a:rPr lang="fr-FR" sz="1500" dirty="0" smtClean="0">
                <a:solidFill>
                  <a:schemeClr val="tx2"/>
                </a:solidFill>
              </a:rPr>
              <a:t>Dès </a:t>
            </a:r>
            <a:r>
              <a:rPr lang="fr-FR" sz="1500" dirty="0" smtClean="0">
                <a:solidFill>
                  <a:schemeClr val="tx2"/>
                </a:solidFill>
              </a:rPr>
              <a:t>qu’un homme est en état febrile, il risque de tomber malade. Le malade doit garder la chambre et le lit. </a:t>
            </a:r>
            <a:endParaRPr lang="ru-RU" sz="1500" dirty="0">
              <a:solidFill>
                <a:schemeClr val="tx2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25365" y="54902"/>
            <a:ext cx="40260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Pour ne pas être malade</a:t>
            </a:r>
            <a:r>
              <a:rPr lang="fr-FR" sz="2400" dirty="0" smtClean="0">
                <a:solidFill>
                  <a:schemeClr val="bg1"/>
                </a:solidFill>
              </a:rPr>
              <a:t> </a:t>
            </a:r>
            <a:r>
              <a:rPr lang="fr-FR" sz="2400" dirty="0" smtClean="0"/>
              <a:t/>
            </a:r>
            <a:br>
              <a:rPr lang="fr-FR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2355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рямоугольник 67"/>
          <p:cNvSpPr/>
          <p:nvPr/>
        </p:nvSpPr>
        <p:spPr>
          <a:xfrm>
            <a:off x="157461" y="497992"/>
            <a:ext cx="542928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/>
            <a:r>
              <a:rPr lang="fr-FR" sz="1700" dirty="0" smtClean="0">
                <a:solidFill>
                  <a:schemeClr val="tx2"/>
                </a:solidFill>
              </a:rPr>
              <a:t>La prise de la température est indispensable. Le thermomètre sert à prendre la température. Avant de placer le thermomètre sous l’aisselle, il faut le secouer afn de faire tomber le mercure. </a:t>
            </a:r>
            <a:endParaRPr lang="fr-FR" sz="1700" dirty="0" smtClean="0">
              <a:solidFill>
                <a:schemeClr val="tx2"/>
              </a:solidFill>
            </a:endParaRPr>
          </a:p>
          <a:p>
            <a:pPr indent="266700" algn="just"/>
            <a:r>
              <a:rPr lang="fr-FR" sz="1700" dirty="0" smtClean="0">
                <a:solidFill>
                  <a:schemeClr val="tx2"/>
                </a:solidFill>
              </a:rPr>
              <a:t>En </a:t>
            </a:r>
            <a:r>
              <a:rPr lang="fr-FR" sz="1700" dirty="0" smtClean="0">
                <a:solidFill>
                  <a:schemeClr val="tx2"/>
                </a:solidFill>
              </a:rPr>
              <a:t>consultant le thermomètre on constate l’élévation de la température qui peut etre élevée ou forte. La température monte le soir et diminue vers le matin. </a:t>
            </a:r>
            <a:endParaRPr lang="fr-FR" sz="1700" dirty="0" smtClean="0">
              <a:solidFill>
                <a:schemeClr val="tx2"/>
              </a:solidFill>
            </a:endParaRPr>
          </a:p>
          <a:p>
            <a:pPr indent="266700" algn="just"/>
            <a:r>
              <a:rPr lang="fr-FR" sz="1700" dirty="0" smtClean="0">
                <a:solidFill>
                  <a:schemeClr val="tx2"/>
                </a:solidFill>
              </a:rPr>
              <a:t>La </a:t>
            </a:r>
            <a:r>
              <a:rPr lang="fr-FR" sz="1700" dirty="0" smtClean="0">
                <a:solidFill>
                  <a:schemeClr val="tx2"/>
                </a:solidFill>
              </a:rPr>
              <a:t>diminution doit aller jusqu’à la température normale qui est de 36,6°. </a:t>
            </a:r>
            <a:endParaRPr lang="ru-RU" sz="1700" dirty="0"/>
          </a:p>
        </p:txBody>
      </p:sp>
      <p:sp>
        <p:nvSpPr>
          <p:cNvPr id="3" name="TextBox 2"/>
          <p:cNvSpPr txBox="1"/>
          <p:nvPr/>
        </p:nvSpPr>
        <p:spPr>
          <a:xfrm>
            <a:off x="925365" y="54902"/>
            <a:ext cx="40260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Pour ne pas être malade</a:t>
            </a:r>
            <a:r>
              <a:rPr lang="fr-FR" sz="2400" dirty="0" smtClean="0">
                <a:solidFill>
                  <a:schemeClr val="bg1"/>
                </a:solidFill>
              </a:rPr>
              <a:t> </a:t>
            </a:r>
            <a:r>
              <a:rPr lang="fr-FR" sz="2400" dirty="0" smtClean="0"/>
              <a:t/>
            </a:r>
            <a:br>
              <a:rPr lang="fr-FR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9711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 noGrp="1"/>
          </p:cNvSpPr>
          <p:nvPr>
            <p:ph type="title"/>
          </p:nvPr>
        </p:nvSpPr>
        <p:spPr>
          <a:xfrm>
            <a:off x="301367" y="-22711"/>
            <a:ext cx="5221564" cy="539867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de-DE" sz="3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Plan de la </a:t>
            </a:r>
            <a:r>
              <a:rPr lang="de-DE" sz="3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leçon</a:t>
            </a:r>
            <a:endParaRPr sz="34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79460" y="845482"/>
            <a:ext cx="4879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tx2"/>
                </a:solidFill>
              </a:rPr>
              <a:t>La santé pour </a:t>
            </a:r>
            <a:r>
              <a:rPr lang="fr-FR" sz="2000" b="1" dirty="0" smtClean="0">
                <a:solidFill>
                  <a:schemeClr val="tx2"/>
                </a:solidFill>
              </a:rPr>
              <a:t>tous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19035" y="2473076"/>
            <a:ext cx="40260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tx2"/>
                </a:solidFill>
              </a:rPr>
              <a:t>Pour ne pas être </a:t>
            </a:r>
            <a:r>
              <a:rPr lang="fr-FR" sz="2000" b="1" dirty="0" smtClean="0">
                <a:solidFill>
                  <a:schemeClr val="tx2"/>
                </a:solidFill>
              </a:rPr>
              <a:t>malade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29" name="Oval 11"/>
          <p:cNvSpPr/>
          <p:nvPr/>
        </p:nvSpPr>
        <p:spPr>
          <a:xfrm>
            <a:off x="450833" y="83765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30" name="Oval 13"/>
          <p:cNvSpPr/>
          <p:nvPr/>
        </p:nvSpPr>
        <p:spPr>
          <a:xfrm>
            <a:off x="450833" y="1691482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31" name="Oval 14"/>
          <p:cNvSpPr/>
          <p:nvPr/>
        </p:nvSpPr>
        <p:spPr>
          <a:xfrm>
            <a:off x="450833" y="2480725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922869" y="1703864"/>
            <a:ext cx="45286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tx2"/>
                </a:solidFill>
              </a:rPr>
              <a:t>Le sport et la vie </a:t>
            </a:r>
            <a:r>
              <a:rPr lang="fr-FR" sz="2000" b="1" dirty="0" smtClean="0">
                <a:solidFill>
                  <a:schemeClr val="tx2"/>
                </a:solidFill>
              </a:rPr>
              <a:t>saine</a:t>
            </a:r>
            <a:endParaRPr lang="fr-FR" sz="20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 animBg="1"/>
      <p:bldP spid="30" grpId="0" animBg="1"/>
      <p:bldP spid="3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42877" y="449363"/>
            <a:ext cx="55229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tx2"/>
                </a:solidFill>
              </a:rPr>
              <a:t>Regardez le reportage et discutez </a:t>
            </a:r>
            <a:r>
              <a:rPr lang="fr-FR" sz="2800" dirty="0" smtClean="0">
                <a:solidFill>
                  <a:schemeClr val="tx2"/>
                </a:solidFill>
              </a:rPr>
              <a:t/>
            </a:r>
            <a:br>
              <a:rPr lang="fr-FR" sz="2800" dirty="0" smtClean="0">
                <a:solidFill>
                  <a:schemeClr val="tx2"/>
                </a:solidFill>
              </a:rPr>
            </a:br>
            <a:endParaRPr lang="ru-RU" sz="2800" dirty="0">
              <a:solidFill>
                <a:schemeClr val="tx2"/>
              </a:solidFill>
            </a:endParaRPr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522288" y="1762920"/>
          <a:ext cx="4500562" cy="1287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Объект упаковщика для оболочки" showAsIcon="1" r:id="rId3" imgW="2324520" imgH="685800" progId="Package">
                  <p:embed/>
                </p:oleObj>
              </mc:Choice>
              <mc:Fallback>
                <p:oleObj name="Объект упаковщика для оболочки" showAsIcon="1" r:id="rId3" imgW="2324520" imgH="68580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8" y="1762920"/>
                        <a:ext cx="4500562" cy="12874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37789" y="619912"/>
            <a:ext cx="559640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ea typeface="Calibri" pitchFamily="34" charset="0"/>
                <a:cs typeface="Times New Roman" pitchFamily="18" charset="0"/>
              </a:rPr>
              <a:t>L’handisport -  c’est ……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fr-FR" sz="180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ea typeface="Calibri" pitchFamily="34" charset="0"/>
                <a:cs typeface="Times New Roman" pitchFamily="18" charset="0"/>
              </a:rPr>
              <a:t>Le personne accidentée, qui a reçu une blessure.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180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ea typeface="Calibri" pitchFamily="34" charset="0"/>
                <a:cs typeface="Times New Roman" pitchFamily="18" charset="0"/>
              </a:rPr>
              <a:t>Le </a:t>
            </a:r>
            <a:r>
              <a:rPr kumimoji="0" lang="en-US" sz="1800" i="0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ea typeface="Calibri" pitchFamily="34" charset="0"/>
                <a:cs typeface="Times New Roman" pitchFamily="18" charset="0"/>
              </a:rPr>
              <a:t>traitement</a:t>
            </a:r>
            <a:r>
              <a:rPr kumimoji="0" lang="en-US" sz="180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ea typeface="Calibri" pitchFamily="34" charset="0"/>
                <a:cs typeface="Times New Roman" pitchFamily="18" charset="0"/>
              </a:rPr>
              <a:t> medical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fr-FR" sz="180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ea typeface="Calibri" pitchFamily="34" charset="0"/>
                <a:cs typeface="Times New Roman" pitchFamily="18" charset="0"/>
              </a:rPr>
              <a:t>Le personne atteinte d’une definicience physique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80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ea typeface="Calibri" pitchFamily="34" charset="0"/>
                <a:cs typeface="Times New Roman" pitchFamily="18" charset="0"/>
              </a:rPr>
              <a:t>ou mentale</a:t>
            </a:r>
            <a:endParaRPr lang="en-US" sz="1800" dirty="0" smtClean="0">
              <a:solidFill>
                <a:schemeClr val="bg2"/>
              </a:solidFill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80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ea typeface="Calibri" pitchFamily="34" charset="0"/>
                <a:cs typeface="Arial" pitchFamily="34" charset="0"/>
              </a:rPr>
              <a:t>d)</a:t>
            </a:r>
            <a:r>
              <a:rPr kumimoji="0" lang="en-US" sz="180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ea typeface="Calibri" pitchFamily="34" charset="0"/>
                <a:cs typeface="Arial" pitchFamily="34" charset="0"/>
              </a:rPr>
              <a:t>  </a:t>
            </a:r>
            <a:r>
              <a:rPr kumimoji="0" lang="fr-FR" sz="180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ea typeface="Calibri" pitchFamily="34" charset="0"/>
                <a:cs typeface="Times New Roman" pitchFamily="18" charset="0"/>
              </a:rPr>
              <a:t>L’ensemble des activités sportives pratiquées par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80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ea typeface="Calibri" pitchFamily="34" charset="0"/>
                <a:cs typeface="Times New Roman" pitchFamily="18" charset="0"/>
              </a:rPr>
              <a:t>les personnes invalides.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cs typeface="Arial" pitchFamily="34" charset="0"/>
            </a:endParaRPr>
          </a:p>
        </p:txBody>
      </p:sp>
      <p:sp>
        <p:nvSpPr>
          <p:cNvPr id="4" name="Стрелка влево 3"/>
          <p:cNvSpPr/>
          <p:nvPr/>
        </p:nvSpPr>
        <p:spPr>
          <a:xfrm>
            <a:off x="3094039" y="2383554"/>
            <a:ext cx="928694" cy="236622"/>
          </a:xfrm>
          <a:prstGeom prst="lef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3643" y="0"/>
            <a:ext cx="56658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Trouvez la bonne </a:t>
            </a:r>
            <a:r>
              <a:rPr lang="fr-FR" sz="2800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réponse </a:t>
            </a:r>
            <a:endParaRPr lang="ru-RU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30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Прямоугольник 77"/>
          <p:cNvSpPr/>
          <p:nvPr/>
        </p:nvSpPr>
        <p:spPr>
          <a:xfrm>
            <a:off x="307957" y="534919"/>
            <a:ext cx="47863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800" b="1" dirty="0" smtClean="0">
                <a:solidFill>
                  <a:schemeClr val="bg2"/>
                </a:solidFill>
                <a:ea typeface="Calibri" pitchFamily="34" charset="0"/>
                <a:cs typeface="Times New Roman" pitchFamily="18" charset="0"/>
              </a:rPr>
              <a:t>L’handicapé -  c’est….</a:t>
            </a:r>
            <a:endParaRPr lang="ru-RU" sz="1800" b="1" dirty="0" smtClean="0">
              <a:solidFill>
                <a:schemeClr val="bg2"/>
              </a:solidFill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800" dirty="0" smtClean="0">
                <a:solidFill>
                  <a:schemeClr val="bg2"/>
                </a:solidFill>
                <a:ea typeface="Calibri" pitchFamily="34" charset="0"/>
                <a:cs typeface="Times New Roman" pitchFamily="18" charset="0"/>
              </a:rPr>
              <a:t>a</a:t>
            </a:r>
            <a:r>
              <a:rPr lang="fr-FR" sz="1800" dirty="0" smtClean="0">
                <a:solidFill>
                  <a:schemeClr val="bg2"/>
                </a:solidFill>
                <a:ea typeface="Calibri" pitchFamily="34" charset="0"/>
                <a:cs typeface="Times New Roman" pitchFamily="18" charset="0"/>
              </a:rPr>
              <a:t>) Le </a:t>
            </a:r>
            <a:r>
              <a:rPr lang="fr-FR" sz="1800" dirty="0" smtClean="0">
                <a:solidFill>
                  <a:schemeClr val="bg2"/>
                </a:solidFill>
                <a:ea typeface="Calibri" pitchFamily="34" charset="0"/>
                <a:cs typeface="Times New Roman" pitchFamily="18" charset="0"/>
              </a:rPr>
              <a:t>personne atteinte d’une definicience physique ou mentale</a:t>
            </a:r>
            <a:endParaRPr lang="ru-RU" sz="1800" dirty="0" smtClean="0">
              <a:solidFill>
                <a:schemeClr val="bg2"/>
              </a:solidFill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800" dirty="0" smtClean="0">
                <a:solidFill>
                  <a:schemeClr val="bg2"/>
                </a:solidFill>
                <a:ea typeface="Calibri" pitchFamily="34" charset="0"/>
                <a:cs typeface="Times New Roman" pitchFamily="18" charset="0"/>
              </a:rPr>
              <a:t>b</a:t>
            </a:r>
            <a:r>
              <a:rPr lang="fr-FR" sz="1800" dirty="0" smtClean="0">
                <a:solidFill>
                  <a:schemeClr val="bg2"/>
                </a:solidFill>
                <a:ea typeface="Calibri" pitchFamily="34" charset="0"/>
                <a:cs typeface="Times New Roman" pitchFamily="18" charset="0"/>
              </a:rPr>
              <a:t>) Le </a:t>
            </a:r>
            <a:r>
              <a:rPr lang="fr-FR" sz="1800" dirty="0" smtClean="0">
                <a:solidFill>
                  <a:schemeClr val="bg2"/>
                </a:solidFill>
                <a:ea typeface="Calibri" pitchFamily="34" charset="0"/>
                <a:cs typeface="Times New Roman" pitchFamily="18" charset="0"/>
              </a:rPr>
              <a:t>personne accidentée , qui a reçu une blessure.</a:t>
            </a:r>
            <a:endParaRPr lang="ru-RU" sz="1800" dirty="0" smtClean="0">
              <a:solidFill>
                <a:schemeClr val="bg2"/>
              </a:solidFill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800" dirty="0" smtClean="0">
                <a:solidFill>
                  <a:schemeClr val="bg2"/>
                </a:solidFill>
                <a:ea typeface="Calibri" pitchFamily="34" charset="0"/>
                <a:cs typeface="Times New Roman" pitchFamily="18" charset="0"/>
              </a:rPr>
              <a:t>c</a:t>
            </a:r>
            <a:r>
              <a:rPr lang="fr-FR" sz="1800" dirty="0" smtClean="0">
                <a:solidFill>
                  <a:schemeClr val="bg2"/>
                </a:solidFill>
                <a:ea typeface="Calibri" pitchFamily="34" charset="0"/>
                <a:cs typeface="Times New Roman" pitchFamily="18" charset="0"/>
              </a:rPr>
              <a:t>) L’ensemble </a:t>
            </a:r>
            <a:r>
              <a:rPr lang="fr-FR" sz="1800" dirty="0" smtClean="0">
                <a:solidFill>
                  <a:schemeClr val="bg2"/>
                </a:solidFill>
                <a:ea typeface="Calibri" pitchFamily="34" charset="0"/>
                <a:cs typeface="Times New Roman" pitchFamily="18" charset="0"/>
              </a:rPr>
              <a:t>des activités sportives pratiquées par les personnes invalides.</a:t>
            </a:r>
            <a:endParaRPr lang="ru-RU" sz="1800" dirty="0" smtClean="0">
              <a:solidFill>
                <a:schemeClr val="bg2"/>
              </a:solidFill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800" dirty="0" smtClean="0">
                <a:solidFill>
                  <a:schemeClr val="bg2"/>
                </a:solidFill>
                <a:ea typeface="Calibri" pitchFamily="34" charset="0"/>
                <a:cs typeface="Times New Roman" pitchFamily="18" charset="0"/>
              </a:rPr>
              <a:t>d) Le traitement medical</a:t>
            </a:r>
            <a:endParaRPr lang="ru-RU" sz="1800" dirty="0" smtClean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0" name="Стрелка влево 79"/>
          <p:cNvSpPr/>
          <p:nvPr/>
        </p:nvSpPr>
        <p:spPr>
          <a:xfrm>
            <a:off x="2665411" y="1169108"/>
            <a:ext cx="928694" cy="236622"/>
          </a:xfrm>
          <a:prstGeom prst="lef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7957" y="0"/>
            <a:ext cx="51640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chemeClr val="bg2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Trouvez</a:t>
            </a:r>
            <a:r>
              <a:rPr lang="en-US" sz="2800" dirty="0" smtClean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 la bonne </a:t>
            </a:r>
            <a:r>
              <a:rPr lang="fr-FR" sz="2800" dirty="0" smtClean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réponse</a:t>
            </a:r>
            <a:r>
              <a:rPr lang="en-US" sz="1200" dirty="0" smtClean="0">
                <a:solidFill>
                  <a:schemeClr val="bg2"/>
                </a:solidFill>
                <a:ea typeface="Calibri" pitchFamily="34" charset="0"/>
                <a:cs typeface="Times New Roman" pitchFamily="18" charset="0"/>
              </a:rPr>
              <a:t>: </a:t>
            </a:r>
            <a:endParaRPr lang="ru-RU" sz="1200" dirty="0" smtClean="0">
              <a:solidFill>
                <a:schemeClr val="bg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3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Заголовок 30"/>
          <p:cNvSpPr>
            <a:spLocks noGrp="1"/>
          </p:cNvSpPr>
          <p:nvPr>
            <p:ph type="title"/>
          </p:nvPr>
        </p:nvSpPr>
        <p:spPr>
          <a:xfrm>
            <a:off x="307957" y="132269"/>
            <a:ext cx="5376723" cy="38626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Activités </a:t>
            </a:r>
            <a:r>
              <a:rPr lang="fr-FR" dirty="0" smtClean="0"/>
              <a:t>pour </a:t>
            </a:r>
            <a:r>
              <a:rPr lang="fr-FR" dirty="0" smtClean="0"/>
              <a:t>le travail indépendant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07956" y="548474"/>
            <a:ext cx="545149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 smtClean="0">
                <a:solidFill>
                  <a:schemeClr val="bg2"/>
                </a:solidFill>
              </a:rPr>
              <a:t>Faites des phrases en utilisant les mots et expressions suivants.</a:t>
            </a:r>
            <a:br>
              <a:rPr lang="fr-FR" sz="1800" b="1" dirty="0" smtClean="0">
                <a:solidFill>
                  <a:schemeClr val="bg2"/>
                </a:solidFill>
              </a:rPr>
            </a:br>
            <a:r>
              <a:rPr lang="fr-FR" sz="1800" b="1" dirty="0" smtClean="0">
                <a:solidFill>
                  <a:schemeClr val="bg2"/>
                </a:solidFill>
              </a:rPr>
              <a:t>Dites, dans quels cas on peut...</a:t>
            </a:r>
            <a:br>
              <a:rPr lang="fr-FR" sz="1800" b="1" dirty="0" smtClean="0">
                <a:solidFill>
                  <a:schemeClr val="bg2"/>
                </a:solidFill>
              </a:rPr>
            </a:br>
            <a:r>
              <a:rPr lang="fr-FR" sz="1800" dirty="0" smtClean="0">
                <a:solidFill>
                  <a:schemeClr val="bg2"/>
                </a:solidFill>
              </a:rPr>
              <a:t>avoir une aspiration diffcile,</a:t>
            </a:r>
            <a:br>
              <a:rPr lang="fr-FR" sz="1800" dirty="0" smtClean="0">
                <a:solidFill>
                  <a:schemeClr val="bg2"/>
                </a:solidFill>
              </a:rPr>
            </a:br>
            <a:r>
              <a:rPr lang="fr-FR" sz="1800" dirty="0" smtClean="0">
                <a:solidFill>
                  <a:schemeClr val="bg2"/>
                </a:solidFill>
              </a:rPr>
              <a:t>éternuer à tout moment,</a:t>
            </a:r>
            <a:br>
              <a:rPr lang="fr-FR" sz="1800" dirty="0" smtClean="0">
                <a:solidFill>
                  <a:schemeClr val="bg2"/>
                </a:solidFill>
              </a:rPr>
            </a:br>
            <a:r>
              <a:rPr lang="fr-FR" sz="1800" dirty="0" smtClean="0">
                <a:solidFill>
                  <a:schemeClr val="bg2"/>
                </a:solidFill>
              </a:rPr>
              <a:t>avoir mal à la tête,</a:t>
            </a:r>
            <a:br>
              <a:rPr lang="fr-FR" sz="1800" dirty="0" smtClean="0">
                <a:solidFill>
                  <a:schemeClr val="bg2"/>
                </a:solidFill>
              </a:rPr>
            </a:br>
            <a:r>
              <a:rPr lang="fr-FR" sz="1800" dirty="0" smtClean="0">
                <a:solidFill>
                  <a:schemeClr val="bg2"/>
                </a:solidFill>
              </a:rPr>
              <a:t>avoir mal à la gorge,</a:t>
            </a:r>
            <a:br>
              <a:rPr lang="fr-FR" sz="1800" dirty="0" smtClean="0">
                <a:solidFill>
                  <a:schemeClr val="bg2"/>
                </a:solidFill>
              </a:rPr>
            </a:br>
            <a:r>
              <a:rPr lang="fr-FR" sz="1800" dirty="0" smtClean="0">
                <a:solidFill>
                  <a:schemeClr val="bg2"/>
                </a:solidFill>
              </a:rPr>
              <a:t>se sentir fèvreux,</a:t>
            </a:r>
            <a:br>
              <a:rPr lang="fr-FR" sz="1800" dirty="0" smtClean="0">
                <a:solidFill>
                  <a:schemeClr val="bg2"/>
                </a:solidFill>
              </a:rPr>
            </a:br>
            <a:r>
              <a:rPr lang="fr-FR" sz="1800" dirty="0" smtClean="0">
                <a:solidFill>
                  <a:schemeClr val="bg2"/>
                </a:solidFill>
              </a:rPr>
              <a:t>avoir des frissons</a:t>
            </a:r>
            <a:r>
              <a:rPr lang="fr-FR" sz="1800" dirty="0" smtClean="0">
                <a:solidFill>
                  <a:schemeClr val="bg2"/>
                </a:solidFill>
              </a:rPr>
              <a:t>,</a:t>
            </a:r>
            <a:endParaRPr lang="ru-RU" sz="1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82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666" y="-12773"/>
            <a:ext cx="5758784" cy="481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600"/>
          </a:p>
        </p:txBody>
      </p:sp>
      <p:sp>
        <p:nvSpPr>
          <p:cNvPr id="3" name="Прямоугольник 2"/>
          <p:cNvSpPr/>
          <p:nvPr/>
        </p:nvSpPr>
        <p:spPr>
          <a:xfrm>
            <a:off x="778919" y="699586"/>
            <a:ext cx="4260615" cy="1283034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4000" b="1" dirty="0" smtClean="0">
                <a:solidFill>
                  <a:schemeClr val="bg1"/>
                </a:solidFill>
                <a:latin typeface="Arial" charset="0"/>
              </a:rPr>
              <a:t>Merci pour votre attention!!!</a:t>
            </a:r>
            <a:endParaRPr lang="ru-RU" sz="40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368292" y="48408"/>
            <a:ext cx="46545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</a:rPr>
              <a:t>Pour fixer le vocabulaire</a:t>
            </a:r>
            <a:r>
              <a:rPr lang="fr-FR" sz="2800" dirty="0" smtClean="0">
                <a:solidFill>
                  <a:schemeClr val="bg1"/>
                </a:solidFill>
              </a:rPr>
              <a:t> </a:t>
            </a:r>
            <a:br>
              <a:rPr lang="fr-FR" sz="2800" dirty="0" smtClean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65081" y="477036"/>
            <a:ext cx="5429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2"/>
                </a:solidFill>
              </a:rPr>
              <a:t>Apprenez à utiliser ces mots en parlant de la </a:t>
            </a:r>
            <a:r>
              <a:rPr lang="fr-FR" sz="2000" b="1" dirty="0" smtClean="0">
                <a:solidFill>
                  <a:schemeClr val="tx2"/>
                </a:solidFill>
              </a:rPr>
              <a:t>santé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14314" y="1224014"/>
            <a:ext cx="63087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 smtClean="0">
                <a:solidFill>
                  <a:schemeClr val="bg1"/>
                </a:solidFill>
              </a:rPr>
              <a:t>Handisport: </a:t>
            </a:r>
            <a:r>
              <a:rPr lang="fr-FR" sz="1800" dirty="0" smtClean="0">
                <a:solidFill>
                  <a:schemeClr val="bg1"/>
                </a:solidFill>
              </a:rPr>
              <a:t>(n.m) Ensemble des activités sportives pratiquées par les personnes invalides. </a:t>
            </a:r>
            <a:br>
              <a:rPr lang="fr-FR" sz="1800" dirty="0" smtClean="0">
                <a:solidFill>
                  <a:schemeClr val="bg1"/>
                </a:solidFill>
              </a:rPr>
            </a:br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40962" name="Picture 2" descr="Athlétisme | Handisport.or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4241" y="1633380"/>
            <a:ext cx="3571900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/>
          <p:cNvSpPr/>
          <p:nvPr/>
        </p:nvSpPr>
        <p:spPr>
          <a:xfrm>
            <a:off x="379395" y="551332"/>
            <a:ext cx="5143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000000"/>
                </a:solidFill>
              </a:rPr>
              <a:t>Blessé: </a:t>
            </a:r>
            <a:r>
              <a:rPr lang="fr-FR" sz="2000" dirty="0" smtClean="0">
                <a:solidFill>
                  <a:srgbClr val="000000"/>
                </a:solidFill>
              </a:rPr>
              <a:t>(ici, n.m) Personne accidentée, qui a reçu une </a:t>
            </a:r>
            <a:r>
              <a:rPr lang="fr-FR" sz="2000" dirty="0" smtClean="0">
                <a:solidFill>
                  <a:srgbClr val="000000"/>
                </a:solidFill>
              </a:rPr>
              <a:t>blessure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39938" name="Picture 2" descr="Suis-je responsable si quelqu'un se blesse dans ma propriété? |  generations-plus.c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9063" y="1265257"/>
            <a:ext cx="3422298" cy="17835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/>
          <p:cNvSpPr/>
          <p:nvPr/>
        </p:nvSpPr>
        <p:spPr>
          <a:xfrm>
            <a:off x="165081" y="566572"/>
            <a:ext cx="5429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000000"/>
                </a:solidFill>
              </a:rPr>
              <a:t>Paralysé: </a:t>
            </a:r>
            <a:r>
              <a:rPr lang="fr-FR" sz="2000" dirty="0" smtClean="0">
                <a:solidFill>
                  <a:srgbClr val="000000"/>
                </a:solidFill>
              </a:rPr>
              <a:t>(adj) Qui ne peut pas bouger le corps ou une partie du corps</a:t>
            </a:r>
            <a:r>
              <a:rPr lang="fr-FR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38914" name="Picture 2" descr="Paralysé, un homme a réussi à se servir de son bras grâce à des implan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9527" y="1285093"/>
            <a:ext cx="2706969" cy="1835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93643" y="499896"/>
            <a:ext cx="56658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Rééducation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(n.f) Ensemble des techniques utilisées pour retrouver l’usage d’un membre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866" name="AutoShape 2" descr="Cabinet de rééducation fonctionnelle et de remise en forme Moudjeber -  Services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8" name="AutoShape 4" descr="Cabinet de rééducation fonctionnelle et de remise en forme Moudjeber -  Services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0" name="AutoShape 6" descr="Cabinet de rééducation fonctionnelle et de remise en forme Moudjeber -  Services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2" name="AutoShape 8" descr="Cabinet de rééducation fonctionnelle et de remise en forme Moudjeber -  Services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73" name="Picture 9"/>
          <p:cNvPicPr>
            <a:picLocks noChangeAspect="1" noChangeArrowheads="1"/>
          </p:cNvPicPr>
          <p:nvPr/>
        </p:nvPicPr>
        <p:blipFill>
          <a:blip r:embed="rId2"/>
          <a:srcRect l="53255" r="3402" b="9395"/>
          <a:stretch>
            <a:fillRect/>
          </a:stretch>
        </p:blipFill>
        <p:spPr bwMode="auto">
          <a:xfrm>
            <a:off x="1867873" y="1332012"/>
            <a:ext cx="1940545" cy="1788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65081" y="551332"/>
            <a:ext cx="5429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000000"/>
                </a:solidFill>
              </a:rPr>
              <a:t>Handicapé: </a:t>
            </a:r>
            <a:r>
              <a:rPr lang="fr-FR" sz="2000" dirty="0" smtClean="0">
                <a:solidFill>
                  <a:srgbClr val="000000"/>
                </a:solidFill>
              </a:rPr>
              <a:t>(ici, n.m) Personne atteinte d’une défcience physique ou mentale</a:t>
            </a:r>
            <a:r>
              <a:rPr lang="fr-FR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35842" name="Picture 2" descr="Enfant handicapé | CN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8089" y="1292243"/>
            <a:ext cx="2998440" cy="1685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944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833" y="613109"/>
            <a:ext cx="4786346" cy="2507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8" name="Прямоугольник 57"/>
          <p:cNvSpPr/>
          <p:nvPr/>
        </p:nvSpPr>
        <p:spPr>
          <a:xfrm>
            <a:off x="575470" y="48408"/>
            <a:ext cx="47331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</a:rPr>
              <a:t>A retenir</a:t>
            </a:r>
            <a:r>
              <a:rPr lang="fr-FR" sz="2800" b="1" dirty="0" smtClean="0">
                <a:solidFill>
                  <a:schemeClr val="bg1"/>
                </a:solidFill>
              </a:rPr>
              <a:t>!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54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Box 117"/>
          <p:cNvSpPr txBox="1"/>
          <p:nvPr/>
        </p:nvSpPr>
        <p:spPr>
          <a:xfrm>
            <a:off x="56198" y="639623"/>
            <a:ext cx="56658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Lisez</a:t>
            </a:r>
            <a:r>
              <a:rPr lang="en-US" sz="2000" dirty="0" smtClean="0">
                <a:solidFill>
                  <a:srgbClr val="000000"/>
                </a:solidFill>
              </a:rPr>
              <a:t> les </a:t>
            </a:r>
            <a:r>
              <a:rPr lang="en-US" sz="2000" dirty="0" err="1" smtClean="0">
                <a:solidFill>
                  <a:srgbClr val="000000"/>
                </a:solidFill>
              </a:rPr>
              <a:t>proverbes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suivants</a:t>
            </a:r>
            <a:r>
              <a:rPr lang="en-US" sz="2000" dirty="0" smtClean="0">
                <a:solidFill>
                  <a:srgbClr val="000000"/>
                </a:solidFill>
              </a:rPr>
              <a:t> et </a:t>
            </a:r>
            <a:r>
              <a:rPr lang="en-US" sz="2000" dirty="0" err="1" smtClean="0">
                <a:solidFill>
                  <a:srgbClr val="000000"/>
                </a:solidFill>
              </a:rPr>
              <a:t>donnez</a:t>
            </a:r>
            <a:r>
              <a:rPr lang="en-US" sz="2000" dirty="0" smtClean="0">
                <a:solidFill>
                  <a:srgbClr val="000000"/>
                </a:solidFill>
              </a:rPr>
              <a:t> les </a:t>
            </a:r>
            <a:r>
              <a:rPr lang="en-US" sz="2000" dirty="0" err="1" smtClean="0">
                <a:solidFill>
                  <a:srgbClr val="000000"/>
                </a:solidFill>
              </a:rPr>
              <a:t>équivalents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dans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votre</a:t>
            </a:r>
            <a:r>
              <a:rPr lang="en-US" sz="2000" dirty="0" smtClean="0">
                <a:solidFill>
                  <a:srgbClr val="000000"/>
                </a:solidFill>
              </a:rPr>
              <a:t> langue. </a:t>
            </a:r>
            <a:r>
              <a:rPr lang="en-US" sz="2000" dirty="0" err="1" smtClean="0">
                <a:solidFill>
                  <a:srgbClr val="000000"/>
                </a:solidFill>
              </a:rPr>
              <a:t>Où</a:t>
            </a:r>
            <a:r>
              <a:rPr lang="en-US" sz="2000" dirty="0" smtClean="0">
                <a:solidFill>
                  <a:srgbClr val="000000"/>
                </a:solidFill>
              </a:rPr>
              <a:t> et </a:t>
            </a:r>
            <a:r>
              <a:rPr lang="en-US" sz="2000" dirty="0" err="1" smtClean="0">
                <a:solidFill>
                  <a:srgbClr val="000000"/>
                </a:solidFill>
              </a:rPr>
              <a:t>dans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quels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cas</a:t>
            </a:r>
            <a:r>
              <a:rPr lang="en-US" sz="2000" dirty="0" smtClean="0">
                <a:solidFill>
                  <a:srgbClr val="000000"/>
                </a:solidFill>
              </a:rPr>
              <a:t> on les </a:t>
            </a:r>
            <a:r>
              <a:rPr lang="en-US" sz="2000" dirty="0" err="1" smtClean="0">
                <a:solidFill>
                  <a:srgbClr val="000000"/>
                </a:solidFill>
              </a:rPr>
              <a:t>utilise</a:t>
            </a:r>
            <a:r>
              <a:rPr lang="en-US" sz="2000" dirty="0" smtClean="0">
                <a:solidFill>
                  <a:srgbClr val="000000"/>
                </a:solidFill>
              </a:rPr>
              <a:t>? </a:t>
            </a:r>
            <a:r>
              <a:rPr lang="en-US" sz="2000" dirty="0" err="1" smtClean="0">
                <a:solidFill>
                  <a:srgbClr val="000000"/>
                </a:solidFill>
              </a:rPr>
              <a:t>Donnez</a:t>
            </a:r>
            <a:r>
              <a:rPr lang="en-US" sz="2000" dirty="0" smtClean="0">
                <a:solidFill>
                  <a:srgbClr val="000000"/>
                </a:solidFill>
              </a:rPr>
              <a:t> des </a:t>
            </a:r>
            <a:r>
              <a:rPr lang="en-US" sz="2000" dirty="0" err="1" smtClean="0">
                <a:solidFill>
                  <a:srgbClr val="000000"/>
                </a:solidFill>
              </a:rPr>
              <a:t>exemples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1894881" y="10308"/>
            <a:ext cx="15215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</a:rPr>
              <a:t>Activités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142876" y="1814782"/>
            <a:ext cx="5473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000000"/>
                </a:solidFill>
              </a:rPr>
              <a:t>Le Kourach ne choisit pas l’âge</a:t>
            </a:r>
            <a:r>
              <a:rPr lang="fr-FR" sz="2000" b="1" dirty="0" smtClean="0">
                <a:solidFill>
                  <a:srgbClr val="000000"/>
                </a:solidFill>
              </a:rPr>
              <a:t>.</a:t>
            </a:r>
            <a:endParaRPr lang="ru-RU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151294</TotalTime>
  <Words>755</Words>
  <Application>Microsoft Office PowerPoint</Application>
  <PresentationFormat>Произвольный</PresentationFormat>
  <Paragraphs>75</Paragraphs>
  <Slides>24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10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5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Объект упаковщика для оболочки</vt:lpstr>
      <vt:lpstr>Français</vt:lpstr>
      <vt:lpstr>Plan de la leçon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Activités pour le travail indépendant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1492</cp:revision>
  <dcterms:created xsi:type="dcterms:W3CDTF">2014-10-08T23:03:32Z</dcterms:created>
  <dcterms:modified xsi:type="dcterms:W3CDTF">2020-10-28T16:58:15Z</dcterms:modified>
</cp:coreProperties>
</file>