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3.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4.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5.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6.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7.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theme/theme8.xml" ContentType="application/vnd.openxmlformats-officedocument.theme+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theme/theme9.xml" ContentType="application/vnd.openxmlformats-officedocument.theme+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898" r:id="rId3"/>
    <p:sldMasterId id="2147483957" r:id="rId4"/>
    <p:sldMasterId id="2147484016" r:id="rId5"/>
    <p:sldMasterId id="2147484075" r:id="rId6"/>
    <p:sldMasterId id="2147484134" r:id="rId7"/>
    <p:sldMasterId id="2147484193" r:id="rId8"/>
    <p:sldMasterId id="2147484252" r:id="rId9"/>
    <p:sldMasterId id="2147484311" r:id="rId10"/>
  </p:sldMasterIdLst>
  <p:notesMasterIdLst>
    <p:notesMasterId r:id="rId29"/>
  </p:notesMasterIdLst>
  <p:sldIdLst>
    <p:sldId id="1406" r:id="rId11"/>
    <p:sldId id="1402" r:id="rId12"/>
    <p:sldId id="1366" r:id="rId13"/>
    <p:sldId id="262" r:id="rId14"/>
    <p:sldId id="1357" r:id="rId15"/>
    <p:sldId id="1363" r:id="rId16"/>
    <p:sldId id="1360" r:id="rId17"/>
    <p:sldId id="1364" r:id="rId18"/>
    <p:sldId id="1370" r:id="rId19"/>
    <p:sldId id="1372" r:id="rId20"/>
    <p:sldId id="1373" r:id="rId21"/>
    <p:sldId id="1374" r:id="rId22"/>
    <p:sldId id="1375" r:id="rId23"/>
    <p:sldId id="1376" r:id="rId24"/>
    <p:sldId id="1380" r:id="rId25"/>
    <p:sldId id="1379" r:id="rId26"/>
    <p:sldId id="1381" r:id="rId27"/>
    <p:sldId id="1404" r:id="rId28"/>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406"/>
            <p14:sldId id="1402"/>
            <p14:sldId id="1366"/>
            <p14:sldId id="262"/>
            <p14:sldId id="1357"/>
            <p14:sldId id="1363"/>
            <p14:sldId id="1360"/>
            <p14:sldId id="1364"/>
            <p14:sldId id="1370"/>
            <p14:sldId id="1372"/>
            <p14:sldId id="1373"/>
            <p14:sldId id="1374"/>
            <p14:sldId id="1375"/>
            <p14:sldId id="1376"/>
            <p14:sldId id="1380"/>
            <p14:sldId id="1379"/>
            <p14:sldId id="1381"/>
            <p14:sldId id="1404"/>
          </p14:sldIdLst>
        </p14:section>
        <p14:section name="Custom icons" id="{AE7553D5-C09E-4928-A948-69A0E1F717F4}">
          <p14:sldIdLst/>
        </p14:section>
      </p14:sectionLst>
    </p:ext>
    <p:ext uri="{EFAFB233-063F-42B5-8137-9DF3F51BA10A}">
      <p15:sldGuideLst xmlns:p15="http://schemas.microsoft.com/office/powerpoint/2012/main" xmlns="">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p15="http://schemas.microsoft.com/office/powerpoint/2012/main" xmlns=""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DDDD"/>
    <a:srgbClr val="B2B2B2"/>
    <a:srgbClr val="FFFFFF"/>
    <a:srgbClr val="808080"/>
    <a:srgbClr val="5F5F5F"/>
    <a:srgbClr val="C0C0C0"/>
    <a:srgbClr val="7F7F7F"/>
    <a:srgbClr val="328682"/>
    <a:srgbClr val="327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4" autoAdjust="0"/>
    <p:restoredTop sz="95491" autoAdjust="0"/>
  </p:normalViewPr>
  <p:slideViewPr>
    <p:cSldViewPr snapToObjects="1">
      <p:cViewPr>
        <p:scale>
          <a:sx n="165" d="100"/>
          <a:sy n="165" d="100"/>
        </p:scale>
        <p:origin x="-444" y="204"/>
      </p:cViewPr>
      <p:guideLst>
        <p:guide orient="horz" pos="742"/>
        <p:guide orient="horz" pos="517"/>
        <p:guide pos="1882"/>
        <p:guide pos="1568"/>
      </p:guideLst>
    </p:cSldViewPr>
  </p:slid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D5FEC-63A2-9D4D-81EE-BFF0139871ED}" type="doc">
      <dgm:prSet loTypeId="urn:microsoft.com/office/officeart/2005/8/layout/matrix2" loCatId="" qsTypeId="urn:microsoft.com/office/officeart/2005/8/quickstyle/simple4" qsCatId="simple" csTypeId="urn:microsoft.com/office/officeart/2005/8/colors/accent1_2" csCatId="accent1" phldr="1"/>
      <dgm:spPr/>
      <dgm:t>
        <a:bodyPr/>
        <a:lstStyle/>
        <a:p>
          <a:endParaRPr lang="en-US"/>
        </a:p>
      </dgm:t>
    </dgm:pt>
    <dgm:pt modelId="{94E8BF00-AB4E-F948-9A47-993CC24BBA91}">
      <dgm:prSet phldrT="[Text]" custT="1"/>
      <dgm:spPr>
        <a:xfrm>
          <a:off x="1155489" y="156385"/>
          <a:ext cx="863917" cy="863917"/>
        </a:xfrm>
        <a:gradFill flip="none" rotWithShape="1">
          <a:gsLst>
            <a:gs pos="0">
              <a:srgbClr val="51C3CA"/>
            </a:gs>
            <a:gs pos="100000">
              <a:srgbClr val="1AA5BD"/>
            </a:gs>
          </a:gsLst>
          <a:lin ang="5400000" scaled="0"/>
          <a:tileRect/>
        </a:gradFill>
        <a:ln>
          <a:noFill/>
        </a:ln>
        <a:effectLst/>
      </dgm:spPr>
      <dgm:t>
        <a:bodyPr/>
        <a:lstStyle/>
        <a:p>
          <a:pPr>
            <a:buNone/>
          </a:pPr>
          <a:r>
            <a:rPr lang="fr-FR" sz="1600" b="1" i="0" dirty="0" smtClean="0">
              <a:latin typeface="Arial" pitchFamily="34" charset="0"/>
              <a:cs typeface="Arial" pitchFamily="34" charset="0"/>
            </a:rPr>
            <a:t>Déscolari-sation des enfants</a:t>
          </a:r>
          <a:endParaRPr lang="en-US" sz="1600" dirty="0">
            <a:solidFill>
              <a:srgbClr val="FFFFFF"/>
            </a:solidFill>
            <a:latin typeface="Arial" pitchFamily="34" charset="0"/>
            <a:ea typeface="+mn-ea"/>
            <a:cs typeface="Arial" pitchFamily="34" charset="0"/>
          </a:endParaRPr>
        </a:p>
      </dgm:t>
    </dgm:pt>
    <dgm:pt modelId="{90D791A2-C980-C748-BABC-B07CD36AD28B}" type="parTrans" cxnId="{6DFD6117-CFBB-D941-8E40-E9C2F9B78605}">
      <dgm:prSet/>
      <dgm:spPr/>
      <dgm:t>
        <a:bodyPr/>
        <a:lstStyle/>
        <a:p>
          <a:endParaRPr lang="en-US"/>
        </a:p>
      </dgm:t>
    </dgm:pt>
    <dgm:pt modelId="{1D18B10C-52CC-734A-BFAE-CDBA17B4215F}" type="sibTrans" cxnId="{6DFD6117-CFBB-D941-8E40-E9C2F9B78605}">
      <dgm:prSet/>
      <dgm:spPr/>
      <dgm:t>
        <a:bodyPr/>
        <a:lstStyle/>
        <a:p>
          <a:endParaRPr lang="en-US"/>
        </a:p>
      </dgm:t>
    </dgm:pt>
    <dgm:pt modelId="{67CF41B4-33FA-2047-BF0F-004FEC6D6678}">
      <dgm:prSet phldrT="[Text]" custT="1"/>
      <dgm:spPr>
        <a:xfrm>
          <a:off x="140386" y="156385"/>
          <a:ext cx="863917" cy="863917"/>
        </a:xfrm>
        <a:gradFill flip="none" rotWithShape="1">
          <a:gsLst>
            <a:gs pos="0">
              <a:srgbClr val="51C3CA"/>
            </a:gs>
            <a:gs pos="100000">
              <a:srgbClr val="1AA5BD"/>
            </a:gs>
          </a:gsLst>
          <a:lin ang="5400000" scaled="0"/>
          <a:tileRect/>
        </a:gradFill>
        <a:ln>
          <a:noFill/>
        </a:ln>
        <a:effectLst/>
      </dgm:spPr>
      <dgm:t>
        <a:bodyPr/>
        <a:lstStyle/>
        <a:p>
          <a:pPr>
            <a:buNone/>
          </a:pPr>
          <a:endParaRPr lang="en-US" sz="1200" dirty="0">
            <a:solidFill>
              <a:srgbClr val="FFFFFF"/>
            </a:solidFill>
            <a:latin typeface="Arial" panose="020B0604020202020204" pitchFamily="34" charset="0"/>
            <a:ea typeface="+mn-ea"/>
            <a:cs typeface="Arial" panose="020B0604020202020204" pitchFamily="34" charset="0"/>
          </a:endParaRPr>
        </a:p>
      </dgm:t>
    </dgm:pt>
    <dgm:pt modelId="{372E4411-D332-5549-8359-29D05D38B148}" type="parTrans" cxnId="{5DD034AB-69C6-B94A-934B-E2FD6823FFEA}">
      <dgm:prSet/>
      <dgm:spPr/>
      <dgm:t>
        <a:bodyPr/>
        <a:lstStyle/>
        <a:p>
          <a:endParaRPr lang="en-US"/>
        </a:p>
      </dgm:t>
    </dgm:pt>
    <dgm:pt modelId="{12BBBEC7-7988-0647-8698-0C338D0677E8}" type="sibTrans" cxnId="{5DD034AB-69C6-B94A-934B-E2FD6823FFEA}">
      <dgm:prSet/>
      <dgm:spPr/>
      <dgm:t>
        <a:bodyPr/>
        <a:lstStyle/>
        <a:p>
          <a:endParaRPr lang="en-US"/>
        </a:p>
      </dgm:t>
    </dgm:pt>
    <dgm:pt modelId="{B3878C2E-FC7B-8D4B-88BE-BA929347E9F7}">
      <dgm:prSet phldrT="[Text]" custT="1"/>
      <dgm:spPr>
        <a:xfrm>
          <a:off x="140386" y="1171488"/>
          <a:ext cx="863917" cy="863917"/>
        </a:xfrm>
        <a:gradFill flip="none" rotWithShape="1">
          <a:gsLst>
            <a:gs pos="0">
              <a:srgbClr val="0097B7"/>
            </a:gs>
            <a:gs pos="100000">
              <a:srgbClr val="0086AC"/>
            </a:gs>
          </a:gsLst>
          <a:lin ang="5400000" scaled="0"/>
          <a:tileRect/>
        </a:gradFill>
        <a:ln>
          <a:noFill/>
        </a:ln>
        <a:effectLst/>
      </dgm:spPr>
      <dgm:t>
        <a:bodyPr/>
        <a:lstStyle/>
        <a:p>
          <a:pPr>
            <a:buNone/>
          </a:pPr>
          <a:r>
            <a:rPr lang="fr-FR" sz="1600" b="1" i="0" dirty="0" smtClean="0">
              <a:latin typeface="Arial" pitchFamily="34" charset="0"/>
              <a:cs typeface="Arial" pitchFamily="34" charset="0"/>
            </a:rPr>
            <a:t>Baisse  des produc-tions agricoles</a:t>
          </a:r>
          <a:endParaRPr lang="en-US" sz="1600" dirty="0">
            <a:solidFill>
              <a:srgbClr val="FFFFFF"/>
            </a:solidFill>
            <a:latin typeface="Arial" pitchFamily="34" charset="0"/>
            <a:ea typeface="+mn-ea"/>
            <a:cs typeface="Arial" pitchFamily="34" charset="0"/>
          </a:endParaRPr>
        </a:p>
      </dgm:t>
    </dgm:pt>
    <dgm:pt modelId="{654B6E24-65BD-7245-85A1-79E348C10C66}" type="parTrans" cxnId="{4B1639A1-CDFC-B64F-B42A-5909E50F967C}">
      <dgm:prSet/>
      <dgm:spPr/>
      <dgm:t>
        <a:bodyPr/>
        <a:lstStyle/>
        <a:p>
          <a:endParaRPr lang="en-US"/>
        </a:p>
      </dgm:t>
    </dgm:pt>
    <dgm:pt modelId="{E77E004E-453E-EF4E-A310-74A70CE32FD6}" type="sibTrans" cxnId="{4B1639A1-CDFC-B64F-B42A-5909E50F967C}">
      <dgm:prSet/>
      <dgm:spPr/>
      <dgm:t>
        <a:bodyPr/>
        <a:lstStyle/>
        <a:p>
          <a:endParaRPr lang="en-US"/>
        </a:p>
      </dgm:t>
    </dgm:pt>
    <dgm:pt modelId="{A011FD10-AB94-1D44-9D12-142619B2F0E5}">
      <dgm:prSet phldrT="[Text]" custT="1"/>
      <dgm:spPr>
        <a:xfrm>
          <a:off x="1155489" y="1171488"/>
          <a:ext cx="863917" cy="863917"/>
        </a:xfrm>
        <a:prstGeom prst="rect">
          <a:avLst/>
        </a:prstGeom>
        <a:gradFill flip="none" rotWithShape="1">
          <a:gsLst>
            <a:gs pos="0">
              <a:srgbClr val="0097B7"/>
            </a:gs>
            <a:gs pos="100000">
              <a:srgbClr val="0086AC"/>
            </a:gs>
          </a:gsLst>
          <a:lin ang="5400000" scaled="0"/>
          <a:tileRect/>
        </a:gradFill>
        <a:ln>
          <a:noFill/>
        </a:ln>
        <a:effectLst/>
      </dgm:spPr>
      <dgm:t>
        <a:bodyPr/>
        <a:lstStyle/>
        <a:p>
          <a:endParaRPr lang="ru-RU" dirty="0"/>
        </a:p>
      </dgm:t>
    </dgm:pt>
    <dgm:pt modelId="{E38718DC-9268-2949-87E7-FABCF874360D}" type="parTrans" cxnId="{92C5084D-9DA2-9E48-AB55-4780F7435ECC}">
      <dgm:prSet/>
      <dgm:spPr/>
      <dgm:t>
        <a:bodyPr/>
        <a:lstStyle/>
        <a:p>
          <a:endParaRPr lang="en-US"/>
        </a:p>
      </dgm:t>
    </dgm:pt>
    <dgm:pt modelId="{0C61320D-F79A-6D4E-82C0-B1E94E5B3F46}" type="sibTrans" cxnId="{92C5084D-9DA2-9E48-AB55-4780F7435ECC}">
      <dgm:prSet/>
      <dgm:spPr/>
      <dgm:t>
        <a:bodyPr/>
        <a:lstStyle/>
        <a:p>
          <a:endParaRPr lang="en-US"/>
        </a:p>
      </dgm:t>
    </dgm:pt>
    <dgm:pt modelId="{182D368F-CD09-4D27-96DA-25A71EF386AE}">
      <dgm:prSet custT="1"/>
      <dgm:spPr/>
      <dgm:t>
        <a:bodyPr/>
        <a:lstStyle/>
        <a:p>
          <a:r>
            <a:rPr lang="fr-FR" sz="1800" b="1" i="0" dirty="0" smtClean="0">
              <a:latin typeface="Arial" pitchFamily="34" charset="0"/>
              <a:cs typeface="Arial" pitchFamily="34" charset="0"/>
            </a:rPr>
            <a:t>Maladies  à répétition</a:t>
          </a:r>
          <a:endParaRPr lang="fr-FR" sz="1800" dirty="0">
            <a:latin typeface="Arial" pitchFamily="34" charset="0"/>
            <a:cs typeface="Arial" pitchFamily="34" charset="0"/>
          </a:endParaRPr>
        </a:p>
      </dgm:t>
    </dgm:pt>
    <dgm:pt modelId="{06BA0E06-B41B-425E-B060-9A74AE3BD5B0}" type="parTrans" cxnId="{E3F60B91-D287-462B-B8CF-CA083A1EBED2}">
      <dgm:prSet/>
      <dgm:spPr/>
      <dgm:t>
        <a:bodyPr/>
        <a:lstStyle/>
        <a:p>
          <a:endParaRPr lang="ru-RU"/>
        </a:p>
      </dgm:t>
    </dgm:pt>
    <dgm:pt modelId="{C55A7C07-4CD5-436D-A650-0DD543A79363}" type="sibTrans" cxnId="{E3F60B91-D287-462B-B8CF-CA083A1EBED2}">
      <dgm:prSet/>
      <dgm:spPr/>
      <dgm:t>
        <a:bodyPr/>
        <a:lstStyle/>
        <a:p>
          <a:endParaRPr lang="ru-RU"/>
        </a:p>
      </dgm:t>
    </dgm:pt>
    <dgm:pt modelId="{DF15AC77-6654-8945-BE1C-91B52A045688}" type="pres">
      <dgm:prSet presAssocID="{44CD5FEC-63A2-9D4D-81EE-BFF0139871ED}" presName="matrix" presStyleCnt="0">
        <dgm:presLayoutVars>
          <dgm:chMax val="1"/>
          <dgm:dir/>
          <dgm:resizeHandles val="exact"/>
        </dgm:presLayoutVars>
      </dgm:prSet>
      <dgm:spPr/>
      <dgm:t>
        <a:bodyPr/>
        <a:lstStyle/>
        <a:p>
          <a:endParaRPr lang="ru-RU"/>
        </a:p>
      </dgm:t>
    </dgm:pt>
    <dgm:pt modelId="{CCF46950-3CC7-1647-8986-D66AF0C30036}" type="pres">
      <dgm:prSet presAssocID="{44CD5FEC-63A2-9D4D-81EE-BFF0139871ED}" presName="axisShape" presStyleLbl="bgShp" presStyleIdx="0" presStyleCnt="1"/>
      <dgm:spPr>
        <a:xfrm>
          <a:off x="0" y="15998"/>
          <a:ext cx="2159794" cy="2159794"/>
        </a:xfrm>
        <a:prstGeom prst="quadArrow">
          <a:avLst>
            <a:gd name="adj1" fmla="val 2000"/>
            <a:gd name="adj2" fmla="val 4000"/>
            <a:gd name="adj3" fmla="val 5000"/>
          </a:avLst>
        </a:prstGeom>
        <a:solidFill>
          <a:sysClr val="window" lastClr="FFFFFF">
            <a:lumMod val="65000"/>
          </a:sysClr>
        </a:solidFill>
        <a:ln>
          <a:noFill/>
        </a:ln>
        <a:effectLst/>
      </dgm:spPr>
    </dgm:pt>
    <dgm:pt modelId="{4869DAB9-E400-284B-BA17-D97171070EA6}" type="pres">
      <dgm:prSet presAssocID="{44CD5FEC-63A2-9D4D-81EE-BFF0139871ED}" presName="rect1" presStyleLbl="node1" presStyleIdx="0" presStyleCnt="4" custScaleX="177044" custLinFactNeighborX="-32274" custLinFactNeighborY="-7215">
        <dgm:presLayoutVars>
          <dgm:chMax val="0"/>
          <dgm:chPref val="0"/>
          <dgm:bulletEnabled val="1"/>
        </dgm:presLayoutVars>
      </dgm:prSet>
      <dgm:spPr>
        <a:prstGeom prst="rect">
          <a:avLst/>
        </a:prstGeom>
      </dgm:spPr>
      <dgm:t>
        <a:bodyPr/>
        <a:lstStyle/>
        <a:p>
          <a:endParaRPr lang="ru-RU"/>
        </a:p>
      </dgm:t>
    </dgm:pt>
    <dgm:pt modelId="{02F97DDD-29D8-7341-870C-A0DFF4162F28}" type="pres">
      <dgm:prSet presAssocID="{44CD5FEC-63A2-9D4D-81EE-BFF0139871ED}" presName="rect2" presStyleLbl="node1" presStyleIdx="1" presStyleCnt="4" custScaleX="151819" custLinFactNeighborX="32274" custLinFactNeighborY="-7215">
        <dgm:presLayoutVars>
          <dgm:chMax val="0"/>
          <dgm:chPref val="0"/>
          <dgm:bulletEnabled val="1"/>
        </dgm:presLayoutVars>
      </dgm:prSet>
      <dgm:spPr>
        <a:prstGeom prst="rect">
          <a:avLst/>
        </a:prstGeom>
      </dgm:spPr>
      <dgm:t>
        <a:bodyPr/>
        <a:lstStyle/>
        <a:p>
          <a:endParaRPr lang="ru-RU"/>
        </a:p>
      </dgm:t>
    </dgm:pt>
    <dgm:pt modelId="{F28DA34A-3F78-2A49-9D10-DA63C4670857}" type="pres">
      <dgm:prSet presAssocID="{44CD5FEC-63A2-9D4D-81EE-BFF0139871ED}" presName="rect3" presStyleLbl="node1" presStyleIdx="2" presStyleCnt="4" custScaleX="173325" custScaleY="106878" custLinFactNeighborX="-32594" custLinFactNeighborY="0">
        <dgm:presLayoutVars>
          <dgm:chMax val="0"/>
          <dgm:chPref val="0"/>
          <dgm:bulletEnabled val="1"/>
        </dgm:presLayoutVars>
      </dgm:prSet>
      <dgm:spPr>
        <a:prstGeom prst="rect">
          <a:avLst/>
        </a:prstGeom>
      </dgm:spPr>
      <dgm:t>
        <a:bodyPr/>
        <a:lstStyle/>
        <a:p>
          <a:endParaRPr lang="ru-RU"/>
        </a:p>
      </dgm:t>
    </dgm:pt>
    <dgm:pt modelId="{B55C5231-3E17-204C-9BC9-20065CA52065}" type="pres">
      <dgm:prSet presAssocID="{44CD5FEC-63A2-9D4D-81EE-BFF0139871ED}" presName="rect4" presStyleLbl="node1" presStyleIdx="3" presStyleCnt="4" custScaleX="157978" custScaleY="104297" custLinFactNeighborX="29195" custLinFactNeighborY="7807">
        <dgm:presLayoutVars>
          <dgm:chMax val="0"/>
          <dgm:chPref val="0"/>
          <dgm:bulletEnabled val="1"/>
        </dgm:presLayoutVars>
      </dgm:prSet>
      <dgm:spPr>
        <a:prstGeom prst="rect">
          <a:avLst/>
        </a:prstGeom>
      </dgm:spPr>
      <dgm:t>
        <a:bodyPr/>
        <a:lstStyle/>
        <a:p>
          <a:endParaRPr lang="ru-RU"/>
        </a:p>
      </dgm:t>
    </dgm:pt>
  </dgm:ptLst>
  <dgm:cxnLst>
    <dgm:cxn modelId="{6AB9AAAE-6372-4DDB-ADA2-D9C01D7C6467}" type="presOf" srcId="{182D368F-CD09-4D27-96DA-25A71EF386AE}" destId="{02F97DDD-29D8-7341-870C-A0DFF4162F28}" srcOrd="0" destOrd="0" presId="urn:microsoft.com/office/officeart/2005/8/layout/matrix2"/>
    <dgm:cxn modelId="{6DFD6117-CFBB-D941-8E40-E9C2F9B78605}" srcId="{44CD5FEC-63A2-9D4D-81EE-BFF0139871ED}" destId="{94E8BF00-AB4E-F948-9A47-993CC24BBA91}" srcOrd="2" destOrd="0" parTransId="{90D791A2-C980-C748-BABC-B07CD36AD28B}" sibTransId="{1D18B10C-52CC-734A-BFAE-CDBA17B4215F}"/>
    <dgm:cxn modelId="{5DD034AB-69C6-B94A-934B-E2FD6823FFEA}" srcId="{44CD5FEC-63A2-9D4D-81EE-BFF0139871ED}" destId="{67CF41B4-33FA-2047-BF0F-004FEC6D6678}" srcOrd="0" destOrd="0" parTransId="{372E4411-D332-5549-8359-29D05D38B148}" sibTransId="{12BBBEC7-7988-0647-8698-0C338D0677E8}"/>
    <dgm:cxn modelId="{4B1639A1-CDFC-B64F-B42A-5909E50F967C}" srcId="{44CD5FEC-63A2-9D4D-81EE-BFF0139871ED}" destId="{B3878C2E-FC7B-8D4B-88BE-BA929347E9F7}" srcOrd="3" destOrd="0" parTransId="{654B6E24-65BD-7245-85A1-79E348C10C66}" sibTransId="{E77E004E-453E-EF4E-A310-74A70CE32FD6}"/>
    <dgm:cxn modelId="{3B983BC8-52ED-461B-A00E-4D1F947AE29A}" type="presOf" srcId="{94E8BF00-AB4E-F948-9A47-993CC24BBA91}" destId="{F28DA34A-3F78-2A49-9D10-DA63C4670857}" srcOrd="0" destOrd="0" presId="urn:microsoft.com/office/officeart/2005/8/layout/matrix2"/>
    <dgm:cxn modelId="{3C1B8B8A-8D2B-44EF-AAC2-8C4D3904DAD6}" type="presOf" srcId="{B3878C2E-FC7B-8D4B-88BE-BA929347E9F7}" destId="{B55C5231-3E17-204C-9BC9-20065CA52065}" srcOrd="0" destOrd="0" presId="urn:microsoft.com/office/officeart/2005/8/layout/matrix2"/>
    <dgm:cxn modelId="{2673AA6A-1A00-4F17-BA70-237B9E97E89B}" type="presOf" srcId="{67CF41B4-33FA-2047-BF0F-004FEC6D6678}" destId="{4869DAB9-E400-284B-BA17-D97171070EA6}" srcOrd="0" destOrd="0" presId="urn:microsoft.com/office/officeart/2005/8/layout/matrix2"/>
    <dgm:cxn modelId="{623C110A-66E6-458A-9CD9-697738463503}" type="presOf" srcId="{44CD5FEC-63A2-9D4D-81EE-BFF0139871ED}" destId="{DF15AC77-6654-8945-BE1C-91B52A045688}" srcOrd="0" destOrd="0" presId="urn:microsoft.com/office/officeart/2005/8/layout/matrix2"/>
    <dgm:cxn modelId="{E3F60B91-D287-462B-B8CF-CA083A1EBED2}" srcId="{44CD5FEC-63A2-9D4D-81EE-BFF0139871ED}" destId="{182D368F-CD09-4D27-96DA-25A71EF386AE}" srcOrd="1" destOrd="0" parTransId="{06BA0E06-B41B-425E-B060-9A74AE3BD5B0}" sibTransId="{C55A7C07-4CD5-436D-A650-0DD543A79363}"/>
    <dgm:cxn modelId="{92C5084D-9DA2-9E48-AB55-4780F7435ECC}" srcId="{44CD5FEC-63A2-9D4D-81EE-BFF0139871ED}" destId="{A011FD10-AB94-1D44-9D12-142619B2F0E5}" srcOrd="4" destOrd="0" parTransId="{E38718DC-9268-2949-87E7-FABCF874360D}" sibTransId="{0C61320D-F79A-6D4E-82C0-B1E94E5B3F46}"/>
    <dgm:cxn modelId="{5139F85D-8894-4B68-BE6E-DAA2B9F191BB}" type="presParOf" srcId="{DF15AC77-6654-8945-BE1C-91B52A045688}" destId="{CCF46950-3CC7-1647-8986-D66AF0C30036}" srcOrd="0" destOrd="0" presId="urn:microsoft.com/office/officeart/2005/8/layout/matrix2"/>
    <dgm:cxn modelId="{54FE53AF-9478-4C1D-8ACB-9D403A3A4723}" type="presParOf" srcId="{DF15AC77-6654-8945-BE1C-91B52A045688}" destId="{4869DAB9-E400-284B-BA17-D97171070EA6}" srcOrd="1" destOrd="0" presId="urn:microsoft.com/office/officeart/2005/8/layout/matrix2"/>
    <dgm:cxn modelId="{4C425E97-7013-4EE1-A638-7BDC4E523F68}" type="presParOf" srcId="{DF15AC77-6654-8945-BE1C-91B52A045688}" destId="{02F97DDD-29D8-7341-870C-A0DFF4162F28}" srcOrd="2" destOrd="0" presId="urn:microsoft.com/office/officeart/2005/8/layout/matrix2"/>
    <dgm:cxn modelId="{FBCADD22-CB8D-4703-ABA5-3DFDB5FE791F}" type="presParOf" srcId="{DF15AC77-6654-8945-BE1C-91B52A045688}" destId="{F28DA34A-3F78-2A49-9D10-DA63C4670857}" srcOrd="3" destOrd="0" presId="urn:microsoft.com/office/officeart/2005/8/layout/matrix2"/>
    <dgm:cxn modelId="{8BE2E60D-C985-4080-9D93-FCA13870159F}" type="presParOf" srcId="{DF15AC77-6654-8945-BE1C-91B52A045688}" destId="{B55C5231-3E17-204C-9BC9-20065CA5206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46950-3CC7-1647-8986-D66AF0C30036}">
      <dsp:nvSpPr>
        <dsp:cNvPr id="0" name=""/>
        <dsp:cNvSpPr/>
      </dsp:nvSpPr>
      <dsp:spPr>
        <a:xfrm>
          <a:off x="464718" y="0"/>
          <a:ext cx="2191791" cy="2191791"/>
        </a:xfrm>
        <a:prstGeom prst="quadArrow">
          <a:avLst>
            <a:gd name="adj1" fmla="val 2000"/>
            <a:gd name="adj2" fmla="val 4000"/>
            <a:gd name="adj3" fmla="val 5000"/>
          </a:avLst>
        </a:prstGeom>
        <a:solidFill>
          <a:sysClr val="window" lastClr="FFFFFF">
            <a:lumMod val="65000"/>
          </a:sysClr>
        </a:solidFill>
        <a:ln>
          <a:noFill/>
        </a:ln>
        <a:effectLst/>
      </dsp:spPr>
      <dsp:style>
        <a:lnRef idx="0">
          <a:scrgbClr r="0" g="0" b="0"/>
        </a:lnRef>
        <a:fillRef idx="1">
          <a:scrgbClr r="0" g="0" b="0"/>
        </a:fillRef>
        <a:effectRef idx="2">
          <a:scrgbClr r="0" g="0" b="0"/>
        </a:effectRef>
        <a:fontRef idx="minor"/>
      </dsp:style>
    </dsp:sp>
    <dsp:sp modelId="{4869DAB9-E400-284B-BA17-D97171070EA6}">
      <dsp:nvSpPr>
        <dsp:cNvPr id="0" name=""/>
        <dsp:cNvSpPr/>
      </dsp:nvSpPr>
      <dsp:spPr>
        <a:xfrm>
          <a:off x="0" y="79211"/>
          <a:ext cx="1552173" cy="876716"/>
        </a:xfrm>
        <a:prstGeom prst="rect">
          <a:avLst/>
        </a:prstGeom>
        <a:gradFill flip="none" rotWithShape="1">
          <a:gsLst>
            <a:gs pos="0">
              <a:srgbClr val="51C3CA"/>
            </a:gs>
            <a:gs pos="100000">
              <a:srgbClr val="1AA5BD"/>
            </a:gs>
          </a:gsLst>
          <a:lin ang="5400000" scaled="0"/>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None/>
          </a:pPr>
          <a:endParaRPr lang="en-US" sz="1200" kern="1200" dirty="0">
            <a:solidFill>
              <a:srgbClr val="FFFFFF"/>
            </a:solidFill>
            <a:latin typeface="Arial" panose="020B0604020202020204" pitchFamily="34" charset="0"/>
            <a:ea typeface="+mn-ea"/>
            <a:cs typeface="Arial" panose="020B0604020202020204" pitchFamily="34" charset="0"/>
          </a:endParaRPr>
        </a:p>
      </dsp:txBody>
      <dsp:txXfrm>
        <a:off x="0" y="79211"/>
        <a:ext cx="1552173" cy="876716"/>
      </dsp:txXfrm>
    </dsp:sp>
    <dsp:sp modelId="{02F97DDD-29D8-7341-870C-A0DFF4162F28}">
      <dsp:nvSpPr>
        <dsp:cNvPr id="0" name=""/>
        <dsp:cNvSpPr/>
      </dsp:nvSpPr>
      <dsp:spPr>
        <a:xfrm>
          <a:off x="1693124" y="79211"/>
          <a:ext cx="1331022" cy="87671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i="0" kern="1200" dirty="0" smtClean="0">
              <a:latin typeface="Arial" pitchFamily="34" charset="0"/>
              <a:cs typeface="Arial" pitchFamily="34" charset="0"/>
            </a:rPr>
            <a:t>Maladies  à répétition</a:t>
          </a:r>
          <a:endParaRPr lang="fr-FR" sz="1800" kern="1200" dirty="0">
            <a:latin typeface="Arial" pitchFamily="34" charset="0"/>
            <a:cs typeface="Arial" pitchFamily="34" charset="0"/>
          </a:endParaRPr>
        </a:p>
      </dsp:txBody>
      <dsp:txXfrm>
        <a:off x="1693124" y="79211"/>
        <a:ext cx="1331022" cy="876716"/>
      </dsp:txXfrm>
    </dsp:sp>
    <dsp:sp modelId="{F28DA34A-3F78-2A49-9D10-DA63C4670857}">
      <dsp:nvSpPr>
        <dsp:cNvPr id="0" name=""/>
        <dsp:cNvSpPr/>
      </dsp:nvSpPr>
      <dsp:spPr>
        <a:xfrm>
          <a:off x="1" y="1142457"/>
          <a:ext cx="1519568" cy="937016"/>
        </a:xfrm>
        <a:prstGeom prst="rect">
          <a:avLst/>
        </a:prstGeom>
        <a:gradFill flip="none" rotWithShape="1">
          <a:gsLst>
            <a:gs pos="0">
              <a:srgbClr val="51C3CA"/>
            </a:gs>
            <a:gs pos="100000">
              <a:srgbClr val="1AA5BD"/>
            </a:gs>
          </a:gsLst>
          <a:lin ang="5400000" scaled="0"/>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None/>
          </a:pPr>
          <a:r>
            <a:rPr lang="fr-FR" sz="1600" b="1" i="0" kern="1200" dirty="0" smtClean="0">
              <a:latin typeface="Arial" pitchFamily="34" charset="0"/>
              <a:cs typeface="Arial" pitchFamily="34" charset="0"/>
            </a:rPr>
            <a:t>Déscolari-sation des enfants</a:t>
          </a:r>
          <a:endParaRPr lang="en-US" sz="1600" kern="1200" dirty="0">
            <a:solidFill>
              <a:srgbClr val="FFFFFF"/>
            </a:solidFill>
            <a:latin typeface="Arial" pitchFamily="34" charset="0"/>
            <a:ea typeface="+mn-ea"/>
            <a:cs typeface="Arial" pitchFamily="34" charset="0"/>
          </a:endParaRPr>
        </a:p>
      </dsp:txBody>
      <dsp:txXfrm>
        <a:off x="1" y="1142457"/>
        <a:ext cx="1519568" cy="937016"/>
      </dsp:txXfrm>
    </dsp:sp>
    <dsp:sp modelId="{B55C5231-3E17-204C-9BC9-20065CA52065}">
      <dsp:nvSpPr>
        <dsp:cNvPr id="0" name=""/>
        <dsp:cNvSpPr/>
      </dsp:nvSpPr>
      <dsp:spPr>
        <a:xfrm>
          <a:off x="1639132" y="1222217"/>
          <a:ext cx="1385019" cy="914388"/>
        </a:xfrm>
        <a:prstGeom prst="rect">
          <a:avLst/>
        </a:prstGeom>
        <a:gradFill flip="none" rotWithShape="1">
          <a:gsLst>
            <a:gs pos="0">
              <a:srgbClr val="0097B7"/>
            </a:gs>
            <a:gs pos="100000">
              <a:srgbClr val="0086AC"/>
            </a:gs>
          </a:gsLst>
          <a:lin ang="5400000" scaled="0"/>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None/>
          </a:pPr>
          <a:r>
            <a:rPr lang="fr-FR" sz="1600" b="1" i="0" kern="1200" dirty="0" smtClean="0">
              <a:latin typeface="Arial" pitchFamily="34" charset="0"/>
              <a:cs typeface="Arial" pitchFamily="34" charset="0"/>
            </a:rPr>
            <a:t>Baisse  des produc-tions agricoles</a:t>
          </a:r>
          <a:endParaRPr lang="en-US" sz="1600" kern="1200" dirty="0">
            <a:solidFill>
              <a:srgbClr val="FFFFFF"/>
            </a:solidFill>
            <a:latin typeface="Arial" pitchFamily="34" charset="0"/>
            <a:ea typeface="+mn-ea"/>
            <a:cs typeface="Arial" pitchFamily="34" charset="0"/>
          </a:endParaRPr>
        </a:p>
      </dsp:txBody>
      <dsp:txXfrm>
        <a:off x="1639132" y="1222217"/>
        <a:ext cx="1385019" cy="914388"/>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pPr/>
              <a:t>9/4/2020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pPr/>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16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1996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7662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18861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8588764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788254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734394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6490040"/>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759308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09360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8056572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544507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123839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4478634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8595819"/>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82179933"/>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58878"/>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44167398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060697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9372506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4296703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5973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2264860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459957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7953379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0047404"/>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2879704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230595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5624394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0777"/>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144631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6116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110304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29345591"/>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69448454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4700481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56542828"/>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7078278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61692942"/>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92778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104952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524754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952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84411493"/>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9085267"/>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6531985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0765932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3761999"/>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4947252"/>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8302391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4913674"/>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824214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501526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1354587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220967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013079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00840087"/>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391056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1528214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1795886"/>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069922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2346713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50087248"/>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069442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157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95985714"/>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337666"/>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501876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68197899"/>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495748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25336712"/>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1511925"/>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75526895"/>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3554646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971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969616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595277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74637157"/>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5367663"/>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05414316"/>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517925"/>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84739480"/>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1413735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9980346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536635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4646963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3492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672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354295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79325710"/>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7886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11143765"/>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7176381"/>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9216944"/>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19552"/>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18659093"/>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058827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99569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800548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94281918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3992795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422901329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2664599"/>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68719438"/>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2173615"/>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35026498"/>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9004971"/>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18343775"/>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708975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585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738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891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31367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8603325"/>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3216157"/>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143175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1335920"/>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61329368"/>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9532758"/>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604085"/>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98905847"/>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1945447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213886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921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56413030"/>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1501048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14393041"/>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64892834"/>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9864450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24811051"/>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1904790"/>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23411978"/>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3054153"/>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17997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6211348"/>
      </p:ext>
    </p:extLst>
  </p:cSld>
  <p:clrMapOvr>
    <a:masterClrMapping/>
  </p:clrMapOvr>
  <p:extLst mod="1">
    <p:ext uri="{DCECCB84-F9BA-43D5-87BE-67443E8EF086}">
      <p15:sldGuideLst xmlns:p15="http://schemas.microsoft.com/office/powerpoint/2012/main" xmlns="">
        <p15:guide id="1" orient="horz" pos="1021" userDrawn="1">
          <p15:clr>
            <a:srgbClr val="FBAE40"/>
          </p15:clr>
        </p15:guide>
        <p15:guide id="2" pos="1814"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8745135"/>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74615073"/>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2225047"/>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1438644"/>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8620857"/>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3512394"/>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46020665"/>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611329"/>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589484"/>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264001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44564981"/>
      </p:ext>
    </p:extLst>
  </p:cSld>
  <p:clrMapOvr>
    <a:masterClrMapping/>
  </p:clrMapOvr>
  <p:extLst mod="1">
    <p:ext uri="{DCECCB84-F9BA-43D5-87BE-67443E8EF086}">
      <p15:sldGuideLst xmlns:p15="http://schemas.microsoft.com/office/powerpoint/2012/main" xmlns="">
        <p15:guide id="1" orient="horz" pos="1021" userDrawn="1">
          <p15:clr>
            <a:srgbClr val="FBAE40"/>
          </p15:clr>
        </p15:guide>
        <p15:guide id="2" pos="1814"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1225823"/>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1523801"/>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624357"/>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4204611979"/>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3345225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084663455"/>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813167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2469915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8242434"/>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057911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99194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7970541"/>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87634780"/>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0349317"/>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4084419"/>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671520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502597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859617"/>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12189205"/>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37520106"/>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5681426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69599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543864297"/>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05969785"/>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68246473"/>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21077410"/>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3518894"/>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458112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20844325"/>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39853715"/>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034822"/>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9054913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3190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5241816"/>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70873418"/>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15128631"/>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740518"/>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1477694"/>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520135"/>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728032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92806086"/>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0601722"/>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703126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559566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63522534"/>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1591985"/>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70364755"/>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54303008"/>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51673689"/>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8081160"/>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4238"/>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15325510"/>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8641051"/>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674002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1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5733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2562798"/>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02906902"/>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2459135"/>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3987314"/>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69522711"/>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8542638"/>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6501476"/>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01101515"/>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9522032"/>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394431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107107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276325"/>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751273801"/>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885827430"/>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261610188"/>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382587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8641371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3155008"/>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37172055"/>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8872514"/>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05820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765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397177"/>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7441884"/>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837122"/>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9791823"/>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4901256"/>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8921212"/>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84108998"/>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04360091"/>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152711316"/>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310278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5749267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329619792"/>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549348"/>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6989469"/>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8424114"/>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97378054"/>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52762559"/>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47659027"/>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46711791"/>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7503975"/>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932471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68133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1485955"/>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4053736"/>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4909063"/>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334069922"/>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56720755"/>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4772028"/>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07146239"/>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3668826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9859434"/>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2158151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512509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76425549"/>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83675552"/>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62623211"/>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315331"/>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91215007"/>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07769506"/>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7779177"/>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43225016"/>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7892315"/>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494718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102196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1409437"/>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72592"/>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42762027"/>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3277465"/>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4966124"/>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35952007"/>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8329207"/>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3957833"/>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63767"/>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681803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3474166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647117931"/>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706499140"/>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83926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243199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5404039"/>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42036277"/>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5014318"/>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87956285"/>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6521871"/>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925660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748377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5669123"/>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663546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8488220"/>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3277559"/>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440371156"/>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45125397"/>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87128113"/>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73930922"/>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22918375"/>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91735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417812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96651083"/>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53644569"/>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7671881"/>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459376"/>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05597086"/>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29963594"/>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258038"/>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1116388"/>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3432039"/>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8435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6314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8701004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1842112"/>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1136257"/>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084502"/>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3738756"/>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04591908"/>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45829942"/>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7960403"/>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1547641"/>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04908387"/>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5538710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3578439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82320944"/>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30587942"/>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5961946"/>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00761908"/>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48458"/>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2530198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9184753"/>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5549622"/>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2060359"/>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478595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879945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7024025"/>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9489935"/>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6918537"/>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0554033"/>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5999708"/>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347856"/>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27809"/>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45208348"/>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629704791"/>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32351690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86521696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030319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814303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589600"/>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65375422"/>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6508567"/>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3978236"/>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677539"/>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03975483"/>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8864557"/>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1108107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6816054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6198012"/>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91406028"/>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745939814"/>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9427246"/>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080949"/>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10362642"/>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826579514"/>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46554131"/>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5122622"/>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4017823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95692724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5893306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6509623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3573466"/>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19045411"/>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9905018"/>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0448446"/>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69614714"/>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4238369"/>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7056429"/>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3610450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56367780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91936585"/>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9342117"/>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061864"/>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68643185"/>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36938554"/>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8816792"/>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338044"/>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94223741"/>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8495250"/>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459155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798254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7267805"/>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22046640"/>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3169967"/>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58972636"/>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4460341"/>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3859978"/>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4821724"/>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8060300"/>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774034"/>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4066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21614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0189643"/>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40690328"/>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2995185"/>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3896411"/>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974346"/>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35101975"/>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70310023"/>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80018092"/>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963876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83011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5557416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181289"/>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87527327"/>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8309109"/>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85322904"/>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6921681"/>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5815082"/>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9619123"/>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5374876"/>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258689"/>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778674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55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7074892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447707661"/>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57371461"/>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42634309"/>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1258891"/>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9772925"/>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0008128"/>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40478455"/>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227354"/>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39890063"/>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876726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715585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35492868"/>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2045072"/>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914944"/>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28353028"/>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6520186"/>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7666038"/>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1971335"/>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89035701"/>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23407615"/>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5548311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28760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81889966"/>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32014347"/>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45091896"/>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43848918"/>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4624364"/>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81394912"/>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873892"/>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1081107"/>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59898024"/>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946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5154080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398850"/>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79047380"/>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8509571"/>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23307807"/>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5282134"/>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96222851"/>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83511663"/>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5383918"/>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0328776"/>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84022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8777419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4845680"/>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28756705"/>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51485"/>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92792694"/>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24627144"/>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3416047"/>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640504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0413566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3144827"/>
      </p:ext>
    </p:extLst>
  </p:cSld>
  <p:clrMapOvr>
    <a:masterClrMapping/>
  </p:clrMapOvr>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470453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46738053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230456"/>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99972214"/>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9010900"/>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5441194"/>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5051984"/>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6633513"/>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8332972"/>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66162546"/>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863108031"/>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3832132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8010400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11722723"/>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0239444"/>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645574992"/>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84596754"/>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17947868"/>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45094559"/>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64610202"/>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5196826"/>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65684238"/>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8918283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8890732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2617912"/>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84457527"/>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804011"/>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9422350"/>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2442303"/>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43296181"/>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71316317"/>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7171822"/>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63792268"/>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052674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5354625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46780366"/>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2198145"/>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50023260"/>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32405943"/>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2821934"/>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85297982"/>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37672075"/>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2375048"/>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47504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74155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0926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35360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7816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4096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83489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52773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77330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4156039"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431959" y="2353088"/>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2956240" y="2353088"/>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947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16" name="bg object 16"/>
          <p:cNvSpPr/>
          <p:nvPr/>
        </p:nvSpPr>
        <p:spPr>
          <a:xfrm>
            <a:off x="66767" y="535381"/>
            <a:ext cx="5644642" cy="2645332"/>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132"/>
          </a:p>
        </p:txBody>
      </p:sp>
      <p:sp>
        <p:nvSpPr>
          <p:cNvPr id="17" name="bg object 17"/>
          <p:cNvSpPr/>
          <p:nvPr/>
        </p:nvSpPr>
        <p:spPr>
          <a:xfrm>
            <a:off x="66775" y="71054"/>
            <a:ext cx="5644642" cy="428629"/>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132"/>
          </a:p>
        </p:txBody>
      </p:sp>
      <p:sp>
        <p:nvSpPr>
          <p:cNvPr id="2" name="Holder 2"/>
          <p:cNvSpPr>
            <a:spLocks noGrp="1"/>
          </p:cNvSpPr>
          <p:nvPr>
            <p:ph type="title"/>
          </p:nvPr>
        </p:nvSpPr>
        <p:spPr/>
        <p:txBody>
          <a:bodyPr lIns="0" tIns="0" rIns="0" bIns="0"/>
          <a:lstStyle>
            <a:lvl1pPr>
              <a:defRPr sz="2646" b="1" i="0">
                <a:solidFill>
                  <a:srgbClr val="FEFEFE"/>
                </a:solidFill>
                <a:latin typeface="Arial"/>
                <a:cs typeface="Arial"/>
              </a:defRPr>
            </a:lvl1pPr>
          </a:lstStyle>
          <a:p>
            <a:endParaRPr/>
          </a:p>
        </p:txBody>
      </p:sp>
      <p:sp>
        <p:nvSpPr>
          <p:cNvPr id="3" name="Holder 3"/>
          <p:cNvSpPr>
            <a:spLocks noGrp="1"/>
          </p:cNvSpPr>
          <p:nvPr>
            <p:ph sz="half" idx="2"/>
          </p:nvPr>
        </p:nvSpPr>
        <p:spPr>
          <a:xfrm>
            <a:off x="247838" y="719705"/>
            <a:ext cx="1822346" cy="215123"/>
          </a:xfrm>
          <a:prstGeom prst="rect">
            <a:avLst/>
          </a:prstGeom>
        </p:spPr>
        <p:txBody>
          <a:bodyPr wrap="square" lIns="0" tIns="0" rIns="0" bIns="0">
            <a:spAutoFit/>
          </a:bodyPr>
          <a:lstStyle>
            <a:lvl1pPr>
              <a:defRPr sz="1398" b="0" i="0">
                <a:solidFill>
                  <a:srgbClr val="FEFEFE"/>
                </a:solidFill>
                <a:latin typeface="Arial"/>
                <a:cs typeface="Arial"/>
              </a:defRPr>
            </a:lvl1pPr>
          </a:lstStyle>
          <a:p>
            <a:endParaRPr/>
          </a:p>
        </p:txBody>
      </p:sp>
      <p:sp>
        <p:nvSpPr>
          <p:cNvPr id="4" name="Holder 4"/>
          <p:cNvSpPr>
            <a:spLocks noGrp="1"/>
          </p:cNvSpPr>
          <p:nvPr>
            <p:ph sz="half" idx="3"/>
          </p:nvPr>
        </p:nvSpPr>
        <p:spPr>
          <a:xfrm>
            <a:off x="2966117" y="745220"/>
            <a:ext cx="2505361" cy="14542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9/4/2020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707351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949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60779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p15="http://schemas.microsoft.com/office/powerpoint/2012/main" xmlns="">
        <p15:guide id="1" orient="horz" pos="1021" userDrawn="1">
          <p15:clr>
            <a:srgbClr val="FBAE40"/>
          </p15:clr>
        </p15:guide>
        <p15:guide id="2" pos="181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p15="http://schemas.microsoft.com/office/powerpoint/2012/main" xmlns="">
        <p15:guide id="1" orient="horz" pos="1021" userDrawn="1">
          <p15:clr>
            <a:srgbClr val="FBAE40"/>
          </p15:clr>
        </p15:guide>
        <p15:guide id="2" pos="181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9526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hyperlink" Target="https://twitter.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hyperlink" Target="https://www.facebook.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hyperlink" Target="https://www.linkedin.com/" TargetMode="Externa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43.xml"/><Relationship Id="rId18" Type="http://schemas.openxmlformats.org/officeDocument/2006/relationships/slideLayout" Target="../slideLayouts/slideLayout548.xml"/><Relationship Id="rId26" Type="http://schemas.openxmlformats.org/officeDocument/2006/relationships/slideLayout" Target="../slideLayouts/slideLayout556.xml"/><Relationship Id="rId39" Type="http://schemas.openxmlformats.org/officeDocument/2006/relationships/slideLayout" Target="../slideLayouts/slideLayout569.xml"/><Relationship Id="rId21" Type="http://schemas.openxmlformats.org/officeDocument/2006/relationships/slideLayout" Target="../slideLayouts/slideLayout551.xml"/><Relationship Id="rId34" Type="http://schemas.openxmlformats.org/officeDocument/2006/relationships/slideLayout" Target="../slideLayouts/slideLayout564.xml"/><Relationship Id="rId42" Type="http://schemas.openxmlformats.org/officeDocument/2006/relationships/slideLayout" Target="../slideLayouts/slideLayout572.xml"/><Relationship Id="rId47" Type="http://schemas.openxmlformats.org/officeDocument/2006/relationships/slideLayout" Target="../slideLayouts/slideLayout577.xml"/><Relationship Id="rId50" Type="http://schemas.openxmlformats.org/officeDocument/2006/relationships/slideLayout" Target="../slideLayouts/slideLayout580.xml"/><Relationship Id="rId55" Type="http://schemas.openxmlformats.org/officeDocument/2006/relationships/slideLayout" Target="../slideLayouts/slideLayout585.xml"/><Relationship Id="rId7" Type="http://schemas.openxmlformats.org/officeDocument/2006/relationships/slideLayout" Target="../slideLayouts/slideLayout537.xml"/><Relationship Id="rId2" Type="http://schemas.openxmlformats.org/officeDocument/2006/relationships/slideLayout" Target="../slideLayouts/slideLayout532.xml"/><Relationship Id="rId16" Type="http://schemas.openxmlformats.org/officeDocument/2006/relationships/slideLayout" Target="../slideLayouts/slideLayout546.xml"/><Relationship Id="rId20" Type="http://schemas.openxmlformats.org/officeDocument/2006/relationships/slideLayout" Target="../slideLayouts/slideLayout550.xml"/><Relationship Id="rId29" Type="http://schemas.openxmlformats.org/officeDocument/2006/relationships/slideLayout" Target="../slideLayouts/slideLayout559.xml"/><Relationship Id="rId41" Type="http://schemas.openxmlformats.org/officeDocument/2006/relationships/slideLayout" Target="../slideLayouts/slideLayout571.xml"/><Relationship Id="rId54" Type="http://schemas.openxmlformats.org/officeDocument/2006/relationships/slideLayout" Target="../slideLayouts/slideLayout584.xml"/><Relationship Id="rId62" Type="http://schemas.openxmlformats.org/officeDocument/2006/relationships/hyperlink" Target="https://twitter.com/" TargetMode="External"/><Relationship Id="rId1" Type="http://schemas.openxmlformats.org/officeDocument/2006/relationships/slideLayout" Target="../slideLayouts/slideLayout531.xml"/><Relationship Id="rId6" Type="http://schemas.openxmlformats.org/officeDocument/2006/relationships/slideLayout" Target="../slideLayouts/slideLayout536.xml"/><Relationship Id="rId11" Type="http://schemas.openxmlformats.org/officeDocument/2006/relationships/slideLayout" Target="../slideLayouts/slideLayout541.xml"/><Relationship Id="rId24" Type="http://schemas.openxmlformats.org/officeDocument/2006/relationships/slideLayout" Target="../slideLayouts/slideLayout554.xml"/><Relationship Id="rId32" Type="http://schemas.openxmlformats.org/officeDocument/2006/relationships/slideLayout" Target="../slideLayouts/slideLayout562.xml"/><Relationship Id="rId37" Type="http://schemas.openxmlformats.org/officeDocument/2006/relationships/slideLayout" Target="../slideLayouts/slideLayout567.xml"/><Relationship Id="rId40" Type="http://schemas.openxmlformats.org/officeDocument/2006/relationships/slideLayout" Target="../slideLayouts/slideLayout570.xml"/><Relationship Id="rId45" Type="http://schemas.openxmlformats.org/officeDocument/2006/relationships/slideLayout" Target="../slideLayouts/slideLayout575.xml"/><Relationship Id="rId53" Type="http://schemas.openxmlformats.org/officeDocument/2006/relationships/slideLayout" Target="../slideLayouts/slideLayout583.xml"/><Relationship Id="rId58" Type="http://schemas.openxmlformats.org/officeDocument/2006/relationships/slideLayout" Target="../slideLayouts/slideLayout588.xml"/><Relationship Id="rId5" Type="http://schemas.openxmlformats.org/officeDocument/2006/relationships/slideLayout" Target="../slideLayouts/slideLayout535.xml"/><Relationship Id="rId15" Type="http://schemas.openxmlformats.org/officeDocument/2006/relationships/slideLayout" Target="../slideLayouts/slideLayout545.xml"/><Relationship Id="rId23" Type="http://schemas.openxmlformats.org/officeDocument/2006/relationships/slideLayout" Target="../slideLayouts/slideLayout553.xml"/><Relationship Id="rId28" Type="http://schemas.openxmlformats.org/officeDocument/2006/relationships/slideLayout" Target="../slideLayouts/slideLayout558.xml"/><Relationship Id="rId36" Type="http://schemas.openxmlformats.org/officeDocument/2006/relationships/slideLayout" Target="../slideLayouts/slideLayout566.xml"/><Relationship Id="rId49" Type="http://schemas.openxmlformats.org/officeDocument/2006/relationships/slideLayout" Target="../slideLayouts/slideLayout579.xml"/><Relationship Id="rId57" Type="http://schemas.openxmlformats.org/officeDocument/2006/relationships/slideLayout" Target="../slideLayouts/slideLayout587.xml"/><Relationship Id="rId61" Type="http://schemas.openxmlformats.org/officeDocument/2006/relationships/hyperlink" Target="https://www.linkedin.com/" TargetMode="External"/><Relationship Id="rId10" Type="http://schemas.openxmlformats.org/officeDocument/2006/relationships/slideLayout" Target="../slideLayouts/slideLayout540.xml"/><Relationship Id="rId19" Type="http://schemas.openxmlformats.org/officeDocument/2006/relationships/slideLayout" Target="../slideLayouts/slideLayout549.xml"/><Relationship Id="rId31" Type="http://schemas.openxmlformats.org/officeDocument/2006/relationships/slideLayout" Target="../slideLayouts/slideLayout561.xml"/><Relationship Id="rId44" Type="http://schemas.openxmlformats.org/officeDocument/2006/relationships/slideLayout" Target="../slideLayouts/slideLayout574.xml"/><Relationship Id="rId52" Type="http://schemas.openxmlformats.org/officeDocument/2006/relationships/slideLayout" Target="../slideLayouts/slideLayout582.xml"/><Relationship Id="rId60" Type="http://schemas.openxmlformats.org/officeDocument/2006/relationships/hyperlink" Target="https://www.facebook.com" TargetMode="External"/><Relationship Id="rId4" Type="http://schemas.openxmlformats.org/officeDocument/2006/relationships/slideLayout" Target="../slideLayouts/slideLayout534.xml"/><Relationship Id="rId9" Type="http://schemas.openxmlformats.org/officeDocument/2006/relationships/slideLayout" Target="../slideLayouts/slideLayout539.xml"/><Relationship Id="rId14" Type="http://schemas.openxmlformats.org/officeDocument/2006/relationships/slideLayout" Target="../slideLayouts/slideLayout544.xml"/><Relationship Id="rId22" Type="http://schemas.openxmlformats.org/officeDocument/2006/relationships/slideLayout" Target="../slideLayouts/slideLayout552.xml"/><Relationship Id="rId27" Type="http://schemas.openxmlformats.org/officeDocument/2006/relationships/slideLayout" Target="../slideLayouts/slideLayout557.xml"/><Relationship Id="rId30" Type="http://schemas.openxmlformats.org/officeDocument/2006/relationships/slideLayout" Target="../slideLayouts/slideLayout560.xml"/><Relationship Id="rId35" Type="http://schemas.openxmlformats.org/officeDocument/2006/relationships/slideLayout" Target="../slideLayouts/slideLayout565.xml"/><Relationship Id="rId43" Type="http://schemas.openxmlformats.org/officeDocument/2006/relationships/slideLayout" Target="../slideLayouts/slideLayout573.xml"/><Relationship Id="rId48" Type="http://schemas.openxmlformats.org/officeDocument/2006/relationships/slideLayout" Target="../slideLayouts/slideLayout578.xml"/><Relationship Id="rId56" Type="http://schemas.openxmlformats.org/officeDocument/2006/relationships/slideLayout" Target="../slideLayouts/slideLayout586.xml"/><Relationship Id="rId8" Type="http://schemas.openxmlformats.org/officeDocument/2006/relationships/slideLayout" Target="../slideLayouts/slideLayout538.xml"/><Relationship Id="rId51" Type="http://schemas.openxmlformats.org/officeDocument/2006/relationships/slideLayout" Target="../slideLayouts/slideLayout581.xml"/><Relationship Id="rId3" Type="http://schemas.openxmlformats.org/officeDocument/2006/relationships/slideLayout" Target="../slideLayouts/slideLayout533.xml"/><Relationship Id="rId12" Type="http://schemas.openxmlformats.org/officeDocument/2006/relationships/slideLayout" Target="../slideLayouts/slideLayout542.xml"/><Relationship Id="rId17" Type="http://schemas.openxmlformats.org/officeDocument/2006/relationships/slideLayout" Target="../slideLayouts/slideLayout547.xml"/><Relationship Id="rId25" Type="http://schemas.openxmlformats.org/officeDocument/2006/relationships/slideLayout" Target="../slideLayouts/slideLayout555.xml"/><Relationship Id="rId33" Type="http://schemas.openxmlformats.org/officeDocument/2006/relationships/slideLayout" Target="../slideLayouts/slideLayout563.xml"/><Relationship Id="rId38" Type="http://schemas.openxmlformats.org/officeDocument/2006/relationships/slideLayout" Target="../slideLayouts/slideLayout568.xml"/><Relationship Id="rId46" Type="http://schemas.openxmlformats.org/officeDocument/2006/relationships/slideLayout" Target="../slideLayouts/slideLayout576.xml"/><Relationship Id="rId5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theme" Target="../theme/theme2.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61" Type="http://schemas.openxmlformats.org/officeDocument/2006/relationships/hyperlink" Target="https://twitter.com/" TargetMode="Externa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hyperlink" Target="https://www.linkedin.com/" TargetMode="Externa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8" Type="http://schemas.openxmlformats.org/officeDocument/2006/relationships/slideLayout" Target="../slideLayouts/slideLayout75.xml"/><Relationship Id="rId51" Type="http://schemas.openxmlformats.org/officeDocument/2006/relationships/slideLayout" Target="../slideLayouts/slideLayout118.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hyperlink" Target="https://www.facebook.com" TargetMode="Externa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9" Type="http://schemas.openxmlformats.org/officeDocument/2006/relationships/slideLayout" Target="../slideLayouts/slideLayout163.xml"/><Relationship Id="rId21" Type="http://schemas.openxmlformats.org/officeDocument/2006/relationships/slideLayout" Target="../slideLayouts/slideLayout145.xml"/><Relationship Id="rId34" Type="http://schemas.openxmlformats.org/officeDocument/2006/relationships/slideLayout" Target="../slideLayouts/slideLayout158.xml"/><Relationship Id="rId42" Type="http://schemas.openxmlformats.org/officeDocument/2006/relationships/slideLayout" Target="../slideLayouts/slideLayout166.xml"/><Relationship Id="rId47" Type="http://schemas.openxmlformats.org/officeDocument/2006/relationships/slideLayout" Target="../slideLayouts/slideLayout171.xml"/><Relationship Id="rId50" Type="http://schemas.openxmlformats.org/officeDocument/2006/relationships/slideLayout" Target="../slideLayouts/slideLayout174.xml"/><Relationship Id="rId55" Type="http://schemas.openxmlformats.org/officeDocument/2006/relationships/slideLayout" Target="../slideLayouts/slideLayout179.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41" Type="http://schemas.openxmlformats.org/officeDocument/2006/relationships/slideLayout" Target="../slideLayouts/slideLayout165.xml"/><Relationship Id="rId54" Type="http://schemas.openxmlformats.org/officeDocument/2006/relationships/slideLayout" Target="../slideLayouts/slideLayout178.xml"/><Relationship Id="rId62" Type="http://schemas.openxmlformats.org/officeDocument/2006/relationships/hyperlink" Target="https://twitter.com/" TargetMode="Externa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slideLayout" Target="../slideLayouts/slideLayout156.xml"/><Relationship Id="rId37" Type="http://schemas.openxmlformats.org/officeDocument/2006/relationships/slideLayout" Target="../slideLayouts/slideLayout161.xml"/><Relationship Id="rId40" Type="http://schemas.openxmlformats.org/officeDocument/2006/relationships/slideLayout" Target="../slideLayouts/slideLayout164.xml"/><Relationship Id="rId45" Type="http://schemas.openxmlformats.org/officeDocument/2006/relationships/slideLayout" Target="../slideLayouts/slideLayout169.xml"/><Relationship Id="rId53" Type="http://schemas.openxmlformats.org/officeDocument/2006/relationships/slideLayout" Target="../slideLayouts/slideLayout177.xml"/><Relationship Id="rId58" Type="http://schemas.openxmlformats.org/officeDocument/2006/relationships/slideLayout" Target="../slideLayouts/slideLayout182.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36" Type="http://schemas.openxmlformats.org/officeDocument/2006/relationships/slideLayout" Target="../slideLayouts/slideLayout160.xml"/><Relationship Id="rId49" Type="http://schemas.openxmlformats.org/officeDocument/2006/relationships/slideLayout" Target="../slideLayouts/slideLayout173.xml"/><Relationship Id="rId57" Type="http://schemas.openxmlformats.org/officeDocument/2006/relationships/slideLayout" Target="../slideLayouts/slideLayout181.xml"/><Relationship Id="rId61" Type="http://schemas.openxmlformats.org/officeDocument/2006/relationships/hyperlink" Target="https://www.linkedin.com/" TargetMode="Externa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4" Type="http://schemas.openxmlformats.org/officeDocument/2006/relationships/slideLayout" Target="../slideLayouts/slideLayout168.xml"/><Relationship Id="rId52" Type="http://schemas.openxmlformats.org/officeDocument/2006/relationships/slideLayout" Target="../slideLayouts/slideLayout176.xml"/><Relationship Id="rId60" Type="http://schemas.openxmlformats.org/officeDocument/2006/relationships/hyperlink" Target="https://www.facebook.com" TargetMode="Externa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 Id="rId35" Type="http://schemas.openxmlformats.org/officeDocument/2006/relationships/slideLayout" Target="../slideLayouts/slideLayout159.xml"/><Relationship Id="rId43" Type="http://schemas.openxmlformats.org/officeDocument/2006/relationships/slideLayout" Target="../slideLayouts/slideLayout167.xml"/><Relationship Id="rId48" Type="http://schemas.openxmlformats.org/officeDocument/2006/relationships/slideLayout" Target="../slideLayouts/slideLayout172.xml"/><Relationship Id="rId56" Type="http://schemas.openxmlformats.org/officeDocument/2006/relationships/slideLayout" Target="../slideLayouts/slideLayout180.xml"/><Relationship Id="rId8" Type="http://schemas.openxmlformats.org/officeDocument/2006/relationships/slideLayout" Target="../slideLayouts/slideLayout132.xml"/><Relationship Id="rId51" Type="http://schemas.openxmlformats.org/officeDocument/2006/relationships/slideLayout" Target="../slideLayouts/slideLayout175.xml"/><Relationship Id="rId3" Type="http://schemas.openxmlformats.org/officeDocument/2006/relationships/slideLayout" Target="../slideLayouts/slideLayout127.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slideLayout" Target="../slideLayouts/slideLayout157.xml"/><Relationship Id="rId38" Type="http://schemas.openxmlformats.org/officeDocument/2006/relationships/slideLayout" Target="../slideLayouts/slideLayout162.xml"/><Relationship Id="rId46" Type="http://schemas.openxmlformats.org/officeDocument/2006/relationships/slideLayout" Target="../slideLayouts/slideLayout170.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26" Type="http://schemas.openxmlformats.org/officeDocument/2006/relationships/slideLayout" Target="../slideLayouts/slideLayout208.xml"/><Relationship Id="rId39" Type="http://schemas.openxmlformats.org/officeDocument/2006/relationships/slideLayout" Target="../slideLayouts/slideLayout221.xml"/><Relationship Id="rId21" Type="http://schemas.openxmlformats.org/officeDocument/2006/relationships/slideLayout" Target="../slideLayouts/slideLayout203.xml"/><Relationship Id="rId34" Type="http://schemas.openxmlformats.org/officeDocument/2006/relationships/slideLayout" Target="../slideLayouts/slideLayout216.xml"/><Relationship Id="rId42" Type="http://schemas.openxmlformats.org/officeDocument/2006/relationships/slideLayout" Target="../slideLayouts/slideLayout224.xml"/><Relationship Id="rId47" Type="http://schemas.openxmlformats.org/officeDocument/2006/relationships/slideLayout" Target="../slideLayouts/slideLayout229.xml"/><Relationship Id="rId50" Type="http://schemas.openxmlformats.org/officeDocument/2006/relationships/slideLayout" Target="../slideLayouts/slideLayout232.xml"/><Relationship Id="rId55" Type="http://schemas.openxmlformats.org/officeDocument/2006/relationships/slideLayout" Target="../slideLayouts/slideLayout237.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slideLayout" Target="../slideLayouts/slideLayout202.xml"/><Relationship Id="rId29" Type="http://schemas.openxmlformats.org/officeDocument/2006/relationships/slideLayout" Target="../slideLayouts/slideLayout211.xml"/><Relationship Id="rId41" Type="http://schemas.openxmlformats.org/officeDocument/2006/relationships/slideLayout" Target="../slideLayouts/slideLayout223.xml"/><Relationship Id="rId54" Type="http://schemas.openxmlformats.org/officeDocument/2006/relationships/slideLayout" Target="../slideLayouts/slideLayout236.xml"/><Relationship Id="rId62" Type="http://schemas.openxmlformats.org/officeDocument/2006/relationships/hyperlink" Target="https://twitter.com/" TargetMode="Externa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24" Type="http://schemas.openxmlformats.org/officeDocument/2006/relationships/slideLayout" Target="../slideLayouts/slideLayout206.xml"/><Relationship Id="rId32" Type="http://schemas.openxmlformats.org/officeDocument/2006/relationships/slideLayout" Target="../slideLayouts/slideLayout214.xml"/><Relationship Id="rId37" Type="http://schemas.openxmlformats.org/officeDocument/2006/relationships/slideLayout" Target="../slideLayouts/slideLayout219.xml"/><Relationship Id="rId40" Type="http://schemas.openxmlformats.org/officeDocument/2006/relationships/slideLayout" Target="../slideLayouts/slideLayout222.xml"/><Relationship Id="rId45" Type="http://schemas.openxmlformats.org/officeDocument/2006/relationships/slideLayout" Target="../slideLayouts/slideLayout227.xml"/><Relationship Id="rId53" Type="http://schemas.openxmlformats.org/officeDocument/2006/relationships/slideLayout" Target="../slideLayouts/slideLayout235.xml"/><Relationship Id="rId58" Type="http://schemas.openxmlformats.org/officeDocument/2006/relationships/slideLayout" Target="../slideLayouts/slideLayout240.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23" Type="http://schemas.openxmlformats.org/officeDocument/2006/relationships/slideLayout" Target="../slideLayouts/slideLayout205.xml"/><Relationship Id="rId28" Type="http://schemas.openxmlformats.org/officeDocument/2006/relationships/slideLayout" Target="../slideLayouts/slideLayout210.xml"/><Relationship Id="rId36" Type="http://schemas.openxmlformats.org/officeDocument/2006/relationships/slideLayout" Target="../slideLayouts/slideLayout218.xml"/><Relationship Id="rId49" Type="http://schemas.openxmlformats.org/officeDocument/2006/relationships/slideLayout" Target="../slideLayouts/slideLayout231.xml"/><Relationship Id="rId57" Type="http://schemas.openxmlformats.org/officeDocument/2006/relationships/slideLayout" Target="../slideLayouts/slideLayout239.xml"/><Relationship Id="rId61" Type="http://schemas.openxmlformats.org/officeDocument/2006/relationships/hyperlink" Target="https://www.linkedin.com/" TargetMode="External"/><Relationship Id="rId10" Type="http://schemas.openxmlformats.org/officeDocument/2006/relationships/slideLayout" Target="../slideLayouts/slideLayout192.xml"/><Relationship Id="rId19" Type="http://schemas.openxmlformats.org/officeDocument/2006/relationships/slideLayout" Target="../slideLayouts/slideLayout201.xml"/><Relationship Id="rId31" Type="http://schemas.openxmlformats.org/officeDocument/2006/relationships/slideLayout" Target="../slideLayouts/slideLayout213.xml"/><Relationship Id="rId44" Type="http://schemas.openxmlformats.org/officeDocument/2006/relationships/slideLayout" Target="../slideLayouts/slideLayout226.xml"/><Relationship Id="rId52" Type="http://schemas.openxmlformats.org/officeDocument/2006/relationships/slideLayout" Target="../slideLayouts/slideLayout234.xml"/><Relationship Id="rId60" Type="http://schemas.openxmlformats.org/officeDocument/2006/relationships/hyperlink" Target="https://www.facebook.com" TargetMode="Externa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 Id="rId22" Type="http://schemas.openxmlformats.org/officeDocument/2006/relationships/slideLayout" Target="../slideLayouts/slideLayout204.xml"/><Relationship Id="rId27" Type="http://schemas.openxmlformats.org/officeDocument/2006/relationships/slideLayout" Target="../slideLayouts/slideLayout209.xml"/><Relationship Id="rId30" Type="http://schemas.openxmlformats.org/officeDocument/2006/relationships/slideLayout" Target="../slideLayouts/slideLayout212.xml"/><Relationship Id="rId35" Type="http://schemas.openxmlformats.org/officeDocument/2006/relationships/slideLayout" Target="../slideLayouts/slideLayout217.xml"/><Relationship Id="rId43" Type="http://schemas.openxmlformats.org/officeDocument/2006/relationships/slideLayout" Target="../slideLayouts/slideLayout225.xml"/><Relationship Id="rId48" Type="http://schemas.openxmlformats.org/officeDocument/2006/relationships/slideLayout" Target="../slideLayouts/slideLayout230.xml"/><Relationship Id="rId56" Type="http://schemas.openxmlformats.org/officeDocument/2006/relationships/slideLayout" Target="../slideLayouts/slideLayout238.xml"/><Relationship Id="rId8" Type="http://schemas.openxmlformats.org/officeDocument/2006/relationships/slideLayout" Target="../slideLayouts/slideLayout190.xml"/><Relationship Id="rId51" Type="http://schemas.openxmlformats.org/officeDocument/2006/relationships/slideLayout" Target="../slideLayouts/slideLayout233.xml"/><Relationship Id="rId3" Type="http://schemas.openxmlformats.org/officeDocument/2006/relationships/slideLayout" Target="../slideLayouts/slideLayout185.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5" Type="http://schemas.openxmlformats.org/officeDocument/2006/relationships/slideLayout" Target="../slideLayouts/slideLayout207.xml"/><Relationship Id="rId33" Type="http://schemas.openxmlformats.org/officeDocument/2006/relationships/slideLayout" Target="../slideLayouts/slideLayout215.xml"/><Relationship Id="rId38" Type="http://schemas.openxmlformats.org/officeDocument/2006/relationships/slideLayout" Target="../slideLayouts/slideLayout220.xml"/><Relationship Id="rId46" Type="http://schemas.openxmlformats.org/officeDocument/2006/relationships/slideLayout" Target="../slideLayouts/slideLayout228.xml"/><Relationship Id="rId5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26" Type="http://schemas.openxmlformats.org/officeDocument/2006/relationships/slideLayout" Target="../slideLayouts/slideLayout266.xml"/><Relationship Id="rId39" Type="http://schemas.openxmlformats.org/officeDocument/2006/relationships/slideLayout" Target="../slideLayouts/slideLayout279.xml"/><Relationship Id="rId21" Type="http://schemas.openxmlformats.org/officeDocument/2006/relationships/slideLayout" Target="../slideLayouts/slideLayout261.xml"/><Relationship Id="rId34" Type="http://schemas.openxmlformats.org/officeDocument/2006/relationships/slideLayout" Target="../slideLayouts/slideLayout274.xml"/><Relationship Id="rId42" Type="http://schemas.openxmlformats.org/officeDocument/2006/relationships/slideLayout" Target="../slideLayouts/slideLayout282.xml"/><Relationship Id="rId47" Type="http://schemas.openxmlformats.org/officeDocument/2006/relationships/slideLayout" Target="../slideLayouts/slideLayout287.xml"/><Relationship Id="rId50" Type="http://schemas.openxmlformats.org/officeDocument/2006/relationships/slideLayout" Target="../slideLayouts/slideLayout290.xml"/><Relationship Id="rId55" Type="http://schemas.openxmlformats.org/officeDocument/2006/relationships/slideLayout" Target="../slideLayouts/slideLayout295.xml"/><Relationship Id="rId7" Type="http://schemas.openxmlformats.org/officeDocument/2006/relationships/slideLayout" Target="../slideLayouts/slideLayout24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29" Type="http://schemas.openxmlformats.org/officeDocument/2006/relationships/slideLayout" Target="../slideLayouts/slideLayout269.xml"/><Relationship Id="rId41" Type="http://schemas.openxmlformats.org/officeDocument/2006/relationships/slideLayout" Target="../slideLayouts/slideLayout281.xml"/><Relationship Id="rId54" Type="http://schemas.openxmlformats.org/officeDocument/2006/relationships/slideLayout" Target="../slideLayouts/slideLayout294.xml"/><Relationship Id="rId62" Type="http://schemas.openxmlformats.org/officeDocument/2006/relationships/hyperlink" Target="https://twitter.com/" TargetMode="Externa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24" Type="http://schemas.openxmlformats.org/officeDocument/2006/relationships/slideLayout" Target="../slideLayouts/slideLayout264.xml"/><Relationship Id="rId32" Type="http://schemas.openxmlformats.org/officeDocument/2006/relationships/slideLayout" Target="../slideLayouts/slideLayout272.xml"/><Relationship Id="rId37" Type="http://schemas.openxmlformats.org/officeDocument/2006/relationships/slideLayout" Target="../slideLayouts/slideLayout277.xml"/><Relationship Id="rId40" Type="http://schemas.openxmlformats.org/officeDocument/2006/relationships/slideLayout" Target="../slideLayouts/slideLayout280.xml"/><Relationship Id="rId45" Type="http://schemas.openxmlformats.org/officeDocument/2006/relationships/slideLayout" Target="../slideLayouts/slideLayout285.xml"/><Relationship Id="rId53" Type="http://schemas.openxmlformats.org/officeDocument/2006/relationships/slideLayout" Target="../slideLayouts/slideLayout293.xml"/><Relationship Id="rId58" Type="http://schemas.openxmlformats.org/officeDocument/2006/relationships/slideLayout" Target="../slideLayouts/slideLayout298.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23" Type="http://schemas.openxmlformats.org/officeDocument/2006/relationships/slideLayout" Target="../slideLayouts/slideLayout263.xml"/><Relationship Id="rId28" Type="http://schemas.openxmlformats.org/officeDocument/2006/relationships/slideLayout" Target="../slideLayouts/slideLayout268.xml"/><Relationship Id="rId36" Type="http://schemas.openxmlformats.org/officeDocument/2006/relationships/slideLayout" Target="../slideLayouts/slideLayout276.xml"/><Relationship Id="rId49" Type="http://schemas.openxmlformats.org/officeDocument/2006/relationships/slideLayout" Target="../slideLayouts/slideLayout289.xml"/><Relationship Id="rId57" Type="http://schemas.openxmlformats.org/officeDocument/2006/relationships/slideLayout" Target="../slideLayouts/slideLayout297.xml"/><Relationship Id="rId61" Type="http://schemas.openxmlformats.org/officeDocument/2006/relationships/hyperlink" Target="https://www.linkedin.com/" TargetMode="External"/><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31" Type="http://schemas.openxmlformats.org/officeDocument/2006/relationships/slideLayout" Target="../slideLayouts/slideLayout271.xml"/><Relationship Id="rId44" Type="http://schemas.openxmlformats.org/officeDocument/2006/relationships/slideLayout" Target="../slideLayouts/slideLayout284.xml"/><Relationship Id="rId52" Type="http://schemas.openxmlformats.org/officeDocument/2006/relationships/slideLayout" Target="../slideLayouts/slideLayout292.xml"/><Relationship Id="rId60" Type="http://schemas.openxmlformats.org/officeDocument/2006/relationships/hyperlink" Target="https://www.facebook.com" TargetMode="Externa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 Id="rId22" Type="http://schemas.openxmlformats.org/officeDocument/2006/relationships/slideLayout" Target="../slideLayouts/slideLayout262.xml"/><Relationship Id="rId27" Type="http://schemas.openxmlformats.org/officeDocument/2006/relationships/slideLayout" Target="../slideLayouts/slideLayout267.xml"/><Relationship Id="rId30" Type="http://schemas.openxmlformats.org/officeDocument/2006/relationships/slideLayout" Target="../slideLayouts/slideLayout270.xml"/><Relationship Id="rId35" Type="http://schemas.openxmlformats.org/officeDocument/2006/relationships/slideLayout" Target="../slideLayouts/slideLayout275.xml"/><Relationship Id="rId43" Type="http://schemas.openxmlformats.org/officeDocument/2006/relationships/slideLayout" Target="../slideLayouts/slideLayout283.xml"/><Relationship Id="rId48" Type="http://schemas.openxmlformats.org/officeDocument/2006/relationships/slideLayout" Target="../slideLayouts/slideLayout288.xml"/><Relationship Id="rId56" Type="http://schemas.openxmlformats.org/officeDocument/2006/relationships/slideLayout" Target="../slideLayouts/slideLayout296.xml"/><Relationship Id="rId8" Type="http://schemas.openxmlformats.org/officeDocument/2006/relationships/slideLayout" Target="../slideLayouts/slideLayout248.xml"/><Relationship Id="rId51" Type="http://schemas.openxmlformats.org/officeDocument/2006/relationships/slideLayout" Target="../slideLayouts/slideLayout291.xml"/><Relationship Id="rId3" Type="http://schemas.openxmlformats.org/officeDocument/2006/relationships/slideLayout" Target="../slideLayouts/slideLayout243.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5" Type="http://schemas.openxmlformats.org/officeDocument/2006/relationships/slideLayout" Target="../slideLayouts/slideLayout265.xml"/><Relationship Id="rId33" Type="http://schemas.openxmlformats.org/officeDocument/2006/relationships/slideLayout" Target="../slideLayouts/slideLayout273.xml"/><Relationship Id="rId38" Type="http://schemas.openxmlformats.org/officeDocument/2006/relationships/slideLayout" Target="../slideLayouts/slideLayout278.xml"/><Relationship Id="rId46" Type="http://schemas.openxmlformats.org/officeDocument/2006/relationships/slideLayout" Target="../slideLayouts/slideLayout286.xml"/><Relationship Id="rId5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11.xml"/><Relationship Id="rId18" Type="http://schemas.openxmlformats.org/officeDocument/2006/relationships/slideLayout" Target="../slideLayouts/slideLayout316.xml"/><Relationship Id="rId26" Type="http://schemas.openxmlformats.org/officeDocument/2006/relationships/slideLayout" Target="../slideLayouts/slideLayout324.xml"/><Relationship Id="rId39" Type="http://schemas.openxmlformats.org/officeDocument/2006/relationships/slideLayout" Target="../slideLayouts/slideLayout337.xml"/><Relationship Id="rId21" Type="http://schemas.openxmlformats.org/officeDocument/2006/relationships/slideLayout" Target="../slideLayouts/slideLayout319.xml"/><Relationship Id="rId34" Type="http://schemas.openxmlformats.org/officeDocument/2006/relationships/slideLayout" Target="../slideLayouts/slideLayout332.xml"/><Relationship Id="rId42" Type="http://schemas.openxmlformats.org/officeDocument/2006/relationships/slideLayout" Target="../slideLayouts/slideLayout340.xml"/><Relationship Id="rId47" Type="http://schemas.openxmlformats.org/officeDocument/2006/relationships/slideLayout" Target="../slideLayouts/slideLayout345.xml"/><Relationship Id="rId50" Type="http://schemas.openxmlformats.org/officeDocument/2006/relationships/slideLayout" Target="../slideLayouts/slideLayout348.xml"/><Relationship Id="rId55" Type="http://schemas.openxmlformats.org/officeDocument/2006/relationships/slideLayout" Target="../slideLayouts/slideLayout353.xml"/><Relationship Id="rId7" Type="http://schemas.openxmlformats.org/officeDocument/2006/relationships/slideLayout" Target="../slideLayouts/slideLayout305.xml"/><Relationship Id="rId2" Type="http://schemas.openxmlformats.org/officeDocument/2006/relationships/slideLayout" Target="../slideLayouts/slideLayout300.xml"/><Relationship Id="rId16" Type="http://schemas.openxmlformats.org/officeDocument/2006/relationships/slideLayout" Target="../slideLayouts/slideLayout314.xml"/><Relationship Id="rId20" Type="http://schemas.openxmlformats.org/officeDocument/2006/relationships/slideLayout" Target="../slideLayouts/slideLayout318.xml"/><Relationship Id="rId29" Type="http://schemas.openxmlformats.org/officeDocument/2006/relationships/slideLayout" Target="../slideLayouts/slideLayout327.xml"/><Relationship Id="rId41" Type="http://schemas.openxmlformats.org/officeDocument/2006/relationships/slideLayout" Target="../slideLayouts/slideLayout339.xml"/><Relationship Id="rId54" Type="http://schemas.openxmlformats.org/officeDocument/2006/relationships/slideLayout" Target="../slideLayouts/slideLayout352.xml"/><Relationship Id="rId62" Type="http://schemas.openxmlformats.org/officeDocument/2006/relationships/hyperlink" Target="https://twitter.com/" TargetMode="Externa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24" Type="http://schemas.openxmlformats.org/officeDocument/2006/relationships/slideLayout" Target="../slideLayouts/slideLayout322.xml"/><Relationship Id="rId32" Type="http://schemas.openxmlformats.org/officeDocument/2006/relationships/slideLayout" Target="../slideLayouts/slideLayout330.xml"/><Relationship Id="rId37" Type="http://schemas.openxmlformats.org/officeDocument/2006/relationships/slideLayout" Target="../slideLayouts/slideLayout335.xml"/><Relationship Id="rId40" Type="http://schemas.openxmlformats.org/officeDocument/2006/relationships/slideLayout" Target="../slideLayouts/slideLayout338.xml"/><Relationship Id="rId45" Type="http://schemas.openxmlformats.org/officeDocument/2006/relationships/slideLayout" Target="../slideLayouts/slideLayout343.xml"/><Relationship Id="rId53" Type="http://schemas.openxmlformats.org/officeDocument/2006/relationships/slideLayout" Target="../slideLayouts/slideLayout351.xml"/><Relationship Id="rId58" Type="http://schemas.openxmlformats.org/officeDocument/2006/relationships/slideLayout" Target="../slideLayouts/slideLayout356.xml"/><Relationship Id="rId5" Type="http://schemas.openxmlformats.org/officeDocument/2006/relationships/slideLayout" Target="../slideLayouts/slideLayout303.xml"/><Relationship Id="rId15" Type="http://schemas.openxmlformats.org/officeDocument/2006/relationships/slideLayout" Target="../slideLayouts/slideLayout313.xml"/><Relationship Id="rId23" Type="http://schemas.openxmlformats.org/officeDocument/2006/relationships/slideLayout" Target="../slideLayouts/slideLayout321.xml"/><Relationship Id="rId28" Type="http://schemas.openxmlformats.org/officeDocument/2006/relationships/slideLayout" Target="../slideLayouts/slideLayout326.xml"/><Relationship Id="rId36" Type="http://schemas.openxmlformats.org/officeDocument/2006/relationships/slideLayout" Target="../slideLayouts/slideLayout334.xml"/><Relationship Id="rId49" Type="http://schemas.openxmlformats.org/officeDocument/2006/relationships/slideLayout" Target="../slideLayouts/slideLayout347.xml"/><Relationship Id="rId57" Type="http://schemas.openxmlformats.org/officeDocument/2006/relationships/slideLayout" Target="../slideLayouts/slideLayout355.xml"/><Relationship Id="rId61" Type="http://schemas.openxmlformats.org/officeDocument/2006/relationships/hyperlink" Target="https://www.linkedin.com/" TargetMode="External"/><Relationship Id="rId10" Type="http://schemas.openxmlformats.org/officeDocument/2006/relationships/slideLayout" Target="../slideLayouts/slideLayout308.xml"/><Relationship Id="rId19" Type="http://schemas.openxmlformats.org/officeDocument/2006/relationships/slideLayout" Target="../slideLayouts/slideLayout317.xml"/><Relationship Id="rId31" Type="http://schemas.openxmlformats.org/officeDocument/2006/relationships/slideLayout" Target="../slideLayouts/slideLayout329.xml"/><Relationship Id="rId44" Type="http://schemas.openxmlformats.org/officeDocument/2006/relationships/slideLayout" Target="../slideLayouts/slideLayout342.xml"/><Relationship Id="rId52" Type="http://schemas.openxmlformats.org/officeDocument/2006/relationships/slideLayout" Target="../slideLayouts/slideLayout350.xml"/><Relationship Id="rId60" Type="http://schemas.openxmlformats.org/officeDocument/2006/relationships/hyperlink" Target="https://www.facebook.com" TargetMode="Externa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slideLayout" Target="../slideLayouts/slideLayout312.xml"/><Relationship Id="rId22" Type="http://schemas.openxmlformats.org/officeDocument/2006/relationships/slideLayout" Target="../slideLayouts/slideLayout320.xml"/><Relationship Id="rId27" Type="http://schemas.openxmlformats.org/officeDocument/2006/relationships/slideLayout" Target="../slideLayouts/slideLayout325.xml"/><Relationship Id="rId30" Type="http://schemas.openxmlformats.org/officeDocument/2006/relationships/slideLayout" Target="../slideLayouts/slideLayout328.xml"/><Relationship Id="rId35" Type="http://schemas.openxmlformats.org/officeDocument/2006/relationships/slideLayout" Target="../slideLayouts/slideLayout333.xml"/><Relationship Id="rId43" Type="http://schemas.openxmlformats.org/officeDocument/2006/relationships/slideLayout" Target="../slideLayouts/slideLayout341.xml"/><Relationship Id="rId48" Type="http://schemas.openxmlformats.org/officeDocument/2006/relationships/slideLayout" Target="../slideLayouts/slideLayout346.xml"/><Relationship Id="rId56" Type="http://schemas.openxmlformats.org/officeDocument/2006/relationships/slideLayout" Target="../slideLayouts/slideLayout354.xml"/><Relationship Id="rId8" Type="http://schemas.openxmlformats.org/officeDocument/2006/relationships/slideLayout" Target="../slideLayouts/slideLayout306.xml"/><Relationship Id="rId51" Type="http://schemas.openxmlformats.org/officeDocument/2006/relationships/slideLayout" Target="../slideLayouts/slideLayout349.xml"/><Relationship Id="rId3" Type="http://schemas.openxmlformats.org/officeDocument/2006/relationships/slideLayout" Target="../slideLayouts/slideLayout301.xml"/><Relationship Id="rId12" Type="http://schemas.openxmlformats.org/officeDocument/2006/relationships/slideLayout" Target="../slideLayouts/slideLayout310.xml"/><Relationship Id="rId17" Type="http://schemas.openxmlformats.org/officeDocument/2006/relationships/slideLayout" Target="../slideLayouts/slideLayout315.xml"/><Relationship Id="rId25" Type="http://schemas.openxmlformats.org/officeDocument/2006/relationships/slideLayout" Target="../slideLayouts/slideLayout323.xml"/><Relationship Id="rId33" Type="http://schemas.openxmlformats.org/officeDocument/2006/relationships/slideLayout" Target="../slideLayouts/slideLayout331.xml"/><Relationship Id="rId38" Type="http://schemas.openxmlformats.org/officeDocument/2006/relationships/slideLayout" Target="../slideLayouts/slideLayout336.xml"/><Relationship Id="rId46" Type="http://schemas.openxmlformats.org/officeDocument/2006/relationships/slideLayout" Target="../slideLayouts/slideLayout344.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69.xml"/><Relationship Id="rId18" Type="http://schemas.openxmlformats.org/officeDocument/2006/relationships/slideLayout" Target="../slideLayouts/slideLayout374.xml"/><Relationship Id="rId26" Type="http://schemas.openxmlformats.org/officeDocument/2006/relationships/slideLayout" Target="../slideLayouts/slideLayout382.xml"/><Relationship Id="rId39" Type="http://schemas.openxmlformats.org/officeDocument/2006/relationships/slideLayout" Target="../slideLayouts/slideLayout395.xml"/><Relationship Id="rId21" Type="http://schemas.openxmlformats.org/officeDocument/2006/relationships/slideLayout" Target="../slideLayouts/slideLayout377.xml"/><Relationship Id="rId34" Type="http://schemas.openxmlformats.org/officeDocument/2006/relationships/slideLayout" Target="../slideLayouts/slideLayout390.xml"/><Relationship Id="rId42" Type="http://schemas.openxmlformats.org/officeDocument/2006/relationships/slideLayout" Target="../slideLayouts/slideLayout398.xml"/><Relationship Id="rId47" Type="http://schemas.openxmlformats.org/officeDocument/2006/relationships/slideLayout" Target="../slideLayouts/slideLayout403.xml"/><Relationship Id="rId50" Type="http://schemas.openxmlformats.org/officeDocument/2006/relationships/slideLayout" Target="../slideLayouts/slideLayout406.xml"/><Relationship Id="rId55" Type="http://schemas.openxmlformats.org/officeDocument/2006/relationships/slideLayout" Target="../slideLayouts/slideLayout411.xml"/><Relationship Id="rId7" Type="http://schemas.openxmlformats.org/officeDocument/2006/relationships/slideLayout" Target="../slideLayouts/slideLayout363.xml"/><Relationship Id="rId2" Type="http://schemas.openxmlformats.org/officeDocument/2006/relationships/slideLayout" Target="../slideLayouts/slideLayout358.xml"/><Relationship Id="rId16" Type="http://schemas.openxmlformats.org/officeDocument/2006/relationships/slideLayout" Target="../slideLayouts/slideLayout372.xml"/><Relationship Id="rId20" Type="http://schemas.openxmlformats.org/officeDocument/2006/relationships/slideLayout" Target="../slideLayouts/slideLayout376.xml"/><Relationship Id="rId29" Type="http://schemas.openxmlformats.org/officeDocument/2006/relationships/slideLayout" Target="../slideLayouts/slideLayout385.xml"/><Relationship Id="rId41" Type="http://schemas.openxmlformats.org/officeDocument/2006/relationships/slideLayout" Target="../slideLayouts/slideLayout397.xml"/><Relationship Id="rId54" Type="http://schemas.openxmlformats.org/officeDocument/2006/relationships/slideLayout" Target="../slideLayouts/slideLayout410.xml"/><Relationship Id="rId62" Type="http://schemas.openxmlformats.org/officeDocument/2006/relationships/hyperlink" Target="https://twitter.com/" TargetMode="Externa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slideLayout" Target="../slideLayouts/slideLayout367.xml"/><Relationship Id="rId24" Type="http://schemas.openxmlformats.org/officeDocument/2006/relationships/slideLayout" Target="../slideLayouts/slideLayout380.xml"/><Relationship Id="rId32" Type="http://schemas.openxmlformats.org/officeDocument/2006/relationships/slideLayout" Target="../slideLayouts/slideLayout388.xml"/><Relationship Id="rId37" Type="http://schemas.openxmlformats.org/officeDocument/2006/relationships/slideLayout" Target="../slideLayouts/slideLayout393.xml"/><Relationship Id="rId40" Type="http://schemas.openxmlformats.org/officeDocument/2006/relationships/slideLayout" Target="../slideLayouts/slideLayout396.xml"/><Relationship Id="rId45" Type="http://schemas.openxmlformats.org/officeDocument/2006/relationships/slideLayout" Target="../slideLayouts/slideLayout401.xml"/><Relationship Id="rId53" Type="http://schemas.openxmlformats.org/officeDocument/2006/relationships/slideLayout" Target="../slideLayouts/slideLayout409.xml"/><Relationship Id="rId58" Type="http://schemas.openxmlformats.org/officeDocument/2006/relationships/slideLayout" Target="../slideLayouts/slideLayout414.xml"/><Relationship Id="rId5" Type="http://schemas.openxmlformats.org/officeDocument/2006/relationships/slideLayout" Target="../slideLayouts/slideLayout361.xml"/><Relationship Id="rId15" Type="http://schemas.openxmlformats.org/officeDocument/2006/relationships/slideLayout" Target="../slideLayouts/slideLayout371.xml"/><Relationship Id="rId23" Type="http://schemas.openxmlformats.org/officeDocument/2006/relationships/slideLayout" Target="../slideLayouts/slideLayout379.xml"/><Relationship Id="rId28" Type="http://schemas.openxmlformats.org/officeDocument/2006/relationships/slideLayout" Target="../slideLayouts/slideLayout384.xml"/><Relationship Id="rId36" Type="http://schemas.openxmlformats.org/officeDocument/2006/relationships/slideLayout" Target="../slideLayouts/slideLayout392.xml"/><Relationship Id="rId49" Type="http://schemas.openxmlformats.org/officeDocument/2006/relationships/slideLayout" Target="../slideLayouts/slideLayout405.xml"/><Relationship Id="rId57" Type="http://schemas.openxmlformats.org/officeDocument/2006/relationships/slideLayout" Target="../slideLayouts/slideLayout413.xml"/><Relationship Id="rId61" Type="http://schemas.openxmlformats.org/officeDocument/2006/relationships/hyperlink" Target="https://www.linkedin.com/" TargetMode="External"/><Relationship Id="rId10" Type="http://schemas.openxmlformats.org/officeDocument/2006/relationships/slideLayout" Target="../slideLayouts/slideLayout366.xml"/><Relationship Id="rId19" Type="http://schemas.openxmlformats.org/officeDocument/2006/relationships/slideLayout" Target="../slideLayouts/slideLayout375.xml"/><Relationship Id="rId31" Type="http://schemas.openxmlformats.org/officeDocument/2006/relationships/slideLayout" Target="../slideLayouts/slideLayout387.xml"/><Relationship Id="rId44" Type="http://schemas.openxmlformats.org/officeDocument/2006/relationships/slideLayout" Target="../slideLayouts/slideLayout400.xml"/><Relationship Id="rId52" Type="http://schemas.openxmlformats.org/officeDocument/2006/relationships/slideLayout" Target="../slideLayouts/slideLayout408.xml"/><Relationship Id="rId60" Type="http://schemas.openxmlformats.org/officeDocument/2006/relationships/hyperlink" Target="https://www.facebook.com" TargetMode="External"/><Relationship Id="rId4" Type="http://schemas.openxmlformats.org/officeDocument/2006/relationships/slideLayout" Target="../slideLayouts/slideLayout360.xml"/><Relationship Id="rId9" Type="http://schemas.openxmlformats.org/officeDocument/2006/relationships/slideLayout" Target="../slideLayouts/slideLayout365.xml"/><Relationship Id="rId14" Type="http://schemas.openxmlformats.org/officeDocument/2006/relationships/slideLayout" Target="../slideLayouts/slideLayout370.xml"/><Relationship Id="rId22" Type="http://schemas.openxmlformats.org/officeDocument/2006/relationships/slideLayout" Target="../slideLayouts/slideLayout378.xml"/><Relationship Id="rId27" Type="http://schemas.openxmlformats.org/officeDocument/2006/relationships/slideLayout" Target="../slideLayouts/slideLayout383.xml"/><Relationship Id="rId30" Type="http://schemas.openxmlformats.org/officeDocument/2006/relationships/slideLayout" Target="../slideLayouts/slideLayout386.xml"/><Relationship Id="rId35" Type="http://schemas.openxmlformats.org/officeDocument/2006/relationships/slideLayout" Target="../slideLayouts/slideLayout391.xml"/><Relationship Id="rId43" Type="http://schemas.openxmlformats.org/officeDocument/2006/relationships/slideLayout" Target="../slideLayouts/slideLayout399.xml"/><Relationship Id="rId48" Type="http://schemas.openxmlformats.org/officeDocument/2006/relationships/slideLayout" Target="../slideLayouts/slideLayout404.xml"/><Relationship Id="rId56" Type="http://schemas.openxmlformats.org/officeDocument/2006/relationships/slideLayout" Target="../slideLayouts/slideLayout412.xml"/><Relationship Id="rId8" Type="http://schemas.openxmlformats.org/officeDocument/2006/relationships/slideLayout" Target="../slideLayouts/slideLayout364.xml"/><Relationship Id="rId51" Type="http://schemas.openxmlformats.org/officeDocument/2006/relationships/slideLayout" Target="../slideLayouts/slideLayout407.xml"/><Relationship Id="rId3" Type="http://schemas.openxmlformats.org/officeDocument/2006/relationships/slideLayout" Target="../slideLayouts/slideLayout359.xml"/><Relationship Id="rId12" Type="http://schemas.openxmlformats.org/officeDocument/2006/relationships/slideLayout" Target="../slideLayouts/slideLayout368.xml"/><Relationship Id="rId17" Type="http://schemas.openxmlformats.org/officeDocument/2006/relationships/slideLayout" Target="../slideLayouts/slideLayout373.xml"/><Relationship Id="rId25" Type="http://schemas.openxmlformats.org/officeDocument/2006/relationships/slideLayout" Target="../slideLayouts/slideLayout381.xml"/><Relationship Id="rId33" Type="http://schemas.openxmlformats.org/officeDocument/2006/relationships/slideLayout" Target="../slideLayouts/slideLayout389.xml"/><Relationship Id="rId38" Type="http://schemas.openxmlformats.org/officeDocument/2006/relationships/slideLayout" Target="../slideLayouts/slideLayout394.xml"/><Relationship Id="rId46" Type="http://schemas.openxmlformats.org/officeDocument/2006/relationships/slideLayout" Target="../slideLayouts/slideLayout402.xml"/><Relationship Id="rId5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27.xml"/><Relationship Id="rId18" Type="http://schemas.openxmlformats.org/officeDocument/2006/relationships/slideLayout" Target="../slideLayouts/slideLayout432.xml"/><Relationship Id="rId26" Type="http://schemas.openxmlformats.org/officeDocument/2006/relationships/slideLayout" Target="../slideLayouts/slideLayout440.xml"/><Relationship Id="rId39" Type="http://schemas.openxmlformats.org/officeDocument/2006/relationships/slideLayout" Target="../slideLayouts/slideLayout453.xml"/><Relationship Id="rId21" Type="http://schemas.openxmlformats.org/officeDocument/2006/relationships/slideLayout" Target="../slideLayouts/slideLayout435.xml"/><Relationship Id="rId34" Type="http://schemas.openxmlformats.org/officeDocument/2006/relationships/slideLayout" Target="../slideLayouts/slideLayout448.xml"/><Relationship Id="rId42" Type="http://schemas.openxmlformats.org/officeDocument/2006/relationships/slideLayout" Target="../slideLayouts/slideLayout456.xml"/><Relationship Id="rId47" Type="http://schemas.openxmlformats.org/officeDocument/2006/relationships/slideLayout" Target="../slideLayouts/slideLayout461.xml"/><Relationship Id="rId50" Type="http://schemas.openxmlformats.org/officeDocument/2006/relationships/slideLayout" Target="../slideLayouts/slideLayout464.xml"/><Relationship Id="rId55" Type="http://schemas.openxmlformats.org/officeDocument/2006/relationships/slideLayout" Target="../slideLayouts/slideLayout469.xml"/><Relationship Id="rId7" Type="http://schemas.openxmlformats.org/officeDocument/2006/relationships/slideLayout" Target="../slideLayouts/slideLayout421.xml"/><Relationship Id="rId2" Type="http://schemas.openxmlformats.org/officeDocument/2006/relationships/slideLayout" Target="../slideLayouts/slideLayout416.xml"/><Relationship Id="rId16" Type="http://schemas.openxmlformats.org/officeDocument/2006/relationships/slideLayout" Target="../slideLayouts/slideLayout430.xml"/><Relationship Id="rId20" Type="http://schemas.openxmlformats.org/officeDocument/2006/relationships/slideLayout" Target="../slideLayouts/slideLayout434.xml"/><Relationship Id="rId29" Type="http://schemas.openxmlformats.org/officeDocument/2006/relationships/slideLayout" Target="../slideLayouts/slideLayout443.xml"/><Relationship Id="rId41" Type="http://schemas.openxmlformats.org/officeDocument/2006/relationships/slideLayout" Target="../slideLayouts/slideLayout455.xml"/><Relationship Id="rId54" Type="http://schemas.openxmlformats.org/officeDocument/2006/relationships/slideLayout" Target="../slideLayouts/slideLayout468.xml"/><Relationship Id="rId62" Type="http://schemas.openxmlformats.org/officeDocument/2006/relationships/hyperlink" Target="https://twitter.com/" TargetMode="External"/><Relationship Id="rId1" Type="http://schemas.openxmlformats.org/officeDocument/2006/relationships/slideLayout" Target="../slideLayouts/slideLayout415.xml"/><Relationship Id="rId6" Type="http://schemas.openxmlformats.org/officeDocument/2006/relationships/slideLayout" Target="../slideLayouts/slideLayout420.xml"/><Relationship Id="rId11" Type="http://schemas.openxmlformats.org/officeDocument/2006/relationships/slideLayout" Target="../slideLayouts/slideLayout425.xml"/><Relationship Id="rId24" Type="http://schemas.openxmlformats.org/officeDocument/2006/relationships/slideLayout" Target="../slideLayouts/slideLayout438.xml"/><Relationship Id="rId32" Type="http://schemas.openxmlformats.org/officeDocument/2006/relationships/slideLayout" Target="../slideLayouts/slideLayout446.xml"/><Relationship Id="rId37" Type="http://schemas.openxmlformats.org/officeDocument/2006/relationships/slideLayout" Target="../slideLayouts/slideLayout451.xml"/><Relationship Id="rId40" Type="http://schemas.openxmlformats.org/officeDocument/2006/relationships/slideLayout" Target="../slideLayouts/slideLayout454.xml"/><Relationship Id="rId45" Type="http://schemas.openxmlformats.org/officeDocument/2006/relationships/slideLayout" Target="../slideLayouts/slideLayout459.xml"/><Relationship Id="rId53" Type="http://schemas.openxmlformats.org/officeDocument/2006/relationships/slideLayout" Target="../slideLayouts/slideLayout467.xml"/><Relationship Id="rId58" Type="http://schemas.openxmlformats.org/officeDocument/2006/relationships/slideLayout" Target="../slideLayouts/slideLayout472.xml"/><Relationship Id="rId5" Type="http://schemas.openxmlformats.org/officeDocument/2006/relationships/slideLayout" Target="../slideLayouts/slideLayout419.xml"/><Relationship Id="rId15" Type="http://schemas.openxmlformats.org/officeDocument/2006/relationships/slideLayout" Target="../slideLayouts/slideLayout429.xml"/><Relationship Id="rId23" Type="http://schemas.openxmlformats.org/officeDocument/2006/relationships/slideLayout" Target="../slideLayouts/slideLayout437.xml"/><Relationship Id="rId28" Type="http://schemas.openxmlformats.org/officeDocument/2006/relationships/slideLayout" Target="../slideLayouts/slideLayout442.xml"/><Relationship Id="rId36" Type="http://schemas.openxmlformats.org/officeDocument/2006/relationships/slideLayout" Target="../slideLayouts/slideLayout450.xml"/><Relationship Id="rId49" Type="http://schemas.openxmlformats.org/officeDocument/2006/relationships/slideLayout" Target="../slideLayouts/slideLayout463.xml"/><Relationship Id="rId57" Type="http://schemas.openxmlformats.org/officeDocument/2006/relationships/slideLayout" Target="../slideLayouts/slideLayout471.xml"/><Relationship Id="rId61" Type="http://schemas.openxmlformats.org/officeDocument/2006/relationships/hyperlink" Target="https://www.linkedin.com/" TargetMode="External"/><Relationship Id="rId10" Type="http://schemas.openxmlformats.org/officeDocument/2006/relationships/slideLayout" Target="../slideLayouts/slideLayout424.xml"/><Relationship Id="rId19" Type="http://schemas.openxmlformats.org/officeDocument/2006/relationships/slideLayout" Target="../slideLayouts/slideLayout433.xml"/><Relationship Id="rId31" Type="http://schemas.openxmlformats.org/officeDocument/2006/relationships/slideLayout" Target="../slideLayouts/slideLayout445.xml"/><Relationship Id="rId44" Type="http://schemas.openxmlformats.org/officeDocument/2006/relationships/slideLayout" Target="../slideLayouts/slideLayout458.xml"/><Relationship Id="rId52" Type="http://schemas.openxmlformats.org/officeDocument/2006/relationships/slideLayout" Target="../slideLayouts/slideLayout466.xml"/><Relationship Id="rId60" Type="http://schemas.openxmlformats.org/officeDocument/2006/relationships/hyperlink" Target="https://www.facebook.com" TargetMode="External"/><Relationship Id="rId4" Type="http://schemas.openxmlformats.org/officeDocument/2006/relationships/slideLayout" Target="../slideLayouts/slideLayout418.xml"/><Relationship Id="rId9" Type="http://schemas.openxmlformats.org/officeDocument/2006/relationships/slideLayout" Target="../slideLayouts/slideLayout423.xml"/><Relationship Id="rId14" Type="http://schemas.openxmlformats.org/officeDocument/2006/relationships/slideLayout" Target="../slideLayouts/slideLayout428.xml"/><Relationship Id="rId22" Type="http://schemas.openxmlformats.org/officeDocument/2006/relationships/slideLayout" Target="../slideLayouts/slideLayout436.xml"/><Relationship Id="rId27" Type="http://schemas.openxmlformats.org/officeDocument/2006/relationships/slideLayout" Target="../slideLayouts/slideLayout441.xml"/><Relationship Id="rId30" Type="http://schemas.openxmlformats.org/officeDocument/2006/relationships/slideLayout" Target="../slideLayouts/slideLayout444.xml"/><Relationship Id="rId35" Type="http://schemas.openxmlformats.org/officeDocument/2006/relationships/slideLayout" Target="../slideLayouts/slideLayout449.xml"/><Relationship Id="rId43" Type="http://schemas.openxmlformats.org/officeDocument/2006/relationships/slideLayout" Target="../slideLayouts/slideLayout457.xml"/><Relationship Id="rId48" Type="http://schemas.openxmlformats.org/officeDocument/2006/relationships/slideLayout" Target="../slideLayouts/slideLayout462.xml"/><Relationship Id="rId56" Type="http://schemas.openxmlformats.org/officeDocument/2006/relationships/slideLayout" Target="../slideLayouts/slideLayout470.xml"/><Relationship Id="rId8" Type="http://schemas.openxmlformats.org/officeDocument/2006/relationships/slideLayout" Target="../slideLayouts/slideLayout422.xml"/><Relationship Id="rId51" Type="http://schemas.openxmlformats.org/officeDocument/2006/relationships/slideLayout" Target="../slideLayouts/slideLayout465.xml"/><Relationship Id="rId3" Type="http://schemas.openxmlformats.org/officeDocument/2006/relationships/slideLayout" Target="../slideLayouts/slideLayout417.xml"/><Relationship Id="rId12" Type="http://schemas.openxmlformats.org/officeDocument/2006/relationships/slideLayout" Target="../slideLayouts/slideLayout426.xml"/><Relationship Id="rId17" Type="http://schemas.openxmlformats.org/officeDocument/2006/relationships/slideLayout" Target="../slideLayouts/slideLayout431.xml"/><Relationship Id="rId25" Type="http://schemas.openxmlformats.org/officeDocument/2006/relationships/slideLayout" Target="../slideLayouts/slideLayout439.xml"/><Relationship Id="rId33" Type="http://schemas.openxmlformats.org/officeDocument/2006/relationships/slideLayout" Target="../slideLayouts/slideLayout447.xml"/><Relationship Id="rId38" Type="http://schemas.openxmlformats.org/officeDocument/2006/relationships/slideLayout" Target="../slideLayouts/slideLayout452.xml"/><Relationship Id="rId46" Type="http://schemas.openxmlformats.org/officeDocument/2006/relationships/slideLayout" Target="../slideLayouts/slideLayout460.xml"/><Relationship Id="rId5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85.xml"/><Relationship Id="rId18" Type="http://schemas.openxmlformats.org/officeDocument/2006/relationships/slideLayout" Target="../slideLayouts/slideLayout490.xml"/><Relationship Id="rId26" Type="http://schemas.openxmlformats.org/officeDocument/2006/relationships/slideLayout" Target="../slideLayouts/slideLayout498.xml"/><Relationship Id="rId39" Type="http://schemas.openxmlformats.org/officeDocument/2006/relationships/slideLayout" Target="../slideLayouts/slideLayout511.xml"/><Relationship Id="rId21" Type="http://schemas.openxmlformats.org/officeDocument/2006/relationships/slideLayout" Target="../slideLayouts/slideLayout493.xml"/><Relationship Id="rId34" Type="http://schemas.openxmlformats.org/officeDocument/2006/relationships/slideLayout" Target="../slideLayouts/slideLayout506.xml"/><Relationship Id="rId42" Type="http://schemas.openxmlformats.org/officeDocument/2006/relationships/slideLayout" Target="../slideLayouts/slideLayout514.xml"/><Relationship Id="rId47" Type="http://schemas.openxmlformats.org/officeDocument/2006/relationships/slideLayout" Target="../slideLayouts/slideLayout519.xml"/><Relationship Id="rId50" Type="http://schemas.openxmlformats.org/officeDocument/2006/relationships/slideLayout" Target="../slideLayouts/slideLayout522.xml"/><Relationship Id="rId55" Type="http://schemas.openxmlformats.org/officeDocument/2006/relationships/slideLayout" Target="../slideLayouts/slideLayout527.xml"/><Relationship Id="rId7" Type="http://schemas.openxmlformats.org/officeDocument/2006/relationships/slideLayout" Target="../slideLayouts/slideLayout479.xml"/><Relationship Id="rId2" Type="http://schemas.openxmlformats.org/officeDocument/2006/relationships/slideLayout" Target="../slideLayouts/slideLayout474.xml"/><Relationship Id="rId16" Type="http://schemas.openxmlformats.org/officeDocument/2006/relationships/slideLayout" Target="../slideLayouts/slideLayout488.xml"/><Relationship Id="rId20" Type="http://schemas.openxmlformats.org/officeDocument/2006/relationships/slideLayout" Target="../slideLayouts/slideLayout492.xml"/><Relationship Id="rId29" Type="http://schemas.openxmlformats.org/officeDocument/2006/relationships/slideLayout" Target="../slideLayouts/slideLayout501.xml"/><Relationship Id="rId41" Type="http://schemas.openxmlformats.org/officeDocument/2006/relationships/slideLayout" Target="../slideLayouts/slideLayout513.xml"/><Relationship Id="rId54" Type="http://schemas.openxmlformats.org/officeDocument/2006/relationships/slideLayout" Target="../slideLayouts/slideLayout526.xml"/><Relationship Id="rId62" Type="http://schemas.openxmlformats.org/officeDocument/2006/relationships/hyperlink" Target="https://twitter.com/" TargetMode="External"/><Relationship Id="rId1" Type="http://schemas.openxmlformats.org/officeDocument/2006/relationships/slideLayout" Target="../slideLayouts/slideLayout473.xml"/><Relationship Id="rId6" Type="http://schemas.openxmlformats.org/officeDocument/2006/relationships/slideLayout" Target="../slideLayouts/slideLayout478.xml"/><Relationship Id="rId11" Type="http://schemas.openxmlformats.org/officeDocument/2006/relationships/slideLayout" Target="../slideLayouts/slideLayout483.xml"/><Relationship Id="rId24" Type="http://schemas.openxmlformats.org/officeDocument/2006/relationships/slideLayout" Target="../slideLayouts/slideLayout496.xml"/><Relationship Id="rId32" Type="http://schemas.openxmlformats.org/officeDocument/2006/relationships/slideLayout" Target="../slideLayouts/slideLayout504.xml"/><Relationship Id="rId37" Type="http://schemas.openxmlformats.org/officeDocument/2006/relationships/slideLayout" Target="../slideLayouts/slideLayout509.xml"/><Relationship Id="rId40" Type="http://schemas.openxmlformats.org/officeDocument/2006/relationships/slideLayout" Target="../slideLayouts/slideLayout512.xml"/><Relationship Id="rId45" Type="http://schemas.openxmlformats.org/officeDocument/2006/relationships/slideLayout" Target="../slideLayouts/slideLayout517.xml"/><Relationship Id="rId53" Type="http://schemas.openxmlformats.org/officeDocument/2006/relationships/slideLayout" Target="../slideLayouts/slideLayout525.xml"/><Relationship Id="rId58" Type="http://schemas.openxmlformats.org/officeDocument/2006/relationships/slideLayout" Target="../slideLayouts/slideLayout530.xml"/><Relationship Id="rId5" Type="http://schemas.openxmlformats.org/officeDocument/2006/relationships/slideLayout" Target="../slideLayouts/slideLayout477.xml"/><Relationship Id="rId15" Type="http://schemas.openxmlformats.org/officeDocument/2006/relationships/slideLayout" Target="../slideLayouts/slideLayout487.xml"/><Relationship Id="rId23" Type="http://schemas.openxmlformats.org/officeDocument/2006/relationships/slideLayout" Target="../slideLayouts/slideLayout495.xml"/><Relationship Id="rId28" Type="http://schemas.openxmlformats.org/officeDocument/2006/relationships/slideLayout" Target="../slideLayouts/slideLayout500.xml"/><Relationship Id="rId36" Type="http://schemas.openxmlformats.org/officeDocument/2006/relationships/slideLayout" Target="../slideLayouts/slideLayout508.xml"/><Relationship Id="rId49" Type="http://schemas.openxmlformats.org/officeDocument/2006/relationships/slideLayout" Target="../slideLayouts/slideLayout521.xml"/><Relationship Id="rId57" Type="http://schemas.openxmlformats.org/officeDocument/2006/relationships/slideLayout" Target="../slideLayouts/slideLayout529.xml"/><Relationship Id="rId61" Type="http://schemas.openxmlformats.org/officeDocument/2006/relationships/hyperlink" Target="https://www.linkedin.com/" TargetMode="External"/><Relationship Id="rId10" Type="http://schemas.openxmlformats.org/officeDocument/2006/relationships/slideLayout" Target="../slideLayouts/slideLayout482.xml"/><Relationship Id="rId19" Type="http://schemas.openxmlformats.org/officeDocument/2006/relationships/slideLayout" Target="../slideLayouts/slideLayout491.xml"/><Relationship Id="rId31" Type="http://schemas.openxmlformats.org/officeDocument/2006/relationships/slideLayout" Target="../slideLayouts/slideLayout503.xml"/><Relationship Id="rId44" Type="http://schemas.openxmlformats.org/officeDocument/2006/relationships/slideLayout" Target="../slideLayouts/slideLayout516.xml"/><Relationship Id="rId52" Type="http://schemas.openxmlformats.org/officeDocument/2006/relationships/slideLayout" Target="../slideLayouts/slideLayout524.xml"/><Relationship Id="rId60" Type="http://schemas.openxmlformats.org/officeDocument/2006/relationships/hyperlink" Target="https://www.facebook.com" TargetMode="External"/><Relationship Id="rId4" Type="http://schemas.openxmlformats.org/officeDocument/2006/relationships/slideLayout" Target="../slideLayouts/slideLayout476.xml"/><Relationship Id="rId9" Type="http://schemas.openxmlformats.org/officeDocument/2006/relationships/slideLayout" Target="../slideLayouts/slideLayout481.xml"/><Relationship Id="rId14" Type="http://schemas.openxmlformats.org/officeDocument/2006/relationships/slideLayout" Target="../slideLayouts/slideLayout486.xml"/><Relationship Id="rId22" Type="http://schemas.openxmlformats.org/officeDocument/2006/relationships/slideLayout" Target="../slideLayouts/slideLayout494.xml"/><Relationship Id="rId27" Type="http://schemas.openxmlformats.org/officeDocument/2006/relationships/slideLayout" Target="../slideLayouts/slideLayout499.xml"/><Relationship Id="rId30" Type="http://schemas.openxmlformats.org/officeDocument/2006/relationships/slideLayout" Target="../slideLayouts/slideLayout502.xml"/><Relationship Id="rId35" Type="http://schemas.openxmlformats.org/officeDocument/2006/relationships/slideLayout" Target="../slideLayouts/slideLayout507.xml"/><Relationship Id="rId43" Type="http://schemas.openxmlformats.org/officeDocument/2006/relationships/slideLayout" Target="../slideLayouts/slideLayout515.xml"/><Relationship Id="rId48" Type="http://schemas.openxmlformats.org/officeDocument/2006/relationships/slideLayout" Target="../slideLayouts/slideLayout520.xml"/><Relationship Id="rId56" Type="http://schemas.openxmlformats.org/officeDocument/2006/relationships/slideLayout" Target="../slideLayouts/slideLayout528.xml"/><Relationship Id="rId8" Type="http://schemas.openxmlformats.org/officeDocument/2006/relationships/slideLayout" Target="../slideLayouts/slideLayout480.xml"/><Relationship Id="rId51" Type="http://schemas.openxmlformats.org/officeDocument/2006/relationships/slideLayout" Target="../slideLayouts/slideLayout523.xml"/><Relationship Id="rId3" Type="http://schemas.openxmlformats.org/officeDocument/2006/relationships/slideLayout" Target="../slideLayouts/slideLayout475.xml"/><Relationship Id="rId12" Type="http://schemas.openxmlformats.org/officeDocument/2006/relationships/slideLayout" Target="../slideLayouts/slideLayout484.xml"/><Relationship Id="rId17" Type="http://schemas.openxmlformats.org/officeDocument/2006/relationships/slideLayout" Target="../slideLayouts/slideLayout489.xml"/><Relationship Id="rId25" Type="http://schemas.openxmlformats.org/officeDocument/2006/relationships/slideLayout" Target="../slideLayouts/slideLayout497.xml"/><Relationship Id="rId33" Type="http://schemas.openxmlformats.org/officeDocument/2006/relationships/slideLayout" Target="../slideLayouts/slideLayout505.xml"/><Relationship Id="rId38" Type="http://schemas.openxmlformats.org/officeDocument/2006/relationships/slideLayout" Target="../slideLayouts/slideLayout510.xml"/><Relationship Id="rId46" Type="http://schemas.openxmlformats.org/officeDocument/2006/relationships/slideLayout" Target="../slideLayouts/slideLayout518.xml"/><Relationship Id="rId5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solidFill>
                  <a:schemeClr val="tx1"/>
                </a:solidFill>
              </a:rPr>
              <a:pPr algn="ctr"/>
              <a:t>‹#›</a:t>
            </a:fld>
            <a:endParaRPr lang="en-US" sz="567" dirty="0">
              <a:solidFill>
                <a:schemeClr val="tx1"/>
              </a:solidFill>
            </a:endParaRPr>
          </a:p>
        </p:txBody>
      </p:sp>
      <p:sp>
        <p:nvSpPr>
          <p:cNvPr id="10" name="Oval 9"/>
          <p:cNvSpPr/>
          <p:nvPr/>
        </p:nvSpPr>
        <p:spPr>
          <a:xfrm>
            <a:off x="339216"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7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7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289061279"/>
      </p:ext>
    </p:extLst>
  </p:cSld>
  <p:clrMap bg1="lt1" tx1="dk1" bg2="lt2" tx2="dk2" accent1="accent1" accent2="accent2" accent3="accent3" accent4="accent4" accent5="accent5" accent6="accent6" hlink="hlink" folHlink="folHlink"/>
  <p:sldLayoutIdLst>
    <p:sldLayoutId id="2147483649" r:id="rId1"/>
    <p:sldLayoutId id="2147483888" r:id="rId2"/>
    <p:sldLayoutId id="2147483889" r:id="rId3"/>
    <p:sldLayoutId id="2147483891" r:id="rId4"/>
    <p:sldLayoutId id="2147483892" r:id="rId5"/>
    <p:sldLayoutId id="2147483893" r:id="rId6"/>
    <p:sldLayoutId id="2147483894" r:id="rId7"/>
    <p:sldLayoutId id="2147483895" r:id="rId8"/>
    <p:sldLayoutId id="2147483896" r:id="rId9"/>
    <p:sldLayoutId id="2147483650" r:id="rId10"/>
    <p:sldLayoutId id="2147483664" r:id="rId11"/>
    <p:sldLayoutId id="2147483678" r:id="rId12"/>
    <p:sldLayoutId id="2147483679" r:id="rId13"/>
    <p:sldLayoutId id="2147483652" r:id="rId14"/>
    <p:sldLayoutId id="2147483665" r:id="rId15"/>
    <p:sldLayoutId id="2147483653" r:id="rId16"/>
    <p:sldLayoutId id="2147483666" r:id="rId17"/>
    <p:sldLayoutId id="2147483654" r:id="rId18"/>
    <p:sldLayoutId id="2147483667" r:id="rId19"/>
    <p:sldLayoutId id="2147483655" r:id="rId20"/>
    <p:sldLayoutId id="2147483734" r:id="rId21"/>
    <p:sldLayoutId id="2147483735" r:id="rId22"/>
    <p:sldLayoutId id="2147483736"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 id="2147483897" r:id="rId6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76972523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 id="2147484349" r:id="rId38"/>
    <p:sldLayoutId id="2147484350" r:id="rId39"/>
    <p:sldLayoutId id="2147484351" r:id="rId40"/>
    <p:sldLayoutId id="2147484352" r:id="rId41"/>
    <p:sldLayoutId id="2147484353" r:id="rId42"/>
    <p:sldLayoutId id="2147484354" r:id="rId43"/>
    <p:sldLayoutId id="2147484355" r:id="rId44"/>
    <p:sldLayoutId id="2147484356" r:id="rId45"/>
    <p:sldLayoutId id="2147484357" r:id="rId46"/>
    <p:sldLayoutId id="2147484358" r:id="rId47"/>
    <p:sldLayoutId id="2147484359" r:id="rId48"/>
    <p:sldLayoutId id="2147484360" r:id="rId49"/>
    <p:sldLayoutId id="2147484361" r:id="rId50"/>
    <p:sldLayoutId id="2147484362" r:id="rId51"/>
    <p:sldLayoutId id="2147484363" r:id="rId52"/>
    <p:sldLayoutId id="2147484364" r:id="rId53"/>
    <p:sldLayoutId id="2147484365" r:id="rId54"/>
    <p:sldLayoutId id="2147484366" r:id="rId55"/>
    <p:sldLayoutId id="2147484367" r:id="rId56"/>
    <p:sldLayoutId id="2147484368" r:id="rId57"/>
    <p:sldLayoutId id="2147484369"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5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81861392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1" r:id="rId43"/>
    <p:sldLayoutId id="2147483942" r:id="rId44"/>
    <p:sldLayoutId id="2147483943" r:id="rId45"/>
    <p:sldLayoutId id="2147483944" r:id="rId46"/>
    <p:sldLayoutId id="2147483945" r:id="rId47"/>
    <p:sldLayoutId id="2147483946" r:id="rId48"/>
    <p:sldLayoutId id="2147483947" r:id="rId49"/>
    <p:sldLayoutId id="2147483948" r:id="rId50"/>
    <p:sldLayoutId id="2147483949" r:id="rId51"/>
    <p:sldLayoutId id="2147483950" r:id="rId52"/>
    <p:sldLayoutId id="2147483951" r:id="rId53"/>
    <p:sldLayoutId id="2147483952" r:id="rId54"/>
    <p:sldLayoutId id="2147483953" r:id="rId55"/>
    <p:sldLayoutId id="2147483954" r:id="rId56"/>
    <p:sldLayoutId id="2147483955" r:id="rId57"/>
    <p:sldLayoutId id="2147483956"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147607437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92549406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87644815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 id="2147484107" r:id="rId32"/>
    <p:sldLayoutId id="2147484108" r:id="rId33"/>
    <p:sldLayoutId id="2147484109" r:id="rId34"/>
    <p:sldLayoutId id="2147484110" r:id="rId35"/>
    <p:sldLayoutId id="2147484111" r:id="rId36"/>
    <p:sldLayoutId id="2147484112" r:id="rId37"/>
    <p:sldLayoutId id="2147484113" r:id="rId38"/>
    <p:sldLayoutId id="2147484114" r:id="rId39"/>
    <p:sldLayoutId id="2147484115" r:id="rId40"/>
    <p:sldLayoutId id="2147484116" r:id="rId41"/>
    <p:sldLayoutId id="2147484117" r:id="rId42"/>
    <p:sldLayoutId id="2147484118" r:id="rId43"/>
    <p:sldLayoutId id="2147484119" r:id="rId44"/>
    <p:sldLayoutId id="2147484120" r:id="rId45"/>
    <p:sldLayoutId id="2147484121" r:id="rId46"/>
    <p:sldLayoutId id="2147484122" r:id="rId47"/>
    <p:sldLayoutId id="2147484123" r:id="rId48"/>
    <p:sldLayoutId id="2147484124" r:id="rId49"/>
    <p:sldLayoutId id="2147484125" r:id="rId50"/>
    <p:sldLayoutId id="2147484126" r:id="rId51"/>
    <p:sldLayoutId id="2147484127" r:id="rId52"/>
    <p:sldLayoutId id="2147484128" r:id="rId53"/>
    <p:sldLayoutId id="2147484129" r:id="rId54"/>
    <p:sldLayoutId id="2147484130" r:id="rId55"/>
    <p:sldLayoutId id="2147484131" r:id="rId56"/>
    <p:sldLayoutId id="2147484132" r:id="rId57"/>
    <p:sldLayoutId id="2147484133"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798406728"/>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 id="2147484166" r:id="rId32"/>
    <p:sldLayoutId id="2147484167" r:id="rId33"/>
    <p:sldLayoutId id="2147484168" r:id="rId34"/>
    <p:sldLayoutId id="2147484169" r:id="rId35"/>
    <p:sldLayoutId id="2147484170" r:id="rId36"/>
    <p:sldLayoutId id="2147484171" r:id="rId37"/>
    <p:sldLayoutId id="2147484172" r:id="rId38"/>
    <p:sldLayoutId id="2147484173" r:id="rId39"/>
    <p:sldLayoutId id="2147484174" r:id="rId40"/>
    <p:sldLayoutId id="2147484175" r:id="rId41"/>
    <p:sldLayoutId id="2147484176" r:id="rId42"/>
    <p:sldLayoutId id="2147484177" r:id="rId43"/>
    <p:sldLayoutId id="2147484178" r:id="rId44"/>
    <p:sldLayoutId id="2147484179" r:id="rId45"/>
    <p:sldLayoutId id="2147484180" r:id="rId46"/>
    <p:sldLayoutId id="2147484181" r:id="rId47"/>
    <p:sldLayoutId id="2147484182" r:id="rId48"/>
    <p:sldLayoutId id="2147484183" r:id="rId49"/>
    <p:sldLayoutId id="2147484184" r:id="rId50"/>
    <p:sldLayoutId id="2147484185" r:id="rId51"/>
    <p:sldLayoutId id="2147484186" r:id="rId52"/>
    <p:sldLayoutId id="2147484187" r:id="rId53"/>
    <p:sldLayoutId id="2147484188" r:id="rId54"/>
    <p:sldLayoutId id="2147484189" r:id="rId55"/>
    <p:sldLayoutId id="2147484190" r:id="rId56"/>
    <p:sldLayoutId id="2147484191" r:id="rId57"/>
    <p:sldLayoutId id="2147484192"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27689102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 id="2147484228" r:id="rId35"/>
    <p:sldLayoutId id="2147484229" r:id="rId36"/>
    <p:sldLayoutId id="2147484230" r:id="rId37"/>
    <p:sldLayoutId id="2147484231" r:id="rId38"/>
    <p:sldLayoutId id="2147484232" r:id="rId39"/>
    <p:sldLayoutId id="2147484233" r:id="rId40"/>
    <p:sldLayoutId id="2147484234" r:id="rId41"/>
    <p:sldLayoutId id="2147484235" r:id="rId42"/>
    <p:sldLayoutId id="2147484236" r:id="rId43"/>
    <p:sldLayoutId id="2147484237" r:id="rId44"/>
    <p:sldLayoutId id="2147484238" r:id="rId45"/>
    <p:sldLayoutId id="2147484239" r:id="rId46"/>
    <p:sldLayoutId id="2147484240" r:id="rId47"/>
    <p:sldLayoutId id="2147484241" r:id="rId48"/>
    <p:sldLayoutId id="2147484242" r:id="rId49"/>
    <p:sldLayoutId id="2147484243" r:id="rId50"/>
    <p:sldLayoutId id="2147484244" r:id="rId51"/>
    <p:sldLayoutId id="2147484245" r:id="rId52"/>
    <p:sldLayoutId id="2147484246" r:id="rId53"/>
    <p:sldLayoutId id="2147484247" r:id="rId54"/>
    <p:sldLayoutId id="2147484248" r:id="rId55"/>
    <p:sldLayoutId id="2147484249" r:id="rId56"/>
    <p:sldLayoutId id="2147484250" r:id="rId57"/>
    <p:sldLayoutId id="2147484251"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98338687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 id="2147484287" r:id="rId35"/>
    <p:sldLayoutId id="2147484288" r:id="rId36"/>
    <p:sldLayoutId id="2147484289" r:id="rId37"/>
    <p:sldLayoutId id="2147484290"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300" r:id="rId48"/>
    <p:sldLayoutId id="2147484301" r:id="rId49"/>
    <p:sldLayoutId id="2147484302" r:id="rId50"/>
    <p:sldLayoutId id="2147484303" r:id="rId51"/>
    <p:sldLayoutId id="2147484304" r:id="rId52"/>
    <p:sldLayoutId id="2147484305" r:id="rId53"/>
    <p:sldLayoutId id="2147484306" r:id="rId54"/>
    <p:sldLayoutId id="2147484307" r:id="rId55"/>
    <p:sldLayoutId id="2147484308" r:id="rId56"/>
    <p:sldLayoutId id="2147484309" r:id="rId57"/>
    <p:sldLayoutId id="2147484310"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9.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6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7.xml"/><Relationship Id="rId5" Type="http://schemas.openxmlformats.org/officeDocument/2006/relationships/image" Target="../media/image10.png"/><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533"/>
            <a:ext cx="5753741" cy="1019582"/>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1042866" y="173825"/>
            <a:ext cx="3054716" cy="753391"/>
          </a:xfrm>
          <a:prstGeom prst="rect">
            <a:avLst/>
          </a:prstGeom>
        </p:spPr>
        <p:txBody>
          <a:bodyPr vert="horz" wrap="square" lIns="0" tIns="14585" rIns="0" bIns="0" rtlCol="0">
            <a:spAutoFit/>
          </a:bodyPr>
          <a:lstStyle/>
          <a:p>
            <a:pPr marL="12683">
              <a:lnSpc>
                <a:spcPct val="100000"/>
              </a:lnSpc>
              <a:spcBef>
                <a:spcPts val="114"/>
              </a:spcBef>
            </a:pPr>
            <a:r>
              <a:rPr lang="en-US" sz="4800" b="1" dirty="0" err="1">
                <a:solidFill>
                  <a:schemeClr val="bg1"/>
                </a:solidFill>
                <a:latin typeface="Arial" panose="020B0604020202020204" pitchFamily="34" charset="0"/>
                <a:cs typeface="Arial" panose="020B0604020202020204" pitchFamily="34" charset="0"/>
              </a:rPr>
              <a:t>Français</a:t>
            </a:r>
            <a:r>
              <a:rPr lang="en-US" sz="4800" b="1" dirty="0">
                <a:solidFill>
                  <a:schemeClr val="bg1"/>
                </a:solidFill>
                <a:latin typeface="Arial" panose="020B0604020202020204" pitchFamily="34" charset="0"/>
                <a:cs typeface="Arial" panose="020B0604020202020204" pitchFamily="34" charset="0"/>
              </a:rPr>
              <a:t> </a:t>
            </a:r>
            <a:endParaRPr sz="4800" dirty="0">
              <a:latin typeface="Arial Black" pitchFamily="34" charset="0"/>
              <a:cs typeface="Times New Roman" pitchFamily="18" charset="0"/>
            </a:endParaRPr>
          </a:p>
        </p:txBody>
      </p:sp>
      <p:sp>
        <p:nvSpPr>
          <p:cNvPr id="5" name="object 5"/>
          <p:cNvSpPr txBox="1"/>
          <p:nvPr/>
        </p:nvSpPr>
        <p:spPr>
          <a:xfrm>
            <a:off x="863501" y="2382702"/>
            <a:ext cx="2613176" cy="502493"/>
          </a:xfrm>
          <a:prstGeom prst="rect">
            <a:avLst/>
          </a:prstGeom>
        </p:spPr>
        <p:txBody>
          <a:bodyPr vert="horz" wrap="square" lIns="0" tIns="12683" rIns="0" bIns="0" rtlCol="0">
            <a:spAutoFit/>
          </a:bodyPr>
          <a:lstStyle/>
          <a:p>
            <a:pPr marL="32332">
              <a:lnSpc>
                <a:spcPts val="1961"/>
              </a:lnSpc>
            </a:pPr>
            <a:r>
              <a:rPr lang="fr-FR" sz="1400" b="1" dirty="0">
                <a:solidFill>
                  <a:schemeClr val="tx1">
                    <a:lumMod val="50000"/>
                  </a:schemeClr>
                </a:solidFill>
                <a:latin typeface="Arial"/>
                <a:cs typeface="Arial"/>
              </a:rPr>
              <a:t>Professeur: Jurayeva Gulmira Qobulovna</a:t>
            </a:r>
            <a:endParaRPr lang="fr-FR" sz="1400" b="1" dirty="0">
              <a:solidFill>
                <a:schemeClr val="tx1">
                  <a:lumMod val="50000"/>
                </a:schemeClr>
              </a:solidFill>
              <a:latin typeface="Arial"/>
              <a:cs typeface="Arial"/>
            </a:endParaRPr>
          </a:p>
        </p:txBody>
      </p:sp>
      <p:sp>
        <p:nvSpPr>
          <p:cNvPr id="6" name="object 6"/>
          <p:cNvSpPr/>
          <p:nvPr/>
        </p:nvSpPr>
        <p:spPr>
          <a:xfrm>
            <a:off x="443629" y="1188878"/>
            <a:ext cx="343791" cy="863169"/>
          </a:xfrm>
          <a:custGeom>
            <a:avLst/>
            <a:gdLst/>
            <a:ahLst/>
            <a:cxnLst/>
            <a:rect l="l" t="t" r="r" b="b"/>
            <a:pathLst>
              <a:path w="344170" h="740410">
                <a:moveTo>
                  <a:pt x="343828" y="0"/>
                </a:moveTo>
                <a:lnTo>
                  <a:pt x="0" y="0"/>
                </a:lnTo>
                <a:lnTo>
                  <a:pt x="0" y="740144"/>
                </a:lnTo>
                <a:lnTo>
                  <a:pt x="343828" y="740144"/>
                </a:lnTo>
                <a:lnTo>
                  <a:pt x="343828" y="0"/>
                </a:lnTo>
                <a:close/>
              </a:path>
            </a:pathLst>
          </a:custGeom>
          <a:solidFill>
            <a:srgbClr val="2365C7"/>
          </a:solidFill>
        </p:spPr>
        <p:txBody>
          <a:bodyPr wrap="square" lIns="0" tIns="0" rIns="0" bIns="0" rtlCol="0"/>
          <a:lstStyle/>
          <a:p>
            <a:endParaRPr/>
          </a:p>
        </p:txBody>
      </p:sp>
      <p:sp>
        <p:nvSpPr>
          <p:cNvPr id="7" name="object 7"/>
          <p:cNvSpPr/>
          <p:nvPr/>
        </p:nvSpPr>
        <p:spPr>
          <a:xfrm>
            <a:off x="443629" y="2228749"/>
            <a:ext cx="343791" cy="679721"/>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a:p>
        </p:txBody>
      </p:sp>
      <p:grpSp>
        <p:nvGrpSpPr>
          <p:cNvPr id="27" name="object 27"/>
          <p:cNvGrpSpPr/>
          <p:nvPr/>
        </p:nvGrpSpPr>
        <p:grpSpPr>
          <a:xfrm>
            <a:off x="4696821" y="228549"/>
            <a:ext cx="633666" cy="633434"/>
            <a:chOff x="4686759" y="212868"/>
            <a:chExt cx="634365" cy="634365"/>
          </a:xfrm>
        </p:grpSpPr>
        <p:sp>
          <p:nvSpPr>
            <p:cNvPr id="28" name="object 28"/>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29" name="object 29"/>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30" name="object 30"/>
          <p:cNvSpPr txBox="1"/>
          <p:nvPr/>
        </p:nvSpPr>
        <p:spPr>
          <a:xfrm>
            <a:off x="4864932" y="248659"/>
            <a:ext cx="374391" cy="361747"/>
          </a:xfrm>
          <a:prstGeom prst="rect">
            <a:avLst/>
          </a:prstGeom>
        </p:spPr>
        <p:txBody>
          <a:bodyPr vert="horz" wrap="square" lIns="0" tIns="15854" rIns="0" bIns="0" rtlCol="0">
            <a:spAutoFit/>
          </a:bodyPr>
          <a:lstStyle/>
          <a:p>
            <a:pPr>
              <a:spcBef>
                <a:spcPts val="125"/>
              </a:spcBef>
            </a:pPr>
            <a:r>
              <a:rPr lang="en-US" sz="2200" dirty="0" smtClean="0">
                <a:solidFill>
                  <a:schemeClr val="bg1"/>
                </a:solidFill>
                <a:latin typeface="Arial"/>
                <a:cs typeface="Arial"/>
              </a:rPr>
              <a:t>1</a:t>
            </a:r>
            <a:r>
              <a:rPr lang="ru-RU" sz="2200" dirty="0" smtClean="0">
                <a:solidFill>
                  <a:schemeClr val="bg1"/>
                </a:solidFill>
                <a:latin typeface="Arial"/>
                <a:cs typeface="Arial"/>
              </a:rPr>
              <a:t>1</a:t>
            </a:r>
            <a:endParaRPr sz="2200" dirty="0">
              <a:solidFill>
                <a:schemeClr val="bg1"/>
              </a:solidFill>
              <a:latin typeface="Arial"/>
              <a:cs typeface="Arial"/>
            </a:endParaRPr>
          </a:p>
        </p:txBody>
      </p:sp>
      <p:sp>
        <p:nvSpPr>
          <p:cNvPr id="31" name="object 31"/>
          <p:cNvSpPr txBox="1"/>
          <p:nvPr/>
        </p:nvSpPr>
        <p:spPr>
          <a:xfrm>
            <a:off x="4751933" y="541157"/>
            <a:ext cx="563331" cy="212221"/>
          </a:xfrm>
          <a:prstGeom prst="rect">
            <a:avLst/>
          </a:prstGeom>
        </p:spPr>
        <p:txBody>
          <a:bodyPr vert="horz" wrap="square" lIns="0" tIns="12049" rIns="0" bIns="0" rtlCol="0">
            <a:spAutoFit/>
          </a:bodyPr>
          <a:lstStyle/>
          <a:p>
            <a:pPr>
              <a:spcBef>
                <a:spcPts val="95"/>
              </a:spcBef>
            </a:pPr>
            <a:r>
              <a:rPr lang="ru-RU" sz="1300" spc="-5" dirty="0" smtClean="0">
                <a:solidFill>
                  <a:srgbClr val="FEFEFE"/>
                </a:solidFill>
                <a:latin typeface="Arial"/>
                <a:cs typeface="Arial"/>
              </a:rPr>
              <a:t> </a:t>
            </a:r>
            <a:r>
              <a:rPr lang="fr-FR" sz="1300" spc="-5" dirty="0" smtClean="0">
                <a:solidFill>
                  <a:srgbClr val="FEFEFE"/>
                </a:solidFill>
                <a:latin typeface="Arial"/>
                <a:cs typeface="Arial"/>
              </a:rPr>
              <a:t>classe</a:t>
            </a:r>
            <a:endParaRPr lang="fr-FR" sz="1300" dirty="0">
              <a:latin typeface="Arial"/>
              <a:cs typeface="Arial"/>
            </a:endParaRPr>
          </a:p>
        </p:txBody>
      </p:sp>
      <p:grpSp>
        <p:nvGrpSpPr>
          <p:cNvPr id="32" name="object 32"/>
          <p:cNvGrpSpPr/>
          <p:nvPr/>
        </p:nvGrpSpPr>
        <p:grpSpPr>
          <a:xfrm>
            <a:off x="350739" y="317911"/>
            <a:ext cx="437033" cy="418485"/>
            <a:chOff x="351125" y="318378"/>
            <a:chExt cx="437515" cy="419100"/>
          </a:xfrm>
        </p:grpSpPr>
        <p:sp>
          <p:nvSpPr>
            <p:cNvPr id="33" name="object 33"/>
            <p:cNvSpPr/>
            <p:nvPr/>
          </p:nvSpPr>
          <p:spPr>
            <a:xfrm>
              <a:off x="351125" y="354807"/>
              <a:ext cx="127505" cy="191260"/>
            </a:xfrm>
            <a:prstGeom prst="rect">
              <a:avLst/>
            </a:prstGeom>
            <a:blipFill>
              <a:blip r:embed="rId2" cstate="print"/>
              <a:stretch>
                <a:fillRect/>
              </a:stretch>
            </a:blipFill>
          </p:spPr>
          <p:txBody>
            <a:bodyPr wrap="square" lIns="0" tIns="0" rIns="0" bIns="0" rtlCol="0"/>
            <a:lstStyle/>
            <a:p>
              <a:endParaRPr/>
            </a:p>
          </p:txBody>
        </p:sp>
        <p:sp>
          <p:nvSpPr>
            <p:cNvPr id="34" name="object 34"/>
            <p:cNvSpPr/>
            <p:nvPr/>
          </p:nvSpPr>
          <p:spPr>
            <a:xfrm>
              <a:off x="505955" y="318378"/>
              <a:ext cx="127504" cy="227689"/>
            </a:xfrm>
            <a:prstGeom prst="rect">
              <a:avLst/>
            </a:prstGeom>
            <a:blipFill>
              <a:blip r:embed="rId3" cstate="print"/>
              <a:stretch>
                <a:fillRect/>
              </a:stretch>
            </a:blipFill>
          </p:spPr>
          <p:txBody>
            <a:bodyPr wrap="square" lIns="0" tIns="0" rIns="0" bIns="0" rtlCol="0"/>
            <a:lstStyle/>
            <a:p>
              <a:endParaRPr/>
            </a:p>
          </p:txBody>
        </p:sp>
        <p:sp>
          <p:nvSpPr>
            <p:cNvPr id="35" name="object 35"/>
            <p:cNvSpPr/>
            <p:nvPr/>
          </p:nvSpPr>
          <p:spPr>
            <a:xfrm>
              <a:off x="660783" y="391239"/>
              <a:ext cx="127505" cy="154828"/>
            </a:xfrm>
            <a:prstGeom prst="rect">
              <a:avLst/>
            </a:prstGeom>
            <a:blipFill>
              <a:blip r:embed="rId4" cstate="print"/>
              <a:stretch>
                <a:fillRect/>
              </a:stretch>
            </a:blipFill>
          </p:spPr>
          <p:txBody>
            <a:bodyPr wrap="square" lIns="0" tIns="0" rIns="0" bIns="0" rtlCol="0"/>
            <a:lstStyle/>
            <a:p>
              <a:endParaRPr/>
            </a:p>
          </p:txBody>
        </p:sp>
        <p:sp>
          <p:nvSpPr>
            <p:cNvPr id="36" name="object 36"/>
            <p:cNvSpPr/>
            <p:nvPr/>
          </p:nvSpPr>
          <p:spPr>
            <a:xfrm>
              <a:off x="469524" y="573389"/>
              <a:ext cx="245902" cy="163935"/>
            </a:xfrm>
            <a:prstGeom prst="rect">
              <a:avLst/>
            </a:prstGeom>
            <a:blipFill>
              <a:blip r:embed="rId5" cstate="print"/>
              <a:stretch>
                <a:fillRect/>
              </a:stretch>
            </a:blipFill>
          </p:spPr>
          <p:txBody>
            <a:bodyPr wrap="square" lIns="0" tIns="0" rIns="0" bIns="0" rtlCol="0"/>
            <a:lstStyle/>
            <a:p>
              <a:endParaRPr/>
            </a:p>
          </p:txBody>
        </p:sp>
      </p:grpSp>
      <p:sp>
        <p:nvSpPr>
          <p:cNvPr id="19" name="object 4"/>
          <p:cNvSpPr txBox="1"/>
          <p:nvPr/>
        </p:nvSpPr>
        <p:spPr>
          <a:xfrm>
            <a:off x="787421" y="1021115"/>
            <a:ext cx="2777350" cy="1224676"/>
          </a:xfrm>
          <a:prstGeom prst="rect">
            <a:avLst/>
          </a:prstGeom>
        </p:spPr>
        <p:txBody>
          <a:bodyPr vert="horz" wrap="square" lIns="0" tIns="13952" rIns="0" bIns="0" rtlCol="0">
            <a:spAutoFit/>
          </a:bodyPr>
          <a:lstStyle/>
          <a:p>
            <a:pPr marL="12680"/>
            <a:r>
              <a:rPr lang="en-US" sz="1400" b="1" spc="5" dirty="0" err="1">
                <a:solidFill>
                  <a:srgbClr val="2365C7"/>
                </a:solidFill>
                <a:latin typeface="Arial"/>
                <a:cs typeface="Arial"/>
              </a:rPr>
              <a:t>Thème</a:t>
            </a:r>
            <a:r>
              <a:rPr lang="en-US" sz="1400" b="1" spc="5" dirty="0">
                <a:solidFill>
                  <a:srgbClr val="2365C7"/>
                </a:solidFill>
                <a:latin typeface="Arial"/>
                <a:cs typeface="Arial"/>
              </a:rPr>
              <a:t> de </a:t>
            </a:r>
            <a:r>
              <a:rPr lang="en-US" sz="1400" b="1" spc="5" dirty="0" smtClean="0">
                <a:solidFill>
                  <a:srgbClr val="2365C7"/>
                </a:solidFill>
                <a:latin typeface="Arial"/>
                <a:cs typeface="Arial"/>
              </a:rPr>
              <a:t>la </a:t>
            </a:r>
            <a:r>
              <a:rPr lang="en-US" sz="1400" b="1" spc="5" dirty="0" err="1" smtClean="0">
                <a:solidFill>
                  <a:srgbClr val="2365C7"/>
                </a:solidFill>
                <a:latin typeface="Arial"/>
                <a:cs typeface="Arial"/>
              </a:rPr>
              <a:t>leçon</a:t>
            </a:r>
            <a:r>
              <a:rPr lang="en-US" sz="1400" b="1" spc="5" dirty="0" smtClean="0">
                <a:solidFill>
                  <a:srgbClr val="2365C7"/>
                </a:solidFill>
                <a:latin typeface="Arial"/>
                <a:cs typeface="Arial"/>
              </a:rPr>
              <a:t>:</a:t>
            </a:r>
            <a:r>
              <a:rPr lang="ru-RU" sz="1400" b="1" spc="5" dirty="0" smtClean="0">
                <a:solidFill>
                  <a:srgbClr val="2365C7"/>
                </a:solidFill>
                <a:latin typeface="Arial"/>
                <a:cs typeface="Arial"/>
              </a:rPr>
              <a:t>  </a:t>
            </a:r>
            <a:r>
              <a:rPr lang="fr-FR" sz="1600" b="1" dirty="0" smtClean="0">
                <a:solidFill>
                  <a:srgbClr val="373435"/>
                </a:solidFill>
                <a:latin typeface="Arial"/>
                <a:cs typeface="Arial"/>
              </a:rPr>
              <a:t>«L’actualité et les grands débats sur les problèmes de l’environnement »</a:t>
            </a:r>
          </a:p>
          <a:p>
            <a:pPr marL="18391">
              <a:lnSpc>
                <a:spcPts val="1947"/>
              </a:lnSpc>
              <a:spcBef>
                <a:spcPts val="110"/>
              </a:spcBef>
            </a:pPr>
            <a:endParaRPr sz="2600" b="1" dirty="0">
              <a:latin typeface="Arial Black" pitchFamily="34" charset="0"/>
              <a:cs typeface="Arial" pitchFamily="34" charset="0"/>
            </a:endParaRPr>
          </a:p>
        </p:txBody>
      </p:sp>
    </p:spTree>
    <p:extLst>
      <p:ext uri="{BB962C8B-B14F-4D97-AF65-F5344CB8AC3E}">
        <p14:creationId xmlns:p14="http://schemas.microsoft.com/office/powerpoint/2010/main" val="4032569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2"/>
          <p:cNvSpPr txBox="1">
            <a:spLocks noGrp="1"/>
          </p:cNvSpPr>
          <p:nvPr>
            <p:ph type="title"/>
          </p:nvPr>
        </p:nvSpPr>
        <p:spPr>
          <a:xfrm>
            <a:off x="373167" y="128193"/>
            <a:ext cx="5506954" cy="232091"/>
          </a:xfrm>
          <a:prstGeom prst="rect">
            <a:avLst/>
          </a:prstGeom>
        </p:spPr>
        <p:txBody>
          <a:bodyPr vert="horz" wrap="square" lIns="0" tIns="16486" rIns="0" bIns="0" rtlCol="0" anchor="ctr">
            <a:spAutoFit/>
          </a:bodyPr>
          <a:lstStyle/>
          <a:p>
            <a:pPr marL="12681" algn="l">
              <a:lnSpc>
                <a:spcPct val="100000"/>
              </a:lnSpc>
              <a:spcBef>
                <a:spcPts val="130"/>
              </a:spcBef>
            </a:pPr>
            <a:r>
              <a:rPr lang="fr-FR" sz="1400" dirty="0" smtClean="0"/>
              <a:t>Les conséquences de ce non accès à l'eau sont nombreuses :</a:t>
            </a:r>
            <a:endParaRPr sz="1400" dirty="0"/>
          </a:p>
        </p:txBody>
      </p:sp>
      <p:graphicFrame>
        <p:nvGraphicFramePr>
          <p:cNvPr id="35" name="Diagram 17">
            <a:extLst>
              <a:ext uri="{FF2B5EF4-FFF2-40B4-BE49-F238E27FC236}">
                <a16:creationId xmlns="" xmlns:a16="http://schemas.microsoft.com/office/drawing/2014/main" id="{996669F8-212B-43C1-B8D1-18F0CC0CA26A}"/>
              </a:ext>
            </a:extLst>
          </p:cNvPr>
          <p:cNvGraphicFramePr/>
          <p:nvPr>
            <p:extLst>
              <p:ext uri="{D42A27DB-BD31-4B8C-83A1-F6EECF244321}">
                <p14:modId xmlns:p14="http://schemas.microsoft.com/office/powerpoint/2010/main" val="2468951207"/>
              </p:ext>
            </p:extLst>
          </p:nvPr>
        </p:nvGraphicFramePr>
        <p:xfrm>
          <a:off x="1527489" y="612141"/>
          <a:ext cx="3037650" cy="2191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 name="Прямоугольник 35"/>
          <p:cNvSpPr/>
          <p:nvPr/>
        </p:nvSpPr>
        <p:spPr>
          <a:xfrm>
            <a:off x="1450965" y="762788"/>
            <a:ext cx="1571636" cy="707886"/>
          </a:xfrm>
          <a:prstGeom prst="rect">
            <a:avLst/>
          </a:prstGeom>
        </p:spPr>
        <p:txBody>
          <a:bodyPr wrap="square">
            <a:spAutoFit/>
          </a:bodyPr>
          <a:lstStyle/>
          <a:p>
            <a:pPr algn="ctr"/>
            <a:r>
              <a:rPr lang="fr-FR" sz="2000" b="1" dirty="0" smtClean="0">
                <a:solidFill>
                  <a:schemeClr val="bg1"/>
                </a:solidFill>
                <a:latin typeface="Arial" pitchFamily="34" charset="0"/>
                <a:cs typeface="Arial" pitchFamily="34" charset="0"/>
              </a:rPr>
              <a:t>Mortalité</a:t>
            </a:r>
          </a:p>
          <a:p>
            <a:pPr algn="ctr"/>
            <a:r>
              <a:rPr lang="fr-FR" sz="2000" b="1" dirty="0" smtClean="0">
                <a:solidFill>
                  <a:schemeClr val="bg1"/>
                </a:solidFill>
                <a:latin typeface="Arial" pitchFamily="34" charset="0"/>
                <a:cs typeface="Arial" pitchFamily="34" charset="0"/>
              </a:rPr>
              <a:t> infantile</a:t>
            </a:r>
            <a:endParaRPr lang="ru-RU" sz="2000" dirty="0">
              <a:solidFill>
                <a:schemeClr val="bg1"/>
              </a:solidFill>
              <a:latin typeface="Arial" pitchFamily="34" charset="0"/>
              <a:cs typeface="Arial" pitchFamily="34" charset="0"/>
            </a:endParaRPr>
          </a:p>
        </p:txBody>
      </p:sp>
      <p:pic>
        <p:nvPicPr>
          <p:cNvPr id="37" name="Picture 1"/>
          <p:cNvPicPr>
            <a:picLocks noChangeAspect="1" noChangeArrowheads="1"/>
          </p:cNvPicPr>
          <p:nvPr/>
        </p:nvPicPr>
        <p:blipFill>
          <a:blip r:embed="rId7"/>
          <a:srcRect/>
          <a:stretch>
            <a:fillRect/>
          </a:stretch>
        </p:blipFill>
        <p:spPr bwMode="auto">
          <a:xfrm>
            <a:off x="323454" y="1334292"/>
            <a:ext cx="1018818" cy="795335"/>
          </a:xfrm>
          <a:prstGeom prst="ellipse">
            <a:avLst/>
          </a:prstGeom>
          <a:ln>
            <a:noFill/>
          </a:ln>
          <a:effectLst>
            <a:softEdge rad="112500"/>
          </a:effectLst>
        </p:spPr>
      </p:pic>
      <p:pic>
        <p:nvPicPr>
          <p:cNvPr id="38" name="Picture 2"/>
          <p:cNvPicPr>
            <a:picLocks noChangeAspect="1" noChangeArrowheads="1"/>
          </p:cNvPicPr>
          <p:nvPr/>
        </p:nvPicPr>
        <p:blipFill>
          <a:blip r:embed="rId8"/>
          <a:srcRect/>
          <a:stretch>
            <a:fillRect/>
          </a:stretch>
        </p:blipFill>
        <p:spPr bwMode="auto">
          <a:xfrm>
            <a:off x="4565139" y="1438766"/>
            <a:ext cx="1118508" cy="852785"/>
          </a:xfrm>
          <a:prstGeom prst="ellipse">
            <a:avLst/>
          </a:prstGeom>
          <a:ln>
            <a:noFill/>
          </a:ln>
          <a:effectLst>
            <a:softEdge rad="112500"/>
          </a:effectLst>
        </p:spPr>
      </p:pic>
    </p:spTree>
    <p:extLst>
      <p:ext uri="{BB962C8B-B14F-4D97-AF65-F5344CB8AC3E}">
        <p14:creationId xmlns:p14="http://schemas.microsoft.com/office/powerpoint/2010/main" val="59932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graphicEl>
                                              <a:dgm id="{CCF46950-3CC7-1647-8986-D66AF0C30036}"/>
                                            </p:graphicEl>
                                          </p:spTgt>
                                        </p:tgtEl>
                                        <p:attrNameLst>
                                          <p:attrName>style.visibility</p:attrName>
                                        </p:attrNameLst>
                                      </p:cBhvr>
                                      <p:to>
                                        <p:strVal val="visible"/>
                                      </p:to>
                                    </p:set>
                                    <p:animEffect transition="in" filter="fade">
                                      <p:cBhvr>
                                        <p:cTn id="7" dur="200"/>
                                        <p:tgtEl>
                                          <p:spTgt spid="35">
                                            <p:graphicEl>
                                              <a:dgm id="{CCF46950-3CC7-1647-8986-D66AF0C30036}"/>
                                            </p:graphic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5">
                                            <p:graphicEl>
                                              <a:dgm id="{4869DAB9-E400-284B-BA17-D97171070EA6}"/>
                                            </p:graphicEl>
                                          </p:spTgt>
                                        </p:tgtEl>
                                        <p:attrNameLst>
                                          <p:attrName>style.visibility</p:attrName>
                                        </p:attrNameLst>
                                      </p:cBhvr>
                                      <p:to>
                                        <p:strVal val="visible"/>
                                      </p:to>
                                    </p:set>
                                    <p:animEffect transition="in" filter="fade">
                                      <p:cBhvr>
                                        <p:cTn id="10" dur="200"/>
                                        <p:tgtEl>
                                          <p:spTgt spid="35">
                                            <p:graphicEl>
                                              <a:dgm id="{4869DAB9-E400-284B-BA17-D97171070EA6}"/>
                                            </p:graphicEl>
                                          </p:spTgt>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5">
                                            <p:graphicEl>
                                              <a:dgm id="{02F97DDD-29D8-7341-870C-A0DFF4162F28}"/>
                                            </p:graphicEl>
                                          </p:spTgt>
                                        </p:tgtEl>
                                        <p:attrNameLst>
                                          <p:attrName>style.visibility</p:attrName>
                                        </p:attrNameLst>
                                      </p:cBhvr>
                                      <p:to>
                                        <p:strVal val="visible"/>
                                      </p:to>
                                    </p:set>
                                    <p:animEffect transition="in" filter="fade">
                                      <p:cBhvr>
                                        <p:cTn id="13" dur="200"/>
                                        <p:tgtEl>
                                          <p:spTgt spid="35">
                                            <p:graphicEl>
                                              <a:dgm id="{02F97DDD-29D8-7341-870C-A0DFF4162F28}"/>
                                            </p:graphicEl>
                                          </p:spTgt>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35">
                                            <p:graphicEl>
                                              <a:dgm id="{F28DA34A-3F78-2A49-9D10-DA63C4670857}"/>
                                            </p:graphicEl>
                                          </p:spTgt>
                                        </p:tgtEl>
                                        <p:attrNameLst>
                                          <p:attrName>style.visibility</p:attrName>
                                        </p:attrNameLst>
                                      </p:cBhvr>
                                      <p:to>
                                        <p:strVal val="visible"/>
                                      </p:to>
                                    </p:set>
                                    <p:animEffect transition="in" filter="fade">
                                      <p:cBhvr>
                                        <p:cTn id="16" dur="200"/>
                                        <p:tgtEl>
                                          <p:spTgt spid="35">
                                            <p:graphicEl>
                                              <a:dgm id="{F28DA34A-3F78-2A49-9D10-DA63C4670857}"/>
                                            </p:graphicEl>
                                          </p:spTgt>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35">
                                            <p:graphicEl>
                                              <a:dgm id="{B55C5231-3E17-204C-9BC9-20065CA52065}"/>
                                            </p:graphicEl>
                                          </p:spTgt>
                                        </p:tgtEl>
                                        <p:attrNameLst>
                                          <p:attrName>style.visibility</p:attrName>
                                        </p:attrNameLst>
                                      </p:cBhvr>
                                      <p:to>
                                        <p:strVal val="visible"/>
                                      </p:to>
                                    </p:set>
                                    <p:animEffect transition="in" filter="fade">
                                      <p:cBhvr>
                                        <p:cTn id="19" dur="200"/>
                                        <p:tgtEl>
                                          <p:spTgt spid="35">
                                            <p:graphicEl>
                                              <a:dgm id="{B55C5231-3E17-204C-9BC9-20065CA5206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8"/>
          <p:cNvSpPr>
            <a:spLocks noGrp="1"/>
          </p:cNvSpPr>
          <p:nvPr>
            <p:ph type="title"/>
          </p:nvPr>
        </p:nvSpPr>
        <p:spPr>
          <a:xfrm>
            <a:off x="431960" y="132269"/>
            <a:ext cx="4895533" cy="386260"/>
          </a:xfrm>
        </p:spPr>
        <p:txBody>
          <a:bodyPr>
            <a:normAutofit fontScale="90000"/>
          </a:bodyPr>
          <a:lstStyle/>
          <a:p>
            <a:r>
              <a:rPr lang="fr-FR" dirty="0" smtClean="0"/>
              <a:t>Mots caches sur  l’environnement</a:t>
            </a:r>
            <a:endParaRPr lang="ru-RU" dirty="0"/>
          </a:p>
        </p:txBody>
      </p:sp>
      <p:pic>
        <p:nvPicPr>
          <p:cNvPr id="16" name="Picture 8" descr="Mots cachés : l'environnement – Les Explorateurs"/>
          <p:cNvPicPr>
            <a:picLocks noChangeAspect="1" noChangeArrowheads="1"/>
          </p:cNvPicPr>
          <p:nvPr/>
        </p:nvPicPr>
        <p:blipFill>
          <a:blip r:embed="rId2"/>
          <a:srcRect/>
          <a:stretch>
            <a:fillRect/>
          </a:stretch>
        </p:blipFill>
        <p:spPr bwMode="auto">
          <a:xfrm>
            <a:off x="1308089" y="619912"/>
            <a:ext cx="3000396" cy="2415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92931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2"/>
          <p:cNvSpPr txBox="1">
            <a:spLocks noGrp="1"/>
          </p:cNvSpPr>
          <p:nvPr>
            <p:ph type="title"/>
          </p:nvPr>
        </p:nvSpPr>
        <p:spPr>
          <a:xfrm>
            <a:off x="301367" y="107955"/>
            <a:ext cx="3514462" cy="816866"/>
          </a:xfrm>
          <a:prstGeom prst="rect">
            <a:avLst/>
          </a:prstGeom>
        </p:spPr>
        <p:txBody>
          <a:bodyPr vert="horz" wrap="square" lIns="0" tIns="16486" rIns="0" bIns="0" rtlCol="0" anchor="ctr">
            <a:spAutoFit/>
          </a:bodyPr>
          <a:lstStyle/>
          <a:p>
            <a:pPr marL="12681">
              <a:lnSpc>
                <a:spcPct val="100000"/>
              </a:lnSpc>
              <a:spcBef>
                <a:spcPts val="130"/>
              </a:spcBef>
            </a:pPr>
            <a:r>
              <a:rPr lang="fr-FR" sz="2800" dirty="0" smtClean="0"/>
              <a:t>Analyse </a:t>
            </a:r>
            <a:br>
              <a:rPr lang="fr-FR" sz="2800" dirty="0" smtClean="0"/>
            </a:br>
            <a:endParaRPr sz="2400" dirty="0"/>
          </a:p>
        </p:txBody>
      </p:sp>
      <p:sp>
        <p:nvSpPr>
          <p:cNvPr id="19" name="Pentagon 4">
            <a:extLst>
              <a:ext uri="{FF2B5EF4-FFF2-40B4-BE49-F238E27FC236}">
                <a16:creationId xmlns="" xmlns:a16="http://schemas.microsoft.com/office/drawing/2014/main" id="{710DF7D9-E05D-40D2-B241-18C27FE62CDB}"/>
              </a:ext>
            </a:extLst>
          </p:cNvPr>
          <p:cNvSpPr/>
          <p:nvPr/>
        </p:nvSpPr>
        <p:spPr>
          <a:xfrm>
            <a:off x="930037" y="1207406"/>
            <a:ext cx="3949951" cy="632787"/>
          </a:xfrm>
          <a:prstGeom prst="homePlat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a:latin typeface="Arial" panose="020B0604020202020204" pitchFamily="34" charset="0"/>
              <a:cs typeface="Arial" panose="020B0604020202020204" pitchFamily="34" charset="0"/>
            </a:endParaRPr>
          </a:p>
        </p:txBody>
      </p:sp>
      <p:sp>
        <p:nvSpPr>
          <p:cNvPr id="20" name="Pentagon 5">
            <a:extLst>
              <a:ext uri="{FF2B5EF4-FFF2-40B4-BE49-F238E27FC236}">
                <a16:creationId xmlns="" xmlns:a16="http://schemas.microsoft.com/office/drawing/2014/main" id="{0D7F52C0-B3D6-4FC5-BD24-0161ECA16E34}"/>
              </a:ext>
            </a:extLst>
          </p:cNvPr>
          <p:cNvSpPr/>
          <p:nvPr/>
        </p:nvSpPr>
        <p:spPr>
          <a:xfrm>
            <a:off x="937309" y="1839653"/>
            <a:ext cx="3455670" cy="601849"/>
          </a:xfrm>
          <a:prstGeom prst="homePlat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a:latin typeface="Arial" panose="020B0604020202020204" pitchFamily="34" charset="0"/>
              <a:cs typeface="Arial" panose="020B0604020202020204" pitchFamily="34" charset="0"/>
            </a:endParaRPr>
          </a:p>
        </p:txBody>
      </p:sp>
      <p:sp>
        <p:nvSpPr>
          <p:cNvPr id="21" name="Pentagon 6">
            <a:extLst>
              <a:ext uri="{FF2B5EF4-FFF2-40B4-BE49-F238E27FC236}">
                <a16:creationId xmlns="" xmlns:a16="http://schemas.microsoft.com/office/drawing/2014/main" id="{9DC81C91-E11E-435D-9E10-373CDBCDAE5F}"/>
              </a:ext>
            </a:extLst>
          </p:cNvPr>
          <p:cNvSpPr/>
          <p:nvPr/>
        </p:nvSpPr>
        <p:spPr>
          <a:xfrm>
            <a:off x="937310" y="2438227"/>
            <a:ext cx="3013986" cy="615838"/>
          </a:xfrm>
          <a:prstGeom prst="homePlat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a:latin typeface="Arial" panose="020B0604020202020204" pitchFamily="34" charset="0"/>
              <a:cs typeface="Arial" panose="020B0604020202020204" pitchFamily="34" charset="0"/>
            </a:endParaRPr>
          </a:p>
        </p:txBody>
      </p:sp>
      <p:sp>
        <p:nvSpPr>
          <p:cNvPr id="22" name="Pentagon 7">
            <a:extLst>
              <a:ext uri="{FF2B5EF4-FFF2-40B4-BE49-F238E27FC236}">
                <a16:creationId xmlns="" xmlns:a16="http://schemas.microsoft.com/office/drawing/2014/main" id="{20BD4CE1-D9E9-4B4D-92EC-11D8A837DEAC}"/>
              </a:ext>
            </a:extLst>
          </p:cNvPr>
          <p:cNvSpPr/>
          <p:nvPr/>
        </p:nvSpPr>
        <p:spPr>
          <a:xfrm>
            <a:off x="937309" y="594188"/>
            <a:ext cx="4728497" cy="616493"/>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600" b="1" dirty="0" smtClean="0">
                <a:solidFill>
                  <a:schemeClr val="tx1"/>
                </a:solidFill>
                <a:latin typeface="Arial" pitchFamily="34" charset="0"/>
                <a:cs typeface="Arial" pitchFamily="34" charset="0"/>
              </a:rPr>
              <a:t>        </a:t>
            </a:r>
          </a:p>
          <a:p>
            <a:r>
              <a:rPr lang="fr-FR" sz="1600" b="1" dirty="0" smtClean="0">
                <a:solidFill>
                  <a:schemeClr val="tx1"/>
                </a:solidFill>
                <a:latin typeface="Arial" pitchFamily="34" charset="0"/>
                <a:cs typeface="Arial" pitchFamily="34" charset="0"/>
              </a:rPr>
              <a:t>Cherchez dans les transcriptions les phrases:</a:t>
            </a:r>
            <a:r>
              <a:rPr lang="fr-FR" sz="1600" dirty="0" smtClean="0">
                <a:solidFill>
                  <a:schemeClr val="tx1"/>
                </a:solidFill>
                <a:latin typeface="Arial" pitchFamily="34" charset="0"/>
                <a:cs typeface="Arial" pitchFamily="34" charset="0"/>
              </a:rPr>
              <a:t> </a:t>
            </a:r>
            <a:r>
              <a:rPr lang="fr-FR" sz="1800" dirty="0" smtClean="0">
                <a:solidFill>
                  <a:schemeClr val="tx1"/>
                </a:solidFill>
                <a:latin typeface="Arial" pitchFamily="34" charset="0"/>
                <a:cs typeface="Arial" pitchFamily="34" charset="0"/>
              </a:rPr>
              <a:t/>
            </a:r>
            <a:br>
              <a:rPr lang="fr-FR" sz="1800" dirty="0" smtClean="0">
                <a:solidFill>
                  <a:schemeClr val="tx1"/>
                </a:solidFill>
                <a:latin typeface="Arial" pitchFamily="34" charset="0"/>
                <a:cs typeface="Arial" pitchFamily="34" charset="0"/>
              </a:rPr>
            </a:br>
            <a:endParaRPr lang="en-US" sz="1600" dirty="0">
              <a:solidFill>
                <a:schemeClr val="tx1"/>
              </a:solidFill>
              <a:latin typeface="Arial" pitchFamily="34" charset="0"/>
              <a:cs typeface="Arial" pitchFamily="34" charset="0"/>
            </a:endParaRPr>
          </a:p>
        </p:txBody>
      </p:sp>
      <p:sp>
        <p:nvSpPr>
          <p:cNvPr id="23" name="Rectangle 28">
            <a:extLst>
              <a:ext uri="{FF2B5EF4-FFF2-40B4-BE49-F238E27FC236}">
                <a16:creationId xmlns="" xmlns:a16="http://schemas.microsoft.com/office/drawing/2014/main" id="{6273297A-8B0D-4E23-A89A-3F6D210E3368}"/>
              </a:ext>
            </a:extLst>
          </p:cNvPr>
          <p:cNvSpPr/>
          <p:nvPr/>
        </p:nvSpPr>
        <p:spPr>
          <a:xfrm>
            <a:off x="1022337" y="1370472"/>
            <a:ext cx="3714776" cy="491288"/>
          </a:xfrm>
          <a:prstGeom prst="rect">
            <a:avLst/>
          </a:prstGeom>
        </p:spPr>
        <p:txBody>
          <a:bodyPr wrap="square" lIns="0" rIns="0">
            <a:spAutoFit/>
          </a:bodyPr>
          <a:lstStyle/>
          <a:p>
            <a:pPr>
              <a:lnSpc>
                <a:spcPct val="85000"/>
              </a:lnSpc>
            </a:pPr>
            <a:r>
              <a:rPr lang="fr-FR" sz="1600" dirty="0" smtClean="0"/>
              <a:t>– </a:t>
            </a:r>
            <a:r>
              <a:rPr lang="fr-FR" sz="2000" dirty="0" smtClean="0">
                <a:latin typeface="Arial" pitchFamily="34" charset="0"/>
                <a:cs typeface="Arial" pitchFamily="34" charset="0"/>
              </a:rPr>
              <a:t>qui montrent  l’indignation </a:t>
            </a:r>
            <a:r>
              <a:rPr lang="fr-FR" sz="1600" dirty="0" smtClean="0"/>
              <a:t/>
            </a:r>
            <a:br>
              <a:rPr lang="fr-FR" sz="1600" dirty="0" smtClean="0"/>
            </a:br>
            <a:endParaRPr lang="en-US" sz="1050" dirty="0">
              <a:solidFill>
                <a:srgbClr val="FFFFFF"/>
              </a:solidFill>
              <a:latin typeface="Arial" panose="020B0604020202020204" pitchFamily="34" charset="0"/>
              <a:cs typeface="Arial" panose="020B0604020202020204" pitchFamily="34" charset="0"/>
            </a:endParaRPr>
          </a:p>
        </p:txBody>
      </p:sp>
      <p:sp>
        <p:nvSpPr>
          <p:cNvPr id="24" name="Rectangle 29">
            <a:extLst>
              <a:ext uri="{FF2B5EF4-FFF2-40B4-BE49-F238E27FC236}">
                <a16:creationId xmlns="" xmlns:a16="http://schemas.microsoft.com/office/drawing/2014/main" id="{9DD78122-0DC1-430D-B6B9-A6A26C205750}"/>
              </a:ext>
            </a:extLst>
          </p:cNvPr>
          <p:cNvSpPr/>
          <p:nvPr/>
        </p:nvSpPr>
        <p:spPr>
          <a:xfrm>
            <a:off x="1022337" y="1984299"/>
            <a:ext cx="3370642" cy="465127"/>
          </a:xfrm>
          <a:prstGeom prst="rect">
            <a:avLst/>
          </a:prstGeom>
        </p:spPr>
        <p:txBody>
          <a:bodyPr wrap="square" lIns="0" rIns="0">
            <a:spAutoFit/>
          </a:bodyPr>
          <a:lstStyle/>
          <a:p>
            <a:pPr>
              <a:lnSpc>
                <a:spcPct val="85000"/>
              </a:lnSpc>
            </a:pPr>
            <a:r>
              <a:rPr lang="fr-FR" sz="1600" dirty="0" smtClean="0"/>
              <a:t>– </a:t>
            </a:r>
            <a:r>
              <a:rPr lang="fr-FR" sz="1800" dirty="0" smtClean="0"/>
              <a:t>où on se pose des questions </a:t>
            </a:r>
            <a:br>
              <a:rPr lang="fr-FR" sz="1800" dirty="0" smtClean="0"/>
            </a:br>
            <a:endParaRPr lang="en-US" sz="1050" dirty="0">
              <a:solidFill>
                <a:srgbClr val="FFFFFF"/>
              </a:solidFill>
              <a:latin typeface="Arial" panose="020B0604020202020204" pitchFamily="34" charset="0"/>
              <a:cs typeface="Arial" panose="020B0604020202020204" pitchFamily="34" charset="0"/>
            </a:endParaRPr>
          </a:p>
        </p:txBody>
      </p:sp>
      <p:sp>
        <p:nvSpPr>
          <p:cNvPr id="25" name="Rectangle 30">
            <a:extLst>
              <a:ext uri="{FF2B5EF4-FFF2-40B4-BE49-F238E27FC236}">
                <a16:creationId xmlns="" xmlns:a16="http://schemas.microsoft.com/office/drawing/2014/main" id="{D50615DB-DC0F-4E14-9A0B-51DB1EA01926}"/>
              </a:ext>
            </a:extLst>
          </p:cNvPr>
          <p:cNvSpPr/>
          <p:nvPr/>
        </p:nvSpPr>
        <p:spPr>
          <a:xfrm>
            <a:off x="1039577" y="2592430"/>
            <a:ext cx="2776252" cy="465127"/>
          </a:xfrm>
          <a:prstGeom prst="rect">
            <a:avLst/>
          </a:prstGeom>
        </p:spPr>
        <p:txBody>
          <a:bodyPr wrap="square" lIns="0" rIns="0">
            <a:spAutoFit/>
          </a:bodyPr>
          <a:lstStyle/>
          <a:p>
            <a:pPr>
              <a:lnSpc>
                <a:spcPct val="85000"/>
              </a:lnSpc>
            </a:pPr>
            <a:r>
              <a:rPr lang="fr-FR" sz="1600" dirty="0" smtClean="0"/>
              <a:t>– </a:t>
            </a:r>
            <a:r>
              <a:rPr lang="fr-FR" sz="1800" dirty="0" smtClean="0"/>
              <a:t>où on s’exclame </a:t>
            </a:r>
            <a:r>
              <a:rPr lang="fr-FR" sz="1600" dirty="0" smtClean="0"/>
              <a:t/>
            </a:r>
            <a:br>
              <a:rPr lang="fr-FR" sz="1600" dirty="0" smtClean="0"/>
            </a:br>
            <a:endParaRPr lang="en-US" sz="1050" dirty="0">
              <a:solidFill>
                <a:srgbClr val="FFFFFF"/>
              </a:solidFill>
              <a:latin typeface="Arial" panose="020B0604020202020204" pitchFamily="34" charset="0"/>
              <a:cs typeface="Arial" panose="020B0604020202020204" pitchFamily="34" charset="0"/>
            </a:endParaRPr>
          </a:p>
        </p:txBody>
      </p:sp>
      <p:sp>
        <p:nvSpPr>
          <p:cNvPr id="26" name="Rectangle 36">
            <a:extLst>
              <a:ext uri="{FF2B5EF4-FFF2-40B4-BE49-F238E27FC236}">
                <a16:creationId xmlns="" xmlns:a16="http://schemas.microsoft.com/office/drawing/2014/main" id="{EC3FC461-5F78-4FEA-8132-127E7E57A333}"/>
              </a:ext>
            </a:extLst>
          </p:cNvPr>
          <p:cNvSpPr/>
          <p:nvPr/>
        </p:nvSpPr>
        <p:spPr>
          <a:xfrm>
            <a:off x="174925" y="1434226"/>
            <a:ext cx="417929" cy="4012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a:latin typeface="Arial" panose="020B0604020202020204" pitchFamily="34" charset="0"/>
              <a:cs typeface="Arial" panose="020B0604020202020204" pitchFamily="34" charset="0"/>
            </a:endParaRPr>
          </a:p>
        </p:txBody>
      </p:sp>
      <p:sp>
        <p:nvSpPr>
          <p:cNvPr id="27" name="Rectangle 37">
            <a:extLst>
              <a:ext uri="{FF2B5EF4-FFF2-40B4-BE49-F238E27FC236}">
                <a16:creationId xmlns="" xmlns:a16="http://schemas.microsoft.com/office/drawing/2014/main" id="{E60BB8AA-7962-498A-8A52-26AB4A2F3356}"/>
              </a:ext>
            </a:extLst>
          </p:cNvPr>
          <p:cNvSpPr/>
          <p:nvPr/>
        </p:nvSpPr>
        <p:spPr>
          <a:xfrm>
            <a:off x="174925" y="1827107"/>
            <a:ext cx="417929" cy="4012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a:latin typeface="Arial" panose="020B0604020202020204" pitchFamily="34" charset="0"/>
              <a:cs typeface="Arial" panose="020B0604020202020204" pitchFamily="34" charset="0"/>
            </a:endParaRPr>
          </a:p>
        </p:txBody>
      </p:sp>
      <p:sp>
        <p:nvSpPr>
          <p:cNvPr id="28" name="Rectangle 38">
            <a:extLst>
              <a:ext uri="{FF2B5EF4-FFF2-40B4-BE49-F238E27FC236}">
                <a16:creationId xmlns="" xmlns:a16="http://schemas.microsoft.com/office/drawing/2014/main" id="{719C1727-B59D-43BD-B491-CC7D3FA48E87}"/>
              </a:ext>
            </a:extLst>
          </p:cNvPr>
          <p:cNvSpPr/>
          <p:nvPr/>
        </p:nvSpPr>
        <p:spPr>
          <a:xfrm>
            <a:off x="174924" y="2219989"/>
            <a:ext cx="417929" cy="40121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a:latin typeface="Arial" panose="020B0604020202020204" pitchFamily="34" charset="0"/>
              <a:cs typeface="Arial" panose="020B0604020202020204" pitchFamily="34" charset="0"/>
            </a:endParaRPr>
          </a:p>
        </p:txBody>
      </p:sp>
      <p:sp>
        <p:nvSpPr>
          <p:cNvPr id="29" name="Rectangle 39">
            <a:extLst>
              <a:ext uri="{FF2B5EF4-FFF2-40B4-BE49-F238E27FC236}">
                <a16:creationId xmlns="" xmlns:a16="http://schemas.microsoft.com/office/drawing/2014/main" id="{9F9CF495-F184-4833-8C79-97EA170C5D12}"/>
              </a:ext>
            </a:extLst>
          </p:cNvPr>
          <p:cNvSpPr/>
          <p:nvPr/>
        </p:nvSpPr>
        <p:spPr>
          <a:xfrm>
            <a:off x="174925" y="1041344"/>
            <a:ext cx="417929" cy="40121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a:latin typeface="Arial" panose="020B0604020202020204" pitchFamily="34" charset="0"/>
              <a:cs typeface="Arial" panose="020B0604020202020204" pitchFamily="34" charset="0"/>
            </a:endParaRPr>
          </a:p>
        </p:txBody>
      </p:sp>
      <p:grpSp>
        <p:nvGrpSpPr>
          <p:cNvPr id="30" name="Group 2">
            <a:extLst>
              <a:ext uri="{FF2B5EF4-FFF2-40B4-BE49-F238E27FC236}">
                <a16:creationId xmlns="" xmlns:a16="http://schemas.microsoft.com/office/drawing/2014/main" id="{7EDFB015-957C-4D74-A7DC-267AEAE6FDAB}"/>
              </a:ext>
            </a:extLst>
          </p:cNvPr>
          <p:cNvGrpSpPr/>
          <p:nvPr/>
        </p:nvGrpSpPr>
        <p:grpSpPr>
          <a:xfrm>
            <a:off x="586951" y="594188"/>
            <a:ext cx="350357" cy="1241248"/>
            <a:chOff x="413581" y="698501"/>
            <a:chExt cx="556244" cy="1970670"/>
          </a:xfrm>
        </p:grpSpPr>
        <p:sp>
          <p:nvSpPr>
            <p:cNvPr id="31" name="Freeform 43">
              <a:extLst>
                <a:ext uri="{FF2B5EF4-FFF2-40B4-BE49-F238E27FC236}">
                  <a16:creationId xmlns="" xmlns:a16="http://schemas.microsoft.com/office/drawing/2014/main" id="{36152683-D1E9-4895-993F-DA65D21F5D54}"/>
                </a:ext>
              </a:extLst>
            </p:cNvPr>
            <p:cNvSpPr/>
            <p:nvPr/>
          </p:nvSpPr>
          <p:spPr>
            <a:xfrm>
              <a:off x="413845" y="698501"/>
              <a:ext cx="555980" cy="1354334"/>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512">
                <a:latin typeface="Arial" panose="020B0604020202020204" pitchFamily="34" charset="0"/>
                <a:cs typeface="Arial" panose="020B0604020202020204" pitchFamily="34" charset="0"/>
              </a:endParaRPr>
            </a:p>
          </p:txBody>
        </p:sp>
        <p:sp>
          <p:nvSpPr>
            <p:cNvPr id="32" name="Freeform 46">
              <a:extLst>
                <a:ext uri="{FF2B5EF4-FFF2-40B4-BE49-F238E27FC236}">
                  <a16:creationId xmlns="" xmlns:a16="http://schemas.microsoft.com/office/drawing/2014/main" id="{3F5DCE99-98DA-4954-970E-854EB83D8820}"/>
                </a:ext>
              </a:extLst>
            </p:cNvPr>
            <p:cNvSpPr/>
            <p:nvPr/>
          </p:nvSpPr>
          <p:spPr>
            <a:xfrm>
              <a:off x="413581" y="1673921"/>
              <a:ext cx="556244" cy="995250"/>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44" h="995250">
                  <a:moveTo>
                    <a:pt x="556244" y="0"/>
                  </a:moveTo>
                  <a:lnTo>
                    <a:pt x="556244" y="148222"/>
                  </a:lnTo>
                  <a:lnTo>
                    <a:pt x="556244" y="847028"/>
                  </a:lnTo>
                  <a:lnTo>
                    <a:pt x="556244" y="995250"/>
                  </a:lnTo>
                  <a:lnTo>
                    <a:pt x="0" y="995250"/>
                  </a:lnTo>
                  <a:lnTo>
                    <a:pt x="317" y="847028"/>
                  </a:lnTo>
                  <a:lnTo>
                    <a:pt x="0" y="847028"/>
                  </a:lnTo>
                  <a:lnTo>
                    <a:pt x="1001" y="378960"/>
                  </a:lnTo>
                  <a:close/>
                </a:path>
              </a:pathLst>
            </a:cu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512">
                <a:latin typeface="Arial" panose="020B0604020202020204" pitchFamily="34" charset="0"/>
                <a:cs typeface="Arial" panose="020B0604020202020204" pitchFamily="34" charset="0"/>
              </a:endParaRPr>
            </a:p>
          </p:txBody>
        </p:sp>
      </p:grpSp>
      <p:grpSp>
        <p:nvGrpSpPr>
          <p:cNvPr id="33" name="Group 47">
            <a:extLst>
              <a:ext uri="{FF2B5EF4-FFF2-40B4-BE49-F238E27FC236}">
                <a16:creationId xmlns="" xmlns:a16="http://schemas.microsoft.com/office/drawing/2014/main" id="{51453DEA-733B-4C48-887F-BE73FF67F7E4}"/>
              </a:ext>
            </a:extLst>
          </p:cNvPr>
          <p:cNvGrpSpPr/>
          <p:nvPr/>
        </p:nvGrpSpPr>
        <p:grpSpPr>
          <a:xfrm flipV="1">
            <a:off x="586951" y="1835437"/>
            <a:ext cx="350357" cy="1215629"/>
            <a:chOff x="413581" y="703352"/>
            <a:chExt cx="556244" cy="1965819"/>
          </a:xfrm>
        </p:grpSpPr>
        <p:sp>
          <p:nvSpPr>
            <p:cNvPr id="34" name="Freeform 48">
              <a:extLst>
                <a:ext uri="{FF2B5EF4-FFF2-40B4-BE49-F238E27FC236}">
                  <a16:creationId xmlns="" xmlns:a16="http://schemas.microsoft.com/office/drawing/2014/main" id="{80F4779C-2373-429A-A403-D248D865FF58}"/>
                </a:ext>
              </a:extLst>
            </p:cNvPr>
            <p:cNvSpPr/>
            <p:nvPr/>
          </p:nvSpPr>
          <p:spPr>
            <a:xfrm>
              <a:off x="413845" y="703352"/>
              <a:ext cx="555980" cy="1354334"/>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512">
                <a:latin typeface="Arial" panose="020B0604020202020204" pitchFamily="34" charset="0"/>
                <a:cs typeface="Arial" panose="020B0604020202020204" pitchFamily="34" charset="0"/>
              </a:endParaRPr>
            </a:p>
          </p:txBody>
        </p:sp>
        <p:sp>
          <p:nvSpPr>
            <p:cNvPr id="35" name="Freeform 49">
              <a:extLst>
                <a:ext uri="{FF2B5EF4-FFF2-40B4-BE49-F238E27FC236}">
                  <a16:creationId xmlns="" xmlns:a16="http://schemas.microsoft.com/office/drawing/2014/main" id="{9E9A9D85-3124-4922-B484-E34D34198274}"/>
                </a:ext>
              </a:extLst>
            </p:cNvPr>
            <p:cNvSpPr/>
            <p:nvPr/>
          </p:nvSpPr>
          <p:spPr>
            <a:xfrm>
              <a:off x="413581" y="1673922"/>
              <a:ext cx="556244" cy="995249"/>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44" h="995250">
                  <a:moveTo>
                    <a:pt x="556244" y="0"/>
                  </a:moveTo>
                  <a:lnTo>
                    <a:pt x="556244" y="148222"/>
                  </a:lnTo>
                  <a:lnTo>
                    <a:pt x="556244" y="847028"/>
                  </a:lnTo>
                  <a:lnTo>
                    <a:pt x="556244" y="995250"/>
                  </a:lnTo>
                  <a:lnTo>
                    <a:pt x="0" y="995250"/>
                  </a:lnTo>
                  <a:lnTo>
                    <a:pt x="317" y="847028"/>
                  </a:lnTo>
                  <a:lnTo>
                    <a:pt x="0" y="847028"/>
                  </a:lnTo>
                  <a:lnTo>
                    <a:pt x="1001" y="378960"/>
                  </a:lnTo>
                  <a:close/>
                </a:path>
              </a:pathLst>
            </a:cu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512">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03666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Заголовок 66"/>
          <p:cNvSpPr>
            <a:spLocks noGrp="1"/>
          </p:cNvSpPr>
          <p:nvPr>
            <p:ph type="title"/>
          </p:nvPr>
        </p:nvSpPr>
        <p:spPr>
          <a:xfrm>
            <a:off x="431960" y="132269"/>
            <a:ext cx="4895533" cy="386260"/>
          </a:xfrm>
        </p:spPr>
        <p:txBody>
          <a:bodyPr>
            <a:normAutofit/>
          </a:bodyPr>
          <a:lstStyle/>
          <a:p>
            <a:pPr algn="l"/>
            <a:r>
              <a:rPr lang="fr-FR" dirty="0" smtClean="0"/>
              <a:t>Pollution atmosphérique </a:t>
            </a:r>
            <a:endParaRPr lang="ru-RU" dirty="0"/>
          </a:p>
        </p:txBody>
      </p:sp>
      <p:sp>
        <p:nvSpPr>
          <p:cNvPr id="30" name="Прямоугольник 29"/>
          <p:cNvSpPr/>
          <p:nvPr/>
        </p:nvSpPr>
        <p:spPr>
          <a:xfrm>
            <a:off x="93642" y="565697"/>
            <a:ext cx="4491787" cy="2862322"/>
          </a:xfrm>
          <a:prstGeom prst="rect">
            <a:avLst/>
          </a:prstGeom>
        </p:spPr>
        <p:txBody>
          <a:bodyPr wrap="square">
            <a:spAutoFit/>
          </a:bodyPr>
          <a:lstStyle/>
          <a:p>
            <a:pPr algn="just"/>
            <a:r>
              <a:rPr lang="fr-FR" sz="1800" b="1" dirty="0" smtClean="0">
                <a:solidFill>
                  <a:schemeClr val="bg1"/>
                </a:solidFill>
                <a:latin typeface="Arial" pitchFamily="34" charset="0"/>
                <a:cs typeface="Arial" pitchFamily="34" charset="0"/>
              </a:rPr>
              <a:t>Le terme «pollution de l’air» signife généralement l’introduction directe ou indirecte dans l’air ambiant par l’homme de toute substance susceptible d’avoir des effets nocifs sur l’environnement dans son ensemble. Comme pour l’eau, la pollution de l’air peut être de nature et d’origine diverses et variées. </a:t>
            </a:r>
            <a:br>
              <a:rPr lang="fr-FR" sz="1800" b="1" dirty="0" smtClean="0">
                <a:solidFill>
                  <a:schemeClr val="bg1"/>
                </a:solidFill>
                <a:latin typeface="Arial" pitchFamily="34" charset="0"/>
                <a:cs typeface="Arial" pitchFamily="34" charset="0"/>
              </a:rPr>
            </a:br>
            <a:endParaRPr lang="ru-RU" sz="1800" b="1" dirty="0">
              <a:solidFill>
                <a:schemeClr val="bg1"/>
              </a:solidFill>
              <a:latin typeface="Arial" pitchFamily="34" charset="0"/>
              <a:cs typeface="Arial" pitchFamily="34" charset="0"/>
            </a:endParaRPr>
          </a:p>
        </p:txBody>
      </p:sp>
      <p:pic>
        <p:nvPicPr>
          <p:cNvPr id="31" name="Picture 1"/>
          <p:cNvPicPr>
            <a:picLocks noChangeAspect="1" noChangeArrowheads="1"/>
          </p:cNvPicPr>
          <p:nvPr/>
        </p:nvPicPr>
        <p:blipFill>
          <a:blip r:embed="rId2"/>
          <a:srcRect/>
          <a:stretch>
            <a:fillRect/>
          </a:stretch>
        </p:blipFill>
        <p:spPr bwMode="auto">
          <a:xfrm>
            <a:off x="4585430" y="1691482"/>
            <a:ext cx="1069416" cy="85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25613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4"/>
          <p:cNvSpPr txBox="1"/>
          <p:nvPr/>
        </p:nvSpPr>
        <p:spPr>
          <a:xfrm>
            <a:off x="5318997" y="151619"/>
            <a:ext cx="129349" cy="238497"/>
          </a:xfrm>
          <a:prstGeom prst="rect">
            <a:avLst/>
          </a:prstGeom>
        </p:spPr>
        <p:txBody>
          <a:bodyPr vert="horz" wrap="square" lIns="0" tIns="15852" rIns="0" bIns="0" rtlCol="0">
            <a:spAutoFit/>
          </a:bodyPr>
          <a:lstStyle/>
          <a:p>
            <a:pPr marL="12681">
              <a:spcBef>
                <a:spcPts val="125"/>
              </a:spcBef>
            </a:pPr>
            <a:endParaRPr sz="1448" dirty="0">
              <a:latin typeface="Arial"/>
              <a:cs typeface="Arial"/>
            </a:endParaRPr>
          </a:p>
        </p:txBody>
      </p:sp>
      <p:sp>
        <p:nvSpPr>
          <p:cNvPr id="33" name="Freeform 6">
            <a:extLst>
              <a:ext uri="{FF2B5EF4-FFF2-40B4-BE49-F238E27FC236}">
                <a16:creationId xmlns="" xmlns:a16="http://schemas.microsoft.com/office/drawing/2014/main" id="{99C983BF-A929-4C65-AC7A-4CB2288E9936}"/>
              </a:ext>
            </a:extLst>
          </p:cNvPr>
          <p:cNvSpPr>
            <a:spLocks/>
          </p:cNvSpPr>
          <p:nvPr/>
        </p:nvSpPr>
        <p:spPr bwMode="auto">
          <a:xfrm rot="547283">
            <a:off x="210524" y="712589"/>
            <a:ext cx="1262030" cy="1163432"/>
          </a:xfrm>
          <a:custGeom>
            <a:avLst/>
            <a:gdLst>
              <a:gd name="T0" fmla="*/ 340 w 423"/>
              <a:gd name="T1" fmla="*/ 339 h 419"/>
              <a:gd name="T2" fmla="*/ 423 w 423"/>
              <a:gd name="T3" fmla="*/ 182 h 419"/>
              <a:gd name="T4" fmla="*/ 210 w 423"/>
              <a:gd name="T5" fmla="*/ 10 h 419"/>
              <a:gd name="T6" fmla="*/ 0 w 423"/>
              <a:gd name="T7" fmla="*/ 197 h 419"/>
              <a:gd name="T8" fmla="*/ 210 w 423"/>
              <a:gd name="T9" fmla="*/ 384 h 419"/>
              <a:gd name="T10" fmla="*/ 262 w 423"/>
              <a:gd name="T11" fmla="*/ 377 h 419"/>
              <a:gd name="T12" fmla="*/ 382 w 423"/>
              <a:gd name="T13" fmla="*/ 419 h 419"/>
              <a:gd name="T14" fmla="*/ 340 w 423"/>
              <a:gd name="T15" fmla="*/ 339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3" h="419">
                <a:moveTo>
                  <a:pt x="340" y="339"/>
                </a:moveTo>
                <a:cubicBezTo>
                  <a:pt x="390" y="300"/>
                  <a:pt x="423" y="242"/>
                  <a:pt x="423" y="182"/>
                </a:cubicBezTo>
                <a:cubicBezTo>
                  <a:pt x="423" y="79"/>
                  <a:pt x="332" y="0"/>
                  <a:pt x="210" y="10"/>
                </a:cubicBezTo>
                <a:cubicBezTo>
                  <a:pt x="95" y="20"/>
                  <a:pt x="0" y="94"/>
                  <a:pt x="0" y="197"/>
                </a:cubicBezTo>
                <a:cubicBezTo>
                  <a:pt x="0" y="300"/>
                  <a:pt x="94" y="384"/>
                  <a:pt x="210" y="384"/>
                </a:cubicBezTo>
                <a:cubicBezTo>
                  <a:pt x="228" y="384"/>
                  <a:pt x="245" y="381"/>
                  <a:pt x="262" y="377"/>
                </a:cubicBezTo>
                <a:cubicBezTo>
                  <a:pt x="291" y="391"/>
                  <a:pt x="337" y="409"/>
                  <a:pt x="382" y="419"/>
                </a:cubicBezTo>
                <a:cubicBezTo>
                  <a:pt x="363" y="400"/>
                  <a:pt x="350" y="370"/>
                  <a:pt x="340" y="339"/>
                </a:cubicBezTo>
                <a:close/>
              </a:path>
            </a:pathLst>
          </a:custGeom>
          <a:gradFill flip="none" rotWithShape="1">
            <a:gsLst>
              <a:gs pos="0">
                <a:schemeClr val="accent1">
                  <a:alpha val="75000"/>
                </a:schemeClr>
              </a:gs>
              <a:gs pos="100000">
                <a:schemeClr val="accent1"/>
              </a:gs>
            </a:gsLst>
            <a:path path="circle">
              <a:fillToRect l="50000" t="50000" r="50000" b="50000"/>
            </a:path>
            <a:tileRect/>
          </a:gradFill>
          <a:ln>
            <a:noFill/>
          </a:ln>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sp>
        <p:nvSpPr>
          <p:cNvPr id="34" name="Freeform 7">
            <a:extLst>
              <a:ext uri="{FF2B5EF4-FFF2-40B4-BE49-F238E27FC236}">
                <a16:creationId xmlns="" xmlns:a16="http://schemas.microsoft.com/office/drawing/2014/main" id="{EF0EBD42-4F00-4C78-98B6-752B39E0F28E}"/>
              </a:ext>
            </a:extLst>
          </p:cNvPr>
          <p:cNvSpPr>
            <a:spLocks/>
          </p:cNvSpPr>
          <p:nvPr/>
        </p:nvSpPr>
        <p:spPr bwMode="auto">
          <a:xfrm rot="585448">
            <a:off x="1288412" y="732325"/>
            <a:ext cx="1306125" cy="1159916"/>
          </a:xfrm>
          <a:custGeom>
            <a:avLst/>
            <a:gdLst>
              <a:gd name="T0" fmla="*/ 348 w 412"/>
              <a:gd name="T1" fmla="*/ 332 h 418"/>
              <a:gd name="T2" fmla="*/ 407 w 412"/>
              <a:gd name="T3" fmla="*/ 180 h 418"/>
              <a:gd name="T4" fmla="*/ 205 w 412"/>
              <a:gd name="T5" fmla="*/ 10 h 418"/>
              <a:gd name="T6" fmla="*/ 0 w 412"/>
              <a:gd name="T7" fmla="*/ 201 h 418"/>
              <a:gd name="T8" fmla="*/ 205 w 412"/>
              <a:gd name="T9" fmla="*/ 392 h 418"/>
              <a:gd name="T10" fmla="*/ 288 w 412"/>
              <a:gd name="T11" fmla="*/ 370 h 418"/>
              <a:gd name="T12" fmla="*/ 384 w 412"/>
              <a:gd name="T13" fmla="*/ 418 h 418"/>
              <a:gd name="T14" fmla="*/ 348 w 412"/>
              <a:gd name="T15" fmla="*/ 332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 h="418">
                <a:moveTo>
                  <a:pt x="348" y="332"/>
                </a:moveTo>
                <a:cubicBezTo>
                  <a:pt x="392" y="291"/>
                  <a:pt x="412" y="236"/>
                  <a:pt x="407" y="180"/>
                </a:cubicBezTo>
                <a:cubicBezTo>
                  <a:pt x="398" y="90"/>
                  <a:pt x="337" y="21"/>
                  <a:pt x="205" y="10"/>
                </a:cubicBezTo>
                <a:cubicBezTo>
                  <a:pt x="82" y="0"/>
                  <a:pt x="0" y="96"/>
                  <a:pt x="0" y="201"/>
                </a:cubicBezTo>
                <a:cubicBezTo>
                  <a:pt x="0" y="307"/>
                  <a:pt x="93" y="405"/>
                  <a:pt x="205" y="392"/>
                </a:cubicBezTo>
                <a:cubicBezTo>
                  <a:pt x="236" y="389"/>
                  <a:pt x="264" y="381"/>
                  <a:pt x="288" y="370"/>
                </a:cubicBezTo>
                <a:cubicBezTo>
                  <a:pt x="318" y="390"/>
                  <a:pt x="356" y="412"/>
                  <a:pt x="384" y="418"/>
                </a:cubicBezTo>
                <a:cubicBezTo>
                  <a:pt x="365" y="399"/>
                  <a:pt x="354" y="363"/>
                  <a:pt x="348" y="332"/>
                </a:cubicBezTo>
                <a:close/>
              </a:path>
            </a:pathLst>
          </a:custGeom>
          <a:gradFill flip="none" rotWithShape="1">
            <a:gsLst>
              <a:gs pos="0">
                <a:schemeClr val="accent3">
                  <a:alpha val="75000"/>
                </a:schemeClr>
              </a:gs>
              <a:gs pos="100000">
                <a:schemeClr val="accent3">
                  <a:alpha val="95000"/>
                </a:schemeClr>
              </a:gs>
            </a:gsLst>
            <a:path path="circle">
              <a:fillToRect l="50000" t="50000" r="50000" b="50000"/>
            </a:path>
            <a:tileRect/>
          </a:gradFill>
          <a:ln>
            <a:noFill/>
          </a:ln>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sp>
        <p:nvSpPr>
          <p:cNvPr id="35" name="Freeform 8">
            <a:extLst>
              <a:ext uri="{FF2B5EF4-FFF2-40B4-BE49-F238E27FC236}">
                <a16:creationId xmlns="" xmlns:a16="http://schemas.microsoft.com/office/drawing/2014/main" id="{605E5163-2B4F-417D-A984-C2E140773869}"/>
              </a:ext>
            </a:extLst>
          </p:cNvPr>
          <p:cNvSpPr>
            <a:spLocks/>
          </p:cNvSpPr>
          <p:nvPr/>
        </p:nvSpPr>
        <p:spPr bwMode="auto">
          <a:xfrm rot="21064990" flipH="1">
            <a:off x="2439238" y="714905"/>
            <a:ext cx="1207008" cy="1294548"/>
          </a:xfrm>
          <a:custGeom>
            <a:avLst/>
            <a:gdLst>
              <a:gd name="T0" fmla="*/ 428 w 428"/>
              <a:gd name="T1" fmla="*/ 205 h 495"/>
              <a:gd name="T2" fmla="*/ 213 w 428"/>
              <a:gd name="T3" fmla="*/ 12 h 495"/>
              <a:gd name="T4" fmla="*/ 0 w 428"/>
              <a:gd name="T5" fmla="*/ 211 h 495"/>
              <a:gd name="T6" fmla="*/ 213 w 428"/>
              <a:gd name="T7" fmla="*/ 410 h 495"/>
              <a:gd name="T8" fmla="*/ 213 w 428"/>
              <a:gd name="T9" fmla="*/ 410 h 495"/>
              <a:gd name="T10" fmla="*/ 280 w 428"/>
              <a:gd name="T11" fmla="*/ 495 h 495"/>
              <a:gd name="T12" fmla="*/ 282 w 428"/>
              <a:gd name="T13" fmla="*/ 397 h 495"/>
              <a:gd name="T14" fmla="*/ 428 w 428"/>
              <a:gd name="T15" fmla="*/ 205 h 4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 h="495">
                <a:moveTo>
                  <a:pt x="428" y="205"/>
                </a:moveTo>
                <a:cubicBezTo>
                  <a:pt x="428" y="95"/>
                  <a:pt x="368" y="28"/>
                  <a:pt x="213" y="12"/>
                </a:cubicBezTo>
                <a:cubicBezTo>
                  <a:pt x="96" y="0"/>
                  <a:pt x="0" y="101"/>
                  <a:pt x="0" y="211"/>
                </a:cubicBezTo>
                <a:cubicBezTo>
                  <a:pt x="0" y="321"/>
                  <a:pt x="96" y="420"/>
                  <a:pt x="213" y="410"/>
                </a:cubicBezTo>
                <a:cubicBezTo>
                  <a:pt x="213" y="410"/>
                  <a:pt x="213" y="410"/>
                  <a:pt x="213" y="410"/>
                </a:cubicBezTo>
                <a:cubicBezTo>
                  <a:pt x="233" y="444"/>
                  <a:pt x="256" y="475"/>
                  <a:pt x="280" y="495"/>
                </a:cubicBezTo>
                <a:cubicBezTo>
                  <a:pt x="277" y="464"/>
                  <a:pt x="277" y="433"/>
                  <a:pt x="282" y="397"/>
                </a:cubicBezTo>
                <a:cubicBezTo>
                  <a:pt x="378" y="368"/>
                  <a:pt x="428" y="296"/>
                  <a:pt x="428" y="205"/>
                </a:cubicBezTo>
                <a:close/>
              </a:path>
            </a:pathLst>
          </a:custGeom>
          <a:gradFill flip="none" rotWithShape="1">
            <a:gsLst>
              <a:gs pos="0">
                <a:schemeClr val="accent5">
                  <a:alpha val="75000"/>
                </a:schemeClr>
              </a:gs>
              <a:gs pos="100000">
                <a:schemeClr val="accent5"/>
              </a:gs>
            </a:gsLst>
            <a:path path="circle">
              <a:fillToRect l="50000" t="50000" r="50000" b="50000"/>
            </a:path>
            <a:tileRect/>
          </a:gradFill>
          <a:ln>
            <a:noFill/>
          </a:ln>
        </p:spPr>
        <p:txBody>
          <a:bodyPr vert="horz" wrap="square" lIns="57595" tIns="28797" rIns="57595" bIns="28797" numCol="1" anchor="t" anchorCtr="0" compatLnSpc="1">
            <a:prstTxWarp prst="textNoShape">
              <a:avLst/>
            </a:prstTxWarp>
          </a:bodyPr>
          <a:lstStyle/>
          <a:p>
            <a:endParaRPr lang="en-US" sz="1512" dirty="0">
              <a:latin typeface="Arial" panose="020B0604020202020204" pitchFamily="34" charset="0"/>
              <a:cs typeface="Arial" panose="020B0604020202020204" pitchFamily="34" charset="0"/>
            </a:endParaRPr>
          </a:p>
        </p:txBody>
      </p:sp>
      <p:sp>
        <p:nvSpPr>
          <p:cNvPr id="36" name="Freeform 9">
            <a:extLst>
              <a:ext uri="{FF2B5EF4-FFF2-40B4-BE49-F238E27FC236}">
                <a16:creationId xmlns="" xmlns:a16="http://schemas.microsoft.com/office/drawing/2014/main" id="{9A5E763E-7525-43BD-8E7A-ADD40A69091B}"/>
              </a:ext>
            </a:extLst>
          </p:cNvPr>
          <p:cNvSpPr>
            <a:spLocks/>
          </p:cNvSpPr>
          <p:nvPr/>
        </p:nvSpPr>
        <p:spPr bwMode="auto">
          <a:xfrm rot="20266849">
            <a:off x="4497925" y="776851"/>
            <a:ext cx="1221625" cy="1027156"/>
          </a:xfrm>
          <a:custGeom>
            <a:avLst/>
            <a:gdLst>
              <a:gd name="T0" fmla="*/ 232 w 458"/>
              <a:gd name="T1" fmla="*/ 0 h 408"/>
              <a:gd name="T2" fmla="*/ 15 w 458"/>
              <a:gd name="T3" fmla="*/ 178 h 408"/>
              <a:gd name="T4" fmla="*/ 62 w 458"/>
              <a:gd name="T5" fmla="*/ 315 h 408"/>
              <a:gd name="T6" fmla="*/ 0 w 458"/>
              <a:gd name="T7" fmla="*/ 377 h 408"/>
              <a:gd name="T8" fmla="*/ 113 w 458"/>
              <a:gd name="T9" fmla="*/ 367 h 408"/>
              <a:gd name="T10" fmla="*/ 232 w 458"/>
              <a:gd name="T11" fmla="*/ 408 h 408"/>
              <a:gd name="T12" fmla="*/ 458 w 458"/>
              <a:gd name="T13" fmla="*/ 225 h 408"/>
              <a:gd name="T14" fmla="*/ 232 w 458"/>
              <a:gd name="T15" fmla="*/ 0 h 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8" h="408">
                <a:moveTo>
                  <a:pt x="232" y="0"/>
                </a:moveTo>
                <a:cubicBezTo>
                  <a:pt x="111" y="0"/>
                  <a:pt x="15" y="65"/>
                  <a:pt x="15" y="178"/>
                </a:cubicBezTo>
                <a:cubicBezTo>
                  <a:pt x="15" y="226"/>
                  <a:pt x="33" y="275"/>
                  <a:pt x="62" y="315"/>
                </a:cubicBezTo>
                <a:cubicBezTo>
                  <a:pt x="45" y="340"/>
                  <a:pt x="22" y="363"/>
                  <a:pt x="0" y="377"/>
                </a:cubicBezTo>
                <a:cubicBezTo>
                  <a:pt x="31" y="382"/>
                  <a:pt x="77" y="375"/>
                  <a:pt x="113" y="367"/>
                </a:cubicBezTo>
                <a:cubicBezTo>
                  <a:pt x="147" y="392"/>
                  <a:pt x="188" y="408"/>
                  <a:pt x="232" y="408"/>
                </a:cubicBezTo>
                <a:cubicBezTo>
                  <a:pt x="353" y="408"/>
                  <a:pt x="458" y="337"/>
                  <a:pt x="458" y="225"/>
                </a:cubicBezTo>
                <a:cubicBezTo>
                  <a:pt x="458" y="112"/>
                  <a:pt x="353" y="0"/>
                  <a:pt x="232" y="0"/>
                </a:cubicBezTo>
                <a:close/>
              </a:path>
            </a:pathLst>
          </a:custGeom>
          <a:gradFill flip="none" rotWithShape="1">
            <a:gsLst>
              <a:gs pos="0">
                <a:schemeClr val="bg2">
                  <a:alpha val="75000"/>
                </a:schemeClr>
              </a:gs>
              <a:gs pos="100000">
                <a:schemeClr val="bg2">
                  <a:alpha val="95000"/>
                </a:schemeClr>
              </a:gs>
            </a:gsLst>
            <a:path path="circle">
              <a:fillToRect l="50000" t="50000" r="50000" b="50000"/>
            </a:path>
            <a:tileRect/>
          </a:gradFill>
          <a:ln>
            <a:noFill/>
          </a:ln>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sp>
        <p:nvSpPr>
          <p:cNvPr id="37" name="Freeform 10">
            <a:extLst>
              <a:ext uri="{FF2B5EF4-FFF2-40B4-BE49-F238E27FC236}">
                <a16:creationId xmlns="" xmlns:a16="http://schemas.microsoft.com/office/drawing/2014/main" id="{52B0E211-CFB3-4907-94FE-D1FA63612C5C}"/>
              </a:ext>
            </a:extLst>
          </p:cNvPr>
          <p:cNvSpPr>
            <a:spLocks/>
          </p:cNvSpPr>
          <p:nvPr/>
        </p:nvSpPr>
        <p:spPr bwMode="auto">
          <a:xfrm rot="373509">
            <a:off x="3440136" y="757615"/>
            <a:ext cx="1211023" cy="1279422"/>
          </a:xfrm>
          <a:custGeom>
            <a:avLst/>
            <a:gdLst>
              <a:gd name="T0" fmla="*/ 203 w 405"/>
              <a:gd name="T1" fmla="*/ 0 h 461"/>
              <a:gd name="T2" fmla="*/ 0 w 405"/>
              <a:gd name="T3" fmla="*/ 189 h 461"/>
              <a:gd name="T4" fmla="*/ 118 w 405"/>
              <a:gd name="T5" fmla="*/ 361 h 461"/>
              <a:gd name="T6" fmla="*/ 108 w 405"/>
              <a:gd name="T7" fmla="*/ 461 h 461"/>
              <a:gd name="T8" fmla="*/ 197 w 405"/>
              <a:gd name="T9" fmla="*/ 378 h 461"/>
              <a:gd name="T10" fmla="*/ 203 w 405"/>
              <a:gd name="T11" fmla="*/ 378 h 461"/>
              <a:gd name="T12" fmla="*/ 405 w 405"/>
              <a:gd name="T13" fmla="*/ 189 h 461"/>
              <a:gd name="T14" fmla="*/ 203 w 405"/>
              <a:gd name="T15" fmla="*/ 0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 h="461">
                <a:moveTo>
                  <a:pt x="203" y="0"/>
                </a:moveTo>
                <a:cubicBezTo>
                  <a:pt x="91" y="0"/>
                  <a:pt x="0" y="85"/>
                  <a:pt x="0" y="189"/>
                </a:cubicBezTo>
                <a:cubicBezTo>
                  <a:pt x="0" y="265"/>
                  <a:pt x="49" y="331"/>
                  <a:pt x="118" y="361"/>
                </a:cubicBezTo>
                <a:cubicBezTo>
                  <a:pt x="121" y="394"/>
                  <a:pt x="117" y="431"/>
                  <a:pt x="108" y="461"/>
                </a:cubicBezTo>
                <a:cubicBezTo>
                  <a:pt x="137" y="445"/>
                  <a:pt x="172" y="407"/>
                  <a:pt x="197" y="378"/>
                </a:cubicBezTo>
                <a:cubicBezTo>
                  <a:pt x="199" y="378"/>
                  <a:pt x="201" y="378"/>
                  <a:pt x="203" y="378"/>
                </a:cubicBezTo>
                <a:cubicBezTo>
                  <a:pt x="314" y="378"/>
                  <a:pt x="405" y="293"/>
                  <a:pt x="405" y="189"/>
                </a:cubicBezTo>
                <a:cubicBezTo>
                  <a:pt x="405" y="85"/>
                  <a:pt x="314" y="0"/>
                  <a:pt x="203" y="0"/>
                </a:cubicBezTo>
                <a:close/>
              </a:path>
            </a:pathLst>
          </a:custGeom>
          <a:gradFill flip="none" rotWithShape="1">
            <a:gsLst>
              <a:gs pos="0">
                <a:schemeClr val="accent6">
                  <a:alpha val="75000"/>
                </a:schemeClr>
              </a:gs>
              <a:gs pos="100000">
                <a:schemeClr val="accent6">
                  <a:alpha val="95000"/>
                </a:schemeClr>
              </a:gs>
            </a:gsLst>
            <a:path path="circle">
              <a:fillToRect l="50000" t="50000" r="50000" b="50000"/>
            </a:path>
            <a:tileRect/>
          </a:gradFill>
          <a:ln>
            <a:noFill/>
          </a:ln>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sp>
        <p:nvSpPr>
          <p:cNvPr id="38" name="TextBox 37">
            <a:extLst>
              <a:ext uri="{FF2B5EF4-FFF2-40B4-BE49-F238E27FC236}">
                <a16:creationId xmlns="" xmlns:a16="http://schemas.microsoft.com/office/drawing/2014/main" id="{AB3624DD-DC72-4D29-B823-4FF8F8FA6612}"/>
              </a:ext>
            </a:extLst>
          </p:cNvPr>
          <p:cNvSpPr txBox="1"/>
          <p:nvPr/>
        </p:nvSpPr>
        <p:spPr>
          <a:xfrm>
            <a:off x="1469040" y="969226"/>
            <a:ext cx="1015203" cy="1006879"/>
          </a:xfrm>
          <a:prstGeom prst="rect">
            <a:avLst/>
          </a:prstGeom>
          <a:noFill/>
        </p:spPr>
        <p:txBody>
          <a:bodyPr wrap="square" rtlCol="0">
            <a:spAutoFit/>
          </a:bodyPr>
          <a:lstStyle/>
          <a:p>
            <a:r>
              <a:rPr lang="fr-FR" sz="1400" dirty="0" smtClean="0"/>
              <a:t>Sauver la mer d’Aral.</a:t>
            </a:r>
            <a:br>
              <a:rPr lang="fr-FR" sz="1400" dirty="0" smtClean="0"/>
            </a:br>
            <a:r>
              <a:rPr lang="fr-FR" sz="1050" dirty="0" smtClean="0"/>
              <a:t/>
            </a:r>
            <a:br>
              <a:rPr lang="fr-FR" sz="1050" dirty="0" smtClean="0"/>
            </a:br>
            <a:endParaRPr lang="en-US" sz="693" dirty="0">
              <a:solidFill>
                <a:srgbClr val="FFFFFF"/>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 xmlns:a16="http://schemas.microsoft.com/office/drawing/2014/main" id="{5886B989-23A4-4136-8CF3-5AB0701CE667}"/>
              </a:ext>
            </a:extLst>
          </p:cNvPr>
          <p:cNvSpPr txBox="1"/>
          <p:nvPr/>
        </p:nvSpPr>
        <p:spPr>
          <a:xfrm>
            <a:off x="344622" y="969226"/>
            <a:ext cx="1026127" cy="629852"/>
          </a:xfrm>
          <a:prstGeom prst="rect">
            <a:avLst/>
          </a:prstGeom>
          <a:noFill/>
        </p:spPr>
        <p:txBody>
          <a:bodyPr wrap="square" rtlCol="0">
            <a:spAutoFit/>
          </a:bodyPr>
          <a:lstStyle/>
          <a:p>
            <a:r>
              <a:rPr lang="fr-FR" sz="1400" dirty="0" smtClean="0">
                <a:latin typeface="Arial" pitchFamily="34" charset="0"/>
                <a:cs typeface="Arial" pitchFamily="34" charset="0"/>
              </a:rPr>
              <a:t>Expédition cosmique </a:t>
            </a:r>
            <a:r>
              <a:rPr lang="fr-FR" sz="1050" dirty="0" smtClean="0"/>
              <a:t/>
            </a:r>
            <a:br>
              <a:rPr lang="fr-FR" sz="1050" dirty="0" smtClean="0"/>
            </a:br>
            <a:endParaRPr lang="en-US" sz="693" dirty="0">
              <a:solidFill>
                <a:srgbClr val="FFFFFF"/>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 xmlns:a16="http://schemas.microsoft.com/office/drawing/2014/main" id="{2BAC8496-A443-448B-B912-053033D343A2}"/>
              </a:ext>
            </a:extLst>
          </p:cNvPr>
          <p:cNvSpPr txBox="1"/>
          <p:nvPr/>
        </p:nvSpPr>
        <p:spPr>
          <a:xfrm>
            <a:off x="2526796" y="969227"/>
            <a:ext cx="997989" cy="800219"/>
          </a:xfrm>
          <a:prstGeom prst="rect">
            <a:avLst/>
          </a:prstGeom>
          <a:noFill/>
        </p:spPr>
        <p:txBody>
          <a:bodyPr wrap="square" rtlCol="0">
            <a:spAutoFit/>
          </a:bodyPr>
          <a:lstStyle/>
          <a:p>
            <a:pPr algn="ctr"/>
            <a:r>
              <a:rPr lang="fr-FR" sz="1200" b="1" dirty="0" smtClean="0">
                <a:latin typeface="Arial" pitchFamily="34" charset="0"/>
                <a:cs typeface="Arial" pitchFamily="34" charset="0"/>
              </a:rPr>
              <a:t>Rétablir l’équilibre écologique</a:t>
            </a:r>
            <a:r>
              <a:rPr lang="fr-FR" sz="1000" b="1" dirty="0" smtClean="0"/>
              <a:t>.</a:t>
            </a:r>
            <a:endParaRPr lang="en-US" sz="693" b="1" dirty="0">
              <a:solidFill>
                <a:srgbClr val="FFFFFF"/>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 xmlns:a16="http://schemas.microsoft.com/office/drawing/2014/main" id="{9D54B0AB-5B3E-4B63-8BDF-F0E8C2478350}"/>
              </a:ext>
            </a:extLst>
          </p:cNvPr>
          <p:cNvSpPr txBox="1"/>
          <p:nvPr/>
        </p:nvSpPr>
        <p:spPr>
          <a:xfrm>
            <a:off x="3585259" y="969227"/>
            <a:ext cx="993729" cy="800219"/>
          </a:xfrm>
          <a:prstGeom prst="rect">
            <a:avLst/>
          </a:prstGeom>
          <a:noFill/>
        </p:spPr>
        <p:txBody>
          <a:bodyPr wrap="square" rtlCol="0">
            <a:spAutoFit/>
          </a:bodyPr>
          <a:lstStyle/>
          <a:p>
            <a:r>
              <a:rPr lang="fr-FR" sz="1200" b="1" dirty="0" smtClean="0">
                <a:latin typeface="Arial" pitchFamily="34" charset="0"/>
                <a:cs typeface="Arial" pitchFamily="34" charset="0"/>
              </a:rPr>
              <a:t>La défense de la nature.</a:t>
            </a:r>
            <a:br>
              <a:rPr lang="fr-FR" sz="1200" b="1" dirty="0" smtClean="0">
                <a:latin typeface="Arial" pitchFamily="34" charset="0"/>
                <a:cs typeface="Arial" pitchFamily="34" charset="0"/>
              </a:rPr>
            </a:br>
            <a:endParaRPr lang="en-US" sz="1000" b="1" dirty="0">
              <a:solidFill>
                <a:srgbClr val="FFFFFF"/>
              </a:solidFill>
              <a:latin typeface="Arial" pitchFamily="34" charset="0"/>
              <a:cs typeface="Arial" pitchFamily="34" charset="0"/>
            </a:endParaRPr>
          </a:p>
        </p:txBody>
      </p:sp>
      <p:sp>
        <p:nvSpPr>
          <p:cNvPr id="42" name="TextBox 41">
            <a:extLst>
              <a:ext uri="{FF2B5EF4-FFF2-40B4-BE49-F238E27FC236}">
                <a16:creationId xmlns="" xmlns:a16="http://schemas.microsoft.com/office/drawing/2014/main" id="{02872568-619C-460F-A7ED-B5E6DADAB605}"/>
              </a:ext>
            </a:extLst>
          </p:cNvPr>
          <p:cNvSpPr txBox="1"/>
          <p:nvPr/>
        </p:nvSpPr>
        <p:spPr>
          <a:xfrm>
            <a:off x="4691528" y="969226"/>
            <a:ext cx="1002648" cy="646331"/>
          </a:xfrm>
          <a:prstGeom prst="rect">
            <a:avLst/>
          </a:prstGeom>
          <a:noFill/>
        </p:spPr>
        <p:txBody>
          <a:bodyPr wrap="square" rtlCol="0">
            <a:spAutoFit/>
          </a:bodyPr>
          <a:lstStyle/>
          <a:p>
            <a:r>
              <a:rPr lang="fr-FR" sz="1200" b="1" dirty="0" smtClean="0">
                <a:latin typeface="Arial" pitchFamily="34" charset="0"/>
                <a:cs typeface="Arial" pitchFamily="34" charset="0"/>
              </a:rPr>
              <a:t>L’écologie, problème d’Etat.</a:t>
            </a:r>
            <a:endParaRPr lang="en-US" sz="1000" b="1" dirty="0">
              <a:solidFill>
                <a:srgbClr val="FFFFFF"/>
              </a:solidFill>
              <a:latin typeface="Arial" pitchFamily="34" charset="0"/>
              <a:cs typeface="Arial" pitchFamily="34" charset="0"/>
            </a:endParaRPr>
          </a:p>
        </p:txBody>
      </p:sp>
      <p:grpSp>
        <p:nvGrpSpPr>
          <p:cNvPr id="43" name="Group 4">
            <a:extLst>
              <a:ext uri="{FF2B5EF4-FFF2-40B4-BE49-F238E27FC236}">
                <a16:creationId xmlns="" xmlns:a16="http://schemas.microsoft.com/office/drawing/2014/main" id="{9CA17846-151C-4867-A43B-DECD3F80DB4E}"/>
              </a:ext>
            </a:extLst>
          </p:cNvPr>
          <p:cNvGrpSpPr>
            <a:grpSpLocks noChangeAspect="1"/>
          </p:cNvGrpSpPr>
          <p:nvPr/>
        </p:nvGrpSpPr>
        <p:grpSpPr bwMode="auto">
          <a:xfrm>
            <a:off x="1193362" y="2052003"/>
            <a:ext cx="418080" cy="829921"/>
            <a:chOff x="1506" y="3505"/>
            <a:chExt cx="871" cy="1729"/>
          </a:xfrm>
          <a:solidFill>
            <a:schemeClr val="accent1"/>
          </a:solidFill>
        </p:grpSpPr>
        <p:sp>
          <p:nvSpPr>
            <p:cNvPr id="44" name="Freeform 5">
              <a:extLst>
                <a:ext uri="{FF2B5EF4-FFF2-40B4-BE49-F238E27FC236}">
                  <a16:creationId xmlns="" xmlns:a16="http://schemas.microsoft.com/office/drawing/2014/main" id="{E32BDC79-14C8-4EE1-B9E4-E34C6E863EDA}"/>
                </a:ext>
              </a:extLst>
            </p:cNvPr>
            <p:cNvSpPr>
              <a:spLocks noEditPoints="1"/>
            </p:cNvSpPr>
            <p:nvPr/>
          </p:nvSpPr>
          <p:spPr bwMode="auto">
            <a:xfrm>
              <a:off x="1777" y="3505"/>
              <a:ext cx="329" cy="325"/>
            </a:xfrm>
            <a:custGeom>
              <a:avLst/>
              <a:gdLst>
                <a:gd name="T0" fmla="*/ 69 w 138"/>
                <a:gd name="T1" fmla="*/ 137 h 137"/>
                <a:gd name="T2" fmla="*/ 0 w 138"/>
                <a:gd name="T3" fmla="*/ 68 h 137"/>
                <a:gd name="T4" fmla="*/ 69 w 138"/>
                <a:gd name="T5" fmla="*/ 0 h 137"/>
                <a:gd name="T6" fmla="*/ 138 w 138"/>
                <a:gd name="T7" fmla="*/ 68 h 137"/>
                <a:gd name="T8" fmla="*/ 69 w 138"/>
                <a:gd name="T9" fmla="*/ 137 h 137"/>
                <a:gd name="T10" fmla="*/ 69 w 138"/>
                <a:gd name="T11" fmla="*/ 14 h 137"/>
                <a:gd name="T12" fmla="*/ 14 w 138"/>
                <a:gd name="T13" fmla="*/ 68 h 137"/>
                <a:gd name="T14" fmla="*/ 69 w 138"/>
                <a:gd name="T15" fmla="*/ 123 h 137"/>
                <a:gd name="T16" fmla="*/ 124 w 138"/>
                <a:gd name="T17" fmla="*/ 68 h 137"/>
                <a:gd name="T18" fmla="*/ 69 w 138"/>
                <a:gd name="T19" fmla="*/ 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7">
                  <a:moveTo>
                    <a:pt x="69" y="137"/>
                  </a:moveTo>
                  <a:cubicBezTo>
                    <a:pt x="31" y="137"/>
                    <a:pt x="0" y="106"/>
                    <a:pt x="0" y="68"/>
                  </a:cubicBezTo>
                  <a:cubicBezTo>
                    <a:pt x="0" y="30"/>
                    <a:pt x="31" y="0"/>
                    <a:pt x="69" y="0"/>
                  </a:cubicBezTo>
                  <a:cubicBezTo>
                    <a:pt x="107" y="0"/>
                    <a:pt x="138" y="30"/>
                    <a:pt x="138" y="68"/>
                  </a:cubicBezTo>
                  <a:cubicBezTo>
                    <a:pt x="138" y="106"/>
                    <a:pt x="107" y="137"/>
                    <a:pt x="69" y="137"/>
                  </a:cubicBezTo>
                  <a:close/>
                  <a:moveTo>
                    <a:pt x="69" y="14"/>
                  </a:moveTo>
                  <a:cubicBezTo>
                    <a:pt x="39" y="14"/>
                    <a:pt x="14" y="38"/>
                    <a:pt x="14" y="68"/>
                  </a:cubicBezTo>
                  <a:cubicBezTo>
                    <a:pt x="14" y="99"/>
                    <a:pt x="39" y="123"/>
                    <a:pt x="69" y="123"/>
                  </a:cubicBezTo>
                  <a:cubicBezTo>
                    <a:pt x="100" y="123"/>
                    <a:pt x="124" y="99"/>
                    <a:pt x="124" y="68"/>
                  </a:cubicBezTo>
                  <a:cubicBezTo>
                    <a:pt x="124" y="38"/>
                    <a:pt x="100" y="14"/>
                    <a:pt x="6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sp>
          <p:nvSpPr>
            <p:cNvPr id="45" name="Freeform 6">
              <a:extLst>
                <a:ext uri="{FF2B5EF4-FFF2-40B4-BE49-F238E27FC236}">
                  <a16:creationId xmlns="" xmlns:a16="http://schemas.microsoft.com/office/drawing/2014/main" id="{8CE8B122-D7FD-4808-9478-D320DFF35310}"/>
                </a:ext>
              </a:extLst>
            </p:cNvPr>
            <p:cNvSpPr>
              <a:spLocks noEditPoints="1"/>
            </p:cNvSpPr>
            <p:nvPr/>
          </p:nvSpPr>
          <p:spPr bwMode="auto">
            <a:xfrm>
              <a:off x="1506" y="3870"/>
              <a:ext cx="871" cy="1364"/>
            </a:xfrm>
            <a:custGeom>
              <a:avLst/>
              <a:gdLst>
                <a:gd name="T0" fmla="*/ 205 w 366"/>
                <a:gd name="T1" fmla="*/ 547 h 575"/>
                <a:gd name="T2" fmla="*/ 161 w 366"/>
                <a:gd name="T3" fmla="*/ 547 h 575"/>
                <a:gd name="T4" fmla="*/ 95 w 366"/>
                <a:gd name="T5" fmla="*/ 547 h 575"/>
                <a:gd name="T6" fmla="*/ 105 w 366"/>
                <a:gd name="T7" fmla="*/ 161 h 575"/>
                <a:gd name="T8" fmla="*/ 31 w 366"/>
                <a:gd name="T9" fmla="*/ 287 h 575"/>
                <a:gd name="T10" fmla="*/ 4 w 366"/>
                <a:gd name="T11" fmla="*/ 254 h 575"/>
                <a:gd name="T12" fmla="*/ 12 w 366"/>
                <a:gd name="T13" fmla="*/ 228 h 575"/>
                <a:gd name="T14" fmla="*/ 183 w 366"/>
                <a:gd name="T15" fmla="*/ 0 h 575"/>
                <a:gd name="T16" fmla="*/ 354 w 366"/>
                <a:gd name="T17" fmla="*/ 228 h 575"/>
                <a:gd name="T18" fmla="*/ 363 w 366"/>
                <a:gd name="T19" fmla="*/ 254 h 575"/>
                <a:gd name="T20" fmla="*/ 335 w 366"/>
                <a:gd name="T21" fmla="*/ 287 h 575"/>
                <a:gd name="T22" fmla="*/ 262 w 366"/>
                <a:gd name="T23" fmla="*/ 161 h 575"/>
                <a:gd name="T24" fmla="*/ 271 w 366"/>
                <a:gd name="T25" fmla="*/ 547 h 575"/>
                <a:gd name="T26" fmla="*/ 238 w 366"/>
                <a:gd name="T27" fmla="*/ 575 h 575"/>
                <a:gd name="T28" fmla="*/ 190 w 366"/>
                <a:gd name="T29" fmla="*/ 299 h 575"/>
                <a:gd name="T30" fmla="*/ 238 w 366"/>
                <a:gd name="T31" fmla="*/ 561 h 575"/>
                <a:gd name="T32" fmla="*/ 238 w 366"/>
                <a:gd name="T33" fmla="*/ 561 h 575"/>
                <a:gd name="T34" fmla="*/ 257 w 366"/>
                <a:gd name="T35" fmla="*/ 546 h 575"/>
                <a:gd name="T36" fmla="*/ 256 w 366"/>
                <a:gd name="T37" fmla="*/ 481 h 575"/>
                <a:gd name="T38" fmla="*/ 247 w 366"/>
                <a:gd name="T39" fmla="*/ 127 h 575"/>
                <a:gd name="T40" fmla="*/ 260 w 366"/>
                <a:gd name="T41" fmla="*/ 124 h 575"/>
                <a:gd name="T42" fmla="*/ 335 w 366"/>
                <a:gd name="T43" fmla="*/ 273 h 575"/>
                <a:gd name="T44" fmla="*/ 350 w 366"/>
                <a:gd name="T45" fmla="*/ 258 h 575"/>
                <a:gd name="T46" fmla="*/ 347 w 366"/>
                <a:gd name="T47" fmla="*/ 251 h 575"/>
                <a:gd name="T48" fmla="*/ 279 w 366"/>
                <a:gd name="T49" fmla="*/ 50 h 575"/>
                <a:gd name="T50" fmla="*/ 88 w 366"/>
                <a:gd name="T51" fmla="*/ 50 h 575"/>
                <a:gd name="T52" fmla="*/ 19 w 366"/>
                <a:gd name="T53" fmla="*/ 251 h 575"/>
                <a:gd name="T54" fmla="*/ 17 w 366"/>
                <a:gd name="T55" fmla="*/ 258 h 575"/>
                <a:gd name="T56" fmla="*/ 31 w 366"/>
                <a:gd name="T57" fmla="*/ 273 h 575"/>
                <a:gd name="T58" fmla="*/ 107 w 366"/>
                <a:gd name="T59" fmla="*/ 124 h 575"/>
                <a:gd name="T60" fmla="*/ 120 w 366"/>
                <a:gd name="T61" fmla="*/ 127 h 575"/>
                <a:gd name="T62" fmla="*/ 111 w 366"/>
                <a:gd name="T63" fmla="*/ 481 h 575"/>
                <a:gd name="T64" fmla="*/ 110 w 366"/>
                <a:gd name="T65" fmla="*/ 542 h 575"/>
                <a:gd name="T66" fmla="*/ 128 w 366"/>
                <a:gd name="T67" fmla="*/ 561 h 575"/>
                <a:gd name="T68" fmla="*/ 176 w 366"/>
                <a:gd name="T69" fmla="*/ 29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6" h="575">
                  <a:moveTo>
                    <a:pt x="238" y="575"/>
                  </a:moveTo>
                  <a:cubicBezTo>
                    <a:pt x="221" y="575"/>
                    <a:pt x="207" y="562"/>
                    <a:pt x="205" y="547"/>
                  </a:cubicBezTo>
                  <a:cubicBezTo>
                    <a:pt x="183" y="360"/>
                    <a:pt x="183" y="360"/>
                    <a:pt x="183" y="360"/>
                  </a:cubicBezTo>
                  <a:cubicBezTo>
                    <a:pt x="161" y="547"/>
                    <a:pt x="161" y="547"/>
                    <a:pt x="161" y="547"/>
                  </a:cubicBezTo>
                  <a:cubicBezTo>
                    <a:pt x="160" y="562"/>
                    <a:pt x="146" y="575"/>
                    <a:pt x="128" y="575"/>
                  </a:cubicBezTo>
                  <a:cubicBezTo>
                    <a:pt x="111" y="575"/>
                    <a:pt x="97" y="562"/>
                    <a:pt x="95" y="547"/>
                  </a:cubicBezTo>
                  <a:cubicBezTo>
                    <a:pt x="95" y="546"/>
                    <a:pt x="95" y="546"/>
                    <a:pt x="95" y="545"/>
                  </a:cubicBezTo>
                  <a:cubicBezTo>
                    <a:pt x="96" y="536"/>
                    <a:pt x="102" y="307"/>
                    <a:pt x="105" y="161"/>
                  </a:cubicBezTo>
                  <a:cubicBezTo>
                    <a:pt x="55" y="272"/>
                    <a:pt x="55" y="272"/>
                    <a:pt x="55" y="272"/>
                  </a:cubicBezTo>
                  <a:cubicBezTo>
                    <a:pt x="51" y="281"/>
                    <a:pt x="42" y="287"/>
                    <a:pt x="31" y="287"/>
                  </a:cubicBezTo>
                  <a:cubicBezTo>
                    <a:pt x="28" y="287"/>
                    <a:pt x="25" y="286"/>
                    <a:pt x="22" y="285"/>
                  </a:cubicBezTo>
                  <a:cubicBezTo>
                    <a:pt x="8" y="280"/>
                    <a:pt x="0" y="267"/>
                    <a:pt x="4" y="254"/>
                  </a:cubicBezTo>
                  <a:cubicBezTo>
                    <a:pt x="4" y="254"/>
                    <a:pt x="4" y="254"/>
                    <a:pt x="4" y="253"/>
                  </a:cubicBezTo>
                  <a:cubicBezTo>
                    <a:pt x="5" y="252"/>
                    <a:pt x="8" y="241"/>
                    <a:pt x="12" y="228"/>
                  </a:cubicBezTo>
                  <a:cubicBezTo>
                    <a:pt x="30" y="174"/>
                    <a:pt x="66" y="63"/>
                    <a:pt x="75" y="44"/>
                  </a:cubicBezTo>
                  <a:cubicBezTo>
                    <a:pt x="90" y="13"/>
                    <a:pt x="122" y="0"/>
                    <a:pt x="183" y="0"/>
                  </a:cubicBezTo>
                  <a:cubicBezTo>
                    <a:pt x="244" y="0"/>
                    <a:pt x="277" y="13"/>
                    <a:pt x="292" y="44"/>
                  </a:cubicBezTo>
                  <a:cubicBezTo>
                    <a:pt x="301" y="63"/>
                    <a:pt x="337" y="175"/>
                    <a:pt x="354" y="228"/>
                  </a:cubicBezTo>
                  <a:cubicBezTo>
                    <a:pt x="359" y="241"/>
                    <a:pt x="362" y="252"/>
                    <a:pt x="363" y="253"/>
                  </a:cubicBezTo>
                  <a:cubicBezTo>
                    <a:pt x="363" y="254"/>
                    <a:pt x="363" y="254"/>
                    <a:pt x="363" y="254"/>
                  </a:cubicBezTo>
                  <a:cubicBezTo>
                    <a:pt x="366" y="267"/>
                    <a:pt x="358" y="280"/>
                    <a:pt x="345" y="285"/>
                  </a:cubicBezTo>
                  <a:cubicBezTo>
                    <a:pt x="342" y="286"/>
                    <a:pt x="339" y="287"/>
                    <a:pt x="335" y="287"/>
                  </a:cubicBezTo>
                  <a:cubicBezTo>
                    <a:pt x="325" y="287"/>
                    <a:pt x="316" y="281"/>
                    <a:pt x="312" y="272"/>
                  </a:cubicBezTo>
                  <a:cubicBezTo>
                    <a:pt x="262" y="161"/>
                    <a:pt x="262" y="161"/>
                    <a:pt x="262" y="161"/>
                  </a:cubicBezTo>
                  <a:cubicBezTo>
                    <a:pt x="265" y="307"/>
                    <a:pt x="271" y="536"/>
                    <a:pt x="271" y="545"/>
                  </a:cubicBezTo>
                  <a:cubicBezTo>
                    <a:pt x="271" y="546"/>
                    <a:pt x="271" y="546"/>
                    <a:pt x="271" y="547"/>
                  </a:cubicBezTo>
                  <a:cubicBezTo>
                    <a:pt x="270" y="562"/>
                    <a:pt x="256" y="575"/>
                    <a:pt x="238" y="575"/>
                  </a:cubicBezTo>
                  <a:cubicBezTo>
                    <a:pt x="238" y="575"/>
                    <a:pt x="238" y="575"/>
                    <a:pt x="238" y="575"/>
                  </a:cubicBezTo>
                  <a:close/>
                  <a:moveTo>
                    <a:pt x="183" y="293"/>
                  </a:moveTo>
                  <a:cubicBezTo>
                    <a:pt x="187" y="293"/>
                    <a:pt x="190" y="296"/>
                    <a:pt x="190" y="299"/>
                  </a:cubicBezTo>
                  <a:cubicBezTo>
                    <a:pt x="219" y="545"/>
                    <a:pt x="219" y="545"/>
                    <a:pt x="219" y="545"/>
                  </a:cubicBezTo>
                  <a:cubicBezTo>
                    <a:pt x="220" y="554"/>
                    <a:pt x="228" y="561"/>
                    <a:pt x="238" y="561"/>
                  </a:cubicBezTo>
                  <a:cubicBezTo>
                    <a:pt x="238" y="568"/>
                    <a:pt x="238" y="568"/>
                    <a:pt x="238" y="568"/>
                  </a:cubicBezTo>
                  <a:cubicBezTo>
                    <a:pt x="238" y="561"/>
                    <a:pt x="238" y="561"/>
                    <a:pt x="238" y="561"/>
                  </a:cubicBezTo>
                  <a:cubicBezTo>
                    <a:pt x="248" y="561"/>
                    <a:pt x="257" y="554"/>
                    <a:pt x="257" y="546"/>
                  </a:cubicBezTo>
                  <a:cubicBezTo>
                    <a:pt x="257" y="546"/>
                    <a:pt x="257" y="546"/>
                    <a:pt x="257" y="546"/>
                  </a:cubicBezTo>
                  <a:cubicBezTo>
                    <a:pt x="257" y="542"/>
                    <a:pt x="257" y="537"/>
                    <a:pt x="257" y="528"/>
                  </a:cubicBezTo>
                  <a:cubicBezTo>
                    <a:pt x="256" y="517"/>
                    <a:pt x="256" y="500"/>
                    <a:pt x="256" y="481"/>
                  </a:cubicBezTo>
                  <a:cubicBezTo>
                    <a:pt x="255" y="441"/>
                    <a:pt x="253" y="389"/>
                    <a:pt x="252" y="337"/>
                  </a:cubicBezTo>
                  <a:cubicBezTo>
                    <a:pt x="249" y="232"/>
                    <a:pt x="247" y="127"/>
                    <a:pt x="247" y="127"/>
                  </a:cubicBezTo>
                  <a:cubicBezTo>
                    <a:pt x="247" y="124"/>
                    <a:pt x="249" y="121"/>
                    <a:pt x="252" y="120"/>
                  </a:cubicBezTo>
                  <a:cubicBezTo>
                    <a:pt x="255" y="120"/>
                    <a:pt x="259" y="121"/>
                    <a:pt x="260" y="124"/>
                  </a:cubicBezTo>
                  <a:cubicBezTo>
                    <a:pt x="325" y="266"/>
                    <a:pt x="325" y="266"/>
                    <a:pt x="325" y="266"/>
                  </a:cubicBezTo>
                  <a:cubicBezTo>
                    <a:pt x="326" y="270"/>
                    <a:pt x="330" y="273"/>
                    <a:pt x="335" y="273"/>
                  </a:cubicBezTo>
                  <a:cubicBezTo>
                    <a:pt x="337" y="273"/>
                    <a:pt x="339" y="272"/>
                    <a:pt x="340" y="272"/>
                  </a:cubicBezTo>
                  <a:cubicBezTo>
                    <a:pt x="347" y="270"/>
                    <a:pt x="351" y="263"/>
                    <a:pt x="350" y="258"/>
                  </a:cubicBezTo>
                  <a:cubicBezTo>
                    <a:pt x="350" y="258"/>
                    <a:pt x="350" y="258"/>
                    <a:pt x="350" y="258"/>
                  </a:cubicBezTo>
                  <a:cubicBezTo>
                    <a:pt x="349" y="256"/>
                    <a:pt x="348" y="254"/>
                    <a:pt x="347" y="251"/>
                  </a:cubicBezTo>
                  <a:cubicBezTo>
                    <a:pt x="346" y="247"/>
                    <a:pt x="344" y="240"/>
                    <a:pt x="341" y="232"/>
                  </a:cubicBezTo>
                  <a:cubicBezTo>
                    <a:pt x="325" y="183"/>
                    <a:pt x="288" y="69"/>
                    <a:pt x="279" y="50"/>
                  </a:cubicBezTo>
                  <a:cubicBezTo>
                    <a:pt x="270" y="32"/>
                    <a:pt x="252" y="14"/>
                    <a:pt x="183" y="14"/>
                  </a:cubicBezTo>
                  <a:cubicBezTo>
                    <a:pt x="115" y="14"/>
                    <a:pt x="96" y="32"/>
                    <a:pt x="88" y="50"/>
                  </a:cubicBezTo>
                  <a:cubicBezTo>
                    <a:pt x="79" y="69"/>
                    <a:pt x="42" y="183"/>
                    <a:pt x="26" y="232"/>
                  </a:cubicBezTo>
                  <a:cubicBezTo>
                    <a:pt x="23" y="240"/>
                    <a:pt x="21" y="247"/>
                    <a:pt x="19" y="251"/>
                  </a:cubicBezTo>
                  <a:cubicBezTo>
                    <a:pt x="19" y="254"/>
                    <a:pt x="18" y="256"/>
                    <a:pt x="17" y="258"/>
                  </a:cubicBezTo>
                  <a:cubicBezTo>
                    <a:pt x="17" y="258"/>
                    <a:pt x="17" y="258"/>
                    <a:pt x="17" y="258"/>
                  </a:cubicBezTo>
                  <a:cubicBezTo>
                    <a:pt x="16" y="263"/>
                    <a:pt x="20" y="270"/>
                    <a:pt x="26" y="272"/>
                  </a:cubicBezTo>
                  <a:cubicBezTo>
                    <a:pt x="28" y="272"/>
                    <a:pt x="30" y="273"/>
                    <a:pt x="31" y="273"/>
                  </a:cubicBezTo>
                  <a:cubicBezTo>
                    <a:pt x="36" y="273"/>
                    <a:pt x="41" y="270"/>
                    <a:pt x="42" y="266"/>
                  </a:cubicBezTo>
                  <a:cubicBezTo>
                    <a:pt x="107" y="124"/>
                    <a:pt x="107" y="124"/>
                    <a:pt x="107" y="124"/>
                  </a:cubicBezTo>
                  <a:cubicBezTo>
                    <a:pt x="108" y="121"/>
                    <a:pt x="111" y="120"/>
                    <a:pt x="115" y="120"/>
                  </a:cubicBezTo>
                  <a:cubicBezTo>
                    <a:pt x="118" y="121"/>
                    <a:pt x="120" y="124"/>
                    <a:pt x="120" y="127"/>
                  </a:cubicBezTo>
                  <a:cubicBezTo>
                    <a:pt x="120" y="127"/>
                    <a:pt x="117" y="232"/>
                    <a:pt x="115" y="337"/>
                  </a:cubicBezTo>
                  <a:cubicBezTo>
                    <a:pt x="114" y="389"/>
                    <a:pt x="112" y="442"/>
                    <a:pt x="111" y="481"/>
                  </a:cubicBezTo>
                  <a:cubicBezTo>
                    <a:pt x="111" y="500"/>
                    <a:pt x="110" y="517"/>
                    <a:pt x="110" y="528"/>
                  </a:cubicBezTo>
                  <a:cubicBezTo>
                    <a:pt x="110" y="534"/>
                    <a:pt x="110" y="539"/>
                    <a:pt x="110" y="542"/>
                  </a:cubicBezTo>
                  <a:cubicBezTo>
                    <a:pt x="109" y="543"/>
                    <a:pt x="109" y="544"/>
                    <a:pt x="109" y="546"/>
                  </a:cubicBezTo>
                  <a:cubicBezTo>
                    <a:pt x="110" y="554"/>
                    <a:pt x="118" y="561"/>
                    <a:pt x="128" y="561"/>
                  </a:cubicBezTo>
                  <a:cubicBezTo>
                    <a:pt x="138" y="561"/>
                    <a:pt x="147" y="554"/>
                    <a:pt x="147" y="546"/>
                  </a:cubicBezTo>
                  <a:cubicBezTo>
                    <a:pt x="176" y="299"/>
                    <a:pt x="176" y="299"/>
                    <a:pt x="176" y="299"/>
                  </a:cubicBezTo>
                  <a:cubicBezTo>
                    <a:pt x="177" y="296"/>
                    <a:pt x="180" y="293"/>
                    <a:pt x="183" y="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grpSp>
      <p:grpSp>
        <p:nvGrpSpPr>
          <p:cNvPr id="46" name="Group 4">
            <a:extLst>
              <a:ext uri="{FF2B5EF4-FFF2-40B4-BE49-F238E27FC236}">
                <a16:creationId xmlns="" xmlns:a16="http://schemas.microsoft.com/office/drawing/2014/main" id="{DBD3B164-A542-4B0F-8F64-59FFBD4EE913}"/>
              </a:ext>
            </a:extLst>
          </p:cNvPr>
          <p:cNvGrpSpPr>
            <a:grpSpLocks noChangeAspect="1"/>
          </p:cNvGrpSpPr>
          <p:nvPr/>
        </p:nvGrpSpPr>
        <p:grpSpPr bwMode="auto">
          <a:xfrm>
            <a:off x="2233904" y="2052004"/>
            <a:ext cx="418080" cy="829921"/>
            <a:chOff x="1506" y="3505"/>
            <a:chExt cx="871" cy="1729"/>
          </a:xfrm>
          <a:solidFill>
            <a:schemeClr val="accent4"/>
          </a:solidFill>
        </p:grpSpPr>
        <p:sp>
          <p:nvSpPr>
            <p:cNvPr id="47" name="Freeform 5">
              <a:extLst>
                <a:ext uri="{FF2B5EF4-FFF2-40B4-BE49-F238E27FC236}">
                  <a16:creationId xmlns="" xmlns:a16="http://schemas.microsoft.com/office/drawing/2014/main" id="{FBAEA30C-A037-4953-9A81-31EB086E778D}"/>
                </a:ext>
              </a:extLst>
            </p:cNvPr>
            <p:cNvSpPr>
              <a:spLocks noEditPoints="1"/>
            </p:cNvSpPr>
            <p:nvPr/>
          </p:nvSpPr>
          <p:spPr bwMode="auto">
            <a:xfrm>
              <a:off x="1777" y="3505"/>
              <a:ext cx="329" cy="325"/>
            </a:xfrm>
            <a:custGeom>
              <a:avLst/>
              <a:gdLst>
                <a:gd name="T0" fmla="*/ 69 w 138"/>
                <a:gd name="T1" fmla="*/ 137 h 137"/>
                <a:gd name="T2" fmla="*/ 0 w 138"/>
                <a:gd name="T3" fmla="*/ 68 h 137"/>
                <a:gd name="T4" fmla="*/ 69 w 138"/>
                <a:gd name="T5" fmla="*/ 0 h 137"/>
                <a:gd name="T6" fmla="*/ 138 w 138"/>
                <a:gd name="T7" fmla="*/ 68 h 137"/>
                <a:gd name="T8" fmla="*/ 69 w 138"/>
                <a:gd name="T9" fmla="*/ 137 h 137"/>
                <a:gd name="T10" fmla="*/ 69 w 138"/>
                <a:gd name="T11" fmla="*/ 14 h 137"/>
                <a:gd name="T12" fmla="*/ 14 w 138"/>
                <a:gd name="T13" fmla="*/ 68 h 137"/>
                <a:gd name="T14" fmla="*/ 69 w 138"/>
                <a:gd name="T15" fmla="*/ 123 h 137"/>
                <a:gd name="T16" fmla="*/ 124 w 138"/>
                <a:gd name="T17" fmla="*/ 68 h 137"/>
                <a:gd name="T18" fmla="*/ 69 w 138"/>
                <a:gd name="T19" fmla="*/ 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7">
                  <a:moveTo>
                    <a:pt x="69" y="137"/>
                  </a:moveTo>
                  <a:cubicBezTo>
                    <a:pt x="31" y="137"/>
                    <a:pt x="0" y="106"/>
                    <a:pt x="0" y="68"/>
                  </a:cubicBezTo>
                  <a:cubicBezTo>
                    <a:pt x="0" y="30"/>
                    <a:pt x="31" y="0"/>
                    <a:pt x="69" y="0"/>
                  </a:cubicBezTo>
                  <a:cubicBezTo>
                    <a:pt x="107" y="0"/>
                    <a:pt x="138" y="30"/>
                    <a:pt x="138" y="68"/>
                  </a:cubicBezTo>
                  <a:cubicBezTo>
                    <a:pt x="138" y="106"/>
                    <a:pt x="107" y="137"/>
                    <a:pt x="69" y="137"/>
                  </a:cubicBezTo>
                  <a:close/>
                  <a:moveTo>
                    <a:pt x="69" y="14"/>
                  </a:moveTo>
                  <a:cubicBezTo>
                    <a:pt x="39" y="14"/>
                    <a:pt x="14" y="38"/>
                    <a:pt x="14" y="68"/>
                  </a:cubicBezTo>
                  <a:cubicBezTo>
                    <a:pt x="14" y="99"/>
                    <a:pt x="39" y="123"/>
                    <a:pt x="69" y="123"/>
                  </a:cubicBezTo>
                  <a:cubicBezTo>
                    <a:pt x="100" y="123"/>
                    <a:pt x="124" y="99"/>
                    <a:pt x="124" y="68"/>
                  </a:cubicBezTo>
                  <a:cubicBezTo>
                    <a:pt x="124" y="38"/>
                    <a:pt x="100" y="14"/>
                    <a:pt x="6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sp>
          <p:nvSpPr>
            <p:cNvPr id="48" name="Freeform 6">
              <a:extLst>
                <a:ext uri="{FF2B5EF4-FFF2-40B4-BE49-F238E27FC236}">
                  <a16:creationId xmlns="" xmlns:a16="http://schemas.microsoft.com/office/drawing/2014/main" id="{04D8AF80-A24F-4214-B272-A48649AE6789}"/>
                </a:ext>
              </a:extLst>
            </p:cNvPr>
            <p:cNvSpPr>
              <a:spLocks noEditPoints="1"/>
            </p:cNvSpPr>
            <p:nvPr/>
          </p:nvSpPr>
          <p:spPr bwMode="auto">
            <a:xfrm>
              <a:off x="1506" y="3870"/>
              <a:ext cx="871" cy="1364"/>
            </a:xfrm>
            <a:custGeom>
              <a:avLst/>
              <a:gdLst>
                <a:gd name="T0" fmla="*/ 205 w 366"/>
                <a:gd name="T1" fmla="*/ 547 h 575"/>
                <a:gd name="T2" fmla="*/ 161 w 366"/>
                <a:gd name="T3" fmla="*/ 547 h 575"/>
                <a:gd name="T4" fmla="*/ 95 w 366"/>
                <a:gd name="T5" fmla="*/ 547 h 575"/>
                <a:gd name="T6" fmla="*/ 105 w 366"/>
                <a:gd name="T7" fmla="*/ 161 h 575"/>
                <a:gd name="T8" fmla="*/ 31 w 366"/>
                <a:gd name="T9" fmla="*/ 287 h 575"/>
                <a:gd name="T10" fmla="*/ 4 w 366"/>
                <a:gd name="T11" fmla="*/ 254 h 575"/>
                <a:gd name="T12" fmla="*/ 12 w 366"/>
                <a:gd name="T13" fmla="*/ 228 h 575"/>
                <a:gd name="T14" fmla="*/ 183 w 366"/>
                <a:gd name="T15" fmla="*/ 0 h 575"/>
                <a:gd name="T16" fmla="*/ 354 w 366"/>
                <a:gd name="T17" fmla="*/ 228 h 575"/>
                <a:gd name="T18" fmla="*/ 363 w 366"/>
                <a:gd name="T19" fmla="*/ 254 h 575"/>
                <a:gd name="T20" fmla="*/ 335 w 366"/>
                <a:gd name="T21" fmla="*/ 287 h 575"/>
                <a:gd name="T22" fmla="*/ 262 w 366"/>
                <a:gd name="T23" fmla="*/ 161 h 575"/>
                <a:gd name="T24" fmla="*/ 271 w 366"/>
                <a:gd name="T25" fmla="*/ 547 h 575"/>
                <a:gd name="T26" fmla="*/ 238 w 366"/>
                <a:gd name="T27" fmla="*/ 575 h 575"/>
                <a:gd name="T28" fmla="*/ 190 w 366"/>
                <a:gd name="T29" fmla="*/ 299 h 575"/>
                <a:gd name="T30" fmla="*/ 238 w 366"/>
                <a:gd name="T31" fmla="*/ 561 h 575"/>
                <a:gd name="T32" fmla="*/ 238 w 366"/>
                <a:gd name="T33" fmla="*/ 561 h 575"/>
                <a:gd name="T34" fmla="*/ 257 w 366"/>
                <a:gd name="T35" fmla="*/ 546 h 575"/>
                <a:gd name="T36" fmla="*/ 256 w 366"/>
                <a:gd name="T37" fmla="*/ 481 h 575"/>
                <a:gd name="T38" fmla="*/ 247 w 366"/>
                <a:gd name="T39" fmla="*/ 127 h 575"/>
                <a:gd name="T40" fmla="*/ 260 w 366"/>
                <a:gd name="T41" fmla="*/ 124 h 575"/>
                <a:gd name="T42" fmla="*/ 335 w 366"/>
                <a:gd name="T43" fmla="*/ 273 h 575"/>
                <a:gd name="T44" fmla="*/ 350 w 366"/>
                <a:gd name="T45" fmla="*/ 258 h 575"/>
                <a:gd name="T46" fmla="*/ 347 w 366"/>
                <a:gd name="T47" fmla="*/ 251 h 575"/>
                <a:gd name="T48" fmla="*/ 279 w 366"/>
                <a:gd name="T49" fmla="*/ 50 h 575"/>
                <a:gd name="T50" fmla="*/ 88 w 366"/>
                <a:gd name="T51" fmla="*/ 50 h 575"/>
                <a:gd name="T52" fmla="*/ 19 w 366"/>
                <a:gd name="T53" fmla="*/ 251 h 575"/>
                <a:gd name="T54" fmla="*/ 17 w 366"/>
                <a:gd name="T55" fmla="*/ 258 h 575"/>
                <a:gd name="T56" fmla="*/ 31 w 366"/>
                <a:gd name="T57" fmla="*/ 273 h 575"/>
                <a:gd name="T58" fmla="*/ 107 w 366"/>
                <a:gd name="T59" fmla="*/ 124 h 575"/>
                <a:gd name="T60" fmla="*/ 120 w 366"/>
                <a:gd name="T61" fmla="*/ 127 h 575"/>
                <a:gd name="T62" fmla="*/ 111 w 366"/>
                <a:gd name="T63" fmla="*/ 481 h 575"/>
                <a:gd name="T64" fmla="*/ 110 w 366"/>
                <a:gd name="T65" fmla="*/ 542 h 575"/>
                <a:gd name="T66" fmla="*/ 128 w 366"/>
                <a:gd name="T67" fmla="*/ 561 h 575"/>
                <a:gd name="T68" fmla="*/ 176 w 366"/>
                <a:gd name="T69" fmla="*/ 29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6" h="575">
                  <a:moveTo>
                    <a:pt x="238" y="575"/>
                  </a:moveTo>
                  <a:cubicBezTo>
                    <a:pt x="221" y="575"/>
                    <a:pt x="207" y="562"/>
                    <a:pt x="205" y="547"/>
                  </a:cubicBezTo>
                  <a:cubicBezTo>
                    <a:pt x="183" y="360"/>
                    <a:pt x="183" y="360"/>
                    <a:pt x="183" y="360"/>
                  </a:cubicBezTo>
                  <a:cubicBezTo>
                    <a:pt x="161" y="547"/>
                    <a:pt x="161" y="547"/>
                    <a:pt x="161" y="547"/>
                  </a:cubicBezTo>
                  <a:cubicBezTo>
                    <a:pt x="160" y="562"/>
                    <a:pt x="146" y="575"/>
                    <a:pt x="128" y="575"/>
                  </a:cubicBezTo>
                  <a:cubicBezTo>
                    <a:pt x="111" y="575"/>
                    <a:pt x="97" y="562"/>
                    <a:pt x="95" y="547"/>
                  </a:cubicBezTo>
                  <a:cubicBezTo>
                    <a:pt x="95" y="546"/>
                    <a:pt x="95" y="546"/>
                    <a:pt x="95" y="545"/>
                  </a:cubicBezTo>
                  <a:cubicBezTo>
                    <a:pt x="96" y="536"/>
                    <a:pt x="102" y="307"/>
                    <a:pt x="105" y="161"/>
                  </a:cubicBezTo>
                  <a:cubicBezTo>
                    <a:pt x="55" y="272"/>
                    <a:pt x="55" y="272"/>
                    <a:pt x="55" y="272"/>
                  </a:cubicBezTo>
                  <a:cubicBezTo>
                    <a:pt x="51" y="281"/>
                    <a:pt x="42" y="287"/>
                    <a:pt x="31" y="287"/>
                  </a:cubicBezTo>
                  <a:cubicBezTo>
                    <a:pt x="28" y="287"/>
                    <a:pt x="25" y="286"/>
                    <a:pt x="22" y="285"/>
                  </a:cubicBezTo>
                  <a:cubicBezTo>
                    <a:pt x="8" y="280"/>
                    <a:pt x="0" y="267"/>
                    <a:pt x="4" y="254"/>
                  </a:cubicBezTo>
                  <a:cubicBezTo>
                    <a:pt x="4" y="254"/>
                    <a:pt x="4" y="254"/>
                    <a:pt x="4" y="253"/>
                  </a:cubicBezTo>
                  <a:cubicBezTo>
                    <a:pt x="5" y="252"/>
                    <a:pt x="8" y="241"/>
                    <a:pt x="12" y="228"/>
                  </a:cubicBezTo>
                  <a:cubicBezTo>
                    <a:pt x="30" y="174"/>
                    <a:pt x="66" y="63"/>
                    <a:pt x="75" y="44"/>
                  </a:cubicBezTo>
                  <a:cubicBezTo>
                    <a:pt x="90" y="13"/>
                    <a:pt x="122" y="0"/>
                    <a:pt x="183" y="0"/>
                  </a:cubicBezTo>
                  <a:cubicBezTo>
                    <a:pt x="244" y="0"/>
                    <a:pt x="277" y="13"/>
                    <a:pt x="292" y="44"/>
                  </a:cubicBezTo>
                  <a:cubicBezTo>
                    <a:pt x="301" y="63"/>
                    <a:pt x="337" y="175"/>
                    <a:pt x="354" y="228"/>
                  </a:cubicBezTo>
                  <a:cubicBezTo>
                    <a:pt x="359" y="241"/>
                    <a:pt x="362" y="252"/>
                    <a:pt x="363" y="253"/>
                  </a:cubicBezTo>
                  <a:cubicBezTo>
                    <a:pt x="363" y="254"/>
                    <a:pt x="363" y="254"/>
                    <a:pt x="363" y="254"/>
                  </a:cubicBezTo>
                  <a:cubicBezTo>
                    <a:pt x="366" y="267"/>
                    <a:pt x="358" y="280"/>
                    <a:pt x="345" y="285"/>
                  </a:cubicBezTo>
                  <a:cubicBezTo>
                    <a:pt x="342" y="286"/>
                    <a:pt x="339" y="287"/>
                    <a:pt x="335" y="287"/>
                  </a:cubicBezTo>
                  <a:cubicBezTo>
                    <a:pt x="325" y="287"/>
                    <a:pt x="316" y="281"/>
                    <a:pt x="312" y="272"/>
                  </a:cubicBezTo>
                  <a:cubicBezTo>
                    <a:pt x="262" y="161"/>
                    <a:pt x="262" y="161"/>
                    <a:pt x="262" y="161"/>
                  </a:cubicBezTo>
                  <a:cubicBezTo>
                    <a:pt x="265" y="307"/>
                    <a:pt x="271" y="536"/>
                    <a:pt x="271" y="545"/>
                  </a:cubicBezTo>
                  <a:cubicBezTo>
                    <a:pt x="271" y="546"/>
                    <a:pt x="271" y="546"/>
                    <a:pt x="271" y="547"/>
                  </a:cubicBezTo>
                  <a:cubicBezTo>
                    <a:pt x="270" y="562"/>
                    <a:pt x="256" y="575"/>
                    <a:pt x="238" y="575"/>
                  </a:cubicBezTo>
                  <a:cubicBezTo>
                    <a:pt x="238" y="575"/>
                    <a:pt x="238" y="575"/>
                    <a:pt x="238" y="575"/>
                  </a:cubicBezTo>
                  <a:close/>
                  <a:moveTo>
                    <a:pt x="183" y="293"/>
                  </a:moveTo>
                  <a:cubicBezTo>
                    <a:pt x="187" y="293"/>
                    <a:pt x="190" y="296"/>
                    <a:pt x="190" y="299"/>
                  </a:cubicBezTo>
                  <a:cubicBezTo>
                    <a:pt x="219" y="545"/>
                    <a:pt x="219" y="545"/>
                    <a:pt x="219" y="545"/>
                  </a:cubicBezTo>
                  <a:cubicBezTo>
                    <a:pt x="220" y="554"/>
                    <a:pt x="228" y="561"/>
                    <a:pt x="238" y="561"/>
                  </a:cubicBezTo>
                  <a:cubicBezTo>
                    <a:pt x="238" y="568"/>
                    <a:pt x="238" y="568"/>
                    <a:pt x="238" y="568"/>
                  </a:cubicBezTo>
                  <a:cubicBezTo>
                    <a:pt x="238" y="561"/>
                    <a:pt x="238" y="561"/>
                    <a:pt x="238" y="561"/>
                  </a:cubicBezTo>
                  <a:cubicBezTo>
                    <a:pt x="248" y="561"/>
                    <a:pt x="257" y="554"/>
                    <a:pt x="257" y="546"/>
                  </a:cubicBezTo>
                  <a:cubicBezTo>
                    <a:pt x="257" y="546"/>
                    <a:pt x="257" y="546"/>
                    <a:pt x="257" y="546"/>
                  </a:cubicBezTo>
                  <a:cubicBezTo>
                    <a:pt x="257" y="542"/>
                    <a:pt x="257" y="537"/>
                    <a:pt x="257" y="528"/>
                  </a:cubicBezTo>
                  <a:cubicBezTo>
                    <a:pt x="256" y="517"/>
                    <a:pt x="256" y="500"/>
                    <a:pt x="256" y="481"/>
                  </a:cubicBezTo>
                  <a:cubicBezTo>
                    <a:pt x="255" y="441"/>
                    <a:pt x="253" y="389"/>
                    <a:pt x="252" y="337"/>
                  </a:cubicBezTo>
                  <a:cubicBezTo>
                    <a:pt x="249" y="232"/>
                    <a:pt x="247" y="127"/>
                    <a:pt x="247" y="127"/>
                  </a:cubicBezTo>
                  <a:cubicBezTo>
                    <a:pt x="247" y="124"/>
                    <a:pt x="249" y="121"/>
                    <a:pt x="252" y="120"/>
                  </a:cubicBezTo>
                  <a:cubicBezTo>
                    <a:pt x="255" y="120"/>
                    <a:pt x="259" y="121"/>
                    <a:pt x="260" y="124"/>
                  </a:cubicBezTo>
                  <a:cubicBezTo>
                    <a:pt x="325" y="266"/>
                    <a:pt x="325" y="266"/>
                    <a:pt x="325" y="266"/>
                  </a:cubicBezTo>
                  <a:cubicBezTo>
                    <a:pt x="326" y="270"/>
                    <a:pt x="330" y="273"/>
                    <a:pt x="335" y="273"/>
                  </a:cubicBezTo>
                  <a:cubicBezTo>
                    <a:pt x="337" y="273"/>
                    <a:pt x="339" y="272"/>
                    <a:pt x="340" y="272"/>
                  </a:cubicBezTo>
                  <a:cubicBezTo>
                    <a:pt x="347" y="270"/>
                    <a:pt x="351" y="263"/>
                    <a:pt x="350" y="258"/>
                  </a:cubicBezTo>
                  <a:cubicBezTo>
                    <a:pt x="350" y="258"/>
                    <a:pt x="350" y="258"/>
                    <a:pt x="350" y="258"/>
                  </a:cubicBezTo>
                  <a:cubicBezTo>
                    <a:pt x="349" y="256"/>
                    <a:pt x="348" y="254"/>
                    <a:pt x="347" y="251"/>
                  </a:cubicBezTo>
                  <a:cubicBezTo>
                    <a:pt x="346" y="247"/>
                    <a:pt x="344" y="240"/>
                    <a:pt x="341" y="232"/>
                  </a:cubicBezTo>
                  <a:cubicBezTo>
                    <a:pt x="325" y="183"/>
                    <a:pt x="288" y="69"/>
                    <a:pt x="279" y="50"/>
                  </a:cubicBezTo>
                  <a:cubicBezTo>
                    <a:pt x="270" y="32"/>
                    <a:pt x="252" y="14"/>
                    <a:pt x="183" y="14"/>
                  </a:cubicBezTo>
                  <a:cubicBezTo>
                    <a:pt x="115" y="14"/>
                    <a:pt x="96" y="32"/>
                    <a:pt x="88" y="50"/>
                  </a:cubicBezTo>
                  <a:cubicBezTo>
                    <a:pt x="79" y="69"/>
                    <a:pt x="42" y="183"/>
                    <a:pt x="26" y="232"/>
                  </a:cubicBezTo>
                  <a:cubicBezTo>
                    <a:pt x="23" y="240"/>
                    <a:pt x="21" y="247"/>
                    <a:pt x="19" y="251"/>
                  </a:cubicBezTo>
                  <a:cubicBezTo>
                    <a:pt x="19" y="254"/>
                    <a:pt x="18" y="256"/>
                    <a:pt x="17" y="258"/>
                  </a:cubicBezTo>
                  <a:cubicBezTo>
                    <a:pt x="17" y="258"/>
                    <a:pt x="17" y="258"/>
                    <a:pt x="17" y="258"/>
                  </a:cubicBezTo>
                  <a:cubicBezTo>
                    <a:pt x="16" y="263"/>
                    <a:pt x="20" y="270"/>
                    <a:pt x="26" y="272"/>
                  </a:cubicBezTo>
                  <a:cubicBezTo>
                    <a:pt x="28" y="272"/>
                    <a:pt x="30" y="273"/>
                    <a:pt x="31" y="273"/>
                  </a:cubicBezTo>
                  <a:cubicBezTo>
                    <a:pt x="36" y="273"/>
                    <a:pt x="41" y="270"/>
                    <a:pt x="42" y="266"/>
                  </a:cubicBezTo>
                  <a:cubicBezTo>
                    <a:pt x="107" y="124"/>
                    <a:pt x="107" y="124"/>
                    <a:pt x="107" y="124"/>
                  </a:cubicBezTo>
                  <a:cubicBezTo>
                    <a:pt x="108" y="121"/>
                    <a:pt x="111" y="120"/>
                    <a:pt x="115" y="120"/>
                  </a:cubicBezTo>
                  <a:cubicBezTo>
                    <a:pt x="118" y="121"/>
                    <a:pt x="120" y="124"/>
                    <a:pt x="120" y="127"/>
                  </a:cubicBezTo>
                  <a:cubicBezTo>
                    <a:pt x="120" y="127"/>
                    <a:pt x="117" y="232"/>
                    <a:pt x="115" y="337"/>
                  </a:cubicBezTo>
                  <a:cubicBezTo>
                    <a:pt x="114" y="389"/>
                    <a:pt x="112" y="442"/>
                    <a:pt x="111" y="481"/>
                  </a:cubicBezTo>
                  <a:cubicBezTo>
                    <a:pt x="111" y="500"/>
                    <a:pt x="110" y="517"/>
                    <a:pt x="110" y="528"/>
                  </a:cubicBezTo>
                  <a:cubicBezTo>
                    <a:pt x="110" y="534"/>
                    <a:pt x="110" y="539"/>
                    <a:pt x="110" y="542"/>
                  </a:cubicBezTo>
                  <a:cubicBezTo>
                    <a:pt x="109" y="543"/>
                    <a:pt x="109" y="544"/>
                    <a:pt x="109" y="546"/>
                  </a:cubicBezTo>
                  <a:cubicBezTo>
                    <a:pt x="110" y="554"/>
                    <a:pt x="118" y="561"/>
                    <a:pt x="128" y="561"/>
                  </a:cubicBezTo>
                  <a:cubicBezTo>
                    <a:pt x="138" y="561"/>
                    <a:pt x="147" y="554"/>
                    <a:pt x="147" y="546"/>
                  </a:cubicBezTo>
                  <a:cubicBezTo>
                    <a:pt x="176" y="299"/>
                    <a:pt x="176" y="299"/>
                    <a:pt x="176" y="299"/>
                  </a:cubicBezTo>
                  <a:cubicBezTo>
                    <a:pt x="177" y="296"/>
                    <a:pt x="180" y="293"/>
                    <a:pt x="183" y="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grpSp>
      <p:grpSp>
        <p:nvGrpSpPr>
          <p:cNvPr id="49" name="Group 4">
            <a:extLst>
              <a:ext uri="{FF2B5EF4-FFF2-40B4-BE49-F238E27FC236}">
                <a16:creationId xmlns="" xmlns:a16="http://schemas.microsoft.com/office/drawing/2014/main" id="{04A454F0-04B0-4AA8-A711-320D37B2A53A}"/>
              </a:ext>
            </a:extLst>
          </p:cNvPr>
          <p:cNvGrpSpPr>
            <a:grpSpLocks noChangeAspect="1"/>
          </p:cNvGrpSpPr>
          <p:nvPr/>
        </p:nvGrpSpPr>
        <p:grpSpPr bwMode="auto">
          <a:xfrm>
            <a:off x="2754174" y="2052004"/>
            <a:ext cx="418080" cy="829921"/>
            <a:chOff x="1506" y="3505"/>
            <a:chExt cx="871" cy="1729"/>
          </a:xfrm>
          <a:solidFill>
            <a:schemeClr val="accent5"/>
          </a:solidFill>
        </p:grpSpPr>
        <p:sp>
          <p:nvSpPr>
            <p:cNvPr id="50" name="Freeform 5">
              <a:extLst>
                <a:ext uri="{FF2B5EF4-FFF2-40B4-BE49-F238E27FC236}">
                  <a16:creationId xmlns="" xmlns:a16="http://schemas.microsoft.com/office/drawing/2014/main" id="{A6EAD0EB-4F1C-4797-B1E8-46D128A63DD1}"/>
                </a:ext>
              </a:extLst>
            </p:cNvPr>
            <p:cNvSpPr>
              <a:spLocks noEditPoints="1"/>
            </p:cNvSpPr>
            <p:nvPr/>
          </p:nvSpPr>
          <p:spPr bwMode="auto">
            <a:xfrm>
              <a:off x="1777" y="3505"/>
              <a:ext cx="329" cy="325"/>
            </a:xfrm>
            <a:custGeom>
              <a:avLst/>
              <a:gdLst>
                <a:gd name="T0" fmla="*/ 69 w 138"/>
                <a:gd name="T1" fmla="*/ 137 h 137"/>
                <a:gd name="T2" fmla="*/ 0 w 138"/>
                <a:gd name="T3" fmla="*/ 68 h 137"/>
                <a:gd name="T4" fmla="*/ 69 w 138"/>
                <a:gd name="T5" fmla="*/ 0 h 137"/>
                <a:gd name="T6" fmla="*/ 138 w 138"/>
                <a:gd name="T7" fmla="*/ 68 h 137"/>
                <a:gd name="T8" fmla="*/ 69 w 138"/>
                <a:gd name="T9" fmla="*/ 137 h 137"/>
                <a:gd name="T10" fmla="*/ 69 w 138"/>
                <a:gd name="T11" fmla="*/ 14 h 137"/>
                <a:gd name="T12" fmla="*/ 14 w 138"/>
                <a:gd name="T13" fmla="*/ 68 h 137"/>
                <a:gd name="T14" fmla="*/ 69 w 138"/>
                <a:gd name="T15" fmla="*/ 123 h 137"/>
                <a:gd name="T16" fmla="*/ 124 w 138"/>
                <a:gd name="T17" fmla="*/ 68 h 137"/>
                <a:gd name="T18" fmla="*/ 69 w 138"/>
                <a:gd name="T19" fmla="*/ 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7">
                  <a:moveTo>
                    <a:pt x="69" y="137"/>
                  </a:moveTo>
                  <a:cubicBezTo>
                    <a:pt x="31" y="137"/>
                    <a:pt x="0" y="106"/>
                    <a:pt x="0" y="68"/>
                  </a:cubicBezTo>
                  <a:cubicBezTo>
                    <a:pt x="0" y="30"/>
                    <a:pt x="31" y="0"/>
                    <a:pt x="69" y="0"/>
                  </a:cubicBezTo>
                  <a:cubicBezTo>
                    <a:pt x="107" y="0"/>
                    <a:pt x="138" y="30"/>
                    <a:pt x="138" y="68"/>
                  </a:cubicBezTo>
                  <a:cubicBezTo>
                    <a:pt x="138" y="106"/>
                    <a:pt x="107" y="137"/>
                    <a:pt x="69" y="137"/>
                  </a:cubicBezTo>
                  <a:close/>
                  <a:moveTo>
                    <a:pt x="69" y="14"/>
                  </a:moveTo>
                  <a:cubicBezTo>
                    <a:pt x="39" y="14"/>
                    <a:pt x="14" y="38"/>
                    <a:pt x="14" y="68"/>
                  </a:cubicBezTo>
                  <a:cubicBezTo>
                    <a:pt x="14" y="99"/>
                    <a:pt x="39" y="123"/>
                    <a:pt x="69" y="123"/>
                  </a:cubicBezTo>
                  <a:cubicBezTo>
                    <a:pt x="100" y="123"/>
                    <a:pt x="124" y="99"/>
                    <a:pt x="124" y="68"/>
                  </a:cubicBezTo>
                  <a:cubicBezTo>
                    <a:pt x="124" y="38"/>
                    <a:pt x="100" y="14"/>
                    <a:pt x="6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sp>
          <p:nvSpPr>
            <p:cNvPr id="51" name="Freeform 6">
              <a:extLst>
                <a:ext uri="{FF2B5EF4-FFF2-40B4-BE49-F238E27FC236}">
                  <a16:creationId xmlns="" xmlns:a16="http://schemas.microsoft.com/office/drawing/2014/main" id="{D4BC25E2-BE7B-4DA9-8D36-9347E13B7A72}"/>
                </a:ext>
              </a:extLst>
            </p:cNvPr>
            <p:cNvSpPr>
              <a:spLocks noEditPoints="1"/>
            </p:cNvSpPr>
            <p:nvPr/>
          </p:nvSpPr>
          <p:spPr bwMode="auto">
            <a:xfrm>
              <a:off x="1506" y="3870"/>
              <a:ext cx="871" cy="1364"/>
            </a:xfrm>
            <a:custGeom>
              <a:avLst/>
              <a:gdLst>
                <a:gd name="T0" fmla="*/ 205 w 366"/>
                <a:gd name="T1" fmla="*/ 547 h 575"/>
                <a:gd name="T2" fmla="*/ 161 w 366"/>
                <a:gd name="T3" fmla="*/ 547 h 575"/>
                <a:gd name="T4" fmla="*/ 95 w 366"/>
                <a:gd name="T5" fmla="*/ 547 h 575"/>
                <a:gd name="T6" fmla="*/ 105 w 366"/>
                <a:gd name="T7" fmla="*/ 161 h 575"/>
                <a:gd name="T8" fmla="*/ 31 w 366"/>
                <a:gd name="T9" fmla="*/ 287 h 575"/>
                <a:gd name="T10" fmla="*/ 4 w 366"/>
                <a:gd name="T11" fmla="*/ 254 h 575"/>
                <a:gd name="T12" fmla="*/ 12 w 366"/>
                <a:gd name="T13" fmla="*/ 228 h 575"/>
                <a:gd name="T14" fmla="*/ 183 w 366"/>
                <a:gd name="T15" fmla="*/ 0 h 575"/>
                <a:gd name="T16" fmla="*/ 354 w 366"/>
                <a:gd name="T17" fmla="*/ 228 h 575"/>
                <a:gd name="T18" fmla="*/ 363 w 366"/>
                <a:gd name="T19" fmla="*/ 254 h 575"/>
                <a:gd name="T20" fmla="*/ 335 w 366"/>
                <a:gd name="T21" fmla="*/ 287 h 575"/>
                <a:gd name="T22" fmla="*/ 262 w 366"/>
                <a:gd name="T23" fmla="*/ 161 h 575"/>
                <a:gd name="T24" fmla="*/ 271 w 366"/>
                <a:gd name="T25" fmla="*/ 547 h 575"/>
                <a:gd name="T26" fmla="*/ 238 w 366"/>
                <a:gd name="T27" fmla="*/ 575 h 575"/>
                <a:gd name="T28" fmla="*/ 190 w 366"/>
                <a:gd name="T29" fmla="*/ 299 h 575"/>
                <a:gd name="T30" fmla="*/ 238 w 366"/>
                <a:gd name="T31" fmla="*/ 561 h 575"/>
                <a:gd name="T32" fmla="*/ 238 w 366"/>
                <a:gd name="T33" fmla="*/ 561 h 575"/>
                <a:gd name="T34" fmla="*/ 257 w 366"/>
                <a:gd name="T35" fmla="*/ 546 h 575"/>
                <a:gd name="T36" fmla="*/ 256 w 366"/>
                <a:gd name="T37" fmla="*/ 481 h 575"/>
                <a:gd name="T38" fmla="*/ 247 w 366"/>
                <a:gd name="T39" fmla="*/ 127 h 575"/>
                <a:gd name="T40" fmla="*/ 260 w 366"/>
                <a:gd name="T41" fmla="*/ 124 h 575"/>
                <a:gd name="T42" fmla="*/ 335 w 366"/>
                <a:gd name="T43" fmla="*/ 273 h 575"/>
                <a:gd name="T44" fmla="*/ 350 w 366"/>
                <a:gd name="T45" fmla="*/ 258 h 575"/>
                <a:gd name="T46" fmla="*/ 347 w 366"/>
                <a:gd name="T47" fmla="*/ 251 h 575"/>
                <a:gd name="T48" fmla="*/ 279 w 366"/>
                <a:gd name="T49" fmla="*/ 50 h 575"/>
                <a:gd name="T50" fmla="*/ 88 w 366"/>
                <a:gd name="T51" fmla="*/ 50 h 575"/>
                <a:gd name="T52" fmla="*/ 19 w 366"/>
                <a:gd name="T53" fmla="*/ 251 h 575"/>
                <a:gd name="T54" fmla="*/ 17 w 366"/>
                <a:gd name="T55" fmla="*/ 258 h 575"/>
                <a:gd name="T56" fmla="*/ 31 w 366"/>
                <a:gd name="T57" fmla="*/ 273 h 575"/>
                <a:gd name="T58" fmla="*/ 107 w 366"/>
                <a:gd name="T59" fmla="*/ 124 h 575"/>
                <a:gd name="T60" fmla="*/ 120 w 366"/>
                <a:gd name="T61" fmla="*/ 127 h 575"/>
                <a:gd name="T62" fmla="*/ 111 w 366"/>
                <a:gd name="T63" fmla="*/ 481 h 575"/>
                <a:gd name="T64" fmla="*/ 110 w 366"/>
                <a:gd name="T65" fmla="*/ 542 h 575"/>
                <a:gd name="T66" fmla="*/ 128 w 366"/>
                <a:gd name="T67" fmla="*/ 561 h 575"/>
                <a:gd name="T68" fmla="*/ 176 w 366"/>
                <a:gd name="T69" fmla="*/ 29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6" h="575">
                  <a:moveTo>
                    <a:pt x="238" y="575"/>
                  </a:moveTo>
                  <a:cubicBezTo>
                    <a:pt x="221" y="575"/>
                    <a:pt x="207" y="562"/>
                    <a:pt x="205" y="547"/>
                  </a:cubicBezTo>
                  <a:cubicBezTo>
                    <a:pt x="183" y="360"/>
                    <a:pt x="183" y="360"/>
                    <a:pt x="183" y="360"/>
                  </a:cubicBezTo>
                  <a:cubicBezTo>
                    <a:pt x="161" y="547"/>
                    <a:pt x="161" y="547"/>
                    <a:pt x="161" y="547"/>
                  </a:cubicBezTo>
                  <a:cubicBezTo>
                    <a:pt x="160" y="562"/>
                    <a:pt x="146" y="575"/>
                    <a:pt x="128" y="575"/>
                  </a:cubicBezTo>
                  <a:cubicBezTo>
                    <a:pt x="111" y="575"/>
                    <a:pt x="97" y="562"/>
                    <a:pt x="95" y="547"/>
                  </a:cubicBezTo>
                  <a:cubicBezTo>
                    <a:pt x="95" y="546"/>
                    <a:pt x="95" y="546"/>
                    <a:pt x="95" y="545"/>
                  </a:cubicBezTo>
                  <a:cubicBezTo>
                    <a:pt x="96" y="536"/>
                    <a:pt x="102" y="307"/>
                    <a:pt x="105" y="161"/>
                  </a:cubicBezTo>
                  <a:cubicBezTo>
                    <a:pt x="55" y="272"/>
                    <a:pt x="55" y="272"/>
                    <a:pt x="55" y="272"/>
                  </a:cubicBezTo>
                  <a:cubicBezTo>
                    <a:pt x="51" y="281"/>
                    <a:pt x="42" y="287"/>
                    <a:pt x="31" y="287"/>
                  </a:cubicBezTo>
                  <a:cubicBezTo>
                    <a:pt x="28" y="287"/>
                    <a:pt x="25" y="286"/>
                    <a:pt x="22" y="285"/>
                  </a:cubicBezTo>
                  <a:cubicBezTo>
                    <a:pt x="8" y="280"/>
                    <a:pt x="0" y="267"/>
                    <a:pt x="4" y="254"/>
                  </a:cubicBezTo>
                  <a:cubicBezTo>
                    <a:pt x="4" y="254"/>
                    <a:pt x="4" y="254"/>
                    <a:pt x="4" y="253"/>
                  </a:cubicBezTo>
                  <a:cubicBezTo>
                    <a:pt x="5" y="252"/>
                    <a:pt x="8" y="241"/>
                    <a:pt x="12" y="228"/>
                  </a:cubicBezTo>
                  <a:cubicBezTo>
                    <a:pt x="30" y="174"/>
                    <a:pt x="66" y="63"/>
                    <a:pt x="75" y="44"/>
                  </a:cubicBezTo>
                  <a:cubicBezTo>
                    <a:pt x="90" y="13"/>
                    <a:pt x="122" y="0"/>
                    <a:pt x="183" y="0"/>
                  </a:cubicBezTo>
                  <a:cubicBezTo>
                    <a:pt x="244" y="0"/>
                    <a:pt x="277" y="13"/>
                    <a:pt x="292" y="44"/>
                  </a:cubicBezTo>
                  <a:cubicBezTo>
                    <a:pt x="301" y="63"/>
                    <a:pt x="337" y="175"/>
                    <a:pt x="354" y="228"/>
                  </a:cubicBezTo>
                  <a:cubicBezTo>
                    <a:pt x="359" y="241"/>
                    <a:pt x="362" y="252"/>
                    <a:pt x="363" y="253"/>
                  </a:cubicBezTo>
                  <a:cubicBezTo>
                    <a:pt x="363" y="254"/>
                    <a:pt x="363" y="254"/>
                    <a:pt x="363" y="254"/>
                  </a:cubicBezTo>
                  <a:cubicBezTo>
                    <a:pt x="366" y="267"/>
                    <a:pt x="358" y="280"/>
                    <a:pt x="345" y="285"/>
                  </a:cubicBezTo>
                  <a:cubicBezTo>
                    <a:pt x="342" y="286"/>
                    <a:pt x="339" y="287"/>
                    <a:pt x="335" y="287"/>
                  </a:cubicBezTo>
                  <a:cubicBezTo>
                    <a:pt x="325" y="287"/>
                    <a:pt x="316" y="281"/>
                    <a:pt x="312" y="272"/>
                  </a:cubicBezTo>
                  <a:cubicBezTo>
                    <a:pt x="262" y="161"/>
                    <a:pt x="262" y="161"/>
                    <a:pt x="262" y="161"/>
                  </a:cubicBezTo>
                  <a:cubicBezTo>
                    <a:pt x="265" y="307"/>
                    <a:pt x="271" y="536"/>
                    <a:pt x="271" y="545"/>
                  </a:cubicBezTo>
                  <a:cubicBezTo>
                    <a:pt x="271" y="546"/>
                    <a:pt x="271" y="546"/>
                    <a:pt x="271" y="547"/>
                  </a:cubicBezTo>
                  <a:cubicBezTo>
                    <a:pt x="270" y="562"/>
                    <a:pt x="256" y="575"/>
                    <a:pt x="238" y="575"/>
                  </a:cubicBezTo>
                  <a:cubicBezTo>
                    <a:pt x="238" y="575"/>
                    <a:pt x="238" y="575"/>
                    <a:pt x="238" y="575"/>
                  </a:cubicBezTo>
                  <a:close/>
                  <a:moveTo>
                    <a:pt x="183" y="293"/>
                  </a:moveTo>
                  <a:cubicBezTo>
                    <a:pt x="187" y="293"/>
                    <a:pt x="190" y="296"/>
                    <a:pt x="190" y="299"/>
                  </a:cubicBezTo>
                  <a:cubicBezTo>
                    <a:pt x="219" y="545"/>
                    <a:pt x="219" y="545"/>
                    <a:pt x="219" y="545"/>
                  </a:cubicBezTo>
                  <a:cubicBezTo>
                    <a:pt x="220" y="554"/>
                    <a:pt x="228" y="561"/>
                    <a:pt x="238" y="561"/>
                  </a:cubicBezTo>
                  <a:cubicBezTo>
                    <a:pt x="238" y="568"/>
                    <a:pt x="238" y="568"/>
                    <a:pt x="238" y="568"/>
                  </a:cubicBezTo>
                  <a:cubicBezTo>
                    <a:pt x="238" y="561"/>
                    <a:pt x="238" y="561"/>
                    <a:pt x="238" y="561"/>
                  </a:cubicBezTo>
                  <a:cubicBezTo>
                    <a:pt x="248" y="561"/>
                    <a:pt x="257" y="554"/>
                    <a:pt x="257" y="546"/>
                  </a:cubicBezTo>
                  <a:cubicBezTo>
                    <a:pt x="257" y="546"/>
                    <a:pt x="257" y="546"/>
                    <a:pt x="257" y="546"/>
                  </a:cubicBezTo>
                  <a:cubicBezTo>
                    <a:pt x="257" y="542"/>
                    <a:pt x="257" y="537"/>
                    <a:pt x="257" y="528"/>
                  </a:cubicBezTo>
                  <a:cubicBezTo>
                    <a:pt x="256" y="517"/>
                    <a:pt x="256" y="500"/>
                    <a:pt x="256" y="481"/>
                  </a:cubicBezTo>
                  <a:cubicBezTo>
                    <a:pt x="255" y="441"/>
                    <a:pt x="253" y="389"/>
                    <a:pt x="252" y="337"/>
                  </a:cubicBezTo>
                  <a:cubicBezTo>
                    <a:pt x="249" y="232"/>
                    <a:pt x="247" y="127"/>
                    <a:pt x="247" y="127"/>
                  </a:cubicBezTo>
                  <a:cubicBezTo>
                    <a:pt x="247" y="124"/>
                    <a:pt x="249" y="121"/>
                    <a:pt x="252" y="120"/>
                  </a:cubicBezTo>
                  <a:cubicBezTo>
                    <a:pt x="255" y="120"/>
                    <a:pt x="259" y="121"/>
                    <a:pt x="260" y="124"/>
                  </a:cubicBezTo>
                  <a:cubicBezTo>
                    <a:pt x="325" y="266"/>
                    <a:pt x="325" y="266"/>
                    <a:pt x="325" y="266"/>
                  </a:cubicBezTo>
                  <a:cubicBezTo>
                    <a:pt x="326" y="270"/>
                    <a:pt x="330" y="273"/>
                    <a:pt x="335" y="273"/>
                  </a:cubicBezTo>
                  <a:cubicBezTo>
                    <a:pt x="337" y="273"/>
                    <a:pt x="339" y="272"/>
                    <a:pt x="340" y="272"/>
                  </a:cubicBezTo>
                  <a:cubicBezTo>
                    <a:pt x="347" y="270"/>
                    <a:pt x="351" y="263"/>
                    <a:pt x="350" y="258"/>
                  </a:cubicBezTo>
                  <a:cubicBezTo>
                    <a:pt x="350" y="258"/>
                    <a:pt x="350" y="258"/>
                    <a:pt x="350" y="258"/>
                  </a:cubicBezTo>
                  <a:cubicBezTo>
                    <a:pt x="349" y="256"/>
                    <a:pt x="348" y="254"/>
                    <a:pt x="347" y="251"/>
                  </a:cubicBezTo>
                  <a:cubicBezTo>
                    <a:pt x="346" y="247"/>
                    <a:pt x="344" y="240"/>
                    <a:pt x="341" y="232"/>
                  </a:cubicBezTo>
                  <a:cubicBezTo>
                    <a:pt x="325" y="183"/>
                    <a:pt x="288" y="69"/>
                    <a:pt x="279" y="50"/>
                  </a:cubicBezTo>
                  <a:cubicBezTo>
                    <a:pt x="270" y="32"/>
                    <a:pt x="252" y="14"/>
                    <a:pt x="183" y="14"/>
                  </a:cubicBezTo>
                  <a:cubicBezTo>
                    <a:pt x="115" y="14"/>
                    <a:pt x="96" y="32"/>
                    <a:pt x="88" y="50"/>
                  </a:cubicBezTo>
                  <a:cubicBezTo>
                    <a:pt x="79" y="69"/>
                    <a:pt x="42" y="183"/>
                    <a:pt x="26" y="232"/>
                  </a:cubicBezTo>
                  <a:cubicBezTo>
                    <a:pt x="23" y="240"/>
                    <a:pt x="21" y="247"/>
                    <a:pt x="19" y="251"/>
                  </a:cubicBezTo>
                  <a:cubicBezTo>
                    <a:pt x="19" y="254"/>
                    <a:pt x="18" y="256"/>
                    <a:pt x="17" y="258"/>
                  </a:cubicBezTo>
                  <a:cubicBezTo>
                    <a:pt x="17" y="258"/>
                    <a:pt x="17" y="258"/>
                    <a:pt x="17" y="258"/>
                  </a:cubicBezTo>
                  <a:cubicBezTo>
                    <a:pt x="16" y="263"/>
                    <a:pt x="20" y="270"/>
                    <a:pt x="26" y="272"/>
                  </a:cubicBezTo>
                  <a:cubicBezTo>
                    <a:pt x="28" y="272"/>
                    <a:pt x="30" y="273"/>
                    <a:pt x="31" y="273"/>
                  </a:cubicBezTo>
                  <a:cubicBezTo>
                    <a:pt x="36" y="273"/>
                    <a:pt x="41" y="270"/>
                    <a:pt x="42" y="266"/>
                  </a:cubicBezTo>
                  <a:cubicBezTo>
                    <a:pt x="107" y="124"/>
                    <a:pt x="107" y="124"/>
                    <a:pt x="107" y="124"/>
                  </a:cubicBezTo>
                  <a:cubicBezTo>
                    <a:pt x="108" y="121"/>
                    <a:pt x="111" y="120"/>
                    <a:pt x="115" y="120"/>
                  </a:cubicBezTo>
                  <a:cubicBezTo>
                    <a:pt x="118" y="121"/>
                    <a:pt x="120" y="124"/>
                    <a:pt x="120" y="127"/>
                  </a:cubicBezTo>
                  <a:cubicBezTo>
                    <a:pt x="120" y="127"/>
                    <a:pt x="117" y="232"/>
                    <a:pt x="115" y="337"/>
                  </a:cubicBezTo>
                  <a:cubicBezTo>
                    <a:pt x="114" y="389"/>
                    <a:pt x="112" y="442"/>
                    <a:pt x="111" y="481"/>
                  </a:cubicBezTo>
                  <a:cubicBezTo>
                    <a:pt x="111" y="500"/>
                    <a:pt x="110" y="517"/>
                    <a:pt x="110" y="528"/>
                  </a:cubicBezTo>
                  <a:cubicBezTo>
                    <a:pt x="110" y="534"/>
                    <a:pt x="110" y="539"/>
                    <a:pt x="110" y="542"/>
                  </a:cubicBezTo>
                  <a:cubicBezTo>
                    <a:pt x="109" y="543"/>
                    <a:pt x="109" y="544"/>
                    <a:pt x="109" y="546"/>
                  </a:cubicBezTo>
                  <a:cubicBezTo>
                    <a:pt x="110" y="554"/>
                    <a:pt x="118" y="561"/>
                    <a:pt x="128" y="561"/>
                  </a:cubicBezTo>
                  <a:cubicBezTo>
                    <a:pt x="138" y="561"/>
                    <a:pt x="147" y="554"/>
                    <a:pt x="147" y="546"/>
                  </a:cubicBezTo>
                  <a:cubicBezTo>
                    <a:pt x="176" y="299"/>
                    <a:pt x="176" y="299"/>
                    <a:pt x="176" y="299"/>
                  </a:cubicBezTo>
                  <a:cubicBezTo>
                    <a:pt x="177" y="296"/>
                    <a:pt x="180" y="293"/>
                    <a:pt x="183" y="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grpSp>
      <p:grpSp>
        <p:nvGrpSpPr>
          <p:cNvPr id="52" name="Group 4">
            <a:extLst>
              <a:ext uri="{FF2B5EF4-FFF2-40B4-BE49-F238E27FC236}">
                <a16:creationId xmlns="" xmlns:a16="http://schemas.microsoft.com/office/drawing/2014/main" id="{F5A5B162-B0A2-47C9-8701-E2279CBDF386}"/>
              </a:ext>
            </a:extLst>
          </p:cNvPr>
          <p:cNvGrpSpPr>
            <a:grpSpLocks noChangeAspect="1"/>
          </p:cNvGrpSpPr>
          <p:nvPr/>
        </p:nvGrpSpPr>
        <p:grpSpPr bwMode="auto">
          <a:xfrm>
            <a:off x="3274445" y="2052004"/>
            <a:ext cx="418080" cy="829921"/>
            <a:chOff x="1506" y="3505"/>
            <a:chExt cx="871" cy="1729"/>
          </a:xfrm>
          <a:solidFill>
            <a:schemeClr val="accent6"/>
          </a:solidFill>
        </p:grpSpPr>
        <p:sp>
          <p:nvSpPr>
            <p:cNvPr id="53" name="Freeform 5">
              <a:extLst>
                <a:ext uri="{FF2B5EF4-FFF2-40B4-BE49-F238E27FC236}">
                  <a16:creationId xmlns="" xmlns:a16="http://schemas.microsoft.com/office/drawing/2014/main" id="{F9D330F1-CFBA-4882-B413-B4D778FDF411}"/>
                </a:ext>
              </a:extLst>
            </p:cNvPr>
            <p:cNvSpPr>
              <a:spLocks noEditPoints="1"/>
            </p:cNvSpPr>
            <p:nvPr/>
          </p:nvSpPr>
          <p:spPr bwMode="auto">
            <a:xfrm>
              <a:off x="1777" y="3505"/>
              <a:ext cx="329" cy="325"/>
            </a:xfrm>
            <a:custGeom>
              <a:avLst/>
              <a:gdLst>
                <a:gd name="T0" fmla="*/ 69 w 138"/>
                <a:gd name="T1" fmla="*/ 137 h 137"/>
                <a:gd name="T2" fmla="*/ 0 w 138"/>
                <a:gd name="T3" fmla="*/ 68 h 137"/>
                <a:gd name="T4" fmla="*/ 69 w 138"/>
                <a:gd name="T5" fmla="*/ 0 h 137"/>
                <a:gd name="T6" fmla="*/ 138 w 138"/>
                <a:gd name="T7" fmla="*/ 68 h 137"/>
                <a:gd name="T8" fmla="*/ 69 w 138"/>
                <a:gd name="T9" fmla="*/ 137 h 137"/>
                <a:gd name="T10" fmla="*/ 69 w 138"/>
                <a:gd name="T11" fmla="*/ 14 h 137"/>
                <a:gd name="T12" fmla="*/ 14 w 138"/>
                <a:gd name="T13" fmla="*/ 68 h 137"/>
                <a:gd name="T14" fmla="*/ 69 w 138"/>
                <a:gd name="T15" fmla="*/ 123 h 137"/>
                <a:gd name="T16" fmla="*/ 124 w 138"/>
                <a:gd name="T17" fmla="*/ 68 h 137"/>
                <a:gd name="T18" fmla="*/ 69 w 138"/>
                <a:gd name="T19" fmla="*/ 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7">
                  <a:moveTo>
                    <a:pt x="69" y="137"/>
                  </a:moveTo>
                  <a:cubicBezTo>
                    <a:pt x="31" y="137"/>
                    <a:pt x="0" y="106"/>
                    <a:pt x="0" y="68"/>
                  </a:cubicBezTo>
                  <a:cubicBezTo>
                    <a:pt x="0" y="30"/>
                    <a:pt x="31" y="0"/>
                    <a:pt x="69" y="0"/>
                  </a:cubicBezTo>
                  <a:cubicBezTo>
                    <a:pt x="107" y="0"/>
                    <a:pt x="138" y="30"/>
                    <a:pt x="138" y="68"/>
                  </a:cubicBezTo>
                  <a:cubicBezTo>
                    <a:pt x="138" y="106"/>
                    <a:pt x="107" y="137"/>
                    <a:pt x="69" y="137"/>
                  </a:cubicBezTo>
                  <a:close/>
                  <a:moveTo>
                    <a:pt x="69" y="14"/>
                  </a:moveTo>
                  <a:cubicBezTo>
                    <a:pt x="39" y="14"/>
                    <a:pt x="14" y="38"/>
                    <a:pt x="14" y="68"/>
                  </a:cubicBezTo>
                  <a:cubicBezTo>
                    <a:pt x="14" y="99"/>
                    <a:pt x="39" y="123"/>
                    <a:pt x="69" y="123"/>
                  </a:cubicBezTo>
                  <a:cubicBezTo>
                    <a:pt x="100" y="123"/>
                    <a:pt x="124" y="99"/>
                    <a:pt x="124" y="68"/>
                  </a:cubicBezTo>
                  <a:cubicBezTo>
                    <a:pt x="124" y="38"/>
                    <a:pt x="100" y="14"/>
                    <a:pt x="6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sp>
          <p:nvSpPr>
            <p:cNvPr id="54" name="Freeform 6">
              <a:extLst>
                <a:ext uri="{FF2B5EF4-FFF2-40B4-BE49-F238E27FC236}">
                  <a16:creationId xmlns="" xmlns:a16="http://schemas.microsoft.com/office/drawing/2014/main" id="{97534BF9-2094-4C00-8907-BE0312151213}"/>
                </a:ext>
              </a:extLst>
            </p:cNvPr>
            <p:cNvSpPr>
              <a:spLocks noEditPoints="1"/>
            </p:cNvSpPr>
            <p:nvPr/>
          </p:nvSpPr>
          <p:spPr bwMode="auto">
            <a:xfrm>
              <a:off x="1506" y="3870"/>
              <a:ext cx="871" cy="1364"/>
            </a:xfrm>
            <a:custGeom>
              <a:avLst/>
              <a:gdLst>
                <a:gd name="T0" fmla="*/ 205 w 366"/>
                <a:gd name="T1" fmla="*/ 547 h 575"/>
                <a:gd name="T2" fmla="*/ 161 w 366"/>
                <a:gd name="T3" fmla="*/ 547 h 575"/>
                <a:gd name="T4" fmla="*/ 95 w 366"/>
                <a:gd name="T5" fmla="*/ 547 h 575"/>
                <a:gd name="T6" fmla="*/ 105 w 366"/>
                <a:gd name="T7" fmla="*/ 161 h 575"/>
                <a:gd name="T8" fmla="*/ 31 w 366"/>
                <a:gd name="T9" fmla="*/ 287 h 575"/>
                <a:gd name="T10" fmla="*/ 4 w 366"/>
                <a:gd name="T11" fmla="*/ 254 h 575"/>
                <a:gd name="T12" fmla="*/ 12 w 366"/>
                <a:gd name="T13" fmla="*/ 228 h 575"/>
                <a:gd name="T14" fmla="*/ 183 w 366"/>
                <a:gd name="T15" fmla="*/ 0 h 575"/>
                <a:gd name="T16" fmla="*/ 354 w 366"/>
                <a:gd name="T17" fmla="*/ 228 h 575"/>
                <a:gd name="T18" fmla="*/ 363 w 366"/>
                <a:gd name="T19" fmla="*/ 254 h 575"/>
                <a:gd name="T20" fmla="*/ 335 w 366"/>
                <a:gd name="T21" fmla="*/ 287 h 575"/>
                <a:gd name="T22" fmla="*/ 262 w 366"/>
                <a:gd name="T23" fmla="*/ 161 h 575"/>
                <a:gd name="T24" fmla="*/ 271 w 366"/>
                <a:gd name="T25" fmla="*/ 547 h 575"/>
                <a:gd name="T26" fmla="*/ 238 w 366"/>
                <a:gd name="T27" fmla="*/ 575 h 575"/>
                <a:gd name="T28" fmla="*/ 190 w 366"/>
                <a:gd name="T29" fmla="*/ 299 h 575"/>
                <a:gd name="T30" fmla="*/ 238 w 366"/>
                <a:gd name="T31" fmla="*/ 561 h 575"/>
                <a:gd name="T32" fmla="*/ 238 w 366"/>
                <a:gd name="T33" fmla="*/ 561 h 575"/>
                <a:gd name="T34" fmla="*/ 257 w 366"/>
                <a:gd name="T35" fmla="*/ 546 h 575"/>
                <a:gd name="T36" fmla="*/ 256 w 366"/>
                <a:gd name="T37" fmla="*/ 481 h 575"/>
                <a:gd name="T38" fmla="*/ 247 w 366"/>
                <a:gd name="T39" fmla="*/ 127 h 575"/>
                <a:gd name="T40" fmla="*/ 260 w 366"/>
                <a:gd name="T41" fmla="*/ 124 h 575"/>
                <a:gd name="T42" fmla="*/ 335 w 366"/>
                <a:gd name="T43" fmla="*/ 273 h 575"/>
                <a:gd name="T44" fmla="*/ 350 w 366"/>
                <a:gd name="T45" fmla="*/ 258 h 575"/>
                <a:gd name="T46" fmla="*/ 347 w 366"/>
                <a:gd name="T47" fmla="*/ 251 h 575"/>
                <a:gd name="T48" fmla="*/ 279 w 366"/>
                <a:gd name="T49" fmla="*/ 50 h 575"/>
                <a:gd name="T50" fmla="*/ 88 w 366"/>
                <a:gd name="T51" fmla="*/ 50 h 575"/>
                <a:gd name="T52" fmla="*/ 19 w 366"/>
                <a:gd name="T53" fmla="*/ 251 h 575"/>
                <a:gd name="T54" fmla="*/ 17 w 366"/>
                <a:gd name="T55" fmla="*/ 258 h 575"/>
                <a:gd name="T56" fmla="*/ 31 w 366"/>
                <a:gd name="T57" fmla="*/ 273 h 575"/>
                <a:gd name="T58" fmla="*/ 107 w 366"/>
                <a:gd name="T59" fmla="*/ 124 h 575"/>
                <a:gd name="T60" fmla="*/ 120 w 366"/>
                <a:gd name="T61" fmla="*/ 127 h 575"/>
                <a:gd name="T62" fmla="*/ 111 w 366"/>
                <a:gd name="T63" fmla="*/ 481 h 575"/>
                <a:gd name="T64" fmla="*/ 110 w 366"/>
                <a:gd name="T65" fmla="*/ 542 h 575"/>
                <a:gd name="T66" fmla="*/ 128 w 366"/>
                <a:gd name="T67" fmla="*/ 561 h 575"/>
                <a:gd name="T68" fmla="*/ 176 w 366"/>
                <a:gd name="T69" fmla="*/ 29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6" h="575">
                  <a:moveTo>
                    <a:pt x="238" y="575"/>
                  </a:moveTo>
                  <a:cubicBezTo>
                    <a:pt x="221" y="575"/>
                    <a:pt x="207" y="562"/>
                    <a:pt x="205" y="547"/>
                  </a:cubicBezTo>
                  <a:cubicBezTo>
                    <a:pt x="183" y="360"/>
                    <a:pt x="183" y="360"/>
                    <a:pt x="183" y="360"/>
                  </a:cubicBezTo>
                  <a:cubicBezTo>
                    <a:pt x="161" y="547"/>
                    <a:pt x="161" y="547"/>
                    <a:pt x="161" y="547"/>
                  </a:cubicBezTo>
                  <a:cubicBezTo>
                    <a:pt x="160" y="562"/>
                    <a:pt x="146" y="575"/>
                    <a:pt x="128" y="575"/>
                  </a:cubicBezTo>
                  <a:cubicBezTo>
                    <a:pt x="111" y="575"/>
                    <a:pt x="97" y="562"/>
                    <a:pt x="95" y="547"/>
                  </a:cubicBezTo>
                  <a:cubicBezTo>
                    <a:pt x="95" y="546"/>
                    <a:pt x="95" y="546"/>
                    <a:pt x="95" y="545"/>
                  </a:cubicBezTo>
                  <a:cubicBezTo>
                    <a:pt x="96" y="536"/>
                    <a:pt x="102" y="307"/>
                    <a:pt x="105" y="161"/>
                  </a:cubicBezTo>
                  <a:cubicBezTo>
                    <a:pt x="55" y="272"/>
                    <a:pt x="55" y="272"/>
                    <a:pt x="55" y="272"/>
                  </a:cubicBezTo>
                  <a:cubicBezTo>
                    <a:pt x="51" y="281"/>
                    <a:pt x="42" y="287"/>
                    <a:pt x="31" y="287"/>
                  </a:cubicBezTo>
                  <a:cubicBezTo>
                    <a:pt x="28" y="287"/>
                    <a:pt x="25" y="286"/>
                    <a:pt x="22" y="285"/>
                  </a:cubicBezTo>
                  <a:cubicBezTo>
                    <a:pt x="8" y="280"/>
                    <a:pt x="0" y="267"/>
                    <a:pt x="4" y="254"/>
                  </a:cubicBezTo>
                  <a:cubicBezTo>
                    <a:pt x="4" y="254"/>
                    <a:pt x="4" y="254"/>
                    <a:pt x="4" y="253"/>
                  </a:cubicBezTo>
                  <a:cubicBezTo>
                    <a:pt x="5" y="252"/>
                    <a:pt x="8" y="241"/>
                    <a:pt x="12" y="228"/>
                  </a:cubicBezTo>
                  <a:cubicBezTo>
                    <a:pt x="30" y="174"/>
                    <a:pt x="66" y="63"/>
                    <a:pt x="75" y="44"/>
                  </a:cubicBezTo>
                  <a:cubicBezTo>
                    <a:pt x="90" y="13"/>
                    <a:pt x="122" y="0"/>
                    <a:pt x="183" y="0"/>
                  </a:cubicBezTo>
                  <a:cubicBezTo>
                    <a:pt x="244" y="0"/>
                    <a:pt x="277" y="13"/>
                    <a:pt x="292" y="44"/>
                  </a:cubicBezTo>
                  <a:cubicBezTo>
                    <a:pt x="301" y="63"/>
                    <a:pt x="337" y="175"/>
                    <a:pt x="354" y="228"/>
                  </a:cubicBezTo>
                  <a:cubicBezTo>
                    <a:pt x="359" y="241"/>
                    <a:pt x="362" y="252"/>
                    <a:pt x="363" y="253"/>
                  </a:cubicBezTo>
                  <a:cubicBezTo>
                    <a:pt x="363" y="254"/>
                    <a:pt x="363" y="254"/>
                    <a:pt x="363" y="254"/>
                  </a:cubicBezTo>
                  <a:cubicBezTo>
                    <a:pt x="366" y="267"/>
                    <a:pt x="358" y="280"/>
                    <a:pt x="345" y="285"/>
                  </a:cubicBezTo>
                  <a:cubicBezTo>
                    <a:pt x="342" y="286"/>
                    <a:pt x="339" y="287"/>
                    <a:pt x="335" y="287"/>
                  </a:cubicBezTo>
                  <a:cubicBezTo>
                    <a:pt x="325" y="287"/>
                    <a:pt x="316" y="281"/>
                    <a:pt x="312" y="272"/>
                  </a:cubicBezTo>
                  <a:cubicBezTo>
                    <a:pt x="262" y="161"/>
                    <a:pt x="262" y="161"/>
                    <a:pt x="262" y="161"/>
                  </a:cubicBezTo>
                  <a:cubicBezTo>
                    <a:pt x="265" y="307"/>
                    <a:pt x="271" y="536"/>
                    <a:pt x="271" y="545"/>
                  </a:cubicBezTo>
                  <a:cubicBezTo>
                    <a:pt x="271" y="546"/>
                    <a:pt x="271" y="546"/>
                    <a:pt x="271" y="547"/>
                  </a:cubicBezTo>
                  <a:cubicBezTo>
                    <a:pt x="270" y="562"/>
                    <a:pt x="256" y="575"/>
                    <a:pt x="238" y="575"/>
                  </a:cubicBezTo>
                  <a:cubicBezTo>
                    <a:pt x="238" y="575"/>
                    <a:pt x="238" y="575"/>
                    <a:pt x="238" y="575"/>
                  </a:cubicBezTo>
                  <a:close/>
                  <a:moveTo>
                    <a:pt x="183" y="293"/>
                  </a:moveTo>
                  <a:cubicBezTo>
                    <a:pt x="187" y="293"/>
                    <a:pt x="190" y="296"/>
                    <a:pt x="190" y="299"/>
                  </a:cubicBezTo>
                  <a:cubicBezTo>
                    <a:pt x="219" y="545"/>
                    <a:pt x="219" y="545"/>
                    <a:pt x="219" y="545"/>
                  </a:cubicBezTo>
                  <a:cubicBezTo>
                    <a:pt x="220" y="554"/>
                    <a:pt x="228" y="561"/>
                    <a:pt x="238" y="561"/>
                  </a:cubicBezTo>
                  <a:cubicBezTo>
                    <a:pt x="238" y="568"/>
                    <a:pt x="238" y="568"/>
                    <a:pt x="238" y="568"/>
                  </a:cubicBezTo>
                  <a:cubicBezTo>
                    <a:pt x="238" y="561"/>
                    <a:pt x="238" y="561"/>
                    <a:pt x="238" y="561"/>
                  </a:cubicBezTo>
                  <a:cubicBezTo>
                    <a:pt x="248" y="561"/>
                    <a:pt x="257" y="554"/>
                    <a:pt x="257" y="546"/>
                  </a:cubicBezTo>
                  <a:cubicBezTo>
                    <a:pt x="257" y="546"/>
                    <a:pt x="257" y="546"/>
                    <a:pt x="257" y="546"/>
                  </a:cubicBezTo>
                  <a:cubicBezTo>
                    <a:pt x="257" y="542"/>
                    <a:pt x="257" y="537"/>
                    <a:pt x="257" y="528"/>
                  </a:cubicBezTo>
                  <a:cubicBezTo>
                    <a:pt x="256" y="517"/>
                    <a:pt x="256" y="500"/>
                    <a:pt x="256" y="481"/>
                  </a:cubicBezTo>
                  <a:cubicBezTo>
                    <a:pt x="255" y="441"/>
                    <a:pt x="253" y="389"/>
                    <a:pt x="252" y="337"/>
                  </a:cubicBezTo>
                  <a:cubicBezTo>
                    <a:pt x="249" y="232"/>
                    <a:pt x="247" y="127"/>
                    <a:pt x="247" y="127"/>
                  </a:cubicBezTo>
                  <a:cubicBezTo>
                    <a:pt x="247" y="124"/>
                    <a:pt x="249" y="121"/>
                    <a:pt x="252" y="120"/>
                  </a:cubicBezTo>
                  <a:cubicBezTo>
                    <a:pt x="255" y="120"/>
                    <a:pt x="259" y="121"/>
                    <a:pt x="260" y="124"/>
                  </a:cubicBezTo>
                  <a:cubicBezTo>
                    <a:pt x="325" y="266"/>
                    <a:pt x="325" y="266"/>
                    <a:pt x="325" y="266"/>
                  </a:cubicBezTo>
                  <a:cubicBezTo>
                    <a:pt x="326" y="270"/>
                    <a:pt x="330" y="273"/>
                    <a:pt x="335" y="273"/>
                  </a:cubicBezTo>
                  <a:cubicBezTo>
                    <a:pt x="337" y="273"/>
                    <a:pt x="339" y="272"/>
                    <a:pt x="340" y="272"/>
                  </a:cubicBezTo>
                  <a:cubicBezTo>
                    <a:pt x="347" y="270"/>
                    <a:pt x="351" y="263"/>
                    <a:pt x="350" y="258"/>
                  </a:cubicBezTo>
                  <a:cubicBezTo>
                    <a:pt x="350" y="258"/>
                    <a:pt x="350" y="258"/>
                    <a:pt x="350" y="258"/>
                  </a:cubicBezTo>
                  <a:cubicBezTo>
                    <a:pt x="349" y="256"/>
                    <a:pt x="348" y="254"/>
                    <a:pt x="347" y="251"/>
                  </a:cubicBezTo>
                  <a:cubicBezTo>
                    <a:pt x="346" y="247"/>
                    <a:pt x="344" y="240"/>
                    <a:pt x="341" y="232"/>
                  </a:cubicBezTo>
                  <a:cubicBezTo>
                    <a:pt x="325" y="183"/>
                    <a:pt x="288" y="69"/>
                    <a:pt x="279" y="50"/>
                  </a:cubicBezTo>
                  <a:cubicBezTo>
                    <a:pt x="270" y="32"/>
                    <a:pt x="252" y="14"/>
                    <a:pt x="183" y="14"/>
                  </a:cubicBezTo>
                  <a:cubicBezTo>
                    <a:pt x="115" y="14"/>
                    <a:pt x="96" y="32"/>
                    <a:pt x="88" y="50"/>
                  </a:cubicBezTo>
                  <a:cubicBezTo>
                    <a:pt x="79" y="69"/>
                    <a:pt x="42" y="183"/>
                    <a:pt x="26" y="232"/>
                  </a:cubicBezTo>
                  <a:cubicBezTo>
                    <a:pt x="23" y="240"/>
                    <a:pt x="21" y="247"/>
                    <a:pt x="19" y="251"/>
                  </a:cubicBezTo>
                  <a:cubicBezTo>
                    <a:pt x="19" y="254"/>
                    <a:pt x="18" y="256"/>
                    <a:pt x="17" y="258"/>
                  </a:cubicBezTo>
                  <a:cubicBezTo>
                    <a:pt x="17" y="258"/>
                    <a:pt x="17" y="258"/>
                    <a:pt x="17" y="258"/>
                  </a:cubicBezTo>
                  <a:cubicBezTo>
                    <a:pt x="16" y="263"/>
                    <a:pt x="20" y="270"/>
                    <a:pt x="26" y="272"/>
                  </a:cubicBezTo>
                  <a:cubicBezTo>
                    <a:pt x="28" y="272"/>
                    <a:pt x="30" y="273"/>
                    <a:pt x="31" y="273"/>
                  </a:cubicBezTo>
                  <a:cubicBezTo>
                    <a:pt x="36" y="273"/>
                    <a:pt x="41" y="270"/>
                    <a:pt x="42" y="266"/>
                  </a:cubicBezTo>
                  <a:cubicBezTo>
                    <a:pt x="107" y="124"/>
                    <a:pt x="107" y="124"/>
                    <a:pt x="107" y="124"/>
                  </a:cubicBezTo>
                  <a:cubicBezTo>
                    <a:pt x="108" y="121"/>
                    <a:pt x="111" y="120"/>
                    <a:pt x="115" y="120"/>
                  </a:cubicBezTo>
                  <a:cubicBezTo>
                    <a:pt x="118" y="121"/>
                    <a:pt x="120" y="124"/>
                    <a:pt x="120" y="127"/>
                  </a:cubicBezTo>
                  <a:cubicBezTo>
                    <a:pt x="120" y="127"/>
                    <a:pt x="117" y="232"/>
                    <a:pt x="115" y="337"/>
                  </a:cubicBezTo>
                  <a:cubicBezTo>
                    <a:pt x="114" y="389"/>
                    <a:pt x="112" y="442"/>
                    <a:pt x="111" y="481"/>
                  </a:cubicBezTo>
                  <a:cubicBezTo>
                    <a:pt x="111" y="500"/>
                    <a:pt x="110" y="517"/>
                    <a:pt x="110" y="528"/>
                  </a:cubicBezTo>
                  <a:cubicBezTo>
                    <a:pt x="110" y="534"/>
                    <a:pt x="110" y="539"/>
                    <a:pt x="110" y="542"/>
                  </a:cubicBezTo>
                  <a:cubicBezTo>
                    <a:pt x="109" y="543"/>
                    <a:pt x="109" y="544"/>
                    <a:pt x="109" y="546"/>
                  </a:cubicBezTo>
                  <a:cubicBezTo>
                    <a:pt x="110" y="554"/>
                    <a:pt x="118" y="561"/>
                    <a:pt x="128" y="561"/>
                  </a:cubicBezTo>
                  <a:cubicBezTo>
                    <a:pt x="138" y="561"/>
                    <a:pt x="147" y="554"/>
                    <a:pt x="147" y="546"/>
                  </a:cubicBezTo>
                  <a:cubicBezTo>
                    <a:pt x="176" y="299"/>
                    <a:pt x="176" y="299"/>
                    <a:pt x="176" y="299"/>
                  </a:cubicBezTo>
                  <a:cubicBezTo>
                    <a:pt x="177" y="296"/>
                    <a:pt x="180" y="293"/>
                    <a:pt x="183" y="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grpSp>
      <p:grpSp>
        <p:nvGrpSpPr>
          <p:cNvPr id="55" name="Group 4">
            <a:extLst>
              <a:ext uri="{FF2B5EF4-FFF2-40B4-BE49-F238E27FC236}">
                <a16:creationId xmlns="" xmlns:a16="http://schemas.microsoft.com/office/drawing/2014/main" id="{1F8AD159-6F87-4302-849D-5DA5FB6C7E7D}"/>
              </a:ext>
            </a:extLst>
          </p:cNvPr>
          <p:cNvGrpSpPr>
            <a:grpSpLocks noChangeAspect="1"/>
          </p:cNvGrpSpPr>
          <p:nvPr/>
        </p:nvGrpSpPr>
        <p:grpSpPr bwMode="auto">
          <a:xfrm>
            <a:off x="4314984" y="2052003"/>
            <a:ext cx="418080" cy="829921"/>
            <a:chOff x="1506" y="3505"/>
            <a:chExt cx="871" cy="1729"/>
          </a:xfrm>
          <a:solidFill>
            <a:schemeClr val="bg2"/>
          </a:solidFill>
        </p:grpSpPr>
        <p:sp>
          <p:nvSpPr>
            <p:cNvPr id="56" name="Freeform 5">
              <a:extLst>
                <a:ext uri="{FF2B5EF4-FFF2-40B4-BE49-F238E27FC236}">
                  <a16:creationId xmlns="" xmlns:a16="http://schemas.microsoft.com/office/drawing/2014/main" id="{C0D117F7-6F40-4E9B-897C-292F3E2FAF98}"/>
                </a:ext>
              </a:extLst>
            </p:cNvPr>
            <p:cNvSpPr>
              <a:spLocks noEditPoints="1"/>
            </p:cNvSpPr>
            <p:nvPr/>
          </p:nvSpPr>
          <p:spPr bwMode="auto">
            <a:xfrm>
              <a:off x="1777" y="3505"/>
              <a:ext cx="329" cy="325"/>
            </a:xfrm>
            <a:custGeom>
              <a:avLst/>
              <a:gdLst>
                <a:gd name="T0" fmla="*/ 69 w 138"/>
                <a:gd name="T1" fmla="*/ 137 h 137"/>
                <a:gd name="T2" fmla="*/ 0 w 138"/>
                <a:gd name="T3" fmla="*/ 68 h 137"/>
                <a:gd name="T4" fmla="*/ 69 w 138"/>
                <a:gd name="T5" fmla="*/ 0 h 137"/>
                <a:gd name="T6" fmla="*/ 138 w 138"/>
                <a:gd name="T7" fmla="*/ 68 h 137"/>
                <a:gd name="T8" fmla="*/ 69 w 138"/>
                <a:gd name="T9" fmla="*/ 137 h 137"/>
                <a:gd name="T10" fmla="*/ 69 w 138"/>
                <a:gd name="T11" fmla="*/ 14 h 137"/>
                <a:gd name="T12" fmla="*/ 14 w 138"/>
                <a:gd name="T13" fmla="*/ 68 h 137"/>
                <a:gd name="T14" fmla="*/ 69 w 138"/>
                <a:gd name="T15" fmla="*/ 123 h 137"/>
                <a:gd name="T16" fmla="*/ 124 w 138"/>
                <a:gd name="T17" fmla="*/ 68 h 137"/>
                <a:gd name="T18" fmla="*/ 69 w 138"/>
                <a:gd name="T19" fmla="*/ 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7">
                  <a:moveTo>
                    <a:pt x="69" y="137"/>
                  </a:moveTo>
                  <a:cubicBezTo>
                    <a:pt x="31" y="137"/>
                    <a:pt x="0" y="106"/>
                    <a:pt x="0" y="68"/>
                  </a:cubicBezTo>
                  <a:cubicBezTo>
                    <a:pt x="0" y="30"/>
                    <a:pt x="31" y="0"/>
                    <a:pt x="69" y="0"/>
                  </a:cubicBezTo>
                  <a:cubicBezTo>
                    <a:pt x="107" y="0"/>
                    <a:pt x="138" y="30"/>
                    <a:pt x="138" y="68"/>
                  </a:cubicBezTo>
                  <a:cubicBezTo>
                    <a:pt x="138" y="106"/>
                    <a:pt x="107" y="137"/>
                    <a:pt x="69" y="137"/>
                  </a:cubicBezTo>
                  <a:close/>
                  <a:moveTo>
                    <a:pt x="69" y="14"/>
                  </a:moveTo>
                  <a:cubicBezTo>
                    <a:pt x="39" y="14"/>
                    <a:pt x="14" y="38"/>
                    <a:pt x="14" y="68"/>
                  </a:cubicBezTo>
                  <a:cubicBezTo>
                    <a:pt x="14" y="99"/>
                    <a:pt x="39" y="123"/>
                    <a:pt x="69" y="123"/>
                  </a:cubicBezTo>
                  <a:cubicBezTo>
                    <a:pt x="100" y="123"/>
                    <a:pt x="124" y="99"/>
                    <a:pt x="124" y="68"/>
                  </a:cubicBezTo>
                  <a:cubicBezTo>
                    <a:pt x="124" y="38"/>
                    <a:pt x="100" y="14"/>
                    <a:pt x="6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sp>
          <p:nvSpPr>
            <p:cNvPr id="57" name="Freeform 6">
              <a:extLst>
                <a:ext uri="{FF2B5EF4-FFF2-40B4-BE49-F238E27FC236}">
                  <a16:creationId xmlns="" xmlns:a16="http://schemas.microsoft.com/office/drawing/2014/main" id="{11A1E254-D3BE-4963-AF98-895191A1544D}"/>
                </a:ext>
              </a:extLst>
            </p:cNvPr>
            <p:cNvSpPr>
              <a:spLocks noEditPoints="1"/>
            </p:cNvSpPr>
            <p:nvPr/>
          </p:nvSpPr>
          <p:spPr bwMode="auto">
            <a:xfrm>
              <a:off x="1506" y="3870"/>
              <a:ext cx="871" cy="1364"/>
            </a:xfrm>
            <a:custGeom>
              <a:avLst/>
              <a:gdLst>
                <a:gd name="T0" fmla="*/ 205 w 366"/>
                <a:gd name="T1" fmla="*/ 547 h 575"/>
                <a:gd name="T2" fmla="*/ 161 w 366"/>
                <a:gd name="T3" fmla="*/ 547 h 575"/>
                <a:gd name="T4" fmla="*/ 95 w 366"/>
                <a:gd name="T5" fmla="*/ 547 h 575"/>
                <a:gd name="T6" fmla="*/ 105 w 366"/>
                <a:gd name="T7" fmla="*/ 161 h 575"/>
                <a:gd name="T8" fmla="*/ 31 w 366"/>
                <a:gd name="T9" fmla="*/ 287 h 575"/>
                <a:gd name="T10" fmla="*/ 4 w 366"/>
                <a:gd name="T11" fmla="*/ 254 h 575"/>
                <a:gd name="T12" fmla="*/ 12 w 366"/>
                <a:gd name="T13" fmla="*/ 228 h 575"/>
                <a:gd name="T14" fmla="*/ 183 w 366"/>
                <a:gd name="T15" fmla="*/ 0 h 575"/>
                <a:gd name="T16" fmla="*/ 354 w 366"/>
                <a:gd name="T17" fmla="*/ 228 h 575"/>
                <a:gd name="T18" fmla="*/ 363 w 366"/>
                <a:gd name="T19" fmla="*/ 254 h 575"/>
                <a:gd name="T20" fmla="*/ 335 w 366"/>
                <a:gd name="T21" fmla="*/ 287 h 575"/>
                <a:gd name="T22" fmla="*/ 262 w 366"/>
                <a:gd name="T23" fmla="*/ 161 h 575"/>
                <a:gd name="T24" fmla="*/ 271 w 366"/>
                <a:gd name="T25" fmla="*/ 547 h 575"/>
                <a:gd name="T26" fmla="*/ 238 w 366"/>
                <a:gd name="T27" fmla="*/ 575 h 575"/>
                <a:gd name="T28" fmla="*/ 190 w 366"/>
                <a:gd name="T29" fmla="*/ 299 h 575"/>
                <a:gd name="T30" fmla="*/ 238 w 366"/>
                <a:gd name="T31" fmla="*/ 561 h 575"/>
                <a:gd name="T32" fmla="*/ 238 w 366"/>
                <a:gd name="T33" fmla="*/ 561 h 575"/>
                <a:gd name="T34" fmla="*/ 257 w 366"/>
                <a:gd name="T35" fmla="*/ 546 h 575"/>
                <a:gd name="T36" fmla="*/ 256 w 366"/>
                <a:gd name="T37" fmla="*/ 481 h 575"/>
                <a:gd name="T38" fmla="*/ 247 w 366"/>
                <a:gd name="T39" fmla="*/ 127 h 575"/>
                <a:gd name="T40" fmla="*/ 260 w 366"/>
                <a:gd name="T41" fmla="*/ 124 h 575"/>
                <a:gd name="T42" fmla="*/ 335 w 366"/>
                <a:gd name="T43" fmla="*/ 273 h 575"/>
                <a:gd name="T44" fmla="*/ 350 w 366"/>
                <a:gd name="T45" fmla="*/ 258 h 575"/>
                <a:gd name="T46" fmla="*/ 347 w 366"/>
                <a:gd name="T47" fmla="*/ 251 h 575"/>
                <a:gd name="T48" fmla="*/ 279 w 366"/>
                <a:gd name="T49" fmla="*/ 50 h 575"/>
                <a:gd name="T50" fmla="*/ 88 w 366"/>
                <a:gd name="T51" fmla="*/ 50 h 575"/>
                <a:gd name="T52" fmla="*/ 19 w 366"/>
                <a:gd name="T53" fmla="*/ 251 h 575"/>
                <a:gd name="T54" fmla="*/ 17 w 366"/>
                <a:gd name="T55" fmla="*/ 258 h 575"/>
                <a:gd name="T56" fmla="*/ 31 w 366"/>
                <a:gd name="T57" fmla="*/ 273 h 575"/>
                <a:gd name="T58" fmla="*/ 107 w 366"/>
                <a:gd name="T59" fmla="*/ 124 h 575"/>
                <a:gd name="T60" fmla="*/ 120 w 366"/>
                <a:gd name="T61" fmla="*/ 127 h 575"/>
                <a:gd name="T62" fmla="*/ 111 w 366"/>
                <a:gd name="T63" fmla="*/ 481 h 575"/>
                <a:gd name="T64" fmla="*/ 110 w 366"/>
                <a:gd name="T65" fmla="*/ 542 h 575"/>
                <a:gd name="T66" fmla="*/ 128 w 366"/>
                <a:gd name="T67" fmla="*/ 561 h 575"/>
                <a:gd name="T68" fmla="*/ 176 w 366"/>
                <a:gd name="T69" fmla="*/ 29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6" h="575">
                  <a:moveTo>
                    <a:pt x="238" y="575"/>
                  </a:moveTo>
                  <a:cubicBezTo>
                    <a:pt x="221" y="575"/>
                    <a:pt x="207" y="562"/>
                    <a:pt x="205" y="547"/>
                  </a:cubicBezTo>
                  <a:cubicBezTo>
                    <a:pt x="183" y="360"/>
                    <a:pt x="183" y="360"/>
                    <a:pt x="183" y="360"/>
                  </a:cubicBezTo>
                  <a:cubicBezTo>
                    <a:pt x="161" y="547"/>
                    <a:pt x="161" y="547"/>
                    <a:pt x="161" y="547"/>
                  </a:cubicBezTo>
                  <a:cubicBezTo>
                    <a:pt x="160" y="562"/>
                    <a:pt x="146" y="575"/>
                    <a:pt x="128" y="575"/>
                  </a:cubicBezTo>
                  <a:cubicBezTo>
                    <a:pt x="111" y="575"/>
                    <a:pt x="97" y="562"/>
                    <a:pt x="95" y="547"/>
                  </a:cubicBezTo>
                  <a:cubicBezTo>
                    <a:pt x="95" y="546"/>
                    <a:pt x="95" y="546"/>
                    <a:pt x="95" y="545"/>
                  </a:cubicBezTo>
                  <a:cubicBezTo>
                    <a:pt x="96" y="536"/>
                    <a:pt x="102" y="307"/>
                    <a:pt x="105" y="161"/>
                  </a:cubicBezTo>
                  <a:cubicBezTo>
                    <a:pt x="55" y="272"/>
                    <a:pt x="55" y="272"/>
                    <a:pt x="55" y="272"/>
                  </a:cubicBezTo>
                  <a:cubicBezTo>
                    <a:pt x="51" y="281"/>
                    <a:pt x="42" y="287"/>
                    <a:pt x="31" y="287"/>
                  </a:cubicBezTo>
                  <a:cubicBezTo>
                    <a:pt x="28" y="287"/>
                    <a:pt x="25" y="286"/>
                    <a:pt x="22" y="285"/>
                  </a:cubicBezTo>
                  <a:cubicBezTo>
                    <a:pt x="8" y="280"/>
                    <a:pt x="0" y="267"/>
                    <a:pt x="4" y="254"/>
                  </a:cubicBezTo>
                  <a:cubicBezTo>
                    <a:pt x="4" y="254"/>
                    <a:pt x="4" y="254"/>
                    <a:pt x="4" y="253"/>
                  </a:cubicBezTo>
                  <a:cubicBezTo>
                    <a:pt x="5" y="252"/>
                    <a:pt x="8" y="241"/>
                    <a:pt x="12" y="228"/>
                  </a:cubicBezTo>
                  <a:cubicBezTo>
                    <a:pt x="30" y="174"/>
                    <a:pt x="66" y="63"/>
                    <a:pt x="75" y="44"/>
                  </a:cubicBezTo>
                  <a:cubicBezTo>
                    <a:pt x="90" y="13"/>
                    <a:pt x="122" y="0"/>
                    <a:pt x="183" y="0"/>
                  </a:cubicBezTo>
                  <a:cubicBezTo>
                    <a:pt x="244" y="0"/>
                    <a:pt x="277" y="13"/>
                    <a:pt x="292" y="44"/>
                  </a:cubicBezTo>
                  <a:cubicBezTo>
                    <a:pt x="301" y="63"/>
                    <a:pt x="337" y="175"/>
                    <a:pt x="354" y="228"/>
                  </a:cubicBezTo>
                  <a:cubicBezTo>
                    <a:pt x="359" y="241"/>
                    <a:pt x="362" y="252"/>
                    <a:pt x="363" y="253"/>
                  </a:cubicBezTo>
                  <a:cubicBezTo>
                    <a:pt x="363" y="254"/>
                    <a:pt x="363" y="254"/>
                    <a:pt x="363" y="254"/>
                  </a:cubicBezTo>
                  <a:cubicBezTo>
                    <a:pt x="366" y="267"/>
                    <a:pt x="358" y="280"/>
                    <a:pt x="345" y="285"/>
                  </a:cubicBezTo>
                  <a:cubicBezTo>
                    <a:pt x="342" y="286"/>
                    <a:pt x="339" y="287"/>
                    <a:pt x="335" y="287"/>
                  </a:cubicBezTo>
                  <a:cubicBezTo>
                    <a:pt x="325" y="287"/>
                    <a:pt x="316" y="281"/>
                    <a:pt x="312" y="272"/>
                  </a:cubicBezTo>
                  <a:cubicBezTo>
                    <a:pt x="262" y="161"/>
                    <a:pt x="262" y="161"/>
                    <a:pt x="262" y="161"/>
                  </a:cubicBezTo>
                  <a:cubicBezTo>
                    <a:pt x="265" y="307"/>
                    <a:pt x="271" y="536"/>
                    <a:pt x="271" y="545"/>
                  </a:cubicBezTo>
                  <a:cubicBezTo>
                    <a:pt x="271" y="546"/>
                    <a:pt x="271" y="546"/>
                    <a:pt x="271" y="547"/>
                  </a:cubicBezTo>
                  <a:cubicBezTo>
                    <a:pt x="270" y="562"/>
                    <a:pt x="256" y="575"/>
                    <a:pt x="238" y="575"/>
                  </a:cubicBezTo>
                  <a:cubicBezTo>
                    <a:pt x="238" y="575"/>
                    <a:pt x="238" y="575"/>
                    <a:pt x="238" y="575"/>
                  </a:cubicBezTo>
                  <a:close/>
                  <a:moveTo>
                    <a:pt x="183" y="293"/>
                  </a:moveTo>
                  <a:cubicBezTo>
                    <a:pt x="187" y="293"/>
                    <a:pt x="190" y="296"/>
                    <a:pt x="190" y="299"/>
                  </a:cubicBezTo>
                  <a:cubicBezTo>
                    <a:pt x="219" y="545"/>
                    <a:pt x="219" y="545"/>
                    <a:pt x="219" y="545"/>
                  </a:cubicBezTo>
                  <a:cubicBezTo>
                    <a:pt x="220" y="554"/>
                    <a:pt x="228" y="561"/>
                    <a:pt x="238" y="561"/>
                  </a:cubicBezTo>
                  <a:cubicBezTo>
                    <a:pt x="238" y="568"/>
                    <a:pt x="238" y="568"/>
                    <a:pt x="238" y="568"/>
                  </a:cubicBezTo>
                  <a:cubicBezTo>
                    <a:pt x="238" y="561"/>
                    <a:pt x="238" y="561"/>
                    <a:pt x="238" y="561"/>
                  </a:cubicBezTo>
                  <a:cubicBezTo>
                    <a:pt x="248" y="561"/>
                    <a:pt x="257" y="554"/>
                    <a:pt x="257" y="546"/>
                  </a:cubicBezTo>
                  <a:cubicBezTo>
                    <a:pt x="257" y="546"/>
                    <a:pt x="257" y="546"/>
                    <a:pt x="257" y="546"/>
                  </a:cubicBezTo>
                  <a:cubicBezTo>
                    <a:pt x="257" y="542"/>
                    <a:pt x="257" y="537"/>
                    <a:pt x="257" y="528"/>
                  </a:cubicBezTo>
                  <a:cubicBezTo>
                    <a:pt x="256" y="517"/>
                    <a:pt x="256" y="500"/>
                    <a:pt x="256" y="481"/>
                  </a:cubicBezTo>
                  <a:cubicBezTo>
                    <a:pt x="255" y="441"/>
                    <a:pt x="253" y="389"/>
                    <a:pt x="252" y="337"/>
                  </a:cubicBezTo>
                  <a:cubicBezTo>
                    <a:pt x="249" y="232"/>
                    <a:pt x="247" y="127"/>
                    <a:pt x="247" y="127"/>
                  </a:cubicBezTo>
                  <a:cubicBezTo>
                    <a:pt x="247" y="124"/>
                    <a:pt x="249" y="121"/>
                    <a:pt x="252" y="120"/>
                  </a:cubicBezTo>
                  <a:cubicBezTo>
                    <a:pt x="255" y="120"/>
                    <a:pt x="259" y="121"/>
                    <a:pt x="260" y="124"/>
                  </a:cubicBezTo>
                  <a:cubicBezTo>
                    <a:pt x="325" y="266"/>
                    <a:pt x="325" y="266"/>
                    <a:pt x="325" y="266"/>
                  </a:cubicBezTo>
                  <a:cubicBezTo>
                    <a:pt x="326" y="270"/>
                    <a:pt x="330" y="273"/>
                    <a:pt x="335" y="273"/>
                  </a:cubicBezTo>
                  <a:cubicBezTo>
                    <a:pt x="337" y="273"/>
                    <a:pt x="339" y="272"/>
                    <a:pt x="340" y="272"/>
                  </a:cubicBezTo>
                  <a:cubicBezTo>
                    <a:pt x="347" y="270"/>
                    <a:pt x="351" y="263"/>
                    <a:pt x="350" y="258"/>
                  </a:cubicBezTo>
                  <a:cubicBezTo>
                    <a:pt x="350" y="258"/>
                    <a:pt x="350" y="258"/>
                    <a:pt x="350" y="258"/>
                  </a:cubicBezTo>
                  <a:cubicBezTo>
                    <a:pt x="349" y="256"/>
                    <a:pt x="348" y="254"/>
                    <a:pt x="347" y="251"/>
                  </a:cubicBezTo>
                  <a:cubicBezTo>
                    <a:pt x="346" y="247"/>
                    <a:pt x="344" y="240"/>
                    <a:pt x="341" y="232"/>
                  </a:cubicBezTo>
                  <a:cubicBezTo>
                    <a:pt x="325" y="183"/>
                    <a:pt x="288" y="69"/>
                    <a:pt x="279" y="50"/>
                  </a:cubicBezTo>
                  <a:cubicBezTo>
                    <a:pt x="270" y="32"/>
                    <a:pt x="252" y="14"/>
                    <a:pt x="183" y="14"/>
                  </a:cubicBezTo>
                  <a:cubicBezTo>
                    <a:pt x="115" y="14"/>
                    <a:pt x="96" y="32"/>
                    <a:pt x="88" y="50"/>
                  </a:cubicBezTo>
                  <a:cubicBezTo>
                    <a:pt x="79" y="69"/>
                    <a:pt x="42" y="183"/>
                    <a:pt x="26" y="232"/>
                  </a:cubicBezTo>
                  <a:cubicBezTo>
                    <a:pt x="23" y="240"/>
                    <a:pt x="21" y="247"/>
                    <a:pt x="19" y="251"/>
                  </a:cubicBezTo>
                  <a:cubicBezTo>
                    <a:pt x="19" y="254"/>
                    <a:pt x="18" y="256"/>
                    <a:pt x="17" y="258"/>
                  </a:cubicBezTo>
                  <a:cubicBezTo>
                    <a:pt x="17" y="258"/>
                    <a:pt x="17" y="258"/>
                    <a:pt x="17" y="258"/>
                  </a:cubicBezTo>
                  <a:cubicBezTo>
                    <a:pt x="16" y="263"/>
                    <a:pt x="20" y="270"/>
                    <a:pt x="26" y="272"/>
                  </a:cubicBezTo>
                  <a:cubicBezTo>
                    <a:pt x="28" y="272"/>
                    <a:pt x="30" y="273"/>
                    <a:pt x="31" y="273"/>
                  </a:cubicBezTo>
                  <a:cubicBezTo>
                    <a:pt x="36" y="273"/>
                    <a:pt x="41" y="270"/>
                    <a:pt x="42" y="266"/>
                  </a:cubicBezTo>
                  <a:cubicBezTo>
                    <a:pt x="107" y="124"/>
                    <a:pt x="107" y="124"/>
                    <a:pt x="107" y="124"/>
                  </a:cubicBezTo>
                  <a:cubicBezTo>
                    <a:pt x="108" y="121"/>
                    <a:pt x="111" y="120"/>
                    <a:pt x="115" y="120"/>
                  </a:cubicBezTo>
                  <a:cubicBezTo>
                    <a:pt x="118" y="121"/>
                    <a:pt x="120" y="124"/>
                    <a:pt x="120" y="127"/>
                  </a:cubicBezTo>
                  <a:cubicBezTo>
                    <a:pt x="120" y="127"/>
                    <a:pt x="117" y="232"/>
                    <a:pt x="115" y="337"/>
                  </a:cubicBezTo>
                  <a:cubicBezTo>
                    <a:pt x="114" y="389"/>
                    <a:pt x="112" y="442"/>
                    <a:pt x="111" y="481"/>
                  </a:cubicBezTo>
                  <a:cubicBezTo>
                    <a:pt x="111" y="500"/>
                    <a:pt x="110" y="517"/>
                    <a:pt x="110" y="528"/>
                  </a:cubicBezTo>
                  <a:cubicBezTo>
                    <a:pt x="110" y="534"/>
                    <a:pt x="110" y="539"/>
                    <a:pt x="110" y="542"/>
                  </a:cubicBezTo>
                  <a:cubicBezTo>
                    <a:pt x="109" y="543"/>
                    <a:pt x="109" y="544"/>
                    <a:pt x="109" y="546"/>
                  </a:cubicBezTo>
                  <a:cubicBezTo>
                    <a:pt x="110" y="554"/>
                    <a:pt x="118" y="561"/>
                    <a:pt x="128" y="561"/>
                  </a:cubicBezTo>
                  <a:cubicBezTo>
                    <a:pt x="138" y="561"/>
                    <a:pt x="147" y="554"/>
                    <a:pt x="147" y="546"/>
                  </a:cubicBezTo>
                  <a:cubicBezTo>
                    <a:pt x="176" y="299"/>
                    <a:pt x="176" y="299"/>
                    <a:pt x="176" y="299"/>
                  </a:cubicBezTo>
                  <a:cubicBezTo>
                    <a:pt x="177" y="296"/>
                    <a:pt x="180" y="293"/>
                    <a:pt x="183" y="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grpSp>
      <p:grpSp>
        <p:nvGrpSpPr>
          <p:cNvPr id="58" name="Group 4">
            <a:extLst>
              <a:ext uri="{FF2B5EF4-FFF2-40B4-BE49-F238E27FC236}">
                <a16:creationId xmlns="" xmlns:a16="http://schemas.microsoft.com/office/drawing/2014/main" id="{FF2E5B8B-4983-4AA0-A5E7-E6F1185C8282}"/>
              </a:ext>
            </a:extLst>
          </p:cNvPr>
          <p:cNvGrpSpPr>
            <a:grpSpLocks noChangeAspect="1"/>
          </p:cNvGrpSpPr>
          <p:nvPr/>
        </p:nvGrpSpPr>
        <p:grpSpPr bwMode="auto">
          <a:xfrm>
            <a:off x="3794715" y="2052004"/>
            <a:ext cx="418080" cy="829921"/>
            <a:chOff x="1506" y="3505"/>
            <a:chExt cx="871" cy="1729"/>
          </a:xfrm>
          <a:solidFill>
            <a:schemeClr val="tx2"/>
          </a:solidFill>
        </p:grpSpPr>
        <p:sp>
          <p:nvSpPr>
            <p:cNvPr id="59" name="Freeform 5">
              <a:extLst>
                <a:ext uri="{FF2B5EF4-FFF2-40B4-BE49-F238E27FC236}">
                  <a16:creationId xmlns="" xmlns:a16="http://schemas.microsoft.com/office/drawing/2014/main" id="{C81578E0-EB4E-44EE-9D85-5D013433A144}"/>
                </a:ext>
              </a:extLst>
            </p:cNvPr>
            <p:cNvSpPr>
              <a:spLocks noEditPoints="1"/>
            </p:cNvSpPr>
            <p:nvPr/>
          </p:nvSpPr>
          <p:spPr bwMode="auto">
            <a:xfrm>
              <a:off x="1777" y="3505"/>
              <a:ext cx="329" cy="325"/>
            </a:xfrm>
            <a:custGeom>
              <a:avLst/>
              <a:gdLst>
                <a:gd name="T0" fmla="*/ 69 w 138"/>
                <a:gd name="T1" fmla="*/ 137 h 137"/>
                <a:gd name="T2" fmla="*/ 0 w 138"/>
                <a:gd name="T3" fmla="*/ 68 h 137"/>
                <a:gd name="T4" fmla="*/ 69 w 138"/>
                <a:gd name="T5" fmla="*/ 0 h 137"/>
                <a:gd name="T6" fmla="*/ 138 w 138"/>
                <a:gd name="T7" fmla="*/ 68 h 137"/>
                <a:gd name="T8" fmla="*/ 69 w 138"/>
                <a:gd name="T9" fmla="*/ 137 h 137"/>
                <a:gd name="T10" fmla="*/ 69 w 138"/>
                <a:gd name="T11" fmla="*/ 14 h 137"/>
                <a:gd name="T12" fmla="*/ 14 w 138"/>
                <a:gd name="T13" fmla="*/ 68 h 137"/>
                <a:gd name="T14" fmla="*/ 69 w 138"/>
                <a:gd name="T15" fmla="*/ 123 h 137"/>
                <a:gd name="T16" fmla="*/ 124 w 138"/>
                <a:gd name="T17" fmla="*/ 68 h 137"/>
                <a:gd name="T18" fmla="*/ 69 w 138"/>
                <a:gd name="T19" fmla="*/ 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7">
                  <a:moveTo>
                    <a:pt x="69" y="137"/>
                  </a:moveTo>
                  <a:cubicBezTo>
                    <a:pt x="31" y="137"/>
                    <a:pt x="0" y="106"/>
                    <a:pt x="0" y="68"/>
                  </a:cubicBezTo>
                  <a:cubicBezTo>
                    <a:pt x="0" y="30"/>
                    <a:pt x="31" y="0"/>
                    <a:pt x="69" y="0"/>
                  </a:cubicBezTo>
                  <a:cubicBezTo>
                    <a:pt x="107" y="0"/>
                    <a:pt x="138" y="30"/>
                    <a:pt x="138" y="68"/>
                  </a:cubicBezTo>
                  <a:cubicBezTo>
                    <a:pt x="138" y="106"/>
                    <a:pt x="107" y="137"/>
                    <a:pt x="69" y="137"/>
                  </a:cubicBezTo>
                  <a:close/>
                  <a:moveTo>
                    <a:pt x="69" y="14"/>
                  </a:moveTo>
                  <a:cubicBezTo>
                    <a:pt x="39" y="14"/>
                    <a:pt x="14" y="38"/>
                    <a:pt x="14" y="68"/>
                  </a:cubicBezTo>
                  <a:cubicBezTo>
                    <a:pt x="14" y="99"/>
                    <a:pt x="39" y="123"/>
                    <a:pt x="69" y="123"/>
                  </a:cubicBezTo>
                  <a:cubicBezTo>
                    <a:pt x="100" y="123"/>
                    <a:pt x="124" y="99"/>
                    <a:pt x="124" y="68"/>
                  </a:cubicBezTo>
                  <a:cubicBezTo>
                    <a:pt x="124" y="38"/>
                    <a:pt x="100" y="14"/>
                    <a:pt x="6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sp>
          <p:nvSpPr>
            <p:cNvPr id="60" name="Freeform 6">
              <a:extLst>
                <a:ext uri="{FF2B5EF4-FFF2-40B4-BE49-F238E27FC236}">
                  <a16:creationId xmlns="" xmlns:a16="http://schemas.microsoft.com/office/drawing/2014/main" id="{0DF53F21-8F3C-4873-87E6-C274F198BBC2}"/>
                </a:ext>
              </a:extLst>
            </p:cNvPr>
            <p:cNvSpPr>
              <a:spLocks noEditPoints="1"/>
            </p:cNvSpPr>
            <p:nvPr/>
          </p:nvSpPr>
          <p:spPr bwMode="auto">
            <a:xfrm>
              <a:off x="1506" y="3870"/>
              <a:ext cx="871" cy="1364"/>
            </a:xfrm>
            <a:custGeom>
              <a:avLst/>
              <a:gdLst>
                <a:gd name="T0" fmla="*/ 205 w 366"/>
                <a:gd name="T1" fmla="*/ 547 h 575"/>
                <a:gd name="T2" fmla="*/ 161 w 366"/>
                <a:gd name="T3" fmla="*/ 547 h 575"/>
                <a:gd name="T4" fmla="*/ 95 w 366"/>
                <a:gd name="T5" fmla="*/ 547 h 575"/>
                <a:gd name="T6" fmla="*/ 105 w 366"/>
                <a:gd name="T7" fmla="*/ 161 h 575"/>
                <a:gd name="T8" fmla="*/ 31 w 366"/>
                <a:gd name="T9" fmla="*/ 287 h 575"/>
                <a:gd name="T10" fmla="*/ 4 w 366"/>
                <a:gd name="T11" fmla="*/ 254 h 575"/>
                <a:gd name="T12" fmla="*/ 12 w 366"/>
                <a:gd name="T13" fmla="*/ 228 h 575"/>
                <a:gd name="T14" fmla="*/ 183 w 366"/>
                <a:gd name="T15" fmla="*/ 0 h 575"/>
                <a:gd name="T16" fmla="*/ 354 w 366"/>
                <a:gd name="T17" fmla="*/ 228 h 575"/>
                <a:gd name="T18" fmla="*/ 363 w 366"/>
                <a:gd name="T19" fmla="*/ 254 h 575"/>
                <a:gd name="T20" fmla="*/ 335 w 366"/>
                <a:gd name="T21" fmla="*/ 287 h 575"/>
                <a:gd name="T22" fmla="*/ 262 w 366"/>
                <a:gd name="T23" fmla="*/ 161 h 575"/>
                <a:gd name="T24" fmla="*/ 271 w 366"/>
                <a:gd name="T25" fmla="*/ 547 h 575"/>
                <a:gd name="T26" fmla="*/ 238 w 366"/>
                <a:gd name="T27" fmla="*/ 575 h 575"/>
                <a:gd name="T28" fmla="*/ 190 w 366"/>
                <a:gd name="T29" fmla="*/ 299 h 575"/>
                <a:gd name="T30" fmla="*/ 238 w 366"/>
                <a:gd name="T31" fmla="*/ 561 h 575"/>
                <a:gd name="T32" fmla="*/ 238 w 366"/>
                <a:gd name="T33" fmla="*/ 561 h 575"/>
                <a:gd name="T34" fmla="*/ 257 w 366"/>
                <a:gd name="T35" fmla="*/ 546 h 575"/>
                <a:gd name="T36" fmla="*/ 256 w 366"/>
                <a:gd name="T37" fmla="*/ 481 h 575"/>
                <a:gd name="T38" fmla="*/ 247 w 366"/>
                <a:gd name="T39" fmla="*/ 127 h 575"/>
                <a:gd name="T40" fmla="*/ 260 w 366"/>
                <a:gd name="T41" fmla="*/ 124 h 575"/>
                <a:gd name="T42" fmla="*/ 335 w 366"/>
                <a:gd name="T43" fmla="*/ 273 h 575"/>
                <a:gd name="T44" fmla="*/ 350 w 366"/>
                <a:gd name="T45" fmla="*/ 258 h 575"/>
                <a:gd name="T46" fmla="*/ 347 w 366"/>
                <a:gd name="T47" fmla="*/ 251 h 575"/>
                <a:gd name="T48" fmla="*/ 279 w 366"/>
                <a:gd name="T49" fmla="*/ 50 h 575"/>
                <a:gd name="T50" fmla="*/ 88 w 366"/>
                <a:gd name="T51" fmla="*/ 50 h 575"/>
                <a:gd name="T52" fmla="*/ 19 w 366"/>
                <a:gd name="T53" fmla="*/ 251 h 575"/>
                <a:gd name="T54" fmla="*/ 17 w 366"/>
                <a:gd name="T55" fmla="*/ 258 h 575"/>
                <a:gd name="T56" fmla="*/ 31 w 366"/>
                <a:gd name="T57" fmla="*/ 273 h 575"/>
                <a:gd name="T58" fmla="*/ 107 w 366"/>
                <a:gd name="T59" fmla="*/ 124 h 575"/>
                <a:gd name="T60" fmla="*/ 120 w 366"/>
                <a:gd name="T61" fmla="*/ 127 h 575"/>
                <a:gd name="T62" fmla="*/ 111 w 366"/>
                <a:gd name="T63" fmla="*/ 481 h 575"/>
                <a:gd name="T64" fmla="*/ 110 w 366"/>
                <a:gd name="T65" fmla="*/ 542 h 575"/>
                <a:gd name="T66" fmla="*/ 128 w 366"/>
                <a:gd name="T67" fmla="*/ 561 h 575"/>
                <a:gd name="T68" fmla="*/ 176 w 366"/>
                <a:gd name="T69" fmla="*/ 29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6" h="575">
                  <a:moveTo>
                    <a:pt x="238" y="575"/>
                  </a:moveTo>
                  <a:cubicBezTo>
                    <a:pt x="221" y="575"/>
                    <a:pt x="207" y="562"/>
                    <a:pt x="205" y="547"/>
                  </a:cubicBezTo>
                  <a:cubicBezTo>
                    <a:pt x="183" y="360"/>
                    <a:pt x="183" y="360"/>
                    <a:pt x="183" y="360"/>
                  </a:cubicBezTo>
                  <a:cubicBezTo>
                    <a:pt x="161" y="547"/>
                    <a:pt x="161" y="547"/>
                    <a:pt x="161" y="547"/>
                  </a:cubicBezTo>
                  <a:cubicBezTo>
                    <a:pt x="160" y="562"/>
                    <a:pt x="146" y="575"/>
                    <a:pt x="128" y="575"/>
                  </a:cubicBezTo>
                  <a:cubicBezTo>
                    <a:pt x="111" y="575"/>
                    <a:pt x="97" y="562"/>
                    <a:pt x="95" y="547"/>
                  </a:cubicBezTo>
                  <a:cubicBezTo>
                    <a:pt x="95" y="546"/>
                    <a:pt x="95" y="546"/>
                    <a:pt x="95" y="545"/>
                  </a:cubicBezTo>
                  <a:cubicBezTo>
                    <a:pt x="96" y="536"/>
                    <a:pt x="102" y="307"/>
                    <a:pt x="105" y="161"/>
                  </a:cubicBezTo>
                  <a:cubicBezTo>
                    <a:pt x="55" y="272"/>
                    <a:pt x="55" y="272"/>
                    <a:pt x="55" y="272"/>
                  </a:cubicBezTo>
                  <a:cubicBezTo>
                    <a:pt x="51" y="281"/>
                    <a:pt x="42" y="287"/>
                    <a:pt x="31" y="287"/>
                  </a:cubicBezTo>
                  <a:cubicBezTo>
                    <a:pt x="28" y="287"/>
                    <a:pt x="25" y="286"/>
                    <a:pt x="22" y="285"/>
                  </a:cubicBezTo>
                  <a:cubicBezTo>
                    <a:pt x="8" y="280"/>
                    <a:pt x="0" y="267"/>
                    <a:pt x="4" y="254"/>
                  </a:cubicBezTo>
                  <a:cubicBezTo>
                    <a:pt x="4" y="254"/>
                    <a:pt x="4" y="254"/>
                    <a:pt x="4" y="253"/>
                  </a:cubicBezTo>
                  <a:cubicBezTo>
                    <a:pt x="5" y="252"/>
                    <a:pt x="8" y="241"/>
                    <a:pt x="12" y="228"/>
                  </a:cubicBezTo>
                  <a:cubicBezTo>
                    <a:pt x="30" y="174"/>
                    <a:pt x="66" y="63"/>
                    <a:pt x="75" y="44"/>
                  </a:cubicBezTo>
                  <a:cubicBezTo>
                    <a:pt x="90" y="13"/>
                    <a:pt x="122" y="0"/>
                    <a:pt x="183" y="0"/>
                  </a:cubicBezTo>
                  <a:cubicBezTo>
                    <a:pt x="244" y="0"/>
                    <a:pt x="277" y="13"/>
                    <a:pt x="292" y="44"/>
                  </a:cubicBezTo>
                  <a:cubicBezTo>
                    <a:pt x="301" y="63"/>
                    <a:pt x="337" y="175"/>
                    <a:pt x="354" y="228"/>
                  </a:cubicBezTo>
                  <a:cubicBezTo>
                    <a:pt x="359" y="241"/>
                    <a:pt x="362" y="252"/>
                    <a:pt x="363" y="253"/>
                  </a:cubicBezTo>
                  <a:cubicBezTo>
                    <a:pt x="363" y="254"/>
                    <a:pt x="363" y="254"/>
                    <a:pt x="363" y="254"/>
                  </a:cubicBezTo>
                  <a:cubicBezTo>
                    <a:pt x="366" y="267"/>
                    <a:pt x="358" y="280"/>
                    <a:pt x="345" y="285"/>
                  </a:cubicBezTo>
                  <a:cubicBezTo>
                    <a:pt x="342" y="286"/>
                    <a:pt x="339" y="287"/>
                    <a:pt x="335" y="287"/>
                  </a:cubicBezTo>
                  <a:cubicBezTo>
                    <a:pt x="325" y="287"/>
                    <a:pt x="316" y="281"/>
                    <a:pt x="312" y="272"/>
                  </a:cubicBezTo>
                  <a:cubicBezTo>
                    <a:pt x="262" y="161"/>
                    <a:pt x="262" y="161"/>
                    <a:pt x="262" y="161"/>
                  </a:cubicBezTo>
                  <a:cubicBezTo>
                    <a:pt x="265" y="307"/>
                    <a:pt x="271" y="536"/>
                    <a:pt x="271" y="545"/>
                  </a:cubicBezTo>
                  <a:cubicBezTo>
                    <a:pt x="271" y="546"/>
                    <a:pt x="271" y="546"/>
                    <a:pt x="271" y="547"/>
                  </a:cubicBezTo>
                  <a:cubicBezTo>
                    <a:pt x="270" y="562"/>
                    <a:pt x="256" y="575"/>
                    <a:pt x="238" y="575"/>
                  </a:cubicBezTo>
                  <a:cubicBezTo>
                    <a:pt x="238" y="575"/>
                    <a:pt x="238" y="575"/>
                    <a:pt x="238" y="575"/>
                  </a:cubicBezTo>
                  <a:close/>
                  <a:moveTo>
                    <a:pt x="183" y="293"/>
                  </a:moveTo>
                  <a:cubicBezTo>
                    <a:pt x="187" y="293"/>
                    <a:pt x="190" y="296"/>
                    <a:pt x="190" y="299"/>
                  </a:cubicBezTo>
                  <a:cubicBezTo>
                    <a:pt x="219" y="545"/>
                    <a:pt x="219" y="545"/>
                    <a:pt x="219" y="545"/>
                  </a:cubicBezTo>
                  <a:cubicBezTo>
                    <a:pt x="220" y="554"/>
                    <a:pt x="228" y="561"/>
                    <a:pt x="238" y="561"/>
                  </a:cubicBezTo>
                  <a:cubicBezTo>
                    <a:pt x="238" y="568"/>
                    <a:pt x="238" y="568"/>
                    <a:pt x="238" y="568"/>
                  </a:cubicBezTo>
                  <a:cubicBezTo>
                    <a:pt x="238" y="561"/>
                    <a:pt x="238" y="561"/>
                    <a:pt x="238" y="561"/>
                  </a:cubicBezTo>
                  <a:cubicBezTo>
                    <a:pt x="248" y="561"/>
                    <a:pt x="257" y="554"/>
                    <a:pt x="257" y="546"/>
                  </a:cubicBezTo>
                  <a:cubicBezTo>
                    <a:pt x="257" y="546"/>
                    <a:pt x="257" y="546"/>
                    <a:pt x="257" y="546"/>
                  </a:cubicBezTo>
                  <a:cubicBezTo>
                    <a:pt x="257" y="542"/>
                    <a:pt x="257" y="537"/>
                    <a:pt x="257" y="528"/>
                  </a:cubicBezTo>
                  <a:cubicBezTo>
                    <a:pt x="256" y="517"/>
                    <a:pt x="256" y="500"/>
                    <a:pt x="256" y="481"/>
                  </a:cubicBezTo>
                  <a:cubicBezTo>
                    <a:pt x="255" y="441"/>
                    <a:pt x="253" y="389"/>
                    <a:pt x="252" y="337"/>
                  </a:cubicBezTo>
                  <a:cubicBezTo>
                    <a:pt x="249" y="232"/>
                    <a:pt x="247" y="127"/>
                    <a:pt x="247" y="127"/>
                  </a:cubicBezTo>
                  <a:cubicBezTo>
                    <a:pt x="247" y="124"/>
                    <a:pt x="249" y="121"/>
                    <a:pt x="252" y="120"/>
                  </a:cubicBezTo>
                  <a:cubicBezTo>
                    <a:pt x="255" y="120"/>
                    <a:pt x="259" y="121"/>
                    <a:pt x="260" y="124"/>
                  </a:cubicBezTo>
                  <a:cubicBezTo>
                    <a:pt x="325" y="266"/>
                    <a:pt x="325" y="266"/>
                    <a:pt x="325" y="266"/>
                  </a:cubicBezTo>
                  <a:cubicBezTo>
                    <a:pt x="326" y="270"/>
                    <a:pt x="330" y="273"/>
                    <a:pt x="335" y="273"/>
                  </a:cubicBezTo>
                  <a:cubicBezTo>
                    <a:pt x="337" y="273"/>
                    <a:pt x="339" y="272"/>
                    <a:pt x="340" y="272"/>
                  </a:cubicBezTo>
                  <a:cubicBezTo>
                    <a:pt x="347" y="270"/>
                    <a:pt x="351" y="263"/>
                    <a:pt x="350" y="258"/>
                  </a:cubicBezTo>
                  <a:cubicBezTo>
                    <a:pt x="350" y="258"/>
                    <a:pt x="350" y="258"/>
                    <a:pt x="350" y="258"/>
                  </a:cubicBezTo>
                  <a:cubicBezTo>
                    <a:pt x="349" y="256"/>
                    <a:pt x="348" y="254"/>
                    <a:pt x="347" y="251"/>
                  </a:cubicBezTo>
                  <a:cubicBezTo>
                    <a:pt x="346" y="247"/>
                    <a:pt x="344" y="240"/>
                    <a:pt x="341" y="232"/>
                  </a:cubicBezTo>
                  <a:cubicBezTo>
                    <a:pt x="325" y="183"/>
                    <a:pt x="288" y="69"/>
                    <a:pt x="279" y="50"/>
                  </a:cubicBezTo>
                  <a:cubicBezTo>
                    <a:pt x="270" y="32"/>
                    <a:pt x="252" y="14"/>
                    <a:pt x="183" y="14"/>
                  </a:cubicBezTo>
                  <a:cubicBezTo>
                    <a:pt x="115" y="14"/>
                    <a:pt x="96" y="32"/>
                    <a:pt x="88" y="50"/>
                  </a:cubicBezTo>
                  <a:cubicBezTo>
                    <a:pt x="79" y="69"/>
                    <a:pt x="42" y="183"/>
                    <a:pt x="26" y="232"/>
                  </a:cubicBezTo>
                  <a:cubicBezTo>
                    <a:pt x="23" y="240"/>
                    <a:pt x="21" y="247"/>
                    <a:pt x="19" y="251"/>
                  </a:cubicBezTo>
                  <a:cubicBezTo>
                    <a:pt x="19" y="254"/>
                    <a:pt x="18" y="256"/>
                    <a:pt x="17" y="258"/>
                  </a:cubicBezTo>
                  <a:cubicBezTo>
                    <a:pt x="17" y="258"/>
                    <a:pt x="17" y="258"/>
                    <a:pt x="17" y="258"/>
                  </a:cubicBezTo>
                  <a:cubicBezTo>
                    <a:pt x="16" y="263"/>
                    <a:pt x="20" y="270"/>
                    <a:pt x="26" y="272"/>
                  </a:cubicBezTo>
                  <a:cubicBezTo>
                    <a:pt x="28" y="272"/>
                    <a:pt x="30" y="273"/>
                    <a:pt x="31" y="273"/>
                  </a:cubicBezTo>
                  <a:cubicBezTo>
                    <a:pt x="36" y="273"/>
                    <a:pt x="41" y="270"/>
                    <a:pt x="42" y="266"/>
                  </a:cubicBezTo>
                  <a:cubicBezTo>
                    <a:pt x="107" y="124"/>
                    <a:pt x="107" y="124"/>
                    <a:pt x="107" y="124"/>
                  </a:cubicBezTo>
                  <a:cubicBezTo>
                    <a:pt x="108" y="121"/>
                    <a:pt x="111" y="120"/>
                    <a:pt x="115" y="120"/>
                  </a:cubicBezTo>
                  <a:cubicBezTo>
                    <a:pt x="118" y="121"/>
                    <a:pt x="120" y="124"/>
                    <a:pt x="120" y="127"/>
                  </a:cubicBezTo>
                  <a:cubicBezTo>
                    <a:pt x="120" y="127"/>
                    <a:pt x="117" y="232"/>
                    <a:pt x="115" y="337"/>
                  </a:cubicBezTo>
                  <a:cubicBezTo>
                    <a:pt x="114" y="389"/>
                    <a:pt x="112" y="442"/>
                    <a:pt x="111" y="481"/>
                  </a:cubicBezTo>
                  <a:cubicBezTo>
                    <a:pt x="111" y="500"/>
                    <a:pt x="110" y="517"/>
                    <a:pt x="110" y="528"/>
                  </a:cubicBezTo>
                  <a:cubicBezTo>
                    <a:pt x="110" y="534"/>
                    <a:pt x="110" y="539"/>
                    <a:pt x="110" y="542"/>
                  </a:cubicBezTo>
                  <a:cubicBezTo>
                    <a:pt x="109" y="543"/>
                    <a:pt x="109" y="544"/>
                    <a:pt x="109" y="546"/>
                  </a:cubicBezTo>
                  <a:cubicBezTo>
                    <a:pt x="110" y="554"/>
                    <a:pt x="118" y="561"/>
                    <a:pt x="128" y="561"/>
                  </a:cubicBezTo>
                  <a:cubicBezTo>
                    <a:pt x="138" y="561"/>
                    <a:pt x="147" y="554"/>
                    <a:pt x="147" y="546"/>
                  </a:cubicBezTo>
                  <a:cubicBezTo>
                    <a:pt x="176" y="299"/>
                    <a:pt x="176" y="299"/>
                    <a:pt x="176" y="299"/>
                  </a:cubicBezTo>
                  <a:cubicBezTo>
                    <a:pt x="177" y="296"/>
                    <a:pt x="180" y="293"/>
                    <a:pt x="183" y="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grpSp>
      <p:grpSp>
        <p:nvGrpSpPr>
          <p:cNvPr id="61" name="Group 4">
            <a:extLst>
              <a:ext uri="{FF2B5EF4-FFF2-40B4-BE49-F238E27FC236}">
                <a16:creationId xmlns="" xmlns:a16="http://schemas.microsoft.com/office/drawing/2014/main" id="{C2F703E9-531C-47F7-909B-5DA5DFE630F2}"/>
              </a:ext>
            </a:extLst>
          </p:cNvPr>
          <p:cNvGrpSpPr>
            <a:grpSpLocks noChangeAspect="1"/>
          </p:cNvGrpSpPr>
          <p:nvPr/>
        </p:nvGrpSpPr>
        <p:grpSpPr bwMode="auto">
          <a:xfrm>
            <a:off x="1713634" y="2052004"/>
            <a:ext cx="418080" cy="829921"/>
            <a:chOff x="1506" y="3505"/>
            <a:chExt cx="871" cy="1729"/>
          </a:xfrm>
          <a:solidFill>
            <a:schemeClr val="accent2"/>
          </a:solidFill>
        </p:grpSpPr>
        <p:sp>
          <p:nvSpPr>
            <p:cNvPr id="62" name="Freeform 5">
              <a:extLst>
                <a:ext uri="{FF2B5EF4-FFF2-40B4-BE49-F238E27FC236}">
                  <a16:creationId xmlns="" xmlns:a16="http://schemas.microsoft.com/office/drawing/2014/main" id="{0BDC17BE-59C8-4A9B-8AC0-A56859B184EA}"/>
                </a:ext>
              </a:extLst>
            </p:cNvPr>
            <p:cNvSpPr>
              <a:spLocks noEditPoints="1"/>
            </p:cNvSpPr>
            <p:nvPr/>
          </p:nvSpPr>
          <p:spPr bwMode="auto">
            <a:xfrm>
              <a:off x="1777" y="3505"/>
              <a:ext cx="329" cy="325"/>
            </a:xfrm>
            <a:custGeom>
              <a:avLst/>
              <a:gdLst>
                <a:gd name="T0" fmla="*/ 69 w 138"/>
                <a:gd name="T1" fmla="*/ 137 h 137"/>
                <a:gd name="T2" fmla="*/ 0 w 138"/>
                <a:gd name="T3" fmla="*/ 68 h 137"/>
                <a:gd name="T4" fmla="*/ 69 w 138"/>
                <a:gd name="T5" fmla="*/ 0 h 137"/>
                <a:gd name="T6" fmla="*/ 138 w 138"/>
                <a:gd name="T7" fmla="*/ 68 h 137"/>
                <a:gd name="T8" fmla="*/ 69 w 138"/>
                <a:gd name="T9" fmla="*/ 137 h 137"/>
                <a:gd name="T10" fmla="*/ 69 w 138"/>
                <a:gd name="T11" fmla="*/ 14 h 137"/>
                <a:gd name="T12" fmla="*/ 14 w 138"/>
                <a:gd name="T13" fmla="*/ 68 h 137"/>
                <a:gd name="T14" fmla="*/ 69 w 138"/>
                <a:gd name="T15" fmla="*/ 123 h 137"/>
                <a:gd name="T16" fmla="*/ 124 w 138"/>
                <a:gd name="T17" fmla="*/ 68 h 137"/>
                <a:gd name="T18" fmla="*/ 69 w 138"/>
                <a:gd name="T19" fmla="*/ 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7">
                  <a:moveTo>
                    <a:pt x="69" y="137"/>
                  </a:moveTo>
                  <a:cubicBezTo>
                    <a:pt x="31" y="137"/>
                    <a:pt x="0" y="106"/>
                    <a:pt x="0" y="68"/>
                  </a:cubicBezTo>
                  <a:cubicBezTo>
                    <a:pt x="0" y="30"/>
                    <a:pt x="31" y="0"/>
                    <a:pt x="69" y="0"/>
                  </a:cubicBezTo>
                  <a:cubicBezTo>
                    <a:pt x="107" y="0"/>
                    <a:pt x="138" y="30"/>
                    <a:pt x="138" y="68"/>
                  </a:cubicBezTo>
                  <a:cubicBezTo>
                    <a:pt x="138" y="106"/>
                    <a:pt x="107" y="137"/>
                    <a:pt x="69" y="137"/>
                  </a:cubicBezTo>
                  <a:close/>
                  <a:moveTo>
                    <a:pt x="69" y="14"/>
                  </a:moveTo>
                  <a:cubicBezTo>
                    <a:pt x="39" y="14"/>
                    <a:pt x="14" y="38"/>
                    <a:pt x="14" y="68"/>
                  </a:cubicBezTo>
                  <a:cubicBezTo>
                    <a:pt x="14" y="99"/>
                    <a:pt x="39" y="123"/>
                    <a:pt x="69" y="123"/>
                  </a:cubicBezTo>
                  <a:cubicBezTo>
                    <a:pt x="100" y="123"/>
                    <a:pt x="124" y="99"/>
                    <a:pt x="124" y="68"/>
                  </a:cubicBezTo>
                  <a:cubicBezTo>
                    <a:pt x="124" y="38"/>
                    <a:pt x="100" y="14"/>
                    <a:pt x="6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sp>
          <p:nvSpPr>
            <p:cNvPr id="63" name="Freeform 6">
              <a:extLst>
                <a:ext uri="{FF2B5EF4-FFF2-40B4-BE49-F238E27FC236}">
                  <a16:creationId xmlns="" xmlns:a16="http://schemas.microsoft.com/office/drawing/2014/main" id="{2BD61CA1-429A-478C-BB27-3BA68F866867}"/>
                </a:ext>
              </a:extLst>
            </p:cNvPr>
            <p:cNvSpPr>
              <a:spLocks noEditPoints="1"/>
            </p:cNvSpPr>
            <p:nvPr/>
          </p:nvSpPr>
          <p:spPr bwMode="auto">
            <a:xfrm>
              <a:off x="1506" y="3870"/>
              <a:ext cx="871" cy="1364"/>
            </a:xfrm>
            <a:custGeom>
              <a:avLst/>
              <a:gdLst>
                <a:gd name="T0" fmla="*/ 205 w 366"/>
                <a:gd name="T1" fmla="*/ 547 h 575"/>
                <a:gd name="T2" fmla="*/ 161 w 366"/>
                <a:gd name="T3" fmla="*/ 547 h 575"/>
                <a:gd name="T4" fmla="*/ 95 w 366"/>
                <a:gd name="T5" fmla="*/ 547 h 575"/>
                <a:gd name="T6" fmla="*/ 105 w 366"/>
                <a:gd name="T7" fmla="*/ 161 h 575"/>
                <a:gd name="T8" fmla="*/ 31 w 366"/>
                <a:gd name="T9" fmla="*/ 287 h 575"/>
                <a:gd name="T10" fmla="*/ 4 w 366"/>
                <a:gd name="T11" fmla="*/ 254 h 575"/>
                <a:gd name="T12" fmla="*/ 12 w 366"/>
                <a:gd name="T13" fmla="*/ 228 h 575"/>
                <a:gd name="T14" fmla="*/ 183 w 366"/>
                <a:gd name="T15" fmla="*/ 0 h 575"/>
                <a:gd name="T16" fmla="*/ 354 w 366"/>
                <a:gd name="T17" fmla="*/ 228 h 575"/>
                <a:gd name="T18" fmla="*/ 363 w 366"/>
                <a:gd name="T19" fmla="*/ 254 h 575"/>
                <a:gd name="T20" fmla="*/ 335 w 366"/>
                <a:gd name="T21" fmla="*/ 287 h 575"/>
                <a:gd name="T22" fmla="*/ 262 w 366"/>
                <a:gd name="T23" fmla="*/ 161 h 575"/>
                <a:gd name="T24" fmla="*/ 271 w 366"/>
                <a:gd name="T25" fmla="*/ 547 h 575"/>
                <a:gd name="T26" fmla="*/ 238 w 366"/>
                <a:gd name="T27" fmla="*/ 575 h 575"/>
                <a:gd name="T28" fmla="*/ 190 w 366"/>
                <a:gd name="T29" fmla="*/ 299 h 575"/>
                <a:gd name="T30" fmla="*/ 238 w 366"/>
                <a:gd name="T31" fmla="*/ 561 h 575"/>
                <a:gd name="T32" fmla="*/ 238 w 366"/>
                <a:gd name="T33" fmla="*/ 561 h 575"/>
                <a:gd name="T34" fmla="*/ 257 w 366"/>
                <a:gd name="T35" fmla="*/ 546 h 575"/>
                <a:gd name="T36" fmla="*/ 256 w 366"/>
                <a:gd name="T37" fmla="*/ 481 h 575"/>
                <a:gd name="T38" fmla="*/ 247 w 366"/>
                <a:gd name="T39" fmla="*/ 127 h 575"/>
                <a:gd name="T40" fmla="*/ 260 w 366"/>
                <a:gd name="T41" fmla="*/ 124 h 575"/>
                <a:gd name="T42" fmla="*/ 335 w 366"/>
                <a:gd name="T43" fmla="*/ 273 h 575"/>
                <a:gd name="T44" fmla="*/ 350 w 366"/>
                <a:gd name="T45" fmla="*/ 258 h 575"/>
                <a:gd name="T46" fmla="*/ 347 w 366"/>
                <a:gd name="T47" fmla="*/ 251 h 575"/>
                <a:gd name="T48" fmla="*/ 279 w 366"/>
                <a:gd name="T49" fmla="*/ 50 h 575"/>
                <a:gd name="T50" fmla="*/ 88 w 366"/>
                <a:gd name="T51" fmla="*/ 50 h 575"/>
                <a:gd name="T52" fmla="*/ 19 w 366"/>
                <a:gd name="T53" fmla="*/ 251 h 575"/>
                <a:gd name="T54" fmla="*/ 17 w 366"/>
                <a:gd name="T55" fmla="*/ 258 h 575"/>
                <a:gd name="T56" fmla="*/ 31 w 366"/>
                <a:gd name="T57" fmla="*/ 273 h 575"/>
                <a:gd name="T58" fmla="*/ 107 w 366"/>
                <a:gd name="T59" fmla="*/ 124 h 575"/>
                <a:gd name="T60" fmla="*/ 120 w 366"/>
                <a:gd name="T61" fmla="*/ 127 h 575"/>
                <a:gd name="T62" fmla="*/ 111 w 366"/>
                <a:gd name="T63" fmla="*/ 481 h 575"/>
                <a:gd name="T64" fmla="*/ 110 w 366"/>
                <a:gd name="T65" fmla="*/ 542 h 575"/>
                <a:gd name="T66" fmla="*/ 128 w 366"/>
                <a:gd name="T67" fmla="*/ 561 h 575"/>
                <a:gd name="T68" fmla="*/ 176 w 366"/>
                <a:gd name="T69" fmla="*/ 29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6" h="575">
                  <a:moveTo>
                    <a:pt x="238" y="575"/>
                  </a:moveTo>
                  <a:cubicBezTo>
                    <a:pt x="221" y="575"/>
                    <a:pt x="207" y="562"/>
                    <a:pt x="205" y="547"/>
                  </a:cubicBezTo>
                  <a:cubicBezTo>
                    <a:pt x="183" y="360"/>
                    <a:pt x="183" y="360"/>
                    <a:pt x="183" y="360"/>
                  </a:cubicBezTo>
                  <a:cubicBezTo>
                    <a:pt x="161" y="547"/>
                    <a:pt x="161" y="547"/>
                    <a:pt x="161" y="547"/>
                  </a:cubicBezTo>
                  <a:cubicBezTo>
                    <a:pt x="160" y="562"/>
                    <a:pt x="146" y="575"/>
                    <a:pt x="128" y="575"/>
                  </a:cubicBezTo>
                  <a:cubicBezTo>
                    <a:pt x="111" y="575"/>
                    <a:pt x="97" y="562"/>
                    <a:pt x="95" y="547"/>
                  </a:cubicBezTo>
                  <a:cubicBezTo>
                    <a:pt x="95" y="546"/>
                    <a:pt x="95" y="546"/>
                    <a:pt x="95" y="545"/>
                  </a:cubicBezTo>
                  <a:cubicBezTo>
                    <a:pt x="96" y="536"/>
                    <a:pt x="102" y="307"/>
                    <a:pt x="105" y="161"/>
                  </a:cubicBezTo>
                  <a:cubicBezTo>
                    <a:pt x="55" y="272"/>
                    <a:pt x="55" y="272"/>
                    <a:pt x="55" y="272"/>
                  </a:cubicBezTo>
                  <a:cubicBezTo>
                    <a:pt x="51" y="281"/>
                    <a:pt x="42" y="287"/>
                    <a:pt x="31" y="287"/>
                  </a:cubicBezTo>
                  <a:cubicBezTo>
                    <a:pt x="28" y="287"/>
                    <a:pt x="25" y="286"/>
                    <a:pt x="22" y="285"/>
                  </a:cubicBezTo>
                  <a:cubicBezTo>
                    <a:pt x="8" y="280"/>
                    <a:pt x="0" y="267"/>
                    <a:pt x="4" y="254"/>
                  </a:cubicBezTo>
                  <a:cubicBezTo>
                    <a:pt x="4" y="254"/>
                    <a:pt x="4" y="254"/>
                    <a:pt x="4" y="253"/>
                  </a:cubicBezTo>
                  <a:cubicBezTo>
                    <a:pt x="5" y="252"/>
                    <a:pt x="8" y="241"/>
                    <a:pt x="12" y="228"/>
                  </a:cubicBezTo>
                  <a:cubicBezTo>
                    <a:pt x="30" y="174"/>
                    <a:pt x="66" y="63"/>
                    <a:pt x="75" y="44"/>
                  </a:cubicBezTo>
                  <a:cubicBezTo>
                    <a:pt x="90" y="13"/>
                    <a:pt x="122" y="0"/>
                    <a:pt x="183" y="0"/>
                  </a:cubicBezTo>
                  <a:cubicBezTo>
                    <a:pt x="244" y="0"/>
                    <a:pt x="277" y="13"/>
                    <a:pt x="292" y="44"/>
                  </a:cubicBezTo>
                  <a:cubicBezTo>
                    <a:pt x="301" y="63"/>
                    <a:pt x="337" y="175"/>
                    <a:pt x="354" y="228"/>
                  </a:cubicBezTo>
                  <a:cubicBezTo>
                    <a:pt x="359" y="241"/>
                    <a:pt x="362" y="252"/>
                    <a:pt x="363" y="253"/>
                  </a:cubicBezTo>
                  <a:cubicBezTo>
                    <a:pt x="363" y="254"/>
                    <a:pt x="363" y="254"/>
                    <a:pt x="363" y="254"/>
                  </a:cubicBezTo>
                  <a:cubicBezTo>
                    <a:pt x="366" y="267"/>
                    <a:pt x="358" y="280"/>
                    <a:pt x="345" y="285"/>
                  </a:cubicBezTo>
                  <a:cubicBezTo>
                    <a:pt x="342" y="286"/>
                    <a:pt x="339" y="287"/>
                    <a:pt x="335" y="287"/>
                  </a:cubicBezTo>
                  <a:cubicBezTo>
                    <a:pt x="325" y="287"/>
                    <a:pt x="316" y="281"/>
                    <a:pt x="312" y="272"/>
                  </a:cubicBezTo>
                  <a:cubicBezTo>
                    <a:pt x="262" y="161"/>
                    <a:pt x="262" y="161"/>
                    <a:pt x="262" y="161"/>
                  </a:cubicBezTo>
                  <a:cubicBezTo>
                    <a:pt x="265" y="307"/>
                    <a:pt x="271" y="536"/>
                    <a:pt x="271" y="545"/>
                  </a:cubicBezTo>
                  <a:cubicBezTo>
                    <a:pt x="271" y="546"/>
                    <a:pt x="271" y="546"/>
                    <a:pt x="271" y="547"/>
                  </a:cubicBezTo>
                  <a:cubicBezTo>
                    <a:pt x="270" y="562"/>
                    <a:pt x="256" y="575"/>
                    <a:pt x="238" y="575"/>
                  </a:cubicBezTo>
                  <a:cubicBezTo>
                    <a:pt x="238" y="575"/>
                    <a:pt x="238" y="575"/>
                    <a:pt x="238" y="575"/>
                  </a:cubicBezTo>
                  <a:close/>
                  <a:moveTo>
                    <a:pt x="183" y="293"/>
                  </a:moveTo>
                  <a:cubicBezTo>
                    <a:pt x="187" y="293"/>
                    <a:pt x="190" y="296"/>
                    <a:pt x="190" y="299"/>
                  </a:cubicBezTo>
                  <a:cubicBezTo>
                    <a:pt x="219" y="545"/>
                    <a:pt x="219" y="545"/>
                    <a:pt x="219" y="545"/>
                  </a:cubicBezTo>
                  <a:cubicBezTo>
                    <a:pt x="220" y="554"/>
                    <a:pt x="228" y="561"/>
                    <a:pt x="238" y="561"/>
                  </a:cubicBezTo>
                  <a:cubicBezTo>
                    <a:pt x="238" y="568"/>
                    <a:pt x="238" y="568"/>
                    <a:pt x="238" y="568"/>
                  </a:cubicBezTo>
                  <a:cubicBezTo>
                    <a:pt x="238" y="561"/>
                    <a:pt x="238" y="561"/>
                    <a:pt x="238" y="561"/>
                  </a:cubicBezTo>
                  <a:cubicBezTo>
                    <a:pt x="248" y="561"/>
                    <a:pt x="257" y="554"/>
                    <a:pt x="257" y="546"/>
                  </a:cubicBezTo>
                  <a:cubicBezTo>
                    <a:pt x="257" y="546"/>
                    <a:pt x="257" y="546"/>
                    <a:pt x="257" y="546"/>
                  </a:cubicBezTo>
                  <a:cubicBezTo>
                    <a:pt x="257" y="542"/>
                    <a:pt x="257" y="537"/>
                    <a:pt x="257" y="528"/>
                  </a:cubicBezTo>
                  <a:cubicBezTo>
                    <a:pt x="256" y="517"/>
                    <a:pt x="256" y="500"/>
                    <a:pt x="256" y="481"/>
                  </a:cubicBezTo>
                  <a:cubicBezTo>
                    <a:pt x="255" y="441"/>
                    <a:pt x="253" y="389"/>
                    <a:pt x="252" y="337"/>
                  </a:cubicBezTo>
                  <a:cubicBezTo>
                    <a:pt x="249" y="232"/>
                    <a:pt x="247" y="127"/>
                    <a:pt x="247" y="127"/>
                  </a:cubicBezTo>
                  <a:cubicBezTo>
                    <a:pt x="247" y="124"/>
                    <a:pt x="249" y="121"/>
                    <a:pt x="252" y="120"/>
                  </a:cubicBezTo>
                  <a:cubicBezTo>
                    <a:pt x="255" y="120"/>
                    <a:pt x="259" y="121"/>
                    <a:pt x="260" y="124"/>
                  </a:cubicBezTo>
                  <a:cubicBezTo>
                    <a:pt x="325" y="266"/>
                    <a:pt x="325" y="266"/>
                    <a:pt x="325" y="266"/>
                  </a:cubicBezTo>
                  <a:cubicBezTo>
                    <a:pt x="326" y="270"/>
                    <a:pt x="330" y="273"/>
                    <a:pt x="335" y="273"/>
                  </a:cubicBezTo>
                  <a:cubicBezTo>
                    <a:pt x="337" y="273"/>
                    <a:pt x="339" y="272"/>
                    <a:pt x="340" y="272"/>
                  </a:cubicBezTo>
                  <a:cubicBezTo>
                    <a:pt x="347" y="270"/>
                    <a:pt x="351" y="263"/>
                    <a:pt x="350" y="258"/>
                  </a:cubicBezTo>
                  <a:cubicBezTo>
                    <a:pt x="350" y="258"/>
                    <a:pt x="350" y="258"/>
                    <a:pt x="350" y="258"/>
                  </a:cubicBezTo>
                  <a:cubicBezTo>
                    <a:pt x="349" y="256"/>
                    <a:pt x="348" y="254"/>
                    <a:pt x="347" y="251"/>
                  </a:cubicBezTo>
                  <a:cubicBezTo>
                    <a:pt x="346" y="247"/>
                    <a:pt x="344" y="240"/>
                    <a:pt x="341" y="232"/>
                  </a:cubicBezTo>
                  <a:cubicBezTo>
                    <a:pt x="325" y="183"/>
                    <a:pt x="288" y="69"/>
                    <a:pt x="279" y="50"/>
                  </a:cubicBezTo>
                  <a:cubicBezTo>
                    <a:pt x="270" y="32"/>
                    <a:pt x="252" y="14"/>
                    <a:pt x="183" y="14"/>
                  </a:cubicBezTo>
                  <a:cubicBezTo>
                    <a:pt x="115" y="14"/>
                    <a:pt x="96" y="32"/>
                    <a:pt x="88" y="50"/>
                  </a:cubicBezTo>
                  <a:cubicBezTo>
                    <a:pt x="79" y="69"/>
                    <a:pt x="42" y="183"/>
                    <a:pt x="26" y="232"/>
                  </a:cubicBezTo>
                  <a:cubicBezTo>
                    <a:pt x="23" y="240"/>
                    <a:pt x="21" y="247"/>
                    <a:pt x="19" y="251"/>
                  </a:cubicBezTo>
                  <a:cubicBezTo>
                    <a:pt x="19" y="254"/>
                    <a:pt x="18" y="256"/>
                    <a:pt x="17" y="258"/>
                  </a:cubicBezTo>
                  <a:cubicBezTo>
                    <a:pt x="17" y="258"/>
                    <a:pt x="17" y="258"/>
                    <a:pt x="17" y="258"/>
                  </a:cubicBezTo>
                  <a:cubicBezTo>
                    <a:pt x="16" y="263"/>
                    <a:pt x="20" y="270"/>
                    <a:pt x="26" y="272"/>
                  </a:cubicBezTo>
                  <a:cubicBezTo>
                    <a:pt x="28" y="272"/>
                    <a:pt x="30" y="273"/>
                    <a:pt x="31" y="273"/>
                  </a:cubicBezTo>
                  <a:cubicBezTo>
                    <a:pt x="36" y="273"/>
                    <a:pt x="41" y="270"/>
                    <a:pt x="42" y="266"/>
                  </a:cubicBezTo>
                  <a:cubicBezTo>
                    <a:pt x="107" y="124"/>
                    <a:pt x="107" y="124"/>
                    <a:pt x="107" y="124"/>
                  </a:cubicBezTo>
                  <a:cubicBezTo>
                    <a:pt x="108" y="121"/>
                    <a:pt x="111" y="120"/>
                    <a:pt x="115" y="120"/>
                  </a:cubicBezTo>
                  <a:cubicBezTo>
                    <a:pt x="118" y="121"/>
                    <a:pt x="120" y="124"/>
                    <a:pt x="120" y="127"/>
                  </a:cubicBezTo>
                  <a:cubicBezTo>
                    <a:pt x="120" y="127"/>
                    <a:pt x="117" y="232"/>
                    <a:pt x="115" y="337"/>
                  </a:cubicBezTo>
                  <a:cubicBezTo>
                    <a:pt x="114" y="389"/>
                    <a:pt x="112" y="442"/>
                    <a:pt x="111" y="481"/>
                  </a:cubicBezTo>
                  <a:cubicBezTo>
                    <a:pt x="111" y="500"/>
                    <a:pt x="110" y="517"/>
                    <a:pt x="110" y="528"/>
                  </a:cubicBezTo>
                  <a:cubicBezTo>
                    <a:pt x="110" y="534"/>
                    <a:pt x="110" y="539"/>
                    <a:pt x="110" y="542"/>
                  </a:cubicBezTo>
                  <a:cubicBezTo>
                    <a:pt x="109" y="543"/>
                    <a:pt x="109" y="544"/>
                    <a:pt x="109" y="546"/>
                  </a:cubicBezTo>
                  <a:cubicBezTo>
                    <a:pt x="110" y="554"/>
                    <a:pt x="118" y="561"/>
                    <a:pt x="128" y="561"/>
                  </a:cubicBezTo>
                  <a:cubicBezTo>
                    <a:pt x="138" y="561"/>
                    <a:pt x="147" y="554"/>
                    <a:pt x="147" y="546"/>
                  </a:cubicBezTo>
                  <a:cubicBezTo>
                    <a:pt x="176" y="299"/>
                    <a:pt x="176" y="299"/>
                    <a:pt x="176" y="299"/>
                  </a:cubicBezTo>
                  <a:cubicBezTo>
                    <a:pt x="177" y="296"/>
                    <a:pt x="180" y="293"/>
                    <a:pt x="183" y="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grpSp>
      <p:sp>
        <p:nvSpPr>
          <p:cNvPr id="64" name="object 2"/>
          <p:cNvSpPr txBox="1">
            <a:spLocks noGrp="1"/>
          </p:cNvSpPr>
          <p:nvPr>
            <p:ph type="title"/>
          </p:nvPr>
        </p:nvSpPr>
        <p:spPr>
          <a:xfrm>
            <a:off x="93643" y="107950"/>
            <a:ext cx="5566779" cy="385979"/>
          </a:xfrm>
          <a:prstGeom prst="rect">
            <a:avLst/>
          </a:prstGeom>
        </p:spPr>
        <p:txBody>
          <a:bodyPr vert="horz" wrap="square" lIns="0" tIns="16486" rIns="0" bIns="0" rtlCol="0" anchor="ctr">
            <a:spAutoFit/>
          </a:bodyPr>
          <a:lstStyle/>
          <a:p>
            <a:pPr marL="12681" algn="just">
              <a:lnSpc>
                <a:spcPct val="100000"/>
              </a:lnSpc>
              <a:spcBef>
                <a:spcPts val="130"/>
              </a:spcBef>
            </a:pPr>
            <a:r>
              <a:rPr lang="fr-FR" sz="1200" dirty="0" smtClean="0"/>
              <a:t>Apprenez à lire des journaux. Voici quelques titres des articles.</a:t>
            </a:r>
            <a:br>
              <a:rPr lang="fr-FR" sz="1200" dirty="0" smtClean="0"/>
            </a:br>
            <a:r>
              <a:rPr lang="fr-FR" sz="1200" dirty="0" smtClean="0"/>
              <a:t>Dites de quoi on parle dans les articles qui ont ces titres:</a:t>
            </a:r>
            <a:endParaRPr sz="1200" dirty="0">
              <a:latin typeface="Arial" pitchFamily="34" charset="0"/>
              <a:cs typeface="Arial" pitchFamily="34" charset="0"/>
            </a:endParaRPr>
          </a:p>
        </p:txBody>
      </p:sp>
    </p:spTree>
    <p:extLst>
      <p:ext uri="{BB962C8B-B14F-4D97-AF65-F5344CB8AC3E}">
        <p14:creationId xmlns:p14="http://schemas.microsoft.com/office/powerpoint/2010/main" val="280189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3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3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nodeType="withEffect">
                                  <p:stCondLst>
                                    <p:cond delay="30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childTnLst>
                          </p:cTn>
                        </p:par>
                        <p:par>
                          <p:cTn id="17" fill="hold">
                            <p:stCondLst>
                              <p:cond delay="800"/>
                            </p:stCondLst>
                            <p:childTnLst>
                              <p:par>
                                <p:cTn id="18" presetID="10"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3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300"/>
                                        <p:tgtEl>
                                          <p:spTgt spid="34"/>
                                        </p:tgtEl>
                                      </p:cBhvr>
                                    </p:animEffect>
                                  </p:childTnLst>
                                </p:cTn>
                              </p:par>
                              <p:par>
                                <p:cTn id="24" presetID="10" presetClass="entr" presetSubtype="0"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par>
                          <p:cTn id="27" fill="hold">
                            <p:stCondLst>
                              <p:cond delay="130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300"/>
                                        <p:tgtEl>
                                          <p:spTgt spid="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300"/>
                                        <p:tgtEl>
                                          <p:spTgt spid="35"/>
                                        </p:tgtEl>
                                      </p:cBhvr>
                                    </p:animEffect>
                                  </p:childTnLst>
                                </p:cTn>
                              </p:par>
                              <p:par>
                                <p:cTn id="34" presetID="10" presetClass="entr" presetSubtype="0"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childTnLst>
                          </p:cTn>
                        </p:par>
                        <p:par>
                          <p:cTn id="37" fill="hold">
                            <p:stCondLst>
                              <p:cond delay="18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3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300"/>
                                        <p:tgtEl>
                                          <p:spTgt spid="37"/>
                                        </p:tgtEl>
                                      </p:cBhvr>
                                    </p:animEffect>
                                  </p:childTnLst>
                                </p:cTn>
                              </p:par>
                              <p:par>
                                <p:cTn id="44" presetID="10" presetClass="entr" presetSubtype="0"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10" presetClass="entr" presetSubtype="0" fill="hold" nodeType="withEffect">
                                  <p:stCondLst>
                                    <p:cond delay="20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300"/>
                                        <p:tgtEl>
                                          <p:spTgt spid="4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300"/>
                                        <p:tgtEl>
                                          <p:spTgt spid="36"/>
                                        </p:tgtEl>
                                      </p:cBhvr>
                                    </p:animEffect>
                                  </p:childTnLst>
                                </p:cTn>
                              </p:par>
                              <p:par>
                                <p:cTn id="57" presetID="10" presetClass="entr" presetSubtype="0" fill="hold"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94">
            <a:extLst>
              <a:ext uri="{FF2B5EF4-FFF2-40B4-BE49-F238E27FC236}">
                <a16:creationId xmlns="" xmlns:a16="http://schemas.microsoft.com/office/drawing/2014/main" id="{F79BDF5F-7F94-45DC-9892-58F5FAFFEFDC}"/>
              </a:ext>
            </a:extLst>
          </p:cNvPr>
          <p:cNvSpPr>
            <a:spLocks noChangeArrowheads="1"/>
          </p:cNvSpPr>
          <p:nvPr/>
        </p:nvSpPr>
        <p:spPr bwMode="auto">
          <a:xfrm>
            <a:off x="2166306" y="2191548"/>
            <a:ext cx="1284923" cy="857256"/>
          </a:xfrm>
          <a:prstGeom prst="ellipse">
            <a:avLst/>
          </a:prstGeom>
          <a:solidFill>
            <a:schemeClr val="accent3"/>
          </a:solidFill>
          <a:ln w="9525">
            <a:noFill/>
            <a:round/>
            <a:headEnd/>
            <a:tailEnd/>
          </a:ln>
        </p:spPr>
        <p:txBody>
          <a:bodyPr vert="horz" wrap="square" lIns="57595" tIns="28797" rIns="57595" bIns="28797" numCol="1" anchor="t" anchorCtr="0" compatLnSpc="1">
            <a:prstTxWarp prst="textNoShape">
              <a:avLst/>
            </a:prstTxWarp>
          </a:bodyPr>
          <a:lstStyle/>
          <a:p>
            <a:endParaRPr lang="en-US" sz="1800">
              <a:solidFill>
                <a:schemeClr val="bg1"/>
              </a:solidFill>
              <a:latin typeface="Arial" panose="020B0604020202020204" pitchFamily="34" charset="0"/>
              <a:cs typeface="Arial" panose="020B0604020202020204" pitchFamily="34" charset="0"/>
            </a:endParaRPr>
          </a:p>
        </p:txBody>
      </p:sp>
      <p:sp>
        <p:nvSpPr>
          <p:cNvPr id="51" name="Заголовок 46"/>
          <p:cNvSpPr>
            <a:spLocks noGrp="1"/>
          </p:cNvSpPr>
          <p:nvPr>
            <p:ph type="title"/>
          </p:nvPr>
        </p:nvSpPr>
        <p:spPr>
          <a:xfrm>
            <a:off x="431960" y="132269"/>
            <a:ext cx="4895533" cy="386260"/>
          </a:xfrm>
        </p:spPr>
        <p:txBody>
          <a:bodyPr>
            <a:normAutofit/>
          </a:bodyPr>
          <a:lstStyle/>
          <a:p>
            <a:r>
              <a:rPr lang="fr-FR" sz="2800" dirty="0" smtClean="0"/>
              <a:t>Activité </a:t>
            </a:r>
            <a:endParaRPr lang="ru-RU" sz="2800" dirty="0"/>
          </a:p>
        </p:txBody>
      </p:sp>
      <p:sp>
        <p:nvSpPr>
          <p:cNvPr id="52" name="Прямоугольник 51"/>
          <p:cNvSpPr/>
          <p:nvPr/>
        </p:nvSpPr>
        <p:spPr>
          <a:xfrm>
            <a:off x="307957" y="742714"/>
            <a:ext cx="4857784" cy="2031325"/>
          </a:xfrm>
          <a:prstGeom prst="rect">
            <a:avLst/>
          </a:prstGeom>
        </p:spPr>
        <p:txBody>
          <a:bodyPr wrap="square">
            <a:spAutoFit/>
          </a:bodyPr>
          <a:lstStyle/>
          <a:p>
            <a:r>
              <a:rPr lang="fr-FR" sz="1400" b="1" dirty="0" smtClean="0">
                <a:solidFill>
                  <a:schemeClr val="bg1"/>
                </a:solidFill>
              </a:rPr>
              <a:t> Groupez les mots qui vont ensemble:</a:t>
            </a:r>
            <a:br>
              <a:rPr lang="fr-FR" sz="1400" b="1" dirty="0" smtClean="0">
                <a:solidFill>
                  <a:schemeClr val="bg1"/>
                </a:solidFill>
              </a:rPr>
            </a:br>
            <a:r>
              <a:rPr lang="fr-FR" sz="1400" dirty="0" smtClean="0">
                <a:solidFill>
                  <a:schemeClr val="bg1"/>
                </a:solidFill>
              </a:rPr>
              <a:t>a) le problème                                               1 équilibré</a:t>
            </a:r>
            <a:br>
              <a:rPr lang="fr-FR" sz="1400" dirty="0" smtClean="0">
                <a:solidFill>
                  <a:schemeClr val="bg1"/>
                </a:solidFill>
              </a:rPr>
            </a:br>
            <a:r>
              <a:rPr lang="fr-FR" sz="1400" dirty="0" smtClean="0">
                <a:solidFill>
                  <a:schemeClr val="bg1"/>
                </a:solidFill>
              </a:rPr>
              <a:t>b) l’épaisseur                                                 2 chimique</a:t>
            </a:r>
            <a:br>
              <a:rPr lang="fr-FR" sz="1400" dirty="0" smtClean="0">
                <a:solidFill>
                  <a:schemeClr val="bg1"/>
                </a:solidFill>
              </a:rPr>
            </a:br>
            <a:r>
              <a:rPr lang="fr-FR" sz="1400" dirty="0" smtClean="0">
                <a:solidFill>
                  <a:schemeClr val="bg1"/>
                </a:solidFill>
              </a:rPr>
              <a:t>c) la profondeur                                             3 aquatique</a:t>
            </a:r>
            <a:br>
              <a:rPr lang="fr-FR" sz="1400" dirty="0" smtClean="0">
                <a:solidFill>
                  <a:schemeClr val="bg1"/>
                </a:solidFill>
              </a:rPr>
            </a:br>
            <a:r>
              <a:rPr lang="fr-FR" sz="1400" dirty="0" smtClean="0">
                <a:solidFill>
                  <a:schemeClr val="bg1"/>
                </a:solidFill>
              </a:rPr>
              <a:t>d) la substance                                              4  écologique</a:t>
            </a:r>
            <a:br>
              <a:rPr lang="fr-FR" sz="1400" dirty="0" smtClean="0">
                <a:solidFill>
                  <a:schemeClr val="bg1"/>
                </a:solidFill>
              </a:rPr>
            </a:br>
            <a:r>
              <a:rPr lang="fr-FR" sz="1400" dirty="0" smtClean="0">
                <a:solidFill>
                  <a:schemeClr val="bg1"/>
                </a:solidFill>
              </a:rPr>
              <a:t>e) la rayonnement                                          5 terrestre</a:t>
            </a:r>
            <a:br>
              <a:rPr lang="fr-FR" sz="1400" dirty="0" smtClean="0">
                <a:solidFill>
                  <a:schemeClr val="bg1"/>
                </a:solidFill>
              </a:rPr>
            </a:br>
            <a:r>
              <a:rPr lang="fr-FR" sz="1400" dirty="0" smtClean="0">
                <a:solidFill>
                  <a:schemeClr val="bg1"/>
                </a:solidFill>
              </a:rPr>
              <a:t>f) la tâche                                                       6 atomique</a:t>
            </a:r>
            <a:br>
              <a:rPr lang="fr-FR" sz="1400" dirty="0" smtClean="0">
                <a:solidFill>
                  <a:schemeClr val="bg1"/>
                </a:solidFill>
              </a:rPr>
            </a:br>
            <a:r>
              <a:rPr lang="fr-FR" sz="1400" dirty="0" smtClean="0">
                <a:solidFill>
                  <a:schemeClr val="bg1"/>
                </a:solidFill>
              </a:rPr>
              <a:t>g) le développement                                      7 principale </a:t>
            </a:r>
            <a:br>
              <a:rPr lang="fr-FR" sz="1400" dirty="0" smtClean="0">
                <a:solidFill>
                  <a:schemeClr val="bg1"/>
                </a:solidFill>
              </a:rPr>
            </a:br>
            <a:endParaRPr lang="ru-RU" sz="1400" dirty="0">
              <a:solidFill>
                <a:schemeClr val="bg1"/>
              </a:solidFill>
            </a:endParaRPr>
          </a:p>
        </p:txBody>
      </p:sp>
      <p:sp>
        <p:nvSpPr>
          <p:cNvPr id="53" name="Freeform 33"/>
          <p:cNvSpPr>
            <a:spLocks noEditPoints="1"/>
          </p:cNvSpPr>
          <p:nvPr/>
        </p:nvSpPr>
        <p:spPr bwMode="auto">
          <a:xfrm>
            <a:off x="2522535" y="2416537"/>
            <a:ext cx="500066" cy="417953"/>
          </a:xfrm>
          <a:custGeom>
            <a:avLst/>
            <a:gdLst>
              <a:gd name="T0" fmla="*/ 169 w 485"/>
              <a:gd name="T1" fmla="*/ 91 h 364"/>
              <a:gd name="T2" fmla="*/ 169 w 485"/>
              <a:gd name="T3" fmla="*/ 81 h 364"/>
              <a:gd name="T4" fmla="*/ 177 w 485"/>
              <a:gd name="T5" fmla="*/ 74 h 364"/>
              <a:gd name="T6" fmla="*/ 123 w 485"/>
              <a:gd name="T7" fmla="*/ 279 h 364"/>
              <a:gd name="T8" fmla="*/ 49 w 485"/>
              <a:gd name="T9" fmla="*/ 232 h 364"/>
              <a:gd name="T10" fmla="*/ 0 w 485"/>
              <a:gd name="T11" fmla="*/ 359 h 364"/>
              <a:gd name="T12" fmla="*/ 190 w 485"/>
              <a:gd name="T13" fmla="*/ 359 h 364"/>
              <a:gd name="T14" fmla="*/ 95 w 485"/>
              <a:gd name="T15" fmla="*/ 181 h 364"/>
              <a:gd name="T16" fmla="*/ 58 w 485"/>
              <a:gd name="T17" fmla="*/ 232 h 364"/>
              <a:gd name="T18" fmla="*/ 56 w 485"/>
              <a:gd name="T19" fmla="*/ 320 h 364"/>
              <a:gd name="T20" fmla="*/ 114 w 485"/>
              <a:gd name="T21" fmla="*/ 286 h 364"/>
              <a:gd name="T22" fmla="*/ 180 w 485"/>
              <a:gd name="T23" fmla="*/ 355 h 364"/>
              <a:gd name="T24" fmla="*/ 246 w 485"/>
              <a:gd name="T25" fmla="*/ 109 h 364"/>
              <a:gd name="T26" fmla="*/ 262 w 485"/>
              <a:gd name="T27" fmla="*/ 92 h 364"/>
              <a:gd name="T28" fmla="*/ 262 w 485"/>
              <a:gd name="T29" fmla="*/ 102 h 364"/>
              <a:gd name="T30" fmla="*/ 316 w 485"/>
              <a:gd name="T31" fmla="*/ 109 h 364"/>
              <a:gd name="T32" fmla="*/ 299 w 485"/>
              <a:gd name="T33" fmla="*/ 126 h 364"/>
              <a:gd name="T34" fmla="*/ 292 w 485"/>
              <a:gd name="T35" fmla="*/ 109 h 364"/>
              <a:gd name="T36" fmla="*/ 299 w 485"/>
              <a:gd name="T37" fmla="*/ 117 h 364"/>
              <a:gd name="T38" fmla="*/ 327 w 485"/>
              <a:gd name="T39" fmla="*/ 215 h 364"/>
              <a:gd name="T40" fmla="*/ 378 w 485"/>
              <a:gd name="T41" fmla="*/ 108 h 364"/>
              <a:gd name="T42" fmla="*/ 203 w 485"/>
              <a:gd name="T43" fmla="*/ 0 h 364"/>
              <a:gd name="T44" fmla="*/ 154 w 485"/>
              <a:gd name="T45" fmla="*/ 183 h 364"/>
              <a:gd name="T46" fmla="*/ 208 w 485"/>
              <a:gd name="T47" fmla="*/ 143 h 364"/>
              <a:gd name="T48" fmla="*/ 321 w 485"/>
              <a:gd name="T49" fmla="*/ 216 h 364"/>
              <a:gd name="T50" fmla="*/ 226 w 485"/>
              <a:gd name="T51" fmla="*/ 130 h 364"/>
              <a:gd name="T52" fmla="*/ 199 w 485"/>
              <a:gd name="T53" fmla="*/ 137 h 364"/>
              <a:gd name="T54" fmla="*/ 180 w 485"/>
              <a:gd name="T55" fmla="*/ 134 h 364"/>
              <a:gd name="T56" fmla="*/ 131 w 485"/>
              <a:gd name="T57" fmla="*/ 71 h 364"/>
              <a:gd name="T58" fmla="*/ 275 w 485"/>
              <a:gd name="T59" fmla="*/ 49 h 364"/>
              <a:gd name="T60" fmla="*/ 314 w 485"/>
              <a:gd name="T61" fmla="*/ 169 h 364"/>
              <a:gd name="T62" fmla="*/ 296 w 485"/>
              <a:gd name="T63" fmla="*/ 173 h 364"/>
              <a:gd name="T64" fmla="*/ 418 w 485"/>
              <a:gd name="T65" fmla="*/ 279 h 364"/>
              <a:gd name="T66" fmla="*/ 343 w 485"/>
              <a:gd name="T67" fmla="*/ 232 h 364"/>
              <a:gd name="T68" fmla="*/ 295 w 485"/>
              <a:gd name="T69" fmla="*/ 359 h 364"/>
              <a:gd name="T70" fmla="*/ 485 w 485"/>
              <a:gd name="T71" fmla="*/ 359 h 364"/>
              <a:gd name="T72" fmla="*/ 390 w 485"/>
              <a:gd name="T73" fmla="*/ 181 h 364"/>
              <a:gd name="T74" fmla="*/ 353 w 485"/>
              <a:gd name="T75" fmla="*/ 232 h 364"/>
              <a:gd name="T76" fmla="*/ 350 w 485"/>
              <a:gd name="T77" fmla="*/ 320 h 364"/>
              <a:gd name="T78" fmla="*/ 409 w 485"/>
              <a:gd name="T79" fmla="*/ 286 h 364"/>
              <a:gd name="T80" fmla="*/ 475 w 485"/>
              <a:gd name="T81" fmla="*/ 355 h 364"/>
              <a:gd name="T82" fmla="*/ 189 w 485"/>
              <a:gd name="T83" fmla="*/ 74 h 364"/>
              <a:gd name="T84" fmla="*/ 206 w 485"/>
              <a:gd name="T85" fmla="*/ 57 h 364"/>
              <a:gd name="T86" fmla="*/ 206 w 485"/>
              <a:gd name="T87" fmla="*/ 66 h 364"/>
              <a:gd name="T88" fmla="*/ 260 w 485"/>
              <a:gd name="T89" fmla="*/ 74 h 364"/>
              <a:gd name="T90" fmla="*/ 243 w 485"/>
              <a:gd name="T91" fmla="*/ 91 h 364"/>
              <a:gd name="T92" fmla="*/ 236 w 485"/>
              <a:gd name="T93" fmla="*/ 74 h 364"/>
              <a:gd name="T94" fmla="*/ 243 w 485"/>
              <a:gd name="T95" fmla="*/ 81 h 364"/>
              <a:gd name="T96" fmla="*/ 336 w 485"/>
              <a:gd name="T97" fmla="*/ 92 h 364"/>
              <a:gd name="T98" fmla="*/ 336 w 485"/>
              <a:gd name="T99" fmla="*/ 102 h 364"/>
              <a:gd name="T100" fmla="*/ 329 w 485"/>
              <a:gd name="T101" fmla="*/ 10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5" h="364">
                <a:moveTo>
                  <a:pt x="169" y="57"/>
                </a:moveTo>
                <a:cubicBezTo>
                  <a:pt x="160" y="57"/>
                  <a:pt x="153" y="65"/>
                  <a:pt x="153" y="74"/>
                </a:cubicBezTo>
                <a:cubicBezTo>
                  <a:pt x="153" y="83"/>
                  <a:pt x="160" y="91"/>
                  <a:pt x="169" y="91"/>
                </a:cubicBezTo>
                <a:cubicBezTo>
                  <a:pt x="179" y="91"/>
                  <a:pt x="186" y="83"/>
                  <a:pt x="186" y="74"/>
                </a:cubicBezTo>
                <a:cubicBezTo>
                  <a:pt x="186" y="65"/>
                  <a:pt x="179" y="57"/>
                  <a:pt x="169" y="57"/>
                </a:cubicBezTo>
                <a:close/>
                <a:moveTo>
                  <a:pt x="169" y="81"/>
                </a:moveTo>
                <a:cubicBezTo>
                  <a:pt x="165" y="81"/>
                  <a:pt x="162" y="78"/>
                  <a:pt x="162" y="74"/>
                </a:cubicBezTo>
                <a:cubicBezTo>
                  <a:pt x="162" y="70"/>
                  <a:pt x="165" y="66"/>
                  <a:pt x="169" y="66"/>
                </a:cubicBezTo>
                <a:cubicBezTo>
                  <a:pt x="173" y="66"/>
                  <a:pt x="177" y="70"/>
                  <a:pt x="177" y="74"/>
                </a:cubicBezTo>
                <a:cubicBezTo>
                  <a:pt x="177" y="78"/>
                  <a:pt x="173" y="81"/>
                  <a:pt x="169" y="81"/>
                </a:cubicBezTo>
                <a:close/>
                <a:moveTo>
                  <a:pt x="138" y="312"/>
                </a:moveTo>
                <a:cubicBezTo>
                  <a:pt x="127" y="309"/>
                  <a:pt x="124" y="290"/>
                  <a:pt x="123" y="279"/>
                </a:cubicBezTo>
                <a:cubicBezTo>
                  <a:pt x="134" y="267"/>
                  <a:pt x="141" y="250"/>
                  <a:pt x="141" y="232"/>
                </a:cubicBezTo>
                <a:cubicBezTo>
                  <a:pt x="141" y="195"/>
                  <a:pt x="123" y="171"/>
                  <a:pt x="95" y="171"/>
                </a:cubicBezTo>
                <a:cubicBezTo>
                  <a:pt x="66" y="171"/>
                  <a:pt x="49" y="195"/>
                  <a:pt x="49" y="232"/>
                </a:cubicBezTo>
                <a:cubicBezTo>
                  <a:pt x="49" y="251"/>
                  <a:pt x="56" y="268"/>
                  <a:pt x="67" y="279"/>
                </a:cubicBezTo>
                <a:cubicBezTo>
                  <a:pt x="67" y="293"/>
                  <a:pt x="62" y="308"/>
                  <a:pt x="53" y="311"/>
                </a:cubicBezTo>
                <a:cubicBezTo>
                  <a:pt x="9" y="320"/>
                  <a:pt x="0" y="342"/>
                  <a:pt x="0" y="359"/>
                </a:cubicBezTo>
                <a:cubicBezTo>
                  <a:pt x="0" y="362"/>
                  <a:pt x="2" y="364"/>
                  <a:pt x="4" y="364"/>
                </a:cubicBezTo>
                <a:cubicBezTo>
                  <a:pt x="185" y="364"/>
                  <a:pt x="185" y="364"/>
                  <a:pt x="185" y="364"/>
                </a:cubicBezTo>
                <a:cubicBezTo>
                  <a:pt x="188" y="364"/>
                  <a:pt x="190" y="362"/>
                  <a:pt x="190" y="359"/>
                </a:cubicBezTo>
                <a:cubicBezTo>
                  <a:pt x="190" y="343"/>
                  <a:pt x="181" y="321"/>
                  <a:pt x="138" y="312"/>
                </a:cubicBezTo>
                <a:close/>
                <a:moveTo>
                  <a:pt x="58" y="232"/>
                </a:moveTo>
                <a:cubicBezTo>
                  <a:pt x="58" y="185"/>
                  <a:pt x="86" y="181"/>
                  <a:pt x="95" y="181"/>
                </a:cubicBezTo>
                <a:cubicBezTo>
                  <a:pt x="104" y="181"/>
                  <a:pt x="132" y="185"/>
                  <a:pt x="132" y="232"/>
                </a:cubicBezTo>
                <a:cubicBezTo>
                  <a:pt x="132" y="261"/>
                  <a:pt x="112" y="283"/>
                  <a:pt x="95" y="283"/>
                </a:cubicBezTo>
                <a:cubicBezTo>
                  <a:pt x="77" y="283"/>
                  <a:pt x="58" y="261"/>
                  <a:pt x="58" y="232"/>
                </a:cubicBezTo>
                <a:close/>
                <a:moveTo>
                  <a:pt x="9" y="355"/>
                </a:moveTo>
                <a:cubicBezTo>
                  <a:pt x="12" y="338"/>
                  <a:pt x="27" y="326"/>
                  <a:pt x="55" y="320"/>
                </a:cubicBezTo>
                <a:cubicBezTo>
                  <a:pt x="55" y="320"/>
                  <a:pt x="55" y="320"/>
                  <a:pt x="56" y="320"/>
                </a:cubicBezTo>
                <a:cubicBezTo>
                  <a:pt x="68" y="316"/>
                  <a:pt x="74" y="301"/>
                  <a:pt x="76" y="286"/>
                </a:cubicBezTo>
                <a:cubicBezTo>
                  <a:pt x="82" y="290"/>
                  <a:pt x="88" y="292"/>
                  <a:pt x="95" y="292"/>
                </a:cubicBezTo>
                <a:cubicBezTo>
                  <a:pt x="102" y="292"/>
                  <a:pt x="108" y="290"/>
                  <a:pt x="114" y="286"/>
                </a:cubicBezTo>
                <a:cubicBezTo>
                  <a:pt x="116" y="302"/>
                  <a:pt x="122" y="317"/>
                  <a:pt x="136" y="321"/>
                </a:cubicBezTo>
                <a:cubicBezTo>
                  <a:pt x="136" y="321"/>
                  <a:pt x="136" y="321"/>
                  <a:pt x="136" y="321"/>
                </a:cubicBezTo>
                <a:cubicBezTo>
                  <a:pt x="163" y="326"/>
                  <a:pt x="178" y="338"/>
                  <a:pt x="180" y="355"/>
                </a:cubicBezTo>
                <a:lnTo>
                  <a:pt x="9" y="355"/>
                </a:lnTo>
                <a:close/>
                <a:moveTo>
                  <a:pt x="262" y="92"/>
                </a:moveTo>
                <a:cubicBezTo>
                  <a:pt x="253" y="92"/>
                  <a:pt x="246" y="100"/>
                  <a:pt x="246" y="109"/>
                </a:cubicBezTo>
                <a:cubicBezTo>
                  <a:pt x="246" y="118"/>
                  <a:pt x="253" y="126"/>
                  <a:pt x="262" y="126"/>
                </a:cubicBezTo>
                <a:cubicBezTo>
                  <a:pt x="272" y="126"/>
                  <a:pt x="279" y="118"/>
                  <a:pt x="279" y="109"/>
                </a:cubicBezTo>
                <a:cubicBezTo>
                  <a:pt x="279" y="100"/>
                  <a:pt x="272" y="92"/>
                  <a:pt x="262" y="92"/>
                </a:cubicBezTo>
                <a:close/>
                <a:moveTo>
                  <a:pt x="262" y="117"/>
                </a:moveTo>
                <a:cubicBezTo>
                  <a:pt x="258" y="117"/>
                  <a:pt x="255" y="113"/>
                  <a:pt x="255" y="109"/>
                </a:cubicBezTo>
                <a:cubicBezTo>
                  <a:pt x="255" y="105"/>
                  <a:pt x="258" y="102"/>
                  <a:pt x="262" y="102"/>
                </a:cubicBezTo>
                <a:cubicBezTo>
                  <a:pt x="267" y="102"/>
                  <a:pt x="270" y="105"/>
                  <a:pt x="270" y="109"/>
                </a:cubicBezTo>
                <a:cubicBezTo>
                  <a:pt x="270" y="113"/>
                  <a:pt x="267" y="117"/>
                  <a:pt x="262" y="117"/>
                </a:cubicBezTo>
                <a:close/>
                <a:moveTo>
                  <a:pt x="316" y="109"/>
                </a:moveTo>
                <a:cubicBezTo>
                  <a:pt x="316" y="100"/>
                  <a:pt x="308" y="92"/>
                  <a:pt x="299" y="92"/>
                </a:cubicBezTo>
                <a:cubicBezTo>
                  <a:pt x="290" y="92"/>
                  <a:pt x="282" y="100"/>
                  <a:pt x="282" y="109"/>
                </a:cubicBezTo>
                <a:cubicBezTo>
                  <a:pt x="282" y="118"/>
                  <a:pt x="290" y="126"/>
                  <a:pt x="299" y="126"/>
                </a:cubicBezTo>
                <a:cubicBezTo>
                  <a:pt x="308" y="126"/>
                  <a:pt x="316" y="118"/>
                  <a:pt x="316" y="109"/>
                </a:cubicBezTo>
                <a:close/>
                <a:moveTo>
                  <a:pt x="299" y="117"/>
                </a:moveTo>
                <a:cubicBezTo>
                  <a:pt x="295" y="117"/>
                  <a:pt x="292" y="113"/>
                  <a:pt x="292" y="109"/>
                </a:cubicBezTo>
                <a:cubicBezTo>
                  <a:pt x="292" y="105"/>
                  <a:pt x="295" y="102"/>
                  <a:pt x="299" y="102"/>
                </a:cubicBezTo>
                <a:cubicBezTo>
                  <a:pt x="303" y="102"/>
                  <a:pt x="307" y="105"/>
                  <a:pt x="307" y="109"/>
                </a:cubicBezTo>
                <a:cubicBezTo>
                  <a:pt x="307" y="113"/>
                  <a:pt x="303" y="117"/>
                  <a:pt x="299" y="117"/>
                </a:cubicBezTo>
                <a:close/>
                <a:moveTo>
                  <a:pt x="321" y="216"/>
                </a:moveTo>
                <a:cubicBezTo>
                  <a:pt x="322" y="216"/>
                  <a:pt x="323" y="216"/>
                  <a:pt x="324" y="216"/>
                </a:cubicBezTo>
                <a:cubicBezTo>
                  <a:pt x="325" y="216"/>
                  <a:pt x="326" y="216"/>
                  <a:pt x="327" y="215"/>
                </a:cubicBezTo>
                <a:cubicBezTo>
                  <a:pt x="328" y="214"/>
                  <a:pt x="329" y="212"/>
                  <a:pt x="328" y="210"/>
                </a:cubicBezTo>
                <a:cubicBezTo>
                  <a:pt x="328" y="210"/>
                  <a:pt x="321" y="195"/>
                  <a:pt x="320" y="177"/>
                </a:cubicBezTo>
                <a:cubicBezTo>
                  <a:pt x="354" y="168"/>
                  <a:pt x="378" y="140"/>
                  <a:pt x="378" y="108"/>
                </a:cubicBezTo>
                <a:cubicBezTo>
                  <a:pt x="378" y="69"/>
                  <a:pt x="341" y="37"/>
                  <a:pt x="296" y="37"/>
                </a:cubicBezTo>
                <a:cubicBezTo>
                  <a:pt x="289" y="37"/>
                  <a:pt x="283" y="37"/>
                  <a:pt x="276" y="39"/>
                </a:cubicBezTo>
                <a:cubicBezTo>
                  <a:pt x="262" y="15"/>
                  <a:pt x="234" y="0"/>
                  <a:pt x="203" y="0"/>
                </a:cubicBezTo>
                <a:cubicBezTo>
                  <a:pt x="158" y="0"/>
                  <a:pt x="122" y="32"/>
                  <a:pt x="122" y="71"/>
                </a:cubicBezTo>
                <a:cubicBezTo>
                  <a:pt x="122" y="100"/>
                  <a:pt x="141" y="125"/>
                  <a:pt x="171" y="137"/>
                </a:cubicBezTo>
                <a:cubicBezTo>
                  <a:pt x="169" y="163"/>
                  <a:pt x="154" y="183"/>
                  <a:pt x="154" y="183"/>
                </a:cubicBezTo>
                <a:cubicBezTo>
                  <a:pt x="152" y="185"/>
                  <a:pt x="152" y="188"/>
                  <a:pt x="154" y="189"/>
                </a:cubicBezTo>
                <a:cubicBezTo>
                  <a:pt x="155" y="191"/>
                  <a:pt x="157" y="191"/>
                  <a:pt x="159" y="191"/>
                </a:cubicBezTo>
                <a:cubicBezTo>
                  <a:pt x="184" y="179"/>
                  <a:pt x="200" y="164"/>
                  <a:pt x="208" y="143"/>
                </a:cubicBezTo>
                <a:cubicBezTo>
                  <a:pt x="213" y="142"/>
                  <a:pt x="218" y="142"/>
                  <a:pt x="224" y="141"/>
                </a:cubicBezTo>
                <a:cubicBezTo>
                  <a:pt x="236" y="163"/>
                  <a:pt x="261" y="177"/>
                  <a:pt x="289" y="179"/>
                </a:cubicBezTo>
                <a:cubicBezTo>
                  <a:pt x="295" y="193"/>
                  <a:pt x="306" y="205"/>
                  <a:pt x="321" y="216"/>
                </a:cubicBezTo>
                <a:close/>
                <a:moveTo>
                  <a:pt x="292" y="170"/>
                </a:moveTo>
                <a:cubicBezTo>
                  <a:pt x="265" y="169"/>
                  <a:pt x="241" y="155"/>
                  <a:pt x="230" y="133"/>
                </a:cubicBezTo>
                <a:cubicBezTo>
                  <a:pt x="229" y="131"/>
                  <a:pt x="228" y="130"/>
                  <a:pt x="226" y="130"/>
                </a:cubicBezTo>
                <a:cubicBezTo>
                  <a:pt x="226" y="130"/>
                  <a:pt x="225" y="130"/>
                  <a:pt x="225" y="131"/>
                </a:cubicBezTo>
                <a:cubicBezTo>
                  <a:pt x="218" y="132"/>
                  <a:pt x="211" y="133"/>
                  <a:pt x="204" y="133"/>
                </a:cubicBezTo>
                <a:cubicBezTo>
                  <a:pt x="202" y="133"/>
                  <a:pt x="200" y="135"/>
                  <a:pt x="199" y="137"/>
                </a:cubicBezTo>
                <a:cubicBezTo>
                  <a:pt x="199" y="138"/>
                  <a:pt x="199" y="138"/>
                  <a:pt x="199" y="139"/>
                </a:cubicBezTo>
                <a:cubicBezTo>
                  <a:pt x="194" y="154"/>
                  <a:pt x="185" y="165"/>
                  <a:pt x="170" y="175"/>
                </a:cubicBezTo>
                <a:cubicBezTo>
                  <a:pt x="175" y="165"/>
                  <a:pt x="180" y="150"/>
                  <a:pt x="180" y="134"/>
                </a:cubicBezTo>
                <a:cubicBezTo>
                  <a:pt x="180" y="134"/>
                  <a:pt x="180" y="134"/>
                  <a:pt x="180" y="134"/>
                </a:cubicBezTo>
                <a:cubicBezTo>
                  <a:pt x="180" y="132"/>
                  <a:pt x="179" y="130"/>
                  <a:pt x="177" y="129"/>
                </a:cubicBezTo>
                <a:cubicBezTo>
                  <a:pt x="149" y="120"/>
                  <a:pt x="131" y="97"/>
                  <a:pt x="131" y="71"/>
                </a:cubicBezTo>
                <a:cubicBezTo>
                  <a:pt x="131" y="37"/>
                  <a:pt x="164" y="9"/>
                  <a:pt x="203" y="9"/>
                </a:cubicBezTo>
                <a:cubicBezTo>
                  <a:pt x="232" y="9"/>
                  <a:pt x="258" y="24"/>
                  <a:pt x="269" y="47"/>
                </a:cubicBezTo>
                <a:cubicBezTo>
                  <a:pt x="270" y="48"/>
                  <a:pt x="273" y="49"/>
                  <a:pt x="275" y="49"/>
                </a:cubicBezTo>
                <a:cubicBezTo>
                  <a:pt x="282" y="47"/>
                  <a:pt x="289" y="46"/>
                  <a:pt x="296" y="46"/>
                </a:cubicBezTo>
                <a:cubicBezTo>
                  <a:pt x="336" y="46"/>
                  <a:pt x="368" y="74"/>
                  <a:pt x="368" y="108"/>
                </a:cubicBezTo>
                <a:cubicBezTo>
                  <a:pt x="368" y="137"/>
                  <a:pt x="346" y="162"/>
                  <a:pt x="314" y="169"/>
                </a:cubicBezTo>
                <a:cubicBezTo>
                  <a:pt x="312" y="169"/>
                  <a:pt x="310" y="171"/>
                  <a:pt x="310" y="173"/>
                </a:cubicBezTo>
                <a:cubicBezTo>
                  <a:pt x="311" y="183"/>
                  <a:pt x="312" y="191"/>
                  <a:pt x="314" y="198"/>
                </a:cubicBezTo>
                <a:cubicBezTo>
                  <a:pt x="306" y="190"/>
                  <a:pt x="300" y="182"/>
                  <a:pt x="296" y="173"/>
                </a:cubicBezTo>
                <a:cubicBezTo>
                  <a:pt x="296" y="171"/>
                  <a:pt x="294" y="170"/>
                  <a:pt x="292" y="170"/>
                </a:cubicBezTo>
                <a:close/>
                <a:moveTo>
                  <a:pt x="433" y="312"/>
                </a:moveTo>
                <a:cubicBezTo>
                  <a:pt x="422" y="309"/>
                  <a:pt x="418" y="290"/>
                  <a:pt x="418" y="279"/>
                </a:cubicBezTo>
                <a:cubicBezTo>
                  <a:pt x="429" y="267"/>
                  <a:pt x="436" y="250"/>
                  <a:pt x="436" y="232"/>
                </a:cubicBezTo>
                <a:cubicBezTo>
                  <a:pt x="436" y="195"/>
                  <a:pt x="418" y="171"/>
                  <a:pt x="390" y="171"/>
                </a:cubicBezTo>
                <a:cubicBezTo>
                  <a:pt x="361" y="171"/>
                  <a:pt x="343" y="195"/>
                  <a:pt x="343" y="232"/>
                </a:cubicBezTo>
                <a:cubicBezTo>
                  <a:pt x="343" y="251"/>
                  <a:pt x="351" y="268"/>
                  <a:pt x="362" y="279"/>
                </a:cubicBezTo>
                <a:cubicBezTo>
                  <a:pt x="362" y="293"/>
                  <a:pt x="357" y="308"/>
                  <a:pt x="348" y="311"/>
                </a:cubicBezTo>
                <a:cubicBezTo>
                  <a:pt x="304" y="320"/>
                  <a:pt x="295" y="342"/>
                  <a:pt x="295" y="359"/>
                </a:cubicBezTo>
                <a:cubicBezTo>
                  <a:pt x="295" y="362"/>
                  <a:pt x="297" y="364"/>
                  <a:pt x="299" y="364"/>
                </a:cubicBezTo>
                <a:cubicBezTo>
                  <a:pt x="480" y="364"/>
                  <a:pt x="480" y="364"/>
                  <a:pt x="480" y="364"/>
                </a:cubicBezTo>
                <a:cubicBezTo>
                  <a:pt x="483" y="364"/>
                  <a:pt x="485" y="362"/>
                  <a:pt x="485" y="359"/>
                </a:cubicBezTo>
                <a:cubicBezTo>
                  <a:pt x="485" y="343"/>
                  <a:pt x="476" y="321"/>
                  <a:pt x="433" y="312"/>
                </a:cubicBezTo>
                <a:close/>
                <a:moveTo>
                  <a:pt x="353" y="232"/>
                </a:moveTo>
                <a:cubicBezTo>
                  <a:pt x="353" y="185"/>
                  <a:pt x="381" y="181"/>
                  <a:pt x="390" y="181"/>
                </a:cubicBezTo>
                <a:cubicBezTo>
                  <a:pt x="398" y="181"/>
                  <a:pt x="427" y="185"/>
                  <a:pt x="427" y="232"/>
                </a:cubicBezTo>
                <a:cubicBezTo>
                  <a:pt x="427" y="261"/>
                  <a:pt x="407" y="283"/>
                  <a:pt x="390" y="283"/>
                </a:cubicBezTo>
                <a:cubicBezTo>
                  <a:pt x="372" y="283"/>
                  <a:pt x="353" y="261"/>
                  <a:pt x="353" y="232"/>
                </a:cubicBezTo>
                <a:close/>
                <a:moveTo>
                  <a:pt x="304" y="355"/>
                </a:moveTo>
                <a:cubicBezTo>
                  <a:pt x="307" y="338"/>
                  <a:pt x="322" y="326"/>
                  <a:pt x="350" y="320"/>
                </a:cubicBezTo>
                <a:cubicBezTo>
                  <a:pt x="350" y="320"/>
                  <a:pt x="350" y="320"/>
                  <a:pt x="350" y="320"/>
                </a:cubicBezTo>
                <a:cubicBezTo>
                  <a:pt x="363" y="316"/>
                  <a:pt x="369" y="301"/>
                  <a:pt x="371" y="286"/>
                </a:cubicBezTo>
                <a:cubicBezTo>
                  <a:pt x="377" y="290"/>
                  <a:pt x="383" y="292"/>
                  <a:pt x="390" y="292"/>
                </a:cubicBezTo>
                <a:cubicBezTo>
                  <a:pt x="397" y="292"/>
                  <a:pt x="403" y="290"/>
                  <a:pt x="409" y="286"/>
                </a:cubicBezTo>
                <a:cubicBezTo>
                  <a:pt x="411" y="302"/>
                  <a:pt x="417" y="317"/>
                  <a:pt x="431" y="321"/>
                </a:cubicBezTo>
                <a:cubicBezTo>
                  <a:pt x="431" y="321"/>
                  <a:pt x="431" y="321"/>
                  <a:pt x="431" y="321"/>
                </a:cubicBezTo>
                <a:cubicBezTo>
                  <a:pt x="458" y="326"/>
                  <a:pt x="473" y="338"/>
                  <a:pt x="475" y="355"/>
                </a:cubicBezTo>
                <a:lnTo>
                  <a:pt x="304" y="355"/>
                </a:lnTo>
                <a:close/>
                <a:moveTo>
                  <a:pt x="206" y="57"/>
                </a:moveTo>
                <a:cubicBezTo>
                  <a:pt x="197" y="57"/>
                  <a:pt x="189" y="65"/>
                  <a:pt x="189" y="74"/>
                </a:cubicBezTo>
                <a:cubicBezTo>
                  <a:pt x="189" y="83"/>
                  <a:pt x="197" y="91"/>
                  <a:pt x="206" y="91"/>
                </a:cubicBezTo>
                <a:cubicBezTo>
                  <a:pt x="215" y="91"/>
                  <a:pt x="223" y="83"/>
                  <a:pt x="223" y="74"/>
                </a:cubicBezTo>
                <a:cubicBezTo>
                  <a:pt x="223" y="65"/>
                  <a:pt x="215" y="57"/>
                  <a:pt x="206" y="57"/>
                </a:cubicBezTo>
                <a:close/>
                <a:moveTo>
                  <a:pt x="206" y="81"/>
                </a:moveTo>
                <a:cubicBezTo>
                  <a:pt x="202" y="81"/>
                  <a:pt x="199" y="78"/>
                  <a:pt x="199" y="74"/>
                </a:cubicBezTo>
                <a:cubicBezTo>
                  <a:pt x="199" y="70"/>
                  <a:pt x="202" y="66"/>
                  <a:pt x="206" y="66"/>
                </a:cubicBezTo>
                <a:cubicBezTo>
                  <a:pt x="210" y="66"/>
                  <a:pt x="214" y="70"/>
                  <a:pt x="214" y="74"/>
                </a:cubicBezTo>
                <a:cubicBezTo>
                  <a:pt x="214" y="78"/>
                  <a:pt x="210" y="81"/>
                  <a:pt x="206" y="81"/>
                </a:cubicBezTo>
                <a:close/>
                <a:moveTo>
                  <a:pt x="260" y="74"/>
                </a:moveTo>
                <a:cubicBezTo>
                  <a:pt x="260" y="65"/>
                  <a:pt x="252" y="57"/>
                  <a:pt x="243" y="57"/>
                </a:cubicBezTo>
                <a:cubicBezTo>
                  <a:pt x="234" y="57"/>
                  <a:pt x="226" y="65"/>
                  <a:pt x="226" y="74"/>
                </a:cubicBezTo>
                <a:cubicBezTo>
                  <a:pt x="226" y="83"/>
                  <a:pt x="234" y="91"/>
                  <a:pt x="243" y="91"/>
                </a:cubicBezTo>
                <a:cubicBezTo>
                  <a:pt x="252" y="91"/>
                  <a:pt x="260" y="83"/>
                  <a:pt x="260" y="74"/>
                </a:cubicBezTo>
                <a:close/>
                <a:moveTo>
                  <a:pt x="243" y="81"/>
                </a:moveTo>
                <a:cubicBezTo>
                  <a:pt x="239" y="81"/>
                  <a:pt x="236" y="78"/>
                  <a:pt x="236" y="74"/>
                </a:cubicBezTo>
                <a:cubicBezTo>
                  <a:pt x="236" y="70"/>
                  <a:pt x="239" y="66"/>
                  <a:pt x="243" y="66"/>
                </a:cubicBezTo>
                <a:cubicBezTo>
                  <a:pt x="247" y="66"/>
                  <a:pt x="250" y="70"/>
                  <a:pt x="250" y="74"/>
                </a:cubicBezTo>
                <a:cubicBezTo>
                  <a:pt x="250" y="78"/>
                  <a:pt x="247" y="81"/>
                  <a:pt x="243" y="81"/>
                </a:cubicBezTo>
                <a:close/>
                <a:moveTo>
                  <a:pt x="336" y="126"/>
                </a:moveTo>
                <a:cubicBezTo>
                  <a:pt x="345" y="126"/>
                  <a:pt x="353" y="118"/>
                  <a:pt x="353" y="109"/>
                </a:cubicBezTo>
                <a:cubicBezTo>
                  <a:pt x="353" y="100"/>
                  <a:pt x="345" y="92"/>
                  <a:pt x="336" y="92"/>
                </a:cubicBezTo>
                <a:cubicBezTo>
                  <a:pt x="327" y="92"/>
                  <a:pt x="319" y="100"/>
                  <a:pt x="319" y="109"/>
                </a:cubicBezTo>
                <a:cubicBezTo>
                  <a:pt x="319" y="118"/>
                  <a:pt x="327" y="126"/>
                  <a:pt x="336" y="126"/>
                </a:cubicBezTo>
                <a:close/>
                <a:moveTo>
                  <a:pt x="336" y="102"/>
                </a:moveTo>
                <a:cubicBezTo>
                  <a:pt x="340" y="102"/>
                  <a:pt x="343" y="105"/>
                  <a:pt x="343" y="109"/>
                </a:cubicBezTo>
                <a:cubicBezTo>
                  <a:pt x="343" y="113"/>
                  <a:pt x="340" y="117"/>
                  <a:pt x="336" y="117"/>
                </a:cubicBezTo>
                <a:cubicBezTo>
                  <a:pt x="332" y="117"/>
                  <a:pt x="329" y="113"/>
                  <a:pt x="329" y="109"/>
                </a:cubicBezTo>
                <a:cubicBezTo>
                  <a:pt x="329" y="105"/>
                  <a:pt x="332" y="102"/>
                  <a:pt x="336" y="102"/>
                </a:cubicBezTo>
                <a:close/>
              </a:path>
            </a:pathLst>
          </a:custGeom>
          <a:solidFill>
            <a:srgbClr val="0070C0"/>
          </a:solidFill>
          <a:ln>
            <a:solidFill>
              <a:schemeClr val="tx1"/>
            </a:solidFill>
          </a:ln>
        </p:spPr>
        <p:txBody>
          <a:bodyPr vert="horz" wrap="square" lIns="43196" tIns="21598" rIns="43196" bIns="21598" numCol="1" anchor="t" anchorCtr="0" compatLnSpc="1">
            <a:prstTxWarp prst="textNoShape">
              <a:avLst/>
            </a:prstTxWarp>
          </a:bodyPr>
          <a:lstStyle/>
          <a:p>
            <a:pPr defTabSz="575936"/>
            <a:endParaRPr lang="en-US" sz="1400">
              <a:solidFill>
                <a:srgbClr val="FFFFFF"/>
              </a:solidFill>
              <a:latin typeface="Open Sans Light"/>
            </a:endParaRPr>
          </a:p>
        </p:txBody>
      </p:sp>
    </p:spTree>
    <p:extLst>
      <p:ext uri="{BB962C8B-B14F-4D97-AF65-F5344CB8AC3E}">
        <p14:creationId xmlns:p14="http://schemas.microsoft.com/office/powerpoint/2010/main" val="2495434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Заголовок 64"/>
          <p:cNvSpPr>
            <a:spLocks noGrp="1"/>
          </p:cNvSpPr>
          <p:nvPr>
            <p:ph type="title"/>
          </p:nvPr>
        </p:nvSpPr>
        <p:spPr>
          <a:xfrm>
            <a:off x="431960" y="132269"/>
            <a:ext cx="4895533" cy="386260"/>
          </a:xfrm>
        </p:spPr>
        <p:txBody>
          <a:bodyPr>
            <a:normAutofit/>
          </a:bodyPr>
          <a:lstStyle/>
          <a:p>
            <a:r>
              <a:rPr lang="en-US" sz="2800" dirty="0" err="1" smtClean="0"/>
              <a:t>Analyse</a:t>
            </a:r>
            <a:endParaRPr lang="ru-RU" sz="2800" dirty="0"/>
          </a:p>
        </p:txBody>
      </p:sp>
      <p:sp>
        <p:nvSpPr>
          <p:cNvPr id="41" name="Oval 2"/>
          <p:cNvSpPr>
            <a:spLocks noChangeArrowheads="1"/>
          </p:cNvSpPr>
          <p:nvPr/>
        </p:nvSpPr>
        <p:spPr bwMode="auto">
          <a:xfrm>
            <a:off x="2236783" y="1984323"/>
            <a:ext cx="850169" cy="850167"/>
          </a:xfrm>
          <a:prstGeom prst="ellipse">
            <a:avLst/>
          </a:prstGeom>
          <a:solidFill>
            <a:schemeClr val="bg1">
              <a:lumMod val="50000"/>
              <a:alpha val="30000"/>
            </a:schemeClr>
          </a:solidFill>
          <a:ln>
            <a:noFill/>
          </a:ln>
          <a:extLst/>
        </p:spPr>
        <p:txBody>
          <a:bodyPr vert="horz" wrap="square" lIns="57595" tIns="28797" rIns="57595" bIns="28797" numCol="1" anchor="t" anchorCtr="0" compatLnSpc="1">
            <a:prstTxWarp prst="textNoShape">
              <a:avLst/>
            </a:prstTxWarp>
          </a:bodyPr>
          <a:lstStyle/>
          <a:p>
            <a:pPr defTabSz="575936"/>
            <a:endParaRPr lang="en-US" sz="1512">
              <a:solidFill>
                <a:srgbClr val="57565A"/>
              </a:solidFill>
              <a:latin typeface="Open Sans Light"/>
            </a:endParaRPr>
          </a:p>
        </p:txBody>
      </p:sp>
      <p:grpSp>
        <p:nvGrpSpPr>
          <p:cNvPr id="42" name="Group 78"/>
          <p:cNvGrpSpPr/>
          <p:nvPr/>
        </p:nvGrpSpPr>
        <p:grpSpPr>
          <a:xfrm>
            <a:off x="2515500" y="2120110"/>
            <a:ext cx="292787" cy="583649"/>
            <a:chOff x="4337711" y="2227524"/>
            <a:chExt cx="464843" cy="926632"/>
          </a:xfrm>
        </p:grpSpPr>
        <p:sp>
          <p:nvSpPr>
            <p:cNvPr id="43" name="Freeform 3"/>
            <p:cNvSpPr>
              <a:spLocks noEditPoints="1"/>
            </p:cNvSpPr>
            <p:nvPr/>
          </p:nvSpPr>
          <p:spPr bwMode="auto">
            <a:xfrm>
              <a:off x="4482148" y="2227524"/>
              <a:ext cx="174952" cy="174951"/>
            </a:xfrm>
            <a:custGeom>
              <a:avLst/>
              <a:gdLst>
                <a:gd name="T0" fmla="*/ 23 w 46"/>
                <a:gd name="T1" fmla="*/ 46 h 46"/>
                <a:gd name="T2" fmla="*/ 0 w 46"/>
                <a:gd name="T3" fmla="*/ 23 h 46"/>
                <a:gd name="T4" fmla="*/ 23 w 46"/>
                <a:gd name="T5" fmla="*/ 0 h 46"/>
                <a:gd name="T6" fmla="*/ 46 w 46"/>
                <a:gd name="T7" fmla="*/ 23 h 46"/>
                <a:gd name="T8" fmla="*/ 23 w 46"/>
                <a:gd name="T9" fmla="*/ 46 h 46"/>
                <a:gd name="T10" fmla="*/ 23 w 46"/>
                <a:gd name="T11" fmla="*/ 4 h 46"/>
                <a:gd name="T12" fmla="*/ 5 w 46"/>
                <a:gd name="T13" fmla="*/ 23 h 46"/>
                <a:gd name="T14" fmla="*/ 23 w 46"/>
                <a:gd name="T15" fmla="*/ 41 h 46"/>
                <a:gd name="T16" fmla="*/ 41 w 46"/>
                <a:gd name="T17" fmla="*/ 23 h 46"/>
                <a:gd name="T18" fmla="*/ 23 w 46"/>
                <a:gd name="T19"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10" y="46"/>
                    <a:pt x="0" y="35"/>
                    <a:pt x="0" y="23"/>
                  </a:cubicBezTo>
                  <a:cubicBezTo>
                    <a:pt x="0" y="10"/>
                    <a:pt x="10" y="0"/>
                    <a:pt x="23" y="0"/>
                  </a:cubicBezTo>
                  <a:cubicBezTo>
                    <a:pt x="36" y="0"/>
                    <a:pt x="46" y="10"/>
                    <a:pt x="46" y="23"/>
                  </a:cubicBezTo>
                  <a:cubicBezTo>
                    <a:pt x="46" y="35"/>
                    <a:pt x="36" y="46"/>
                    <a:pt x="23" y="46"/>
                  </a:cubicBezTo>
                  <a:close/>
                  <a:moveTo>
                    <a:pt x="23" y="4"/>
                  </a:moveTo>
                  <a:cubicBezTo>
                    <a:pt x="13" y="4"/>
                    <a:pt x="5" y="13"/>
                    <a:pt x="5" y="23"/>
                  </a:cubicBezTo>
                  <a:cubicBezTo>
                    <a:pt x="5" y="33"/>
                    <a:pt x="13" y="41"/>
                    <a:pt x="23" y="41"/>
                  </a:cubicBezTo>
                  <a:cubicBezTo>
                    <a:pt x="33" y="41"/>
                    <a:pt x="41" y="33"/>
                    <a:pt x="41" y="23"/>
                  </a:cubicBezTo>
                  <a:cubicBezTo>
                    <a:pt x="41" y="13"/>
                    <a:pt x="33" y="4"/>
                    <a:pt x="23"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pPr defTabSz="575936"/>
              <a:endParaRPr lang="en-US" sz="1512">
                <a:solidFill>
                  <a:srgbClr val="57565A"/>
                </a:solidFill>
                <a:latin typeface="Open Sans Light"/>
              </a:endParaRPr>
            </a:p>
          </p:txBody>
        </p:sp>
        <p:sp>
          <p:nvSpPr>
            <p:cNvPr id="44" name="Freeform 4"/>
            <p:cNvSpPr>
              <a:spLocks noEditPoints="1"/>
            </p:cNvSpPr>
            <p:nvPr/>
          </p:nvSpPr>
          <p:spPr bwMode="auto">
            <a:xfrm>
              <a:off x="4337711" y="2421802"/>
              <a:ext cx="464843" cy="732354"/>
            </a:xfrm>
            <a:custGeom>
              <a:avLst/>
              <a:gdLst>
                <a:gd name="T0" fmla="*/ 68 w 122"/>
                <a:gd name="T1" fmla="*/ 182 h 192"/>
                <a:gd name="T2" fmla="*/ 54 w 122"/>
                <a:gd name="T3" fmla="*/ 183 h 192"/>
                <a:gd name="T4" fmla="*/ 32 w 122"/>
                <a:gd name="T5" fmla="*/ 182 h 192"/>
                <a:gd name="T6" fmla="*/ 35 w 122"/>
                <a:gd name="T7" fmla="*/ 54 h 192"/>
                <a:gd name="T8" fmla="*/ 10 w 122"/>
                <a:gd name="T9" fmla="*/ 96 h 192"/>
                <a:gd name="T10" fmla="*/ 1 w 122"/>
                <a:gd name="T11" fmla="*/ 85 h 192"/>
                <a:gd name="T12" fmla="*/ 4 w 122"/>
                <a:gd name="T13" fmla="*/ 76 h 192"/>
                <a:gd name="T14" fmla="*/ 61 w 122"/>
                <a:gd name="T15" fmla="*/ 0 h 192"/>
                <a:gd name="T16" fmla="*/ 118 w 122"/>
                <a:gd name="T17" fmla="*/ 76 h 192"/>
                <a:gd name="T18" fmla="*/ 121 w 122"/>
                <a:gd name="T19" fmla="*/ 85 h 192"/>
                <a:gd name="T20" fmla="*/ 112 w 122"/>
                <a:gd name="T21" fmla="*/ 96 h 192"/>
                <a:gd name="T22" fmla="*/ 87 w 122"/>
                <a:gd name="T23" fmla="*/ 54 h 192"/>
                <a:gd name="T24" fmla="*/ 90 w 122"/>
                <a:gd name="T25" fmla="*/ 182 h 192"/>
                <a:gd name="T26" fmla="*/ 79 w 122"/>
                <a:gd name="T27" fmla="*/ 192 h 192"/>
                <a:gd name="T28" fmla="*/ 63 w 122"/>
                <a:gd name="T29" fmla="*/ 100 h 192"/>
                <a:gd name="T30" fmla="*/ 79 w 122"/>
                <a:gd name="T31" fmla="*/ 187 h 192"/>
                <a:gd name="T32" fmla="*/ 79 w 122"/>
                <a:gd name="T33" fmla="*/ 187 h 192"/>
                <a:gd name="T34" fmla="*/ 86 w 122"/>
                <a:gd name="T35" fmla="*/ 182 h 192"/>
                <a:gd name="T36" fmla="*/ 85 w 122"/>
                <a:gd name="T37" fmla="*/ 160 h 192"/>
                <a:gd name="T38" fmla="*/ 82 w 122"/>
                <a:gd name="T39" fmla="*/ 43 h 192"/>
                <a:gd name="T40" fmla="*/ 87 w 122"/>
                <a:gd name="T41" fmla="*/ 42 h 192"/>
                <a:gd name="T42" fmla="*/ 112 w 122"/>
                <a:gd name="T43" fmla="*/ 91 h 192"/>
                <a:gd name="T44" fmla="*/ 116 w 122"/>
                <a:gd name="T45" fmla="*/ 86 h 192"/>
                <a:gd name="T46" fmla="*/ 116 w 122"/>
                <a:gd name="T47" fmla="*/ 84 h 192"/>
                <a:gd name="T48" fmla="*/ 93 w 122"/>
                <a:gd name="T49" fmla="*/ 17 h 192"/>
                <a:gd name="T50" fmla="*/ 29 w 122"/>
                <a:gd name="T51" fmla="*/ 17 h 192"/>
                <a:gd name="T52" fmla="*/ 6 w 122"/>
                <a:gd name="T53" fmla="*/ 84 h 192"/>
                <a:gd name="T54" fmla="*/ 6 w 122"/>
                <a:gd name="T55" fmla="*/ 86 h 192"/>
                <a:gd name="T56" fmla="*/ 10 w 122"/>
                <a:gd name="T57" fmla="*/ 91 h 192"/>
                <a:gd name="T58" fmla="*/ 35 w 122"/>
                <a:gd name="T59" fmla="*/ 42 h 192"/>
                <a:gd name="T60" fmla="*/ 40 w 122"/>
                <a:gd name="T61" fmla="*/ 43 h 192"/>
                <a:gd name="T62" fmla="*/ 37 w 122"/>
                <a:gd name="T63" fmla="*/ 160 h 192"/>
                <a:gd name="T64" fmla="*/ 36 w 122"/>
                <a:gd name="T65" fmla="*/ 181 h 192"/>
                <a:gd name="T66" fmla="*/ 43 w 122"/>
                <a:gd name="T67" fmla="*/ 187 h 192"/>
                <a:gd name="T68" fmla="*/ 59 w 122"/>
                <a:gd name="T69" fmla="*/ 10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92">
                  <a:moveTo>
                    <a:pt x="79" y="192"/>
                  </a:moveTo>
                  <a:cubicBezTo>
                    <a:pt x="74" y="192"/>
                    <a:pt x="69" y="188"/>
                    <a:pt x="68" y="182"/>
                  </a:cubicBezTo>
                  <a:cubicBezTo>
                    <a:pt x="61" y="120"/>
                    <a:pt x="61" y="120"/>
                    <a:pt x="61" y="120"/>
                  </a:cubicBezTo>
                  <a:cubicBezTo>
                    <a:pt x="54" y="183"/>
                    <a:pt x="54" y="183"/>
                    <a:pt x="54" y="183"/>
                  </a:cubicBezTo>
                  <a:cubicBezTo>
                    <a:pt x="53" y="188"/>
                    <a:pt x="48" y="192"/>
                    <a:pt x="43" y="192"/>
                  </a:cubicBezTo>
                  <a:cubicBezTo>
                    <a:pt x="37" y="192"/>
                    <a:pt x="32" y="188"/>
                    <a:pt x="32" y="182"/>
                  </a:cubicBezTo>
                  <a:cubicBezTo>
                    <a:pt x="32" y="182"/>
                    <a:pt x="32" y="182"/>
                    <a:pt x="32" y="182"/>
                  </a:cubicBezTo>
                  <a:cubicBezTo>
                    <a:pt x="32" y="179"/>
                    <a:pt x="34" y="103"/>
                    <a:pt x="35" y="54"/>
                  </a:cubicBezTo>
                  <a:cubicBezTo>
                    <a:pt x="18" y="91"/>
                    <a:pt x="18" y="91"/>
                    <a:pt x="18" y="91"/>
                  </a:cubicBezTo>
                  <a:cubicBezTo>
                    <a:pt x="17" y="94"/>
                    <a:pt x="14" y="96"/>
                    <a:pt x="10" y="96"/>
                  </a:cubicBezTo>
                  <a:cubicBezTo>
                    <a:pt x="9" y="96"/>
                    <a:pt x="8" y="96"/>
                    <a:pt x="7" y="95"/>
                  </a:cubicBezTo>
                  <a:cubicBezTo>
                    <a:pt x="3" y="94"/>
                    <a:pt x="0" y="89"/>
                    <a:pt x="1" y="85"/>
                  </a:cubicBezTo>
                  <a:cubicBezTo>
                    <a:pt x="1" y="85"/>
                    <a:pt x="1" y="85"/>
                    <a:pt x="1" y="85"/>
                  </a:cubicBezTo>
                  <a:cubicBezTo>
                    <a:pt x="1" y="84"/>
                    <a:pt x="3" y="81"/>
                    <a:pt x="4" y="76"/>
                  </a:cubicBezTo>
                  <a:cubicBezTo>
                    <a:pt x="10" y="58"/>
                    <a:pt x="22" y="21"/>
                    <a:pt x="25" y="15"/>
                  </a:cubicBezTo>
                  <a:cubicBezTo>
                    <a:pt x="30" y="4"/>
                    <a:pt x="41" y="0"/>
                    <a:pt x="61" y="0"/>
                  </a:cubicBezTo>
                  <a:cubicBezTo>
                    <a:pt x="81" y="0"/>
                    <a:pt x="92" y="4"/>
                    <a:pt x="97" y="15"/>
                  </a:cubicBezTo>
                  <a:cubicBezTo>
                    <a:pt x="100" y="21"/>
                    <a:pt x="112" y="58"/>
                    <a:pt x="118" y="76"/>
                  </a:cubicBezTo>
                  <a:cubicBezTo>
                    <a:pt x="119" y="81"/>
                    <a:pt x="121" y="84"/>
                    <a:pt x="121" y="85"/>
                  </a:cubicBezTo>
                  <a:cubicBezTo>
                    <a:pt x="121" y="85"/>
                    <a:pt x="121" y="85"/>
                    <a:pt x="121" y="85"/>
                  </a:cubicBezTo>
                  <a:cubicBezTo>
                    <a:pt x="122" y="89"/>
                    <a:pt x="119" y="94"/>
                    <a:pt x="115" y="95"/>
                  </a:cubicBezTo>
                  <a:cubicBezTo>
                    <a:pt x="114" y="96"/>
                    <a:pt x="113" y="96"/>
                    <a:pt x="112" y="96"/>
                  </a:cubicBezTo>
                  <a:cubicBezTo>
                    <a:pt x="108" y="96"/>
                    <a:pt x="105" y="94"/>
                    <a:pt x="104" y="91"/>
                  </a:cubicBezTo>
                  <a:cubicBezTo>
                    <a:pt x="87" y="54"/>
                    <a:pt x="87" y="54"/>
                    <a:pt x="87" y="54"/>
                  </a:cubicBezTo>
                  <a:cubicBezTo>
                    <a:pt x="88" y="103"/>
                    <a:pt x="90" y="179"/>
                    <a:pt x="90" y="182"/>
                  </a:cubicBezTo>
                  <a:cubicBezTo>
                    <a:pt x="90" y="182"/>
                    <a:pt x="90" y="182"/>
                    <a:pt x="90" y="182"/>
                  </a:cubicBezTo>
                  <a:cubicBezTo>
                    <a:pt x="90" y="188"/>
                    <a:pt x="85" y="192"/>
                    <a:pt x="79" y="192"/>
                  </a:cubicBezTo>
                  <a:cubicBezTo>
                    <a:pt x="79" y="192"/>
                    <a:pt x="79" y="192"/>
                    <a:pt x="79" y="192"/>
                  </a:cubicBezTo>
                  <a:close/>
                  <a:moveTo>
                    <a:pt x="61" y="98"/>
                  </a:moveTo>
                  <a:cubicBezTo>
                    <a:pt x="62" y="98"/>
                    <a:pt x="63" y="99"/>
                    <a:pt x="63" y="100"/>
                  </a:cubicBezTo>
                  <a:cubicBezTo>
                    <a:pt x="73" y="182"/>
                    <a:pt x="73" y="182"/>
                    <a:pt x="73" y="182"/>
                  </a:cubicBezTo>
                  <a:cubicBezTo>
                    <a:pt x="73" y="185"/>
                    <a:pt x="76" y="187"/>
                    <a:pt x="79" y="187"/>
                  </a:cubicBezTo>
                  <a:cubicBezTo>
                    <a:pt x="79" y="189"/>
                    <a:pt x="79" y="189"/>
                    <a:pt x="79" y="189"/>
                  </a:cubicBezTo>
                  <a:cubicBezTo>
                    <a:pt x="79" y="187"/>
                    <a:pt x="79" y="187"/>
                    <a:pt x="79" y="187"/>
                  </a:cubicBezTo>
                  <a:cubicBezTo>
                    <a:pt x="83" y="187"/>
                    <a:pt x="85" y="185"/>
                    <a:pt x="86" y="182"/>
                  </a:cubicBezTo>
                  <a:cubicBezTo>
                    <a:pt x="86" y="182"/>
                    <a:pt x="86" y="182"/>
                    <a:pt x="86" y="182"/>
                  </a:cubicBezTo>
                  <a:cubicBezTo>
                    <a:pt x="86" y="181"/>
                    <a:pt x="86" y="179"/>
                    <a:pt x="85" y="176"/>
                  </a:cubicBezTo>
                  <a:cubicBezTo>
                    <a:pt x="85" y="172"/>
                    <a:pt x="85" y="167"/>
                    <a:pt x="85" y="160"/>
                  </a:cubicBezTo>
                  <a:cubicBezTo>
                    <a:pt x="85" y="147"/>
                    <a:pt x="84" y="130"/>
                    <a:pt x="84" y="112"/>
                  </a:cubicBezTo>
                  <a:cubicBezTo>
                    <a:pt x="83" y="77"/>
                    <a:pt x="82" y="43"/>
                    <a:pt x="82" y="43"/>
                  </a:cubicBezTo>
                  <a:cubicBezTo>
                    <a:pt x="82" y="41"/>
                    <a:pt x="83" y="41"/>
                    <a:pt x="84" y="40"/>
                  </a:cubicBezTo>
                  <a:cubicBezTo>
                    <a:pt x="85" y="40"/>
                    <a:pt x="86" y="41"/>
                    <a:pt x="87" y="42"/>
                  </a:cubicBezTo>
                  <a:cubicBezTo>
                    <a:pt x="108" y="89"/>
                    <a:pt x="108" y="89"/>
                    <a:pt x="108" y="89"/>
                  </a:cubicBezTo>
                  <a:cubicBezTo>
                    <a:pt x="109" y="90"/>
                    <a:pt x="110" y="91"/>
                    <a:pt x="112" y="91"/>
                  </a:cubicBezTo>
                  <a:cubicBezTo>
                    <a:pt x="112" y="91"/>
                    <a:pt x="113" y="91"/>
                    <a:pt x="113" y="91"/>
                  </a:cubicBezTo>
                  <a:cubicBezTo>
                    <a:pt x="115" y="90"/>
                    <a:pt x="117" y="88"/>
                    <a:pt x="116" y="86"/>
                  </a:cubicBezTo>
                  <a:cubicBezTo>
                    <a:pt x="116" y="86"/>
                    <a:pt x="116" y="86"/>
                    <a:pt x="116" y="86"/>
                  </a:cubicBezTo>
                  <a:cubicBezTo>
                    <a:pt x="116" y="86"/>
                    <a:pt x="116" y="85"/>
                    <a:pt x="116" y="84"/>
                  </a:cubicBezTo>
                  <a:cubicBezTo>
                    <a:pt x="115" y="82"/>
                    <a:pt x="114" y="80"/>
                    <a:pt x="114" y="78"/>
                  </a:cubicBezTo>
                  <a:cubicBezTo>
                    <a:pt x="108" y="61"/>
                    <a:pt x="96" y="23"/>
                    <a:pt x="93" y="17"/>
                  </a:cubicBezTo>
                  <a:cubicBezTo>
                    <a:pt x="90" y="11"/>
                    <a:pt x="84" y="5"/>
                    <a:pt x="61" y="5"/>
                  </a:cubicBezTo>
                  <a:cubicBezTo>
                    <a:pt x="38" y="5"/>
                    <a:pt x="32" y="11"/>
                    <a:pt x="29" y="17"/>
                  </a:cubicBezTo>
                  <a:cubicBezTo>
                    <a:pt x="26" y="23"/>
                    <a:pt x="14" y="61"/>
                    <a:pt x="8" y="78"/>
                  </a:cubicBezTo>
                  <a:cubicBezTo>
                    <a:pt x="8" y="80"/>
                    <a:pt x="7" y="82"/>
                    <a:pt x="6" y="84"/>
                  </a:cubicBezTo>
                  <a:cubicBezTo>
                    <a:pt x="6" y="85"/>
                    <a:pt x="6" y="86"/>
                    <a:pt x="6" y="86"/>
                  </a:cubicBezTo>
                  <a:cubicBezTo>
                    <a:pt x="6" y="86"/>
                    <a:pt x="6" y="86"/>
                    <a:pt x="6" y="86"/>
                  </a:cubicBezTo>
                  <a:cubicBezTo>
                    <a:pt x="5" y="88"/>
                    <a:pt x="6" y="90"/>
                    <a:pt x="9" y="91"/>
                  </a:cubicBezTo>
                  <a:cubicBezTo>
                    <a:pt x="9" y="91"/>
                    <a:pt x="10" y="91"/>
                    <a:pt x="10" y="91"/>
                  </a:cubicBezTo>
                  <a:cubicBezTo>
                    <a:pt x="12" y="91"/>
                    <a:pt x="13" y="90"/>
                    <a:pt x="14" y="89"/>
                  </a:cubicBezTo>
                  <a:cubicBezTo>
                    <a:pt x="35" y="42"/>
                    <a:pt x="35" y="42"/>
                    <a:pt x="35" y="42"/>
                  </a:cubicBezTo>
                  <a:cubicBezTo>
                    <a:pt x="36" y="41"/>
                    <a:pt x="37" y="40"/>
                    <a:pt x="38" y="40"/>
                  </a:cubicBezTo>
                  <a:cubicBezTo>
                    <a:pt x="39" y="41"/>
                    <a:pt x="40" y="41"/>
                    <a:pt x="40" y="43"/>
                  </a:cubicBezTo>
                  <a:cubicBezTo>
                    <a:pt x="40" y="43"/>
                    <a:pt x="39" y="78"/>
                    <a:pt x="38" y="112"/>
                  </a:cubicBezTo>
                  <a:cubicBezTo>
                    <a:pt x="38" y="130"/>
                    <a:pt x="37" y="147"/>
                    <a:pt x="37" y="160"/>
                  </a:cubicBezTo>
                  <a:cubicBezTo>
                    <a:pt x="37" y="167"/>
                    <a:pt x="37" y="172"/>
                    <a:pt x="36" y="176"/>
                  </a:cubicBezTo>
                  <a:cubicBezTo>
                    <a:pt x="36" y="178"/>
                    <a:pt x="36" y="180"/>
                    <a:pt x="36" y="181"/>
                  </a:cubicBezTo>
                  <a:cubicBezTo>
                    <a:pt x="36" y="181"/>
                    <a:pt x="36" y="182"/>
                    <a:pt x="36" y="182"/>
                  </a:cubicBezTo>
                  <a:cubicBezTo>
                    <a:pt x="36" y="185"/>
                    <a:pt x="39" y="187"/>
                    <a:pt x="43" y="187"/>
                  </a:cubicBezTo>
                  <a:cubicBezTo>
                    <a:pt x="46" y="187"/>
                    <a:pt x="49" y="185"/>
                    <a:pt x="49" y="182"/>
                  </a:cubicBezTo>
                  <a:cubicBezTo>
                    <a:pt x="59" y="100"/>
                    <a:pt x="59" y="100"/>
                    <a:pt x="59" y="100"/>
                  </a:cubicBezTo>
                  <a:cubicBezTo>
                    <a:pt x="59" y="99"/>
                    <a:pt x="60" y="98"/>
                    <a:pt x="61" y="9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pPr defTabSz="575936"/>
              <a:endParaRPr lang="en-US" sz="1512">
                <a:solidFill>
                  <a:srgbClr val="57565A"/>
                </a:solidFill>
                <a:latin typeface="Open Sans Light"/>
              </a:endParaRPr>
            </a:p>
          </p:txBody>
        </p:sp>
      </p:grpSp>
      <p:sp>
        <p:nvSpPr>
          <p:cNvPr id="45" name="Freeform 6">
            <a:extLst>
              <a:ext uri="{FF2B5EF4-FFF2-40B4-BE49-F238E27FC236}">
                <a16:creationId xmlns="" xmlns:a16="http://schemas.microsoft.com/office/drawing/2014/main" id="{99C983BF-A929-4C65-AC7A-4CB2288E9936}"/>
              </a:ext>
            </a:extLst>
          </p:cNvPr>
          <p:cNvSpPr>
            <a:spLocks/>
          </p:cNvSpPr>
          <p:nvPr/>
        </p:nvSpPr>
        <p:spPr bwMode="auto">
          <a:xfrm>
            <a:off x="423663" y="618507"/>
            <a:ext cx="2104267" cy="1702767"/>
          </a:xfrm>
          <a:custGeom>
            <a:avLst/>
            <a:gdLst>
              <a:gd name="T0" fmla="*/ 340 w 423"/>
              <a:gd name="T1" fmla="*/ 339 h 419"/>
              <a:gd name="T2" fmla="*/ 423 w 423"/>
              <a:gd name="T3" fmla="*/ 182 h 419"/>
              <a:gd name="T4" fmla="*/ 210 w 423"/>
              <a:gd name="T5" fmla="*/ 10 h 419"/>
              <a:gd name="T6" fmla="*/ 0 w 423"/>
              <a:gd name="T7" fmla="*/ 197 h 419"/>
              <a:gd name="T8" fmla="*/ 210 w 423"/>
              <a:gd name="T9" fmla="*/ 384 h 419"/>
              <a:gd name="T10" fmla="*/ 262 w 423"/>
              <a:gd name="T11" fmla="*/ 377 h 419"/>
              <a:gd name="T12" fmla="*/ 382 w 423"/>
              <a:gd name="T13" fmla="*/ 419 h 419"/>
              <a:gd name="T14" fmla="*/ 340 w 423"/>
              <a:gd name="T15" fmla="*/ 339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3" h="419">
                <a:moveTo>
                  <a:pt x="340" y="339"/>
                </a:moveTo>
                <a:cubicBezTo>
                  <a:pt x="390" y="300"/>
                  <a:pt x="423" y="242"/>
                  <a:pt x="423" y="182"/>
                </a:cubicBezTo>
                <a:cubicBezTo>
                  <a:pt x="423" y="79"/>
                  <a:pt x="332" y="0"/>
                  <a:pt x="210" y="10"/>
                </a:cubicBezTo>
                <a:cubicBezTo>
                  <a:pt x="95" y="20"/>
                  <a:pt x="0" y="94"/>
                  <a:pt x="0" y="197"/>
                </a:cubicBezTo>
                <a:cubicBezTo>
                  <a:pt x="0" y="300"/>
                  <a:pt x="94" y="384"/>
                  <a:pt x="210" y="384"/>
                </a:cubicBezTo>
                <a:cubicBezTo>
                  <a:pt x="228" y="384"/>
                  <a:pt x="245" y="381"/>
                  <a:pt x="262" y="377"/>
                </a:cubicBezTo>
                <a:cubicBezTo>
                  <a:pt x="291" y="391"/>
                  <a:pt x="337" y="409"/>
                  <a:pt x="382" y="419"/>
                </a:cubicBezTo>
                <a:cubicBezTo>
                  <a:pt x="363" y="400"/>
                  <a:pt x="350" y="370"/>
                  <a:pt x="340" y="339"/>
                </a:cubicBezTo>
                <a:close/>
              </a:path>
            </a:pathLst>
          </a:custGeom>
          <a:gradFill flip="none" rotWithShape="1">
            <a:gsLst>
              <a:gs pos="0">
                <a:schemeClr val="accent1">
                  <a:alpha val="75000"/>
                </a:schemeClr>
              </a:gs>
              <a:gs pos="100000">
                <a:schemeClr val="accent1"/>
              </a:gs>
            </a:gsLst>
            <a:path path="circle">
              <a:fillToRect l="50000" t="50000" r="50000" b="50000"/>
            </a:path>
            <a:tileRect/>
          </a:gradFill>
          <a:ln>
            <a:noFill/>
          </a:ln>
        </p:spPr>
        <p:txBody>
          <a:bodyPr vert="horz" wrap="square" lIns="57595" tIns="28797" rIns="57595" bIns="28797" numCol="1" anchor="t" anchorCtr="0" compatLnSpc="1">
            <a:prstTxWarp prst="textNoShape">
              <a:avLst/>
            </a:prstTxWarp>
          </a:bodyPr>
          <a:lstStyle/>
          <a:p>
            <a:r>
              <a:rPr lang="fr-FR" sz="1100" b="1" dirty="0" smtClean="0"/>
              <a:t>   </a:t>
            </a:r>
          </a:p>
          <a:p>
            <a:endParaRPr lang="fr-FR" sz="1100" b="1" dirty="0" smtClean="0"/>
          </a:p>
          <a:p>
            <a:r>
              <a:rPr lang="fr-FR" sz="1100" b="1" dirty="0" smtClean="0"/>
              <a:t>    A votre tour. Exprimez votre indignation, posez-vous des questions, exclamez vous à ce   problème.</a:t>
            </a:r>
            <a:r>
              <a:rPr lang="fr-FR" sz="1100" dirty="0" smtClean="0"/>
              <a:t> </a:t>
            </a:r>
            <a:br>
              <a:rPr lang="fr-FR" sz="1100" dirty="0" smtClean="0"/>
            </a:br>
            <a:endParaRPr lang="en-US" sz="1100" dirty="0">
              <a:latin typeface="Arial" panose="020B0604020202020204" pitchFamily="34" charset="0"/>
              <a:cs typeface="Arial" panose="020B0604020202020204" pitchFamily="34" charset="0"/>
            </a:endParaRPr>
          </a:p>
        </p:txBody>
      </p:sp>
      <p:sp>
        <p:nvSpPr>
          <p:cNvPr id="46" name="Freeform 6">
            <a:extLst>
              <a:ext uri="{FF2B5EF4-FFF2-40B4-BE49-F238E27FC236}">
                <a16:creationId xmlns="" xmlns:a16="http://schemas.microsoft.com/office/drawing/2014/main" id="{99C983BF-A929-4C65-AC7A-4CB2288E9936}"/>
              </a:ext>
            </a:extLst>
          </p:cNvPr>
          <p:cNvSpPr>
            <a:spLocks/>
          </p:cNvSpPr>
          <p:nvPr/>
        </p:nvSpPr>
        <p:spPr bwMode="auto">
          <a:xfrm flipH="1">
            <a:off x="2879725" y="548474"/>
            <a:ext cx="1690961" cy="1852914"/>
          </a:xfrm>
          <a:custGeom>
            <a:avLst/>
            <a:gdLst>
              <a:gd name="T0" fmla="*/ 340 w 423"/>
              <a:gd name="T1" fmla="*/ 339 h 419"/>
              <a:gd name="T2" fmla="*/ 423 w 423"/>
              <a:gd name="T3" fmla="*/ 182 h 419"/>
              <a:gd name="T4" fmla="*/ 210 w 423"/>
              <a:gd name="T5" fmla="*/ 10 h 419"/>
              <a:gd name="T6" fmla="*/ 0 w 423"/>
              <a:gd name="T7" fmla="*/ 197 h 419"/>
              <a:gd name="T8" fmla="*/ 210 w 423"/>
              <a:gd name="T9" fmla="*/ 384 h 419"/>
              <a:gd name="T10" fmla="*/ 262 w 423"/>
              <a:gd name="T11" fmla="*/ 377 h 419"/>
              <a:gd name="T12" fmla="*/ 382 w 423"/>
              <a:gd name="T13" fmla="*/ 419 h 419"/>
              <a:gd name="T14" fmla="*/ 340 w 423"/>
              <a:gd name="T15" fmla="*/ 339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3" h="419">
                <a:moveTo>
                  <a:pt x="340" y="339"/>
                </a:moveTo>
                <a:cubicBezTo>
                  <a:pt x="390" y="300"/>
                  <a:pt x="423" y="242"/>
                  <a:pt x="423" y="182"/>
                </a:cubicBezTo>
                <a:cubicBezTo>
                  <a:pt x="423" y="79"/>
                  <a:pt x="332" y="0"/>
                  <a:pt x="210" y="10"/>
                </a:cubicBezTo>
                <a:cubicBezTo>
                  <a:pt x="95" y="20"/>
                  <a:pt x="0" y="94"/>
                  <a:pt x="0" y="197"/>
                </a:cubicBezTo>
                <a:cubicBezTo>
                  <a:pt x="0" y="300"/>
                  <a:pt x="94" y="384"/>
                  <a:pt x="210" y="384"/>
                </a:cubicBezTo>
                <a:cubicBezTo>
                  <a:pt x="228" y="384"/>
                  <a:pt x="245" y="381"/>
                  <a:pt x="262" y="377"/>
                </a:cubicBezTo>
                <a:cubicBezTo>
                  <a:pt x="291" y="391"/>
                  <a:pt x="337" y="409"/>
                  <a:pt x="382" y="419"/>
                </a:cubicBezTo>
                <a:cubicBezTo>
                  <a:pt x="363" y="400"/>
                  <a:pt x="350" y="370"/>
                  <a:pt x="340" y="339"/>
                </a:cubicBezTo>
                <a:close/>
              </a:path>
            </a:pathLst>
          </a:custGeom>
          <a:gradFill flip="none" rotWithShape="1">
            <a:gsLst>
              <a:gs pos="0">
                <a:schemeClr val="accent1">
                  <a:alpha val="75000"/>
                </a:schemeClr>
              </a:gs>
              <a:gs pos="100000">
                <a:schemeClr val="accent1"/>
              </a:gs>
            </a:gsLst>
            <a:path path="circle">
              <a:fillToRect l="50000" t="50000" r="50000" b="50000"/>
            </a:path>
            <a:tileRect/>
          </a:gradFill>
          <a:ln>
            <a:noFill/>
          </a:ln>
        </p:spPr>
        <p:txBody>
          <a:bodyPr vert="horz" wrap="square" lIns="57595" tIns="28797" rIns="57595" bIns="28797" numCol="1" anchor="t" anchorCtr="0" compatLnSpc="1">
            <a:prstTxWarp prst="textNoShape">
              <a:avLst/>
            </a:prstTxWarp>
          </a:bodyPr>
          <a:lstStyle/>
          <a:p>
            <a:r>
              <a:rPr lang="fr-FR" sz="1050" b="1" dirty="0" smtClean="0"/>
              <a:t> </a:t>
            </a:r>
          </a:p>
          <a:p>
            <a:r>
              <a:rPr lang="fr-FR" sz="1050" b="1" dirty="0" smtClean="0"/>
              <a:t>  </a:t>
            </a:r>
          </a:p>
          <a:p>
            <a:r>
              <a:rPr lang="fr-FR" sz="1050" b="1" dirty="0" smtClean="0"/>
              <a:t>     Relevez les temps   </a:t>
            </a:r>
          </a:p>
          <a:p>
            <a:r>
              <a:rPr lang="fr-FR" sz="1050" b="1" dirty="0" smtClean="0"/>
              <a:t>       utilisés dans les transcriptions et dites </a:t>
            </a:r>
          </a:p>
          <a:p>
            <a:r>
              <a:rPr lang="fr-FR" sz="1050" b="1" dirty="0" smtClean="0"/>
              <a:t>    ce qu’ils expriment.</a:t>
            </a:r>
            <a:r>
              <a:rPr lang="fr-FR" sz="1050" dirty="0" smtClean="0"/>
              <a:t> </a:t>
            </a:r>
            <a:br>
              <a:rPr lang="fr-FR" sz="1050" dirty="0" smtClean="0"/>
            </a:b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218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3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3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Заголовок 76"/>
          <p:cNvSpPr>
            <a:spLocks noGrp="1"/>
          </p:cNvSpPr>
          <p:nvPr>
            <p:ph type="title"/>
          </p:nvPr>
        </p:nvSpPr>
        <p:spPr>
          <a:xfrm>
            <a:off x="431960" y="132269"/>
            <a:ext cx="4895533" cy="386260"/>
          </a:xfrm>
        </p:spPr>
        <p:txBody>
          <a:bodyPr>
            <a:noAutofit/>
          </a:bodyPr>
          <a:lstStyle/>
          <a:p>
            <a:r>
              <a:rPr lang="en-US" sz="3600" dirty="0" err="1" smtClean="0"/>
              <a:t>Exercice</a:t>
            </a:r>
            <a:r>
              <a:rPr lang="en-US" sz="3600" dirty="0" smtClean="0"/>
              <a:t> </a:t>
            </a:r>
            <a:endParaRPr lang="ru-RU" sz="3600" dirty="0"/>
          </a:p>
        </p:txBody>
      </p:sp>
      <p:sp>
        <p:nvSpPr>
          <p:cNvPr id="33" name="Прямоугольник 32"/>
          <p:cNvSpPr/>
          <p:nvPr/>
        </p:nvSpPr>
        <p:spPr>
          <a:xfrm>
            <a:off x="93643" y="619912"/>
            <a:ext cx="4429156" cy="2031325"/>
          </a:xfrm>
          <a:prstGeom prst="rect">
            <a:avLst/>
          </a:prstGeom>
        </p:spPr>
        <p:txBody>
          <a:bodyPr wrap="square">
            <a:spAutoFit/>
          </a:bodyPr>
          <a:lstStyle/>
          <a:p>
            <a:r>
              <a:rPr lang="fr-FR" sz="1400" b="1" dirty="0" smtClean="0">
                <a:solidFill>
                  <a:schemeClr val="bg1"/>
                </a:solidFill>
              </a:rPr>
              <a:t>Complétez les phrases suivantes.</a:t>
            </a:r>
            <a:br>
              <a:rPr lang="fr-FR" sz="1400" b="1" dirty="0" smtClean="0">
                <a:solidFill>
                  <a:schemeClr val="bg1"/>
                </a:solidFill>
              </a:rPr>
            </a:br>
            <a:r>
              <a:rPr lang="fr-FR" sz="1400" dirty="0" smtClean="0">
                <a:solidFill>
                  <a:schemeClr val="bg1"/>
                </a:solidFill>
              </a:rPr>
              <a:t>Le terme «écologie» a été сrée en...</a:t>
            </a:r>
            <a:br>
              <a:rPr lang="fr-FR" sz="1400" dirty="0" smtClean="0">
                <a:solidFill>
                  <a:schemeClr val="bg1"/>
                </a:solidFill>
              </a:rPr>
            </a:br>
            <a:r>
              <a:rPr lang="fr-FR" sz="1400" dirty="0" smtClean="0">
                <a:solidFill>
                  <a:schemeClr val="bg1"/>
                </a:solidFill>
              </a:rPr>
              <a:t>L’écologie s’efforce de découvrir les rapports entre...</a:t>
            </a:r>
            <a:br>
              <a:rPr lang="fr-FR" sz="1400" dirty="0" smtClean="0">
                <a:solidFill>
                  <a:schemeClr val="bg1"/>
                </a:solidFill>
              </a:rPr>
            </a:br>
            <a:r>
              <a:rPr lang="fr-FR" sz="1400" dirty="0" smtClean="0">
                <a:solidFill>
                  <a:schemeClr val="bg1"/>
                </a:solidFill>
              </a:rPr>
              <a:t>La vie n’existe que sur...</a:t>
            </a:r>
            <a:br>
              <a:rPr lang="fr-FR" sz="1400" dirty="0" smtClean="0">
                <a:solidFill>
                  <a:schemeClr val="bg1"/>
                </a:solidFill>
              </a:rPr>
            </a:br>
            <a:r>
              <a:rPr lang="fr-FR" sz="1400" dirty="0" smtClean="0">
                <a:solidFill>
                  <a:schemeClr val="bg1"/>
                </a:solidFill>
              </a:rPr>
              <a:t>Tout organisme vivant a besoin de...</a:t>
            </a:r>
            <a:br>
              <a:rPr lang="fr-FR" sz="1400" dirty="0" smtClean="0">
                <a:solidFill>
                  <a:schemeClr val="bg1"/>
                </a:solidFill>
              </a:rPr>
            </a:br>
            <a:r>
              <a:rPr lang="fr-FR" sz="1400" dirty="0" smtClean="0">
                <a:solidFill>
                  <a:schemeClr val="bg1"/>
                </a:solidFill>
              </a:rPr>
              <a:t>Si un maillon de la chaîne alimentaire s’affaiblit...</a:t>
            </a:r>
            <a:br>
              <a:rPr lang="fr-FR" sz="1400" dirty="0" smtClean="0">
                <a:solidFill>
                  <a:schemeClr val="bg1"/>
                </a:solidFill>
              </a:rPr>
            </a:br>
            <a:r>
              <a:rPr lang="fr-FR" sz="1400" dirty="0" smtClean="0">
                <a:solidFill>
                  <a:schemeClr val="bg1"/>
                </a:solidFill>
              </a:rPr>
              <a:t>Le but de l’écologie c’est...</a:t>
            </a:r>
            <a:br>
              <a:rPr lang="fr-FR" sz="1400" dirty="0" smtClean="0">
                <a:solidFill>
                  <a:schemeClr val="bg1"/>
                </a:solidFill>
              </a:rPr>
            </a:br>
            <a:r>
              <a:rPr lang="fr-FR" sz="1400" dirty="0" smtClean="0">
                <a:solidFill>
                  <a:schemeClr val="bg1"/>
                </a:solidFill>
              </a:rPr>
              <a:t>Toute la population doit participer à... </a:t>
            </a:r>
            <a:br>
              <a:rPr lang="fr-FR" sz="1400" dirty="0" smtClean="0">
                <a:solidFill>
                  <a:schemeClr val="bg1"/>
                </a:solidFill>
              </a:rPr>
            </a:br>
            <a:endParaRPr lang="ru-RU" sz="1400" dirty="0">
              <a:solidFill>
                <a:schemeClr val="bg1"/>
              </a:solidFill>
            </a:endParaRPr>
          </a:p>
        </p:txBody>
      </p:sp>
      <p:pic>
        <p:nvPicPr>
          <p:cNvPr id="34" name="Picture 1"/>
          <p:cNvPicPr>
            <a:picLocks noChangeAspect="1" noChangeArrowheads="1"/>
          </p:cNvPicPr>
          <p:nvPr/>
        </p:nvPicPr>
        <p:blipFill>
          <a:blip r:embed="rId2"/>
          <a:srcRect/>
          <a:stretch>
            <a:fillRect/>
          </a:stretch>
        </p:blipFill>
        <p:spPr bwMode="auto">
          <a:xfrm>
            <a:off x="3451229" y="1620044"/>
            <a:ext cx="2253992" cy="1676580"/>
          </a:xfrm>
          <a:prstGeom prst="ellipse">
            <a:avLst/>
          </a:prstGeom>
          <a:ln>
            <a:noFill/>
          </a:ln>
          <a:effectLst>
            <a:softEdge rad="112500"/>
          </a:effectLst>
        </p:spPr>
      </p:pic>
    </p:spTree>
    <p:extLst>
      <p:ext uri="{BB962C8B-B14F-4D97-AF65-F5344CB8AC3E}">
        <p14:creationId xmlns:p14="http://schemas.microsoft.com/office/powerpoint/2010/main" val="1523554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dirty="0" smtClean="0"/>
              <a:t>Devoir</a:t>
            </a:r>
            <a:endParaRPr lang="ru-RU" sz="3200" dirty="0"/>
          </a:p>
        </p:txBody>
      </p:sp>
      <p:sp>
        <p:nvSpPr>
          <p:cNvPr id="5" name="Прямоугольник 4"/>
          <p:cNvSpPr/>
          <p:nvPr/>
        </p:nvSpPr>
        <p:spPr>
          <a:xfrm>
            <a:off x="236519" y="762788"/>
            <a:ext cx="5357850" cy="2000548"/>
          </a:xfrm>
          <a:prstGeom prst="rect">
            <a:avLst/>
          </a:prstGeom>
        </p:spPr>
        <p:txBody>
          <a:bodyPr wrap="square">
            <a:spAutoFit/>
          </a:bodyPr>
          <a:lstStyle/>
          <a:p>
            <a:pPr algn="ctr"/>
            <a:r>
              <a:rPr lang="fr-FR" sz="3200" b="1" dirty="0" smtClean="0">
                <a:solidFill>
                  <a:schemeClr val="bg1"/>
                </a:solidFill>
              </a:rPr>
              <a:t>Cherchez dans le dictionnaire les défnitions des mots appris</a:t>
            </a:r>
            <a:r>
              <a:rPr lang="fr-FR" sz="3200" dirty="0" smtClean="0">
                <a:solidFill>
                  <a:schemeClr val="bg1"/>
                </a:solidFill>
              </a:rPr>
              <a:t> </a:t>
            </a:r>
            <a:br>
              <a:rPr lang="fr-FR" sz="3200" dirty="0" smtClean="0">
                <a:solidFill>
                  <a:schemeClr val="bg1"/>
                </a:solidFill>
              </a:rPr>
            </a:br>
            <a:endParaRPr lang="ru-RU" sz="28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9">
            <a:extLst>
              <a:ext uri="{FF2B5EF4-FFF2-40B4-BE49-F238E27FC236}">
                <a16:creationId xmlns="" xmlns:a16="http://schemas.microsoft.com/office/drawing/2014/main" id="{06A1CF22-0718-404D-8363-67B7B6FD5BA4}"/>
              </a:ext>
            </a:extLst>
          </p:cNvPr>
          <p:cNvSpPr/>
          <p:nvPr/>
        </p:nvSpPr>
        <p:spPr>
          <a:xfrm>
            <a:off x="4080774" y="1762920"/>
            <a:ext cx="1299281" cy="1276902"/>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27" name="Oval 9">
            <a:extLst>
              <a:ext uri="{FF2B5EF4-FFF2-40B4-BE49-F238E27FC236}">
                <a16:creationId xmlns="" xmlns:a16="http://schemas.microsoft.com/office/drawing/2014/main" id="{06A1CF22-0718-404D-8363-67B7B6FD5BA4}"/>
              </a:ext>
            </a:extLst>
          </p:cNvPr>
          <p:cNvSpPr/>
          <p:nvPr/>
        </p:nvSpPr>
        <p:spPr>
          <a:xfrm>
            <a:off x="2794890" y="1762920"/>
            <a:ext cx="1299281" cy="1276902"/>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28" name="Oval 9">
            <a:extLst>
              <a:ext uri="{FF2B5EF4-FFF2-40B4-BE49-F238E27FC236}">
                <a16:creationId xmlns="" xmlns:a16="http://schemas.microsoft.com/office/drawing/2014/main" id="{06A1CF22-0718-404D-8363-67B7B6FD5BA4}"/>
              </a:ext>
            </a:extLst>
          </p:cNvPr>
          <p:cNvSpPr/>
          <p:nvPr/>
        </p:nvSpPr>
        <p:spPr>
          <a:xfrm>
            <a:off x="1580444" y="1762920"/>
            <a:ext cx="1299281" cy="1276902"/>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29" name="Chevron 6">
            <a:extLst>
              <a:ext uri="{FF2B5EF4-FFF2-40B4-BE49-F238E27FC236}">
                <a16:creationId xmlns="" xmlns:a16="http://schemas.microsoft.com/office/drawing/2014/main" id="{C026F956-4E78-411E-9175-AA34192BD57B}"/>
              </a:ext>
            </a:extLst>
          </p:cNvPr>
          <p:cNvSpPr/>
          <p:nvPr/>
        </p:nvSpPr>
        <p:spPr>
          <a:xfrm>
            <a:off x="3987943" y="815174"/>
            <a:ext cx="1452122" cy="772482"/>
          </a:xfrm>
          <a:prstGeom prst="chevron">
            <a:avLst>
              <a:gd name="adj" fmla="val 20758"/>
            </a:avLst>
          </a:prstGeom>
          <a:solidFill>
            <a:srgbClr val="0070C0"/>
          </a:solidFill>
          <a:ln>
            <a:noFill/>
          </a:ln>
          <a:effectLst>
            <a:outerShdw blurRad="50800" dist="508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86392" tIns="0" bIns="43196" rtlCol="0" anchor="ctr" anchorCtr="0"/>
          <a:lstStyle/>
          <a:p>
            <a:pPr algn="ctr"/>
            <a:r>
              <a:rPr lang="en-US" sz="1800" dirty="0" smtClean="0">
                <a:solidFill>
                  <a:schemeClr val="tx1"/>
                </a:solidFill>
                <a:latin typeface="Arial" panose="020B0604020202020204" pitchFamily="34" charset="0"/>
                <a:cs typeface="Arial" panose="020B0604020202020204" pitchFamily="34" charset="0"/>
              </a:rPr>
              <a:t>4</a:t>
            </a:r>
            <a:endParaRPr lang="en-US" sz="800" dirty="0">
              <a:solidFill>
                <a:schemeClr val="tx1"/>
              </a:solidFill>
              <a:latin typeface="Arial" panose="020B0604020202020204" pitchFamily="34" charset="0"/>
              <a:cs typeface="Arial" panose="020B0604020202020204" pitchFamily="34" charset="0"/>
            </a:endParaRPr>
          </a:p>
        </p:txBody>
      </p:sp>
      <p:sp>
        <p:nvSpPr>
          <p:cNvPr id="30" name="Chevron 20">
            <a:extLst>
              <a:ext uri="{FF2B5EF4-FFF2-40B4-BE49-F238E27FC236}">
                <a16:creationId xmlns="" xmlns:a16="http://schemas.microsoft.com/office/drawing/2014/main" id="{DE853325-CBA4-4B3D-97E8-0C80FB9535A9}"/>
              </a:ext>
            </a:extLst>
          </p:cNvPr>
          <p:cNvSpPr/>
          <p:nvPr/>
        </p:nvSpPr>
        <p:spPr>
          <a:xfrm>
            <a:off x="2708224" y="815174"/>
            <a:ext cx="1452122" cy="772482"/>
          </a:xfrm>
          <a:prstGeom prst="chevron">
            <a:avLst>
              <a:gd name="adj" fmla="val 20758"/>
            </a:avLst>
          </a:prstGeom>
          <a:solidFill>
            <a:srgbClr val="0070C0"/>
          </a:solidFill>
          <a:ln>
            <a:noFill/>
          </a:ln>
          <a:effectLst>
            <a:outerShdw blurRad="50800" dist="508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86392" tIns="0" bIns="43196" rtlCol="0" anchor="ctr" anchorCtr="0"/>
          <a:lstStyle/>
          <a:p>
            <a:pPr algn="ctr"/>
            <a:r>
              <a:rPr lang="en-US" sz="1800" dirty="0" smtClean="0">
                <a:solidFill>
                  <a:schemeClr val="tx1"/>
                </a:solidFill>
                <a:latin typeface="Arial" panose="020B0604020202020204" pitchFamily="34" charset="0"/>
                <a:cs typeface="Arial" panose="020B0604020202020204" pitchFamily="34" charset="0"/>
              </a:rPr>
              <a:t>3</a:t>
            </a:r>
            <a:endParaRPr lang="en-US" sz="800" dirty="0">
              <a:solidFill>
                <a:schemeClr val="tx1"/>
              </a:solidFill>
              <a:latin typeface="Arial" panose="020B0604020202020204" pitchFamily="34" charset="0"/>
              <a:cs typeface="Arial" panose="020B0604020202020204" pitchFamily="34" charset="0"/>
            </a:endParaRPr>
          </a:p>
        </p:txBody>
      </p:sp>
      <p:sp>
        <p:nvSpPr>
          <p:cNvPr id="31" name="Chevron 21">
            <a:extLst>
              <a:ext uri="{FF2B5EF4-FFF2-40B4-BE49-F238E27FC236}">
                <a16:creationId xmlns="" xmlns:a16="http://schemas.microsoft.com/office/drawing/2014/main" id="{445E8522-67A2-4768-B0C1-C1A462F07879}"/>
              </a:ext>
            </a:extLst>
          </p:cNvPr>
          <p:cNvSpPr/>
          <p:nvPr/>
        </p:nvSpPr>
        <p:spPr>
          <a:xfrm>
            <a:off x="1428503" y="815174"/>
            <a:ext cx="1452123" cy="772482"/>
          </a:xfrm>
          <a:prstGeom prst="chevron">
            <a:avLst>
              <a:gd name="adj" fmla="val 20758"/>
            </a:avLst>
          </a:prstGeom>
          <a:solidFill>
            <a:srgbClr val="0070C0"/>
          </a:solidFill>
          <a:ln>
            <a:noFill/>
          </a:ln>
          <a:effectLst>
            <a:outerShdw blurRad="50800" dist="508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86392" tIns="0" bIns="43196" rtlCol="0" anchor="ctr" anchorCtr="0"/>
          <a:lstStyle/>
          <a:p>
            <a:pPr algn="ctr"/>
            <a:r>
              <a:rPr lang="en-US" sz="1800" dirty="0" smtClean="0">
                <a:solidFill>
                  <a:schemeClr val="tx1"/>
                </a:solidFill>
                <a:latin typeface="Arial" panose="020B0604020202020204" pitchFamily="34" charset="0"/>
                <a:cs typeface="Arial" panose="020B0604020202020204" pitchFamily="34" charset="0"/>
              </a:rPr>
              <a:t>2</a:t>
            </a:r>
            <a:endParaRPr lang="en-US" sz="800" dirty="0">
              <a:solidFill>
                <a:schemeClr val="tx1"/>
              </a:solidFill>
              <a:latin typeface="Arial" panose="020B0604020202020204" pitchFamily="34" charset="0"/>
              <a:cs typeface="Arial" panose="020B0604020202020204" pitchFamily="34" charset="0"/>
            </a:endParaRPr>
          </a:p>
        </p:txBody>
      </p:sp>
      <p:sp>
        <p:nvSpPr>
          <p:cNvPr id="32" name="Pentagon 3">
            <a:extLst>
              <a:ext uri="{FF2B5EF4-FFF2-40B4-BE49-F238E27FC236}">
                <a16:creationId xmlns="" xmlns:a16="http://schemas.microsoft.com/office/drawing/2014/main" id="{4A25845C-2B6E-451E-8A69-236747AB1EFA}"/>
              </a:ext>
            </a:extLst>
          </p:cNvPr>
          <p:cNvSpPr/>
          <p:nvPr/>
        </p:nvSpPr>
        <p:spPr>
          <a:xfrm>
            <a:off x="380542" y="815174"/>
            <a:ext cx="1220364" cy="772482"/>
          </a:xfrm>
          <a:prstGeom prst="homePlate">
            <a:avLst>
              <a:gd name="adj" fmla="val 22102"/>
            </a:avLst>
          </a:prstGeom>
          <a:solidFill>
            <a:srgbClr val="0070C0"/>
          </a:solidFill>
          <a:ln>
            <a:noFill/>
          </a:ln>
          <a:effectLst>
            <a:outerShdw blurRad="50800" dist="508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43196" tIns="0" bIns="43196" rtlCol="0" anchor="ctr" anchorCtr="0"/>
          <a:lstStyle/>
          <a:p>
            <a:pPr algn="ctr"/>
            <a:r>
              <a:rPr lang="en-US" sz="1800" dirty="0" smtClean="0">
                <a:solidFill>
                  <a:schemeClr val="tx1"/>
                </a:solidFill>
                <a:latin typeface="Arial" panose="020B0604020202020204" pitchFamily="34" charset="0"/>
                <a:cs typeface="Arial" panose="020B0604020202020204" pitchFamily="34" charset="0"/>
              </a:rPr>
              <a:t>1</a:t>
            </a:r>
            <a:endParaRPr lang="en-US" sz="800" dirty="0">
              <a:solidFill>
                <a:schemeClr val="tx1"/>
              </a:solidFill>
              <a:latin typeface="Arial" panose="020B0604020202020204" pitchFamily="34" charset="0"/>
              <a:cs typeface="Arial" panose="020B0604020202020204" pitchFamily="34" charset="0"/>
            </a:endParaRPr>
          </a:p>
        </p:txBody>
      </p:sp>
      <p:sp>
        <p:nvSpPr>
          <p:cNvPr id="33" name="Oval 9">
            <a:extLst>
              <a:ext uri="{FF2B5EF4-FFF2-40B4-BE49-F238E27FC236}">
                <a16:creationId xmlns="" xmlns:a16="http://schemas.microsoft.com/office/drawing/2014/main" id="{06A1CF22-0718-404D-8363-67B7B6FD5BA4}"/>
              </a:ext>
            </a:extLst>
          </p:cNvPr>
          <p:cNvSpPr/>
          <p:nvPr/>
        </p:nvSpPr>
        <p:spPr>
          <a:xfrm>
            <a:off x="301625" y="1771902"/>
            <a:ext cx="1299281" cy="1276902"/>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cxnSp>
        <p:nvCxnSpPr>
          <p:cNvPr id="34" name="Straight Connector 14">
            <a:extLst>
              <a:ext uri="{FF2B5EF4-FFF2-40B4-BE49-F238E27FC236}">
                <a16:creationId xmlns="" xmlns:a16="http://schemas.microsoft.com/office/drawing/2014/main" id="{EEF2FA69-D981-4C44-B982-C3F4316822C6}"/>
              </a:ext>
            </a:extLst>
          </p:cNvPr>
          <p:cNvCxnSpPr/>
          <p:nvPr/>
        </p:nvCxnSpPr>
        <p:spPr>
          <a:xfrm rot="5400000" flipH="1" flipV="1">
            <a:off x="2050731" y="1685804"/>
            <a:ext cx="207667" cy="1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16">
            <a:extLst>
              <a:ext uri="{FF2B5EF4-FFF2-40B4-BE49-F238E27FC236}">
                <a16:creationId xmlns="" xmlns:a16="http://schemas.microsoft.com/office/drawing/2014/main" id="{CD8C9AF6-6413-4DB3-88FA-486876279EA4}"/>
              </a:ext>
            </a:extLst>
          </p:cNvPr>
          <p:cNvCxnSpPr/>
          <p:nvPr/>
        </p:nvCxnSpPr>
        <p:spPr>
          <a:xfrm rot="5400000" flipH="1" flipV="1">
            <a:off x="4610170" y="1685803"/>
            <a:ext cx="207667" cy="10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Straight Connector 17">
            <a:extLst>
              <a:ext uri="{FF2B5EF4-FFF2-40B4-BE49-F238E27FC236}">
                <a16:creationId xmlns="" xmlns:a16="http://schemas.microsoft.com/office/drawing/2014/main" id="{A95979AE-75CD-44E7-86F2-D8EC80F1F8E7}"/>
              </a:ext>
            </a:extLst>
          </p:cNvPr>
          <p:cNvCxnSpPr/>
          <p:nvPr/>
        </p:nvCxnSpPr>
        <p:spPr>
          <a:xfrm rot="5400000" flipH="1" flipV="1">
            <a:off x="886890" y="1685803"/>
            <a:ext cx="207667" cy="10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18">
            <a:extLst>
              <a:ext uri="{FF2B5EF4-FFF2-40B4-BE49-F238E27FC236}">
                <a16:creationId xmlns="" xmlns:a16="http://schemas.microsoft.com/office/drawing/2014/main" id="{6AE074CD-4806-4B3A-9E42-352FC896AEB2}"/>
              </a:ext>
            </a:extLst>
          </p:cNvPr>
          <p:cNvCxnSpPr/>
          <p:nvPr/>
        </p:nvCxnSpPr>
        <p:spPr>
          <a:xfrm rot="5400000" flipH="1" flipV="1">
            <a:off x="3337898" y="1685804"/>
            <a:ext cx="207667" cy="10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Rectangle 26">
            <a:extLst>
              <a:ext uri="{FF2B5EF4-FFF2-40B4-BE49-F238E27FC236}">
                <a16:creationId xmlns="" xmlns:a16="http://schemas.microsoft.com/office/drawing/2014/main" id="{164ACC2A-5F96-4A6B-ADC6-4D9F0F7085B6}"/>
              </a:ext>
            </a:extLst>
          </p:cNvPr>
          <p:cNvSpPr/>
          <p:nvPr/>
        </p:nvSpPr>
        <p:spPr>
          <a:xfrm>
            <a:off x="307956" y="1966809"/>
            <a:ext cx="1292949" cy="1081995"/>
          </a:xfrm>
          <a:prstGeom prst="rect">
            <a:avLst/>
          </a:prstGeom>
        </p:spPr>
        <p:txBody>
          <a:bodyPr wrap="square" lIns="115189" rIns="115189" bIns="28797">
            <a:spAutoFit/>
          </a:bodyPr>
          <a:lstStyle/>
          <a:p>
            <a:pPr algn="ctr">
              <a:lnSpc>
                <a:spcPct val="89000"/>
              </a:lnSpc>
            </a:pPr>
            <a:r>
              <a:rPr lang="fr-FR" sz="1050" b="1" dirty="0" smtClean="0"/>
              <a:t>L’actualité et les grands débats sur</a:t>
            </a:r>
            <a:br>
              <a:rPr lang="fr-FR" sz="1050" b="1" dirty="0" smtClean="0"/>
            </a:br>
            <a:r>
              <a:rPr lang="fr-FR" sz="1050" b="1" dirty="0" smtClean="0"/>
              <a:t>les problèmes de l’environnement</a:t>
            </a:r>
            <a:r>
              <a:rPr lang="fr-FR" sz="1050" dirty="0" smtClean="0"/>
              <a:t> </a:t>
            </a:r>
            <a:br>
              <a:rPr lang="fr-FR" sz="1050" dirty="0" smtClean="0"/>
            </a:br>
            <a:endParaRPr lang="en-US" sz="1050" dirty="0">
              <a:latin typeface="Arial" panose="020B0604020202020204" pitchFamily="34" charset="0"/>
              <a:cs typeface="Arial" panose="020B0604020202020204" pitchFamily="34" charset="0"/>
            </a:endParaRPr>
          </a:p>
        </p:txBody>
      </p:sp>
      <p:sp>
        <p:nvSpPr>
          <p:cNvPr id="39" name="Rectangle 28">
            <a:extLst>
              <a:ext uri="{FF2B5EF4-FFF2-40B4-BE49-F238E27FC236}">
                <a16:creationId xmlns="" xmlns:a16="http://schemas.microsoft.com/office/drawing/2014/main" id="{6F3D02C6-DC2A-4196-BDE3-056C68C57E0A}"/>
              </a:ext>
            </a:extLst>
          </p:cNvPr>
          <p:cNvSpPr/>
          <p:nvPr/>
        </p:nvSpPr>
        <p:spPr>
          <a:xfrm>
            <a:off x="2852257" y="2235951"/>
            <a:ext cx="1203468" cy="362888"/>
          </a:xfrm>
          <a:prstGeom prst="rect">
            <a:avLst/>
          </a:prstGeom>
        </p:spPr>
        <p:txBody>
          <a:bodyPr wrap="square" lIns="115189" rIns="115189" bIns="28797">
            <a:spAutoFit/>
          </a:bodyPr>
          <a:lstStyle/>
          <a:p>
            <a:pPr algn="ctr">
              <a:lnSpc>
                <a:spcPct val="89000"/>
              </a:lnSpc>
            </a:pPr>
            <a:r>
              <a:rPr lang="en-US" sz="1050" b="1" dirty="0" err="1" smtClean="0"/>
              <a:t>L’eau</a:t>
            </a:r>
            <a:r>
              <a:rPr lang="en-US" sz="1050" b="1" dirty="0" smtClean="0"/>
              <a:t> </a:t>
            </a:r>
            <a:r>
              <a:rPr lang="en-US" sz="1050" b="1" dirty="0" err="1" smtClean="0"/>
              <a:t>c’est</a:t>
            </a:r>
            <a:r>
              <a:rPr lang="en-US" sz="1050" b="1" dirty="0" smtClean="0"/>
              <a:t> la vie </a:t>
            </a:r>
            <a:endParaRPr lang="en-US" sz="1050" b="1" dirty="0">
              <a:latin typeface="Arial" panose="020B0604020202020204" pitchFamily="34" charset="0"/>
              <a:cs typeface="Arial" panose="020B0604020202020204" pitchFamily="34" charset="0"/>
            </a:endParaRPr>
          </a:p>
        </p:txBody>
      </p:sp>
      <p:sp>
        <p:nvSpPr>
          <p:cNvPr id="40" name="Rectangle 29">
            <a:extLst>
              <a:ext uri="{FF2B5EF4-FFF2-40B4-BE49-F238E27FC236}">
                <a16:creationId xmlns="" xmlns:a16="http://schemas.microsoft.com/office/drawing/2014/main" id="{40F26E7C-BB4F-4712-BA3E-859407FA2948}"/>
              </a:ext>
            </a:extLst>
          </p:cNvPr>
          <p:cNvSpPr/>
          <p:nvPr/>
        </p:nvSpPr>
        <p:spPr>
          <a:xfrm>
            <a:off x="1428503" y="2256343"/>
            <a:ext cx="1522660" cy="506709"/>
          </a:xfrm>
          <a:prstGeom prst="rect">
            <a:avLst/>
          </a:prstGeom>
        </p:spPr>
        <p:txBody>
          <a:bodyPr wrap="square" lIns="115189" rIns="115189" bIns="28797">
            <a:spAutoFit/>
          </a:bodyPr>
          <a:lstStyle/>
          <a:p>
            <a:pPr algn="ctr">
              <a:lnSpc>
                <a:spcPct val="89000"/>
              </a:lnSpc>
            </a:pPr>
            <a:r>
              <a:rPr lang="fr-FR" sz="1050" b="1" dirty="0" smtClean="0"/>
              <a:t>Problèmes environnementaux</a:t>
            </a:r>
            <a:r>
              <a:rPr lang="fr-FR" sz="1050" dirty="0" smtClean="0"/>
              <a:t> </a:t>
            </a:r>
            <a:br>
              <a:rPr lang="fr-FR" sz="1050" dirty="0" smtClean="0"/>
            </a:br>
            <a:endParaRPr lang="en-US" sz="1050" dirty="0">
              <a:latin typeface="Arial" panose="020B0604020202020204" pitchFamily="34" charset="0"/>
              <a:cs typeface="Arial" panose="020B0604020202020204" pitchFamily="34" charset="0"/>
            </a:endParaRPr>
          </a:p>
        </p:txBody>
      </p:sp>
      <p:sp>
        <p:nvSpPr>
          <p:cNvPr id="41" name="Rectangle 30">
            <a:extLst>
              <a:ext uri="{FF2B5EF4-FFF2-40B4-BE49-F238E27FC236}">
                <a16:creationId xmlns="" xmlns:a16="http://schemas.microsoft.com/office/drawing/2014/main" id="{818E2AC3-7962-4C1B-812C-16C63C7F979D}"/>
              </a:ext>
            </a:extLst>
          </p:cNvPr>
          <p:cNvSpPr/>
          <p:nvPr/>
        </p:nvSpPr>
        <p:spPr>
          <a:xfrm>
            <a:off x="4124529" y="2235951"/>
            <a:ext cx="1203468" cy="506709"/>
          </a:xfrm>
          <a:prstGeom prst="rect">
            <a:avLst/>
          </a:prstGeom>
        </p:spPr>
        <p:txBody>
          <a:bodyPr wrap="square" lIns="115189" rIns="115189" bIns="28797">
            <a:spAutoFit/>
          </a:bodyPr>
          <a:lstStyle/>
          <a:p>
            <a:pPr algn="ctr">
              <a:lnSpc>
                <a:spcPct val="89000"/>
              </a:lnSpc>
            </a:pPr>
            <a:r>
              <a:rPr lang="fr-FR" sz="1050" b="1" dirty="0" smtClean="0"/>
              <a:t>Pollution atmosphérique</a:t>
            </a:r>
            <a:r>
              <a:rPr lang="fr-FR" sz="1050" dirty="0" smtClean="0"/>
              <a:t> </a:t>
            </a:r>
            <a:br>
              <a:rPr lang="fr-FR" sz="1050" dirty="0" smtClean="0"/>
            </a:br>
            <a:endParaRPr lang="en-US" sz="1050" dirty="0">
              <a:latin typeface="Arial" panose="020B0604020202020204" pitchFamily="34" charset="0"/>
              <a:cs typeface="Arial" panose="020B0604020202020204" pitchFamily="34" charset="0"/>
            </a:endParaRPr>
          </a:p>
        </p:txBody>
      </p:sp>
      <p:sp>
        <p:nvSpPr>
          <p:cNvPr id="42" name="object 2"/>
          <p:cNvSpPr txBox="1">
            <a:spLocks/>
          </p:cNvSpPr>
          <p:nvPr/>
        </p:nvSpPr>
        <p:spPr>
          <a:xfrm>
            <a:off x="301625" y="107950"/>
            <a:ext cx="3514725" cy="509089"/>
          </a:xfrm>
          <a:prstGeom prst="rect">
            <a:avLst/>
          </a:prstGeom>
        </p:spPr>
        <p:txBody>
          <a:bodyPr vert="horz" wrap="square" lIns="0" tIns="16486" rIns="0" bIns="0" rtlCol="0" anchor="ctr">
            <a:spAutoFit/>
          </a:bodyPr>
          <a:lstStyle/>
          <a:p>
            <a:pPr marL="12681" marR="0" lvl="0" indent="0" algn="ctr" defTabSz="575936" rtl="0" eaLnBrk="1" fontAlgn="auto" latinLnBrk="0" hangingPunct="1">
              <a:lnSpc>
                <a:spcPct val="100000"/>
              </a:lnSpc>
              <a:spcBef>
                <a:spcPts val="130"/>
              </a:spcBef>
              <a:spcAft>
                <a:spcPts val="0"/>
              </a:spcAft>
              <a:buClrTx/>
              <a:buSzTx/>
              <a:buFontTx/>
              <a:buNone/>
              <a:tabLst/>
              <a:defRPr/>
            </a:pPr>
            <a:r>
              <a:rPr kumimoji="0" lang="de-DE" sz="3200" b="1" i="0" u="none" strike="noStrike" kern="800" cap="none" spc="-25" normalizeH="0" baseline="0" noProof="0" dirty="0" smtClean="0">
                <a:ln>
                  <a:noFill/>
                </a:ln>
                <a:solidFill>
                  <a:schemeClr val="tx1"/>
                </a:solidFill>
                <a:effectLst/>
                <a:uLnTx/>
                <a:uFillTx/>
                <a:latin typeface="Arial" pitchFamily="34" charset="0"/>
                <a:ea typeface="+mj-ea"/>
                <a:cs typeface="Arial" pitchFamily="34" charset="0"/>
              </a:rPr>
              <a:t>Plan de la </a:t>
            </a:r>
            <a:r>
              <a:rPr kumimoji="0" lang="de-DE" sz="3200" b="1" i="0" u="none" strike="noStrike" kern="800" cap="none" spc="-25" normalizeH="0" baseline="0" noProof="0" dirty="0" err="1" smtClean="0">
                <a:ln>
                  <a:noFill/>
                </a:ln>
                <a:solidFill>
                  <a:schemeClr val="tx1"/>
                </a:solidFill>
                <a:effectLst/>
                <a:uLnTx/>
                <a:uFillTx/>
                <a:latin typeface="Arial" pitchFamily="34" charset="0"/>
                <a:ea typeface="+mj-ea"/>
                <a:cs typeface="Arial" pitchFamily="34" charset="0"/>
              </a:rPr>
              <a:t>leçon</a:t>
            </a:r>
            <a:r>
              <a:rPr kumimoji="0" lang="de-DE" sz="3200" b="1" i="0" u="none" strike="noStrike" kern="800" cap="none" spc="-25" normalizeH="0" baseline="0" noProof="0" dirty="0" smtClean="0">
                <a:ln>
                  <a:noFill/>
                </a:ln>
                <a:solidFill>
                  <a:schemeClr val="tx1"/>
                </a:solidFill>
                <a:effectLst/>
                <a:uLnTx/>
                <a:uFillTx/>
                <a:latin typeface="Arial" pitchFamily="34" charset="0"/>
                <a:ea typeface="+mj-ea"/>
                <a:cs typeface="Arial" pitchFamily="34" charset="0"/>
              </a:rPr>
              <a:t>:</a:t>
            </a:r>
            <a:endParaRPr kumimoji="0" lang="de-DE" sz="2800" b="1" i="0" u="none" strike="noStrike" kern="800" cap="none" spc="-25" normalizeH="0" baseline="0" noProof="0" dirty="0">
              <a:ln>
                <a:noFill/>
              </a:ln>
              <a:solidFill>
                <a:schemeClr val="tx1"/>
              </a:solidFill>
              <a:effectLst/>
              <a:uLnTx/>
              <a:uFillTx/>
              <a:latin typeface="Arial"/>
              <a:ea typeface="+mj-ea"/>
              <a:cs typeface="Arial"/>
            </a:endParaRPr>
          </a:p>
        </p:txBody>
      </p:sp>
    </p:spTree>
    <p:extLst>
      <p:ext uri="{BB962C8B-B14F-4D97-AF65-F5344CB8AC3E}">
        <p14:creationId xmlns:p14="http://schemas.microsoft.com/office/powerpoint/2010/main" val="42070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900" fill="hold"/>
                                        <p:tgtEl>
                                          <p:spTgt spid="32"/>
                                        </p:tgtEl>
                                        <p:attrNameLst>
                                          <p:attrName>ppt_x</p:attrName>
                                        </p:attrNameLst>
                                      </p:cBhvr>
                                      <p:tavLst>
                                        <p:tav tm="0">
                                          <p:val>
                                            <p:strVal val="0-#ppt_w/2"/>
                                          </p:val>
                                        </p:tav>
                                        <p:tav tm="100000">
                                          <p:val>
                                            <p:strVal val="#ppt_x"/>
                                          </p:val>
                                        </p:tav>
                                      </p:tavLst>
                                    </p:anim>
                                    <p:anim calcmode="lin" valueType="num">
                                      <p:cBhvr additive="base">
                                        <p:cTn id="8" dur="9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3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0-#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6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100" fill="hold"/>
                                        <p:tgtEl>
                                          <p:spTgt spid="30"/>
                                        </p:tgtEl>
                                        <p:attrNameLst>
                                          <p:attrName>ppt_x</p:attrName>
                                        </p:attrNameLst>
                                      </p:cBhvr>
                                      <p:tavLst>
                                        <p:tav tm="0">
                                          <p:val>
                                            <p:strVal val="0-#ppt_w/2"/>
                                          </p:val>
                                        </p:tav>
                                        <p:tav tm="100000">
                                          <p:val>
                                            <p:strVal val="#ppt_x"/>
                                          </p:val>
                                        </p:tav>
                                      </p:tavLst>
                                    </p:anim>
                                    <p:anim calcmode="lin" valueType="num">
                                      <p:cBhvr additive="base">
                                        <p:cTn id="16" dur="11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0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200" fill="hold"/>
                                        <p:tgtEl>
                                          <p:spTgt spid="29"/>
                                        </p:tgtEl>
                                        <p:attrNameLst>
                                          <p:attrName>ppt_x</p:attrName>
                                        </p:attrNameLst>
                                      </p:cBhvr>
                                      <p:tavLst>
                                        <p:tav tm="0">
                                          <p:val>
                                            <p:strVal val="0-#ppt_w/2"/>
                                          </p:val>
                                        </p:tav>
                                        <p:tav tm="100000">
                                          <p:val>
                                            <p:strVal val="#ppt_x"/>
                                          </p:val>
                                        </p:tav>
                                      </p:tavLst>
                                    </p:anim>
                                    <p:anim calcmode="lin" valueType="num">
                                      <p:cBhvr additive="base">
                                        <p:cTn id="20" dur="1200" fill="hold"/>
                                        <p:tgtEl>
                                          <p:spTgt spid="29"/>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6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grpId="0" nodeType="withEffect">
                                  <p:stCondLst>
                                    <p:cond delay="60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60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nodeType="withEffect">
                                  <p:stCondLst>
                                    <p:cond delay="90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grpId="0" nodeType="withEffect">
                                  <p:stCondLst>
                                    <p:cond delay="90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par>
                                <p:cTn id="36" presetID="10" presetClass="entr" presetSubtype="0" fill="hold" nodeType="withEffect">
                                  <p:stCondLst>
                                    <p:cond delay="120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par>
                                <p:cTn id="39" presetID="10" presetClass="entr" presetSubtype="0" fill="hold" grpId="0" nodeType="withEffect">
                                  <p:stCondLst>
                                    <p:cond delay="120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150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150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grpId="0" nodeType="withEffect">
                                  <p:stCondLst>
                                    <p:cond delay="60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grpId="0" nodeType="withEffect">
                                  <p:stCondLst>
                                    <p:cond delay="60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8" grpId="0"/>
      <p:bldP spid="39" grpId="0"/>
      <p:bldP spid="40"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
          <p:cNvSpPr txBox="1">
            <a:spLocks noGrp="1"/>
          </p:cNvSpPr>
          <p:nvPr>
            <p:ph type="title"/>
          </p:nvPr>
        </p:nvSpPr>
        <p:spPr>
          <a:xfrm>
            <a:off x="301367" y="107955"/>
            <a:ext cx="3514462" cy="762557"/>
          </a:xfrm>
          <a:prstGeom prst="rect">
            <a:avLst/>
          </a:prstGeom>
        </p:spPr>
        <p:txBody>
          <a:bodyPr vert="horz" wrap="square" lIns="0" tIns="16486" rIns="0" bIns="0" rtlCol="0" anchor="ctr">
            <a:spAutoFit/>
          </a:bodyPr>
          <a:lstStyle/>
          <a:p>
            <a:pPr marL="12681">
              <a:lnSpc>
                <a:spcPct val="100000"/>
              </a:lnSpc>
              <a:spcBef>
                <a:spcPts val="130"/>
              </a:spcBef>
            </a:pPr>
            <a:r>
              <a:rPr lang="fr-FR" sz="2800" dirty="0" smtClean="0"/>
              <a:t>Table ronde </a:t>
            </a:r>
            <a:r>
              <a:rPr lang="fr-FR" sz="2400" dirty="0" smtClean="0"/>
              <a:t/>
            </a:r>
            <a:br>
              <a:rPr lang="fr-FR" sz="2400" dirty="0" smtClean="0"/>
            </a:br>
            <a:r>
              <a:rPr lang="en-US" sz="2047" dirty="0" smtClean="0"/>
              <a:t>[</a:t>
            </a:r>
            <a:r>
              <a:rPr lang="uz-Cyrl-UZ" sz="2047" dirty="0"/>
              <a:t>Слайднинг номи</a:t>
            </a:r>
            <a:r>
              <a:rPr lang="en-US" sz="2047" dirty="0"/>
              <a:t>]</a:t>
            </a:r>
            <a:endParaRPr sz="2047" dirty="0"/>
          </a:p>
        </p:txBody>
      </p:sp>
      <p:pic>
        <p:nvPicPr>
          <p:cNvPr id="29" name="Picture 2"/>
          <p:cNvPicPr>
            <a:picLocks noChangeAspect="1" noChangeArrowheads="1"/>
          </p:cNvPicPr>
          <p:nvPr/>
        </p:nvPicPr>
        <p:blipFill>
          <a:blip r:embed="rId2"/>
          <a:srcRect/>
          <a:stretch>
            <a:fillRect/>
          </a:stretch>
        </p:blipFill>
        <p:spPr bwMode="auto">
          <a:xfrm>
            <a:off x="2951162" y="708131"/>
            <a:ext cx="2497183" cy="2124075"/>
          </a:xfrm>
          <a:prstGeom prst="rect">
            <a:avLst/>
          </a:prstGeom>
          <a:ln>
            <a:noFill/>
          </a:ln>
          <a:effectLst>
            <a:outerShdw blurRad="292100" dist="139700" dir="2700000" algn="tl" rotWithShape="0">
              <a:srgbClr val="333333">
                <a:alpha val="65000"/>
              </a:srgbClr>
            </a:outerShdw>
          </a:effectLst>
        </p:spPr>
      </p:pic>
      <p:sp>
        <p:nvSpPr>
          <p:cNvPr id="30" name="Прямоугольник 29"/>
          <p:cNvSpPr/>
          <p:nvPr/>
        </p:nvSpPr>
        <p:spPr>
          <a:xfrm>
            <a:off x="71438" y="691350"/>
            <a:ext cx="2879725" cy="1832040"/>
          </a:xfrm>
          <a:prstGeom prst="rect">
            <a:avLst/>
          </a:prstGeom>
        </p:spPr>
        <p:txBody>
          <a:bodyPr>
            <a:spAutoFit/>
          </a:bodyPr>
          <a:lstStyle/>
          <a:p>
            <a:pPr algn="just">
              <a:lnSpc>
                <a:spcPct val="85000"/>
              </a:lnSpc>
            </a:pPr>
            <a:r>
              <a:rPr lang="fr-FR" sz="1600" dirty="0" smtClean="0">
                <a:solidFill>
                  <a:schemeClr val="bg1"/>
                </a:solidFill>
                <a:latin typeface="Arial" pitchFamily="34" charset="0"/>
                <a:cs typeface="Arial" pitchFamily="34" charset="0"/>
              </a:rPr>
              <a:t>– Moi, je pense qu’on pourrait  développer les voitures électriques; comme ça, il y aurait moins de pollution, l’air serait moins pollué, moins de malades. Je propose d’élaborer une nouvelle loi contre la pollution de l’air. </a:t>
            </a:r>
            <a:br>
              <a:rPr lang="fr-FR" sz="1600" dirty="0" smtClean="0">
                <a:solidFill>
                  <a:schemeClr val="bg1"/>
                </a:solidFill>
                <a:latin typeface="Arial" pitchFamily="34" charset="0"/>
                <a:cs typeface="Arial" pitchFamily="34" charset="0"/>
              </a:rPr>
            </a:br>
            <a:endParaRPr lang="en-US" sz="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9908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Заголовок 116"/>
          <p:cNvSpPr>
            <a:spLocks noGrp="1"/>
          </p:cNvSpPr>
          <p:nvPr>
            <p:ph type="title"/>
          </p:nvPr>
        </p:nvSpPr>
        <p:spPr>
          <a:xfrm>
            <a:off x="431960" y="132269"/>
            <a:ext cx="4895533" cy="386260"/>
          </a:xfrm>
        </p:spPr>
        <p:txBody>
          <a:bodyPr>
            <a:noAutofit/>
          </a:bodyPr>
          <a:lstStyle/>
          <a:p>
            <a:r>
              <a:rPr lang="fr-FR" sz="3200" dirty="0" smtClean="0"/>
              <a:t>Table ronde</a:t>
            </a:r>
            <a:endParaRPr lang="ru-RU" sz="2800" dirty="0"/>
          </a:p>
        </p:txBody>
      </p:sp>
      <p:pic>
        <p:nvPicPr>
          <p:cNvPr id="47" name="Picture 2"/>
          <p:cNvPicPr>
            <a:picLocks noChangeAspect="1" noChangeArrowheads="1"/>
          </p:cNvPicPr>
          <p:nvPr/>
        </p:nvPicPr>
        <p:blipFill>
          <a:blip r:embed="rId2"/>
          <a:srcRect/>
          <a:stretch>
            <a:fillRect/>
          </a:stretch>
        </p:blipFill>
        <p:spPr bwMode="auto">
          <a:xfrm>
            <a:off x="165081" y="748515"/>
            <a:ext cx="2058443" cy="1943099"/>
          </a:xfrm>
          <a:prstGeom prst="rect">
            <a:avLst/>
          </a:prstGeom>
          <a:ln>
            <a:noFill/>
          </a:ln>
          <a:effectLst>
            <a:outerShdw blurRad="292100" dist="139700" dir="2700000" algn="tl" rotWithShape="0">
              <a:srgbClr val="333333">
                <a:alpha val="65000"/>
              </a:srgbClr>
            </a:outerShdw>
          </a:effectLst>
        </p:spPr>
      </p:pic>
      <p:sp>
        <p:nvSpPr>
          <p:cNvPr id="48" name="Прямоугольник 47"/>
          <p:cNvSpPr/>
          <p:nvPr/>
        </p:nvSpPr>
        <p:spPr>
          <a:xfrm>
            <a:off x="2308221" y="334160"/>
            <a:ext cx="3379791" cy="2893100"/>
          </a:xfrm>
          <a:prstGeom prst="rect">
            <a:avLst/>
          </a:prstGeom>
        </p:spPr>
        <p:txBody>
          <a:bodyPr wrap="square">
            <a:spAutoFit/>
          </a:bodyPr>
          <a:lstStyle/>
          <a:p>
            <a:pPr algn="just"/>
            <a:r>
              <a:rPr lang="fr-FR" sz="1400" dirty="0" smtClean="0">
                <a:solidFill>
                  <a:schemeClr val="bg1"/>
                </a:solidFill>
                <a:latin typeface="Arial" pitchFamily="34" charset="0"/>
                <a:cs typeface="Arial" pitchFamily="34" charset="0"/>
              </a:rPr>
              <a:t> </a:t>
            </a:r>
          </a:p>
          <a:p>
            <a:pPr algn="just">
              <a:buFontTx/>
              <a:buChar char="-"/>
            </a:pPr>
            <a:r>
              <a:rPr lang="fr-FR" sz="1400" dirty="0" smtClean="0">
                <a:solidFill>
                  <a:schemeClr val="bg1"/>
                </a:solidFill>
                <a:latin typeface="Arial" pitchFamily="34" charset="0"/>
                <a:cs typeface="Arial" pitchFamily="34" charset="0"/>
              </a:rPr>
              <a:t>Le problème de la protection de l’environnement est le plus traité aujourd’hui. On en parle beaucoup,on   écrit des articles critiques, on prépare des émissions sur la qualité de vie. Les jeunes s’intéressent beaucoup à ce problème. Ils veulent  savoir comment sera leur avenir, quels seront les   progrès dans le domaine médicale, comment seront les produits. Ils se demandent si leur vie sera vraiment différente. </a:t>
            </a:r>
            <a:endParaRPr lang="ru-RU" sz="12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94">
            <a:extLst>
              <a:ext uri="{FF2B5EF4-FFF2-40B4-BE49-F238E27FC236}">
                <a16:creationId xmlns="" xmlns:a16="http://schemas.microsoft.com/office/drawing/2014/main" id="{F79BDF5F-7F94-45DC-9892-58F5FAFFEFDC}"/>
              </a:ext>
            </a:extLst>
          </p:cNvPr>
          <p:cNvSpPr>
            <a:spLocks noChangeArrowheads="1"/>
          </p:cNvSpPr>
          <p:nvPr/>
        </p:nvSpPr>
        <p:spPr bwMode="auto">
          <a:xfrm>
            <a:off x="450833" y="691350"/>
            <a:ext cx="1927865" cy="1928826"/>
          </a:xfrm>
          <a:prstGeom prst="ellipse">
            <a:avLst/>
          </a:prstGeom>
          <a:solidFill>
            <a:schemeClr val="accent3"/>
          </a:solidFill>
          <a:ln w="9525">
            <a:noFill/>
            <a:round/>
            <a:headEnd/>
            <a:tailEnd/>
          </a:ln>
        </p:spPr>
        <p:txBody>
          <a:bodyPr vert="horz" wrap="square" lIns="57595" tIns="28797" rIns="57595" bIns="28797" numCol="1" anchor="t" anchorCtr="0" compatLnSpc="1">
            <a:prstTxWarp prst="textNoShape">
              <a:avLst/>
            </a:prstTxWarp>
          </a:bodyPr>
          <a:lstStyle/>
          <a:p>
            <a:endParaRPr lang="en-US" sz="1512">
              <a:solidFill>
                <a:schemeClr val="bg1"/>
              </a:solidFill>
              <a:latin typeface="Arial" panose="020B0604020202020204" pitchFamily="34" charset="0"/>
              <a:cs typeface="Arial" panose="020B0604020202020204" pitchFamily="34" charset="0"/>
            </a:endParaRPr>
          </a:p>
        </p:txBody>
      </p:sp>
      <p:sp>
        <p:nvSpPr>
          <p:cNvPr id="39" name="TextBox 38"/>
          <p:cNvSpPr txBox="1"/>
          <p:nvPr/>
        </p:nvSpPr>
        <p:spPr>
          <a:xfrm>
            <a:off x="307957" y="74667"/>
            <a:ext cx="2357454" cy="1077218"/>
          </a:xfrm>
          <a:prstGeom prst="rect">
            <a:avLst/>
          </a:prstGeom>
          <a:noFill/>
        </p:spPr>
        <p:txBody>
          <a:bodyPr wrap="square" rtlCol="0">
            <a:spAutoFit/>
          </a:bodyPr>
          <a:lstStyle/>
          <a:p>
            <a:pPr algn="ctr"/>
            <a:r>
              <a:rPr lang="fr-FR" sz="3200" b="1" dirty="0" smtClean="0"/>
              <a:t>Activité</a:t>
            </a:r>
            <a:r>
              <a:rPr lang="fr-FR" sz="3200" dirty="0" smtClean="0"/>
              <a:t> </a:t>
            </a:r>
            <a:br>
              <a:rPr lang="fr-FR" sz="3200" dirty="0" smtClean="0"/>
            </a:br>
            <a:endParaRPr lang="ru-RU" sz="3200" dirty="0"/>
          </a:p>
        </p:txBody>
      </p:sp>
      <p:sp>
        <p:nvSpPr>
          <p:cNvPr id="40" name="Freeform 42">
            <a:extLst>
              <a:ext uri="{FF2B5EF4-FFF2-40B4-BE49-F238E27FC236}">
                <a16:creationId xmlns="" xmlns:a16="http://schemas.microsoft.com/office/drawing/2014/main" id="{1F8837F6-B070-4004-AFB9-9566E071B409}"/>
              </a:ext>
            </a:extLst>
          </p:cNvPr>
          <p:cNvSpPr>
            <a:spLocks noEditPoints="1"/>
          </p:cNvSpPr>
          <p:nvPr/>
        </p:nvSpPr>
        <p:spPr bwMode="auto">
          <a:xfrm>
            <a:off x="1022337" y="1191416"/>
            <a:ext cx="857256" cy="1143008"/>
          </a:xfrm>
          <a:custGeom>
            <a:avLst/>
            <a:gdLst>
              <a:gd name="T0" fmla="*/ 122 w 419"/>
              <a:gd name="T1" fmla="*/ 141 h 491"/>
              <a:gd name="T2" fmla="*/ 156 w 419"/>
              <a:gd name="T3" fmla="*/ 239 h 491"/>
              <a:gd name="T4" fmla="*/ 169 w 419"/>
              <a:gd name="T5" fmla="*/ 276 h 491"/>
              <a:gd name="T6" fmla="*/ 194 w 419"/>
              <a:gd name="T7" fmla="*/ 293 h 491"/>
              <a:gd name="T8" fmla="*/ 220 w 419"/>
              <a:gd name="T9" fmla="*/ 276 h 491"/>
              <a:gd name="T10" fmla="*/ 233 w 419"/>
              <a:gd name="T11" fmla="*/ 239 h 491"/>
              <a:gd name="T12" fmla="*/ 266 w 419"/>
              <a:gd name="T13" fmla="*/ 141 h 491"/>
              <a:gd name="T14" fmla="*/ 194 w 419"/>
              <a:gd name="T15" fmla="*/ 283 h 491"/>
              <a:gd name="T16" fmla="*/ 207 w 419"/>
              <a:gd name="T17" fmla="*/ 276 h 491"/>
              <a:gd name="T18" fmla="*/ 223 w 419"/>
              <a:gd name="T19" fmla="*/ 263 h 491"/>
              <a:gd name="T20" fmla="*/ 169 w 419"/>
              <a:gd name="T21" fmla="*/ 266 h 491"/>
              <a:gd name="T22" fmla="*/ 165 w 419"/>
              <a:gd name="T23" fmla="*/ 244 h 491"/>
              <a:gd name="T24" fmla="*/ 223 w 419"/>
              <a:gd name="T25" fmla="*/ 263 h 491"/>
              <a:gd name="T26" fmla="*/ 223 w 419"/>
              <a:gd name="T27" fmla="*/ 235 h 491"/>
              <a:gd name="T28" fmla="*/ 199 w 419"/>
              <a:gd name="T29" fmla="*/ 168 h 491"/>
              <a:gd name="T30" fmla="*/ 221 w 419"/>
              <a:gd name="T31" fmla="*/ 134 h 491"/>
              <a:gd name="T32" fmla="*/ 194 w 419"/>
              <a:gd name="T33" fmla="*/ 159 h 491"/>
              <a:gd name="T34" fmla="*/ 168 w 419"/>
              <a:gd name="T35" fmla="*/ 134 h 491"/>
              <a:gd name="T36" fmla="*/ 190 w 419"/>
              <a:gd name="T37" fmla="*/ 168 h 491"/>
              <a:gd name="T38" fmla="*/ 165 w 419"/>
              <a:gd name="T39" fmla="*/ 235 h 491"/>
              <a:gd name="T40" fmla="*/ 132 w 419"/>
              <a:gd name="T41" fmla="*/ 141 h 491"/>
              <a:gd name="T42" fmla="*/ 257 w 419"/>
              <a:gd name="T43" fmla="*/ 141 h 491"/>
              <a:gd name="T44" fmla="*/ 407 w 419"/>
              <a:gd name="T45" fmla="*/ 250 h 491"/>
              <a:gd name="T46" fmla="*/ 374 w 419"/>
              <a:gd name="T47" fmla="*/ 183 h 491"/>
              <a:gd name="T48" fmla="*/ 374 w 419"/>
              <a:gd name="T49" fmla="*/ 118 h 491"/>
              <a:gd name="T50" fmla="*/ 193 w 419"/>
              <a:gd name="T51" fmla="*/ 0 h 491"/>
              <a:gd name="T52" fmla="*/ 61 w 419"/>
              <a:gd name="T53" fmla="*/ 288 h 491"/>
              <a:gd name="T54" fmla="*/ 72 w 419"/>
              <a:gd name="T55" fmla="*/ 454 h 491"/>
              <a:gd name="T56" fmla="*/ 197 w 419"/>
              <a:gd name="T57" fmla="*/ 491 h 491"/>
              <a:gd name="T58" fmla="*/ 259 w 419"/>
              <a:gd name="T59" fmla="*/ 480 h 491"/>
              <a:gd name="T60" fmla="*/ 345 w 419"/>
              <a:gd name="T61" fmla="*/ 413 h 491"/>
              <a:gd name="T62" fmla="*/ 378 w 419"/>
              <a:gd name="T63" fmla="*/ 391 h 491"/>
              <a:gd name="T64" fmla="*/ 378 w 419"/>
              <a:gd name="T65" fmla="*/ 360 h 491"/>
              <a:gd name="T66" fmla="*/ 388 w 419"/>
              <a:gd name="T67" fmla="*/ 339 h 491"/>
              <a:gd name="T68" fmla="*/ 394 w 419"/>
              <a:gd name="T69" fmla="*/ 319 h 491"/>
              <a:gd name="T70" fmla="*/ 390 w 419"/>
              <a:gd name="T71" fmla="*/ 304 h 491"/>
              <a:gd name="T72" fmla="*/ 409 w 419"/>
              <a:gd name="T73" fmla="*/ 289 h 491"/>
              <a:gd name="T74" fmla="*/ 407 w 419"/>
              <a:gd name="T75" fmla="*/ 250 h 491"/>
              <a:gd name="T76" fmla="*/ 385 w 419"/>
              <a:gd name="T77" fmla="*/ 286 h 491"/>
              <a:gd name="T78" fmla="*/ 380 w 419"/>
              <a:gd name="T79" fmla="*/ 307 h 491"/>
              <a:gd name="T80" fmla="*/ 385 w 419"/>
              <a:gd name="T81" fmla="*/ 317 h 491"/>
              <a:gd name="T82" fmla="*/ 376 w 419"/>
              <a:gd name="T83" fmla="*/ 331 h 491"/>
              <a:gd name="T84" fmla="*/ 375 w 419"/>
              <a:gd name="T85" fmla="*/ 344 h 491"/>
              <a:gd name="T86" fmla="*/ 369 w 419"/>
              <a:gd name="T87" fmla="*/ 365 h 491"/>
              <a:gd name="T88" fmla="*/ 347 w 419"/>
              <a:gd name="T89" fmla="*/ 404 h 491"/>
              <a:gd name="T90" fmla="*/ 261 w 419"/>
              <a:gd name="T91" fmla="*/ 386 h 491"/>
              <a:gd name="T92" fmla="*/ 250 w 419"/>
              <a:gd name="T93" fmla="*/ 476 h 491"/>
              <a:gd name="T94" fmla="*/ 89 w 419"/>
              <a:gd name="T95" fmla="*/ 307 h 491"/>
              <a:gd name="T96" fmla="*/ 9 w 419"/>
              <a:gd name="T97" fmla="*/ 167 h 491"/>
              <a:gd name="T98" fmla="*/ 193 w 419"/>
              <a:gd name="T99" fmla="*/ 9 h 491"/>
              <a:gd name="T100" fmla="*/ 365 w 419"/>
              <a:gd name="T101" fmla="*/ 120 h 491"/>
              <a:gd name="T102" fmla="*/ 365 w 419"/>
              <a:gd name="T103" fmla="*/ 180 h 491"/>
              <a:gd name="T104" fmla="*/ 399 w 419"/>
              <a:gd name="T105" fmla="*/ 255 h 491"/>
              <a:gd name="T106" fmla="*/ 405 w 419"/>
              <a:gd name="T107" fmla="*/ 28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9" h="491">
                <a:moveTo>
                  <a:pt x="194" y="69"/>
                </a:moveTo>
                <a:cubicBezTo>
                  <a:pt x="155" y="69"/>
                  <a:pt x="122" y="101"/>
                  <a:pt x="122" y="141"/>
                </a:cubicBezTo>
                <a:cubicBezTo>
                  <a:pt x="122" y="161"/>
                  <a:pt x="130" y="180"/>
                  <a:pt x="144" y="195"/>
                </a:cubicBezTo>
                <a:cubicBezTo>
                  <a:pt x="148" y="199"/>
                  <a:pt x="156" y="210"/>
                  <a:pt x="156" y="239"/>
                </a:cubicBezTo>
                <a:cubicBezTo>
                  <a:pt x="156" y="263"/>
                  <a:pt x="156" y="263"/>
                  <a:pt x="156" y="263"/>
                </a:cubicBezTo>
                <a:cubicBezTo>
                  <a:pt x="156" y="270"/>
                  <a:pt x="162" y="276"/>
                  <a:pt x="169" y="276"/>
                </a:cubicBezTo>
                <a:cubicBezTo>
                  <a:pt x="172" y="276"/>
                  <a:pt x="172" y="276"/>
                  <a:pt x="172" y="276"/>
                </a:cubicBezTo>
                <a:cubicBezTo>
                  <a:pt x="174" y="285"/>
                  <a:pt x="183" y="293"/>
                  <a:pt x="194" y="293"/>
                </a:cubicBezTo>
                <a:cubicBezTo>
                  <a:pt x="205" y="293"/>
                  <a:pt x="214" y="285"/>
                  <a:pt x="217" y="276"/>
                </a:cubicBezTo>
                <a:cubicBezTo>
                  <a:pt x="220" y="276"/>
                  <a:pt x="220" y="276"/>
                  <a:pt x="220" y="276"/>
                </a:cubicBezTo>
                <a:cubicBezTo>
                  <a:pt x="227" y="276"/>
                  <a:pt x="233" y="270"/>
                  <a:pt x="233" y="263"/>
                </a:cubicBezTo>
                <a:cubicBezTo>
                  <a:pt x="233" y="239"/>
                  <a:pt x="233" y="239"/>
                  <a:pt x="233" y="239"/>
                </a:cubicBezTo>
                <a:cubicBezTo>
                  <a:pt x="233" y="210"/>
                  <a:pt x="241" y="199"/>
                  <a:pt x="244" y="195"/>
                </a:cubicBezTo>
                <a:cubicBezTo>
                  <a:pt x="258" y="180"/>
                  <a:pt x="266" y="161"/>
                  <a:pt x="266" y="141"/>
                </a:cubicBezTo>
                <a:cubicBezTo>
                  <a:pt x="266" y="101"/>
                  <a:pt x="234" y="69"/>
                  <a:pt x="194" y="69"/>
                </a:cubicBezTo>
                <a:close/>
                <a:moveTo>
                  <a:pt x="194" y="283"/>
                </a:moveTo>
                <a:cubicBezTo>
                  <a:pt x="189" y="283"/>
                  <a:pt x="184" y="280"/>
                  <a:pt x="182" y="276"/>
                </a:cubicBezTo>
                <a:cubicBezTo>
                  <a:pt x="207" y="276"/>
                  <a:pt x="207" y="276"/>
                  <a:pt x="207" y="276"/>
                </a:cubicBezTo>
                <a:cubicBezTo>
                  <a:pt x="205" y="280"/>
                  <a:pt x="200" y="283"/>
                  <a:pt x="194" y="283"/>
                </a:cubicBezTo>
                <a:close/>
                <a:moveTo>
                  <a:pt x="223" y="263"/>
                </a:moveTo>
                <a:cubicBezTo>
                  <a:pt x="223" y="265"/>
                  <a:pt x="222" y="266"/>
                  <a:pt x="220" y="266"/>
                </a:cubicBezTo>
                <a:cubicBezTo>
                  <a:pt x="169" y="266"/>
                  <a:pt x="169" y="266"/>
                  <a:pt x="169" y="266"/>
                </a:cubicBezTo>
                <a:cubicBezTo>
                  <a:pt x="167" y="266"/>
                  <a:pt x="165" y="265"/>
                  <a:pt x="165" y="263"/>
                </a:cubicBezTo>
                <a:cubicBezTo>
                  <a:pt x="165" y="244"/>
                  <a:pt x="165" y="244"/>
                  <a:pt x="165" y="244"/>
                </a:cubicBezTo>
                <a:cubicBezTo>
                  <a:pt x="223" y="244"/>
                  <a:pt x="223" y="244"/>
                  <a:pt x="223" y="244"/>
                </a:cubicBezTo>
                <a:lnTo>
                  <a:pt x="223" y="263"/>
                </a:lnTo>
                <a:close/>
                <a:moveTo>
                  <a:pt x="237" y="188"/>
                </a:moveTo>
                <a:cubicBezTo>
                  <a:pt x="232" y="194"/>
                  <a:pt x="224" y="207"/>
                  <a:pt x="223" y="235"/>
                </a:cubicBezTo>
                <a:cubicBezTo>
                  <a:pt x="199" y="235"/>
                  <a:pt x="199" y="235"/>
                  <a:pt x="199" y="235"/>
                </a:cubicBezTo>
                <a:cubicBezTo>
                  <a:pt x="199" y="168"/>
                  <a:pt x="199" y="168"/>
                  <a:pt x="199" y="168"/>
                </a:cubicBezTo>
                <a:cubicBezTo>
                  <a:pt x="218" y="165"/>
                  <a:pt x="224" y="141"/>
                  <a:pt x="224" y="140"/>
                </a:cubicBezTo>
                <a:cubicBezTo>
                  <a:pt x="225" y="137"/>
                  <a:pt x="223" y="135"/>
                  <a:pt x="221" y="134"/>
                </a:cubicBezTo>
                <a:cubicBezTo>
                  <a:pt x="218" y="133"/>
                  <a:pt x="216" y="135"/>
                  <a:pt x="215" y="137"/>
                </a:cubicBezTo>
                <a:cubicBezTo>
                  <a:pt x="215" y="138"/>
                  <a:pt x="210" y="159"/>
                  <a:pt x="194" y="159"/>
                </a:cubicBezTo>
                <a:cubicBezTo>
                  <a:pt x="179" y="159"/>
                  <a:pt x="173" y="138"/>
                  <a:pt x="173" y="137"/>
                </a:cubicBezTo>
                <a:cubicBezTo>
                  <a:pt x="173" y="135"/>
                  <a:pt x="170" y="133"/>
                  <a:pt x="168" y="134"/>
                </a:cubicBezTo>
                <a:cubicBezTo>
                  <a:pt x="165" y="135"/>
                  <a:pt x="164" y="137"/>
                  <a:pt x="164" y="140"/>
                </a:cubicBezTo>
                <a:cubicBezTo>
                  <a:pt x="165" y="141"/>
                  <a:pt x="170" y="165"/>
                  <a:pt x="190" y="168"/>
                </a:cubicBezTo>
                <a:cubicBezTo>
                  <a:pt x="190" y="235"/>
                  <a:pt x="190" y="235"/>
                  <a:pt x="190" y="235"/>
                </a:cubicBezTo>
                <a:cubicBezTo>
                  <a:pt x="165" y="235"/>
                  <a:pt x="165" y="235"/>
                  <a:pt x="165" y="235"/>
                </a:cubicBezTo>
                <a:cubicBezTo>
                  <a:pt x="164" y="207"/>
                  <a:pt x="156" y="194"/>
                  <a:pt x="151" y="188"/>
                </a:cubicBezTo>
                <a:cubicBezTo>
                  <a:pt x="139" y="176"/>
                  <a:pt x="132" y="158"/>
                  <a:pt x="132" y="141"/>
                </a:cubicBezTo>
                <a:cubicBezTo>
                  <a:pt x="132" y="107"/>
                  <a:pt x="160" y="79"/>
                  <a:pt x="194" y="79"/>
                </a:cubicBezTo>
                <a:cubicBezTo>
                  <a:pt x="229" y="79"/>
                  <a:pt x="257" y="107"/>
                  <a:pt x="257" y="141"/>
                </a:cubicBezTo>
                <a:cubicBezTo>
                  <a:pt x="257" y="158"/>
                  <a:pt x="250" y="176"/>
                  <a:pt x="237" y="188"/>
                </a:cubicBezTo>
                <a:close/>
                <a:moveTo>
                  <a:pt x="407" y="250"/>
                </a:moveTo>
                <a:cubicBezTo>
                  <a:pt x="395" y="232"/>
                  <a:pt x="374" y="197"/>
                  <a:pt x="372" y="188"/>
                </a:cubicBezTo>
                <a:cubicBezTo>
                  <a:pt x="373" y="187"/>
                  <a:pt x="373" y="185"/>
                  <a:pt x="374" y="183"/>
                </a:cubicBezTo>
                <a:cubicBezTo>
                  <a:pt x="376" y="176"/>
                  <a:pt x="379" y="166"/>
                  <a:pt x="379" y="158"/>
                </a:cubicBezTo>
                <a:cubicBezTo>
                  <a:pt x="379" y="146"/>
                  <a:pt x="377" y="129"/>
                  <a:pt x="374" y="118"/>
                </a:cubicBezTo>
                <a:cubicBezTo>
                  <a:pt x="373" y="112"/>
                  <a:pt x="364" y="83"/>
                  <a:pt x="338" y="55"/>
                </a:cubicBezTo>
                <a:cubicBezTo>
                  <a:pt x="303" y="18"/>
                  <a:pt x="255" y="0"/>
                  <a:pt x="193" y="0"/>
                </a:cubicBezTo>
                <a:cubicBezTo>
                  <a:pt x="65" y="0"/>
                  <a:pt x="0" y="56"/>
                  <a:pt x="0" y="167"/>
                </a:cubicBezTo>
                <a:cubicBezTo>
                  <a:pt x="0" y="231"/>
                  <a:pt x="37" y="266"/>
                  <a:pt x="61" y="288"/>
                </a:cubicBezTo>
                <a:cubicBezTo>
                  <a:pt x="70" y="297"/>
                  <a:pt x="78" y="304"/>
                  <a:pt x="80" y="310"/>
                </a:cubicBezTo>
                <a:cubicBezTo>
                  <a:pt x="97" y="376"/>
                  <a:pt x="82" y="429"/>
                  <a:pt x="72" y="454"/>
                </a:cubicBezTo>
                <a:cubicBezTo>
                  <a:pt x="71" y="456"/>
                  <a:pt x="72" y="459"/>
                  <a:pt x="74" y="460"/>
                </a:cubicBezTo>
                <a:cubicBezTo>
                  <a:pt x="112" y="480"/>
                  <a:pt x="154" y="491"/>
                  <a:pt x="197" y="491"/>
                </a:cubicBezTo>
                <a:cubicBezTo>
                  <a:pt x="217" y="491"/>
                  <a:pt x="236" y="489"/>
                  <a:pt x="256" y="484"/>
                </a:cubicBezTo>
                <a:cubicBezTo>
                  <a:pt x="258" y="484"/>
                  <a:pt x="259" y="482"/>
                  <a:pt x="259" y="480"/>
                </a:cubicBezTo>
                <a:cubicBezTo>
                  <a:pt x="259" y="438"/>
                  <a:pt x="260" y="406"/>
                  <a:pt x="262" y="396"/>
                </a:cubicBezTo>
                <a:cubicBezTo>
                  <a:pt x="280" y="401"/>
                  <a:pt x="335" y="413"/>
                  <a:pt x="345" y="413"/>
                </a:cubicBezTo>
                <a:cubicBezTo>
                  <a:pt x="346" y="413"/>
                  <a:pt x="347" y="413"/>
                  <a:pt x="347" y="413"/>
                </a:cubicBezTo>
                <a:cubicBezTo>
                  <a:pt x="355" y="413"/>
                  <a:pt x="374" y="413"/>
                  <a:pt x="378" y="391"/>
                </a:cubicBezTo>
                <a:cubicBezTo>
                  <a:pt x="381" y="380"/>
                  <a:pt x="380" y="370"/>
                  <a:pt x="379" y="364"/>
                </a:cubicBezTo>
                <a:cubicBezTo>
                  <a:pt x="379" y="362"/>
                  <a:pt x="378" y="360"/>
                  <a:pt x="378" y="360"/>
                </a:cubicBezTo>
                <a:cubicBezTo>
                  <a:pt x="379" y="356"/>
                  <a:pt x="382" y="352"/>
                  <a:pt x="384" y="348"/>
                </a:cubicBezTo>
                <a:cubicBezTo>
                  <a:pt x="386" y="344"/>
                  <a:pt x="387" y="342"/>
                  <a:pt x="388" y="339"/>
                </a:cubicBezTo>
                <a:cubicBezTo>
                  <a:pt x="388" y="337"/>
                  <a:pt x="387" y="333"/>
                  <a:pt x="386" y="330"/>
                </a:cubicBezTo>
                <a:cubicBezTo>
                  <a:pt x="389" y="327"/>
                  <a:pt x="393" y="323"/>
                  <a:pt x="394" y="319"/>
                </a:cubicBezTo>
                <a:cubicBezTo>
                  <a:pt x="394" y="315"/>
                  <a:pt x="392" y="310"/>
                  <a:pt x="390" y="305"/>
                </a:cubicBezTo>
                <a:cubicBezTo>
                  <a:pt x="390" y="305"/>
                  <a:pt x="390" y="305"/>
                  <a:pt x="390" y="304"/>
                </a:cubicBezTo>
                <a:cubicBezTo>
                  <a:pt x="390" y="303"/>
                  <a:pt x="390" y="299"/>
                  <a:pt x="390" y="294"/>
                </a:cubicBezTo>
                <a:cubicBezTo>
                  <a:pt x="396" y="293"/>
                  <a:pt x="406" y="291"/>
                  <a:pt x="409" y="289"/>
                </a:cubicBezTo>
                <a:cubicBezTo>
                  <a:pt x="415" y="286"/>
                  <a:pt x="419" y="277"/>
                  <a:pt x="419" y="272"/>
                </a:cubicBezTo>
                <a:cubicBezTo>
                  <a:pt x="419" y="270"/>
                  <a:pt x="418" y="270"/>
                  <a:pt x="407" y="250"/>
                </a:cubicBezTo>
                <a:close/>
                <a:moveTo>
                  <a:pt x="405" y="281"/>
                </a:moveTo>
                <a:cubicBezTo>
                  <a:pt x="403" y="282"/>
                  <a:pt x="393" y="284"/>
                  <a:pt x="385" y="286"/>
                </a:cubicBezTo>
                <a:cubicBezTo>
                  <a:pt x="383" y="286"/>
                  <a:pt x="381" y="288"/>
                  <a:pt x="381" y="290"/>
                </a:cubicBezTo>
                <a:cubicBezTo>
                  <a:pt x="380" y="305"/>
                  <a:pt x="380" y="306"/>
                  <a:pt x="380" y="307"/>
                </a:cubicBezTo>
                <a:cubicBezTo>
                  <a:pt x="381" y="308"/>
                  <a:pt x="381" y="308"/>
                  <a:pt x="382" y="310"/>
                </a:cubicBezTo>
                <a:cubicBezTo>
                  <a:pt x="384" y="314"/>
                  <a:pt x="385" y="316"/>
                  <a:pt x="385" y="317"/>
                </a:cubicBezTo>
                <a:cubicBezTo>
                  <a:pt x="384" y="319"/>
                  <a:pt x="381" y="322"/>
                  <a:pt x="377" y="325"/>
                </a:cubicBezTo>
                <a:cubicBezTo>
                  <a:pt x="376" y="326"/>
                  <a:pt x="375" y="329"/>
                  <a:pt x="376" y="331"/>
                </a:cubicBezTo>
                <a:cubicBezTo>
                  <a:pt x="377" y="334"/>
                  <a:pt x="378" y="337"/>
                  <a:pt x="378" y="338"/>
                </a:cubicBezTo>
                <a:cubicBezTo>
                  <a:pt x="378" y="339"/>
                  <a:pt x="377" y="342"/>
                  <a:pt x="375" y="344"/>
                </a:cubicBezTo>
                <a:cubicBezTo>
                  <a:pt x="373" y="348"/>
                  <a:pt x="371" y="353"/>
                  <a:pt x="369" y="357"/>
                </a:cubicBezTo>
                <a:cubicBezTo>
                  <a:pt x="369" y="359"/>
                  <a:pt x="369" y="362"/>
                  <a:pt x="369" y="365"/>
                </a:cubicBezTo>
                <a:cubicBezTo>
                  <a:pt x="370" y="371"/>
                  <a:pt x="371" y="379"/>
                  <a:pt x="369" y="389"/>
                </a:cubicBezTo>
                <a:cubicBezTo>
                  <a:pt x="367" y="401"/>
                  <a:pt x="359" y="404"/>
                  <a:pt x="347" y="404"/>
                </a:cubicBezTo>
                <a:cubicBezTo>
                  <a:pt x="347" y="404"/>
                  <a:pt x="346" y="404"/>
                  <a:pt x="345" y="404"/>
                </a:cubicBezTo>
                <a:cubicBezTo>
                  <a:pt x="335" y="403"/>
                  <a:pt x="271" y="389"/>
                  <a:pt x="261" y="386"/>
                </a:cubicBezTo>
                <a:cubicBezTo>
                  <a:pt x="259" y="386"/>
                  <a:pt x="257" y="386"/>
                  <a:pt x="256" y="387"/>
                </a:cubicBezTo>
                <a:cubicBezTo>
                  <a:pt x="250" y="394"/>
                  <a:pt x="249" y="449"/>
                  <a:pt x="250" y="476"/>
                </a:cubicBezTo>
                <a:cubicBezTo>
                  <a:pt x="193" y="488"/>
                  <a:pt x="133" y="480"/>
                  <a:pt x="83" y="454"/>
                </a:cubicBezTo>
                <a:cubicBezTo>
                  <a:pt x="93" y="426"/>
                  <a:pt x="105" y="373"/>
                  <a:pt x="89" y="307"/>
                </a:cubicBezTo>
                <a:cubicBezTo>
                  <a:pt x="87" y="299"/>
                  <a:pt x="79" y="292"/>
                  <a:pt x="68" y="282"/>
                </a:cubicBezTo>
                <a:cubicBezTo>
                  <a:pt x="44" y="260"/>
                  <a:pt x="9" y="227"/>
                  <a:pt x="9" y="167"/>
                </a:cubicBezTo>
                <a:cubicBezTo>
                  <a:pt x="9" y="119"/>
                  <a:pt x="22" y="82"/>
                  <a:pt x="47" y="56"/>
                </a:cubicBezTo>
                <a:cubicBezTo>
                  <a:pt x="78" y="25"/>
                  <a:pt x="127" y="9"/>
                  <a:pt x="193" y="9"/>
                </a:cubicBezTo>
                <a:cubicBezTo>
                  <a:pt x="252" y="9"/>
                  <a:pt x="298" y="27"/>
                  <a:pt x="331" y="61"/>
                </a:cubicBezTo>
                <a:cubicBezTo>
                  <a:pt x="357" y="88"/>
                  <a:pt x="364" y="117"/>
                  <a:pt x="365" y="120"/>
                </a:cubicBezTo>
                <a:cubicBezTo>
                  <a:pt x="367" y="130"/>
                  <a:pt x="370" y="147"/>
                  <a:pt x="370" y="158"/>
                </a:cubicBezTo>
                <a:cubicBezTo>
                  <a:pt x="370" y="165"/>
                  <a:pt x="367" y="174"/>
                  <a:pt x="365" y="180"/>
                </a:cubicBezTo>
                <a:cubicBezTo>
                  <a:pt x="363" y="185"/>
                  <a:pt x="363" y="187"/>
                  <a:pt x="363" y="189"/>
                </a:cubicBezTo>
                <a:cubicBezTo>
                  <a:pt x="364" y="198"/>
                  <a:pt x="380" y="224"/>
                  <a:pt x="399" y="255"/>
                </a:cubicBezTo>
                <a:cubicBezTo>
                  <a:pt x="403" y="263"/>
                  <a:pt x="408" y="271"/>
                  <a:pt x="409" y="273"/>
                </a:cubicBezTo>
                <a:cubicBezTo>
                  <a:pt x="409" y="275"/>
                  <a:pt x="406" y="280"/>
                  <a:pt x="405" y="281"/>
                </a:cubicBez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57565A"/>
              </a:solidFill>
              <a:effectLst/>
              <a:uLnTx/>
              <a:uFillTx/>
              <a:latin typeface="Arial" panose="020B0604020202020204" pitchFamily="34" charset="0"/>
              <a:cs typeface="Arial" panose="020B0604020202020204" pitchFamily="34" charset="0"/>
            </a:endParaRPr>
          </a:p>
        </p:txBody>
      </p:sp>
      <p:sp>
        <p:nvSpPr>
          <p:cNvPr id="41" name="Прямоугольник 40"/>
          <p:cNvSpPr/>
          <p:nvPr/>
        </p:nvSpPr>
        <p:spPr>
          <a:xfrm>
            <a:off x="2093907" y="548474"/>
            <a:ext cx="3571899" cy="2985433"/>
          </a:xfrm>
          <a:prstGeom prst="rect">
            <a:avLst/>
          </a:prstGeom>
        </p:spPr>
        <p:txBody>
          <a:bodyPr wrap="square">
            <a:spAutoFit/>
          </a:bodyPr>
          <a:lstStyle/>
          <a:p>
            <a:pPr algn="ctr"/>
            <a:r>
              <a:rPr lang="fr-FR" sz="2400" dirty="0" smtClean="0">
                <a:solidFill>
                  <a:schemeClr val="bg1"/>
                </a:solidFill>
              </a:rPr>
              <a:t>Imaginez la suite de leur conversation. Dites votre opinion au sujet</a:t>
            </a:r>
            <a:br>
              <a:rPr lang="fr-FR" sz="2400" dirty="0" smtClean="0">
                <a:solidFill>
                  <a:schemeClr val="bg1"/>
                </a:solidFill>
              </a:rPr>
            </a:br>
            <a:r>
              <a:rPr lang="fr-FR" sz="2400" dirty="0" smtClean="0">
                <a:solidFill>
                  <a:schemeClr val="bg1"/>
                </a:solidFill>
              </a:rPr>
              <a:t>traité. Vous êtes d’accord avec les intervenents? Oui (non) pourquoi</a:t>
            </a:r>
            <a:r>
              <a:rPr lang="fr-FR" sz="2000" dirty="0" smtClean="0">
                <a:solidFill>
                  <a:schemeClr val="bg1"/>
                </a:solidFill>
              </a:rPr>
              <a:t>? </a:t>
            </a:r>
            <a:br>
              <a:rPr lang="fr-FR" sz="2000" dirty="0" smtClean="0">
                <a:solidFill>
                  <a:schemeClr val="bg1"/>
                </a:solidFill>
              </a:rPr>
            </a:br>
            <a:endParaRPr lang="ru-RU" sz="2000" dirty="0">
              <a:solidFill>
                <a:schemeClr val="bg1"/>
              </a:solidFill>
            </a:endParaRPr>
          </a:p>
        </p:txBody>
      </p:sp>
    </p:spTree>
    <p:extLst>
      <p:ext uri="{BB962C8B-B14F-4D97-AF65-F5344CB8AC3E}">
        <p14:creationId xmlns:p14="http://schemas.microsoft.com/office/powerpoint/2010/main" val="3077087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2"/>
          <p:cNvSpPr txBox="1">
            <a:spLocks noGrp="1"/>
          </p:cNvSpPr>
          <p:nvPr>
            <p:ph type="title"/>
          </p:nvPr>
        </p:nvSpPr>
        <p:spPr>
          <a:xfrm>
            <a:off x="301367" y="107955"/>
            <a:ext cx="5364440" cy="693755"/>
          </a:xfrm>
          <a:prstGeom prst="rect">
            <a:avLst/>
          </a:prstGeom>
        </p:spPr>
        <p:txBody>
          <a:bodyPr vert="horz" wrap="square" lIns="0" tIns="16486" rIns="0" bIns="0" rtlCol="0" anchor="ctr">
            <a:spAutoFit/>
          </a:bodyPr>
          <a:lstStyle/>
          <a:p>
            <a:pPr marL="12681">
              <a:lnSpc>
                <a:spcPct val="100000"/>
              </a:lnSpc>
              <a:spcBef>
                <a:spcPts val="130"/>
              </a:spcBef>
            </a:pPr>
            <a:r>
              <a:rPr lang="fr-FR" sz="2400" dirty="0" smtClean="0"/>
              <a:t>Travail sur l’intonation </a:t>
            </a:r>
            <a:br>
              <a:rPr lang="fr-FR" sz="2400" dirty="0" smtClean="0"/>
            </a:br>
            <a:endParaRPr sz="2000" dirty="0"/>
          </a:p>
        </p:txBody>
      </p:sp>
      <p:sp>
        <p:nvSpPr>
          <p:cNvPr id="19" name="Right Arrow 19">
            <a:extLst>
              <a:ext uri="{FF2B5EF4-FFF2-40B4-BE49-F238E27FC236}">
                <a16:creationId xmlns="" xmlns:a16="http://schemas.microsoft.com/office/drawing/2014/main" id="{2997D630-32D6-4842-8286-3F854FA37F31}"/>
              </a:ext>
            </a:extLst>
          </p:cNvPr>
          <p:cNvSpPr/>
          <p:nvPr/>
        </p:nvSpPr>
        <p:spPr>
          <a:xfrm>
            <a:off x="359445" y="2772172"/>
            <a:ext cx="5040560" cy="288032"/>
          </a:xfrm>
          <a:prstGeom prst="rightArrow">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20" name="TextBox 19">
            <a:extLst>
              <a:ext uri="{FF2B5EF4-FFF2-40B4-BE49-F238E27FC236}">
                <a16:creationId xmlns="" xmlns:a16="http://schemas.microsoft.com/office/drawing/2014/main" id="{24B88E92-942B-48B3-9214-9F44B018DEE2}"/>
              </a:ext>
            </a:extLst>
          </p:cNvPr>
          <p:cNvSpPr txBox="1"/>
          <p:nvPr/>
        </p:nvSpPr>
        <p:spPr>
          <a:xfrm>
            <a:off x="165081" y="691350"/>
            <a:ext cx="1209496" cy="1839864"/>
          </a:xfrm>
          <a:prstGeom prst="rect">
            <a:avLst/>
          </a:prstGeom>
          <a:solidFill>
            <a:schemeClr val="accent1"/>
          </a:solidFill>
        </p:spPr>
        <p:txBody>
          <a:bodyPr wrap="square" lIns="115189" tIns="57595" rIns="115189" bIns="57595" rtlCol="0" anchor="b" anchorCtr="0">
            <a:spAutoFit/>
          </a:bodyPr>
          <a:lstStyle/>
          <a:p>
            <a:r>
              <a:rPr lang="fr-FR" sz="1600" dirty="0" smtClean="0"/>
              <a:t>Cherchez les mots ou les expres-sions qui montrent: </a:t>
            </a:r>
            <a:br>
              <a:rPr lang="fr-FR" sz="1600" dirty="0" smtClean="0"/>
            </a:br>
            <a:endParaRPr lang="en-US" sz="1600" dirty="0">
              <a:solidFill>
                <a:srgbClr val="FFFFFF"/>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 xmlns:a16="http://schemas.microsoft.com/office/drawing/2014/main" id="{1A77BDFB-9A60-42EF-8890-06FDC18AD915}"/>
              </a:ext>
            </a:extLst>
          </p:cNvPr>
          <p:cNvSpPr txBox="1"/>
          <p:nvPr/>
        </p:nvSpPr>
        <p:spPr>
          <a:xfrm>
            <a:off x="1374577" y="691350"/>
            <a:ext cx="1407396" cy="1716753"/>
          </a:xfrm>
          <a:prstGeom prst="rect">
            <a:avLst/>
          </a:prstGeom>
          <a:solidFill>
            <a:schemeClr val="accent3"/>
          </a:solidFill>
        </p:spPr>
        <p:txBody>
          <a:bodyPr wrap="square" lIns="115189" tIns="57595" rIns="115189" bIns="57595" rtlCol="0" anchor="b" anchorCtr="0">
            <a:spAutoFit/>
          </a:bodyPr>
          <a:lstStyle/>
          <a:p>
            <a:r>
              <a:rPr lang="fr-FR" sz="1800" dirty="0" smtClean="0"/>
              <a:t>Les </a:t>
            </a:r>
            <a:r>
              <a:rPr lang="fr-FR" sz="1600" dirty="0" smtClean="0"/>
              <a:t>souhaits d</a:t>
            </a:r>
            <a:r>
              <a:rPr lang="fr-FR" sz="1800" dirty="0" smtClean="0"/>
              <a:t>es</a:t>
            </a:r>
            <a:r>
              <a:rPr lang="fr-FR" sz="1600" dirty="0" smtClean="0"/>
              <a:t> </a:t>
            </a:r>
            <a:r>
              <a:rPr lang="fr-FR" sz="1800" dirty="0" smtClean="0"/>
              <a:t>person-nages ou leur regret. </a:t>
            </a:r>
            <a:r>
              <a:rPr lang="fr-FR" sz="1400" dirty="0" smtClean="0"/>
              <a:t/>
            </a:r>
            <a:br>
              <a:rPr lang="fr-FR" sz="1400" dirty="0" smtClean="0"/>
            </a:br>
            <a:endParaRPr lang="en-US" sz="1400" dirty="0">
              <a:solidFill>
                <a:srgbClr val="FFFFFF"/>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 xmlns:a16="http://schemas.microsoft.com/office/drawing/2014/main" id="{F27B7751-FCE7-4BF2-A2B2-06CFF2571CEF}"/>
              </a:ext>
            </a:extLst>
          </p:cNvPr>
          <p:cNvSpPr txBox="1"/>
          <p:nvPr/>
        </p:nvSpPr>
        <p:spPr>
          <a:xfrm>
            <a:off x="2781973" y="691349"/>
            <a:ext cx="1394606" cy="1828117"/>
          </a:xfrm>
          <a:prstGeom prst="rect">
            <a:avLst/>
          </a:prstGeom>
          <a:solidFill>
            <a:schemeClr val="accent5"/>
          </a:solidFill>
        </p:spPr>
        <p:txBody>
          <a:bodyPr wrap="square" lIns="115189" tIns="57595" rIns="115189" bIns="57595" rtlCol="0" anchor="b" anchorCtr="0">
            <a:spAutoFit/>
          </a:bodyPr>
          <a:lstStyle/>
          <a:p>
            <a:endParaRPr lang="fr-FR" sz="1600" dirty="0" smtClean="0"/>
          </a:p>
          <a:p>
            <a:r>
              <a:rPr lang="fr-FR" sz="2000" dirty="0" smtClean="0"/>
              <a:t>Apprenez à bien les prononcer </a:t>
            </a:r>
          </a:p>
          <a:p>
            <a:endParaRPr lang="fr-FR" sz="1600" dirty="0" smtClean="0">
              <a:solidFill>
                <a:srgbClr val="FFFFFF"/>
              </a:solidFill>
              <a:latin typeface="Arial" panose="020B0604020202020204" pitchFamily="34" charset="0"/>
              <a:cs typeface="Arial" panose="020B0604020202020204" pitchFamily="34" charset="0"/>
            </a:endParaRPr>
          </a:p>
          <a:p>
            <a:endParaRPr lang="en-US" sz="1600" dirty="0">
              <a:solidFill>
                <a:srgbClr val="FFFFFF"/>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 xmlns:a16="http://schemas.microsoft.com/office/drawing/2014/main" id="{A12CD615-9FD3-4FBB-BFBC-B67235F16064}"/>
              </a:ext>
            </a:extLst>
          </p:cNvPr>
          <p:cNvSpPr txBox="1"/>
          <p:nvPr/>
        </p:nvSpPr>
        <p:spPr>
          <a:xfrm>
            <a:off x="4176579" y="679602"/>
            <a:ext cx="1417790" cy="1839864"/>
          </a:xfrm>
          <a:prstGeom prst="rect">
            <a:avLst/>
          </a:prstGeom>
          <a:solidFill>
            <a:schemeClr val="tx2"/>
          </a:solidFill>
        </p:spPr>
        <p:txBody>
          <a:bodyPr wrap="square" lIns="115189" tIns="57595" rIns="115189" bIns="57595" rtlCol="0" anchor="b" anchorCtr="0">
            <a:spAutoFit/>
          </a:bodyPr>
          <a:lstStyle/>
          <a:p>
            <a:r>
              <a:rPr lang="fr-FR" sz="1600" dirty="0" smtClean="0"/>
              <a:t>Exemple: </a:t>
            </a:r>
          </a:p>
          <a:p>
            <a:r>
              <a:rPr lang="fr-FR" sz="1600" dirty="0" smtClean="0"/>
              <a:t>« Moi, je pense….. » – insister sur le mot «moi». </a:t>
            </a:r>
            <a:br>
              <a:rPr lang="fr-FR" sz="1600" dirty="0" smtClean="0"/>
            </a:br>
            <a:endParaRPr lang="en-US" sz="16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961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2" presetClass="entr" presetSubtype="8" decel="70000" fill="hold" grpId="0" nodeType="withEffect">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txBox="1">
            <a:spLocks noGrp="1"/>
          </p:cNvSpPr>
          <p:nvPr>
            <p:ph type="title"/>
          </p:nvPr>
        </p:nvSpPr>
        <p:spPr>
          <a:xfrm>
            <a:off x="301367" y="107955"/>
            <a:ext cx="5017630" cy="701002"/>
          </a:xfrm>
          <a:prstGeom prst="rect">
            <a:avLst/>
          </a:prstGeom>
        </p:spPr>
        <p:txBody>
          <a:bodyPr vert="horz" wrap="square" lIns="0" tIns="16486" rIns="0" bIns="0" rtlCol="0" anchor="ctr">
            <a:spAutoFit/>
          </a:bodyPr>
          <a:lstStyle/>
          <a:p>
            <a:pPr marL="12681" algn="l">
              <a:lnSpc>
                <a:spcPct val="100000"/>
              </a:lnSpc>
              <a:spcBef>
                <a:spcPts val="130"/>
              </a:spcBef>
            </a:pPr>
            <a:r>
              <a:rPr lang="fr-FR" sz="2400" dirty="0" smtClean="0"/>
              <a:t>Problèmes environnementaux </a:t>
            </a:r>
            <a:br>
              <a:rPr lang="fr-FR" sz="2400" dirty="0" smtClean="0"/>
            </a:br>
            <a:endParaRPr sz="2047" dirty="0"/>
          </a:p>
        </p:txBody>
      </p:sp>
      <p:pic>
        <p:nvPicPr>
          <p:cNvPr id="27" name="Picture 17">
            <a:extLst>
              <a:ext uri="{FF2B5EF4-FFF2-40B4-BE49-F238E27FC236}">
                <a16:creationId xmlns="" xmlns:a16="http://schemas.microsoft.com/office/drawing/2014/main" id="{6E74CAED-4615-4AB9-8B67-C05FB359947D}"/>
              </a:ext>
            </a:extLst>
          </p:cNvPr>
          <p:cNvPicPr>
            <a:picLocks noChangeAspect="1"/>
          </p:cNvPicPr>
          <p:nvPr/>
        </p:nvPicPr>
        <p:blipFill>
          <a:blip r:embed="rId2"/>
          <a:stretch>
            <a:fillRect/>
          </a:stretch>
        </p:blipFill>
        <p:spPr>
          <a:xfrm>
            <a:off x="4266090" y="987825"/>
            <a:ext cx="463980" cy="463980"/>
          </a:xfrm>
          <a:prstGeom prst="rect">
            <a:avLst/>
          </a:prstGeom>
        </p:spPr>
      </p:pic>
      <p:pic>
        <p:nvPicPr>
          <p:cNvPr id="28" name="Picture 20">
            <a:extLst>
              <a:ext uri="{FF2B5EF4-FFF2-40B4-BE49-F238E27FC236}">
                <a16:creationId xmlns="" xmlns:a16="http://schemas.microsoft.com/office/drawing/2014/main" id="{7C0BE93F-84E0-441D-995D-A49B5B2A5DF9}"/>
              </a:ext>
            </a:extLst>
          </p:cNvPr>
          <p:cNvPicPr>
            <a:picLocks noChangeAspect="1"/>
          </p:cNvPicPr>
          <p:nvPr/>
        </p:nvPicPr>
        <p:blipFill>
          <a:blip r:embed="rId3"/>
          <a:stretch>
            <a:fillRect/>
          </a:stretch>
        </p:blipFill>
        <p:spPr>
          <a:xfrm>
            <a:off x="3161003" y="999941"/>
            <a:ext cx="555927" cy="422092"/>
          </a:xfrm>
          <a:prstGeom prst="rect">
            <a:avLst/>
          </a:prstGeom>
        </p:spPr>
      </p:pic>
      <p:pic>
        <p:nvPicPr>
          <p:cNvPr id="29" name="Picture 23">
            <a:extLst>
              <a:ext uri="{FF2B5EF4-FFF2-40B4-BE49-F238E27FC236}">
                <a16:creationId xmlns="" xmlns:a16="http://schemas.microsoft.com/office/drawing/2014/main" id="{A3CEFE8D-6013-4962-ADCB-10FA100D53F1}"/>
              </a:ext>
            </a:extLst>
          </p:cNvPr>
          <p:cNvPicPr>
            <a:picLocks noChangeAspect="1"/>
          </p:cNvPicPr>
          <p:nvPr/>
        </p:nvPicPr>
        <p:blipFill>
          <a:blip r:embed="rId4"/>
          <a:stretch>
            <a:fillRect/>
          </a:stretch>
        </p:blipFill>
        <p:spPr>
          <a:xfrm>
            <a:off x="2131500" y="936150"/>
            <a:ext cx="425025" cy="539453"/>
          </a:xfrm>
          <a:prstGeom prst="rect">
            <a:avLst/>
          </a:prstGeom>
        </p:spPr>
      </p:pic>
      <p:pic>
        <p:nvPicPr>
          <p:cNvPr id="31" name="Picture 2"/>
          <p:cNvPicPr>
            <a:picLocks noChangeAspect="1" noChangeArrowheads="1"/>
          </p:cNvPicPr>
          <p:nvPr/>
        </p:nvPicPr>
        <p:blipFill>
          <a:blip r:embed="rId5"/>
          <a:srcRect/>
          <a:stretch>
            <a:fillRect/>
          </a:stretch>
        </p:blipFill>
        <p:spPr bwMode="auto">
          <a:xfrm>
            <a:off x="4451361" y="999941"/>
            <a:ext cx="1214446"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93644" y="548474"/>
            <a:ext cx="4357718" cy="2557623"/>
          </a:xfrm>
          <a:prstGeom prst="rect">
            <a:avLst/>
          </a:prstGeom>
        </p:spPr>
        <p:txBody>
          <a:bodyPr wrap="square">
            <a:spAutoFit/>
          </a:bodyPr>
          <a:lstStyle/>
          <a:p>
            <a:pPr algn="ctr" defTabSz="1007888">
              <a:lnSpc>
                <a:spcPct val="90000"/>
              </a:lnSpc>
              <a:spcBef>
                <a:spcPct val="0"/>
              </a:spcBef>
              <a:spcAft>
                <a:spcPct val="35000"/>
              </a:spcAft>
            </a:pPr>
            <a:r>
              <a:rPr lang="fr-FR" sz="1600" dirty="0" smtClean="0">
                <a:solidFill>
                  <a:srgbClr val="000000"/>
                </a:solidFill>
              </a:rPr>
              <a:t>L’environnement est «l’ensemble des éléments (biotiques ou abiotiques) qui</a:t>
            </a:r>
            <a:br>
              <a:rPr lang="fr-FR" sz="1600" dirty="0" smtClean="0">
                <a:solidFill>
                  <a:srgbClr val="000000"/>
                </a:solidFill>
              </a:rPr>
            </a:br>
            <a:r>
              <a:rPr lang="fr-FR" sz="1600" dirty="0" smtClean="0">
                <a:solidFill>
                  <a:srgbClr val="000000"/>
                </a:solidFill>
              </a:rPr>
              <a:t>entourent un individu ou une espèce et dont certains contribuent directement à</a:t>
            </a:r>
            <a:br>
              <a:rPr lang="fr-FR" sz="1600" dirty="0" smtClean="0">
                <a:solidFill>
                  <a:srgbClr val="000000"/>
                </a:solidFill>
              </a:rPr>
            </a:br>
            <a:r>
              <a:rPr lang="fr-FR" sz="1600" dirty="0" smtClean="0">
                <a:solidFill>
                  <a:srgbClr val="000000"/>
                </a:solidFill>
              </a:rPr>
              <a:t>subvenir à ses besoins», ou encore comme «l’ensemble des conditions naturelles</a:t>
            </a:r>
            <a:br>
              <a:rPr lang="fr-FR" sz="1600" dirty="0" smtClean="0">
                <a:solidFill>
                  <a:srgbClr val="000000"/>
                </a:solidFill>
              </a:rPr>
            </a:br>
            <a:r>
              <a:rPr lang="fr-FR" sz="1600" dirty="0" smtClean="0">
                <a:solidFill>
                  <a:srgbClr val="000000"/>
                </a:solidFill>
              </a:rPr>
              <a:t>(physiques, chimiques, biologiques) et culturelles (sociologiques) susceptibles d’agir</a:t>
            </a:r>
            <a:br>
              <a:rPr lang="fr-FR" sz="1600" dirty="0" smtClean="0">
                <a:solidFill>
                  <a:srgbClr val="000000"/>
                </a:solidFill>
              </a:rPr>
            </a:br>
            <a:r>
              <a:rPr lang="fr-FR" sz="1600" dirty="0" smtClean="0">
                <a:solidFill>
                  <a:srgbClr val="000000"/>
                </a:solidFill>
              </a:rPr>
              <a:t>sur les organismes vivants et les activités humaines». </a:t>
            </a:r>
            <a:r>
              <a:rPr lang="fr-FR" sz="1800" dirty="0" smtClean="0">
                <a:solidFill>
                  <a:srgbClr val="000000"/>
                </a:solidFill>
              </a:rPr>
              <a:t/>
            </a:r>
            <a:br>
              <a:rPr lang="fr-FR" sz="1800" dirty="0" smtClean="0">
                <a:solidFill>
                  <a:srgbClr val="000000"/>
                </a:solidFill>
              </a:rPr>
            </a:br>
            <a:endParaRPr lang="en-US"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44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300"/>
                                        <p:tgtEl>
                                          <p:spTgt spid="29"/>
                                        </p:tgtEl>
                                      </p:cBhvr>
                                    </p:animEffect>
                                  </p:childTnLst>
                                </p:cTn>
                              </p:par>
                              <p:par>
                                <p:cTn id="8" presetID="10" presetClass="entr" presetSubtype="0" fill="hold" nodeType="withEffect">
                                  <p:stCondLst>
                                    <p:cond delay="140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300"/>
                                        <p:tgtEl>
                                          <p:spTgt spid="28"/>
                                        </p:tgtEl>
                                      </p:cBhvr>
                                    </p:animEffect>
                                  </p:childTnLst>
                                </p:cTn>
                              </p:par>
                              <p:par>
                                <p:cTn id="11" presetID="10" presetClass="entr" presetSubtype="0" fill="hold" nodeType="withEffect">
                                  <p:stCondLst>
                                    <p:cond delay="180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bject 2"/>
          <p:cNvSpPr txBox="1">
            <a:spLocks noGrp="1"/>
          </p:cNvSpPr>
          <p:nvPr>
            <p:ph type="title"/>
          </p:nvPr>
        </p:nvSpPr>
        <p:spPr>
          <a:xfrm>
            <a:off x="301367" y="107955"/>
            <a:ext cx="3514462" cy="762557"/>
          </a:xfrm>
          <a:prstGeom prst="rect">
            <a:avLst/>
          </a:prstGeom>
        </p:spPr>
        <p:txBody>
          <a:bodyPr vert="horz" wrap="square" lIns="0" tIns="16486" rIns="0" bIns="0" rtlCol="0" anchor="ctr">
            <a:spAutoFit/>
          </a:bodyPr>
          <a:lstStyle/>
          <a:p>
            <a:pPr marL="12681">
              <a:lnSpc>
                <a:spcPct val="100000"/>
              </a:lnSpc>
              <a:spcBef>
                <a:spcPts val="130"/>
              </a:spcBef>
            </a:pPr>
            <a:r>
              <a:rPr lang="fr-FR" sz="2800" dirty="0" smtClean="0"/>
              <a:t>Activités d’analyse </a:t>
            </a:r>
            <a:r>
              <a:rPr lang="fr-FR" sz="2400" dirty="0" smtClean="0"/>
              <a:t/>
            </a:r>
            <a:br>
              <a:rPr lang="fr-FR" sz="2400" dirty="0" smtClean="0"/>
            </a:br>
            <a:endParaRPr sz="2047" dirty="0"/>
          </a:p>
        </p:txBody>
      </p:sp>
      <p:grpSp>
        <p:nvGrpSpPr>
          <p:cNvPr id="59" name="Group 40">
            <a:extLst>
              <a:ext uri="{FF2B5EF4-FFF2-40B4-BE49-F238E27FC236}">
                <a16:creationId xmlns="" xmlns:a16="http://schemas.microsoft.com/office/drawing/2014/main" id="{78616CE7-9E65-43BE-8A75-F91AFAF510FB}"/>
              </a:ext>
            </a:extLst>
          </p:cNvPr>
          <p:cNvGrpSpPr/>
          <p:nvPr/>
        </p:nvGrpSpPr>
        <p:grpSpPr>
          <a:xfrm>
            <a:off x="2053981" y="941415"/>
            <a:ext cx="1678761" cy="1678761"/>
            <a:chOff x="3170172" y="418973"/>
            <a:chExt cx="2668031" cy="2668031"/>
          </a:xfrm>
        </p:grpSpPr>
        <p:sp>
          <p:nvSpPr>
            <p:cNvPr id="60" name="Oval 32">
              <a:extLst>
                <a:ext uri="{FF2B5EF4-FFF2-40B4-BE49-F238E27FC236}">
                  <a16:creationId xmlns="" xmlns:a16="http://schemas.microsoft.com/office/drawing/2014/main" id="{5A5A0A04-0FA3-4098-AAF9-4B56463BFD24}"/>
                </a:ext>
              </a:extLst>
            </p:cNvPr>
            <p:cNvSpPr/>
            <p:nvPr/>
          </p:nvSpPr>
          <p:spPr>
            <a:xfrm>
              <a:off x="3170172" y="418973"/>
              <a:ext cx="2668031" cy="2668031"/>
            </a:xfrm>
            <a:prstGeom prst="ellipse">
              <a:avLst/>
            </a:prstGeom>
            <a:solidFill>
              <a:schemeClr val="bg1">
                <a:lumMod val="50000"/>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a:solidFill>
                  <a:schemeClr val="bg1"/>
                </a:solidFill>
                <a:latin typeface="Arial" panose="020B0604020202020204" pitchFamily="34" charset="0"/>
                <a:cs typeface="Arial" panose="020B0604020202020204" pitchFamily="34" charset="0"/>
              </a:endParaRPr>
            </a:p>
          </p:txBody>
        </p:sp>
        <p:grpSp>
          <p:nvGrpSpPr>
            <p:cNvPr id="61" name="Group 24">
              <a:extLst>
                <a:ext uri="{FF2B5EF4-FFF2-40B4-BE49-F238E27FC236}">
                  <a16:creationId xmlns="" xmlns:a16="http://schemas.microsoft.com/office/drawing/2014/main" id="{BC07C14E-02D5-436F-B644-C3C23FE61394}"/>
                </a:ext>
              </a:extLst>
            </p:cNvPr>
            <p:cNvGrpSpPr/>
            <p:nvPr/>
          </p:nvGrpSpPr>
          <p:grpSpPr>
            <a:xfrm>
              <a:off x="3542477" y="761387"/>
              <a:ext cx="2186917" cy="2215738"/>
              <a:chOff x="3559943" y="1188309"/>
              <a:chExt cx="2376016" cy="2407330"/>
            </a:xfrm>
          </p:grpSpPr>
          <p:sp>
            <p:nvSpPr>
              <p:cNvPr id="62" name="Arc 7">
                <a:extLst>
                  <a:ext uri="{FF2B5EF4-FFF2-40B4-BE49-F238E27FC236}">
                    <a16:creationId xmlns="" xmlns:a16="http://schemas.microsoft.com/office/drawing/2014/main" id="{FE6CE8CA-D835-449F-A285-495230BAC127}"/>
                  </a:ext>
                </a:extLst>
              </p:cNvPr>
              <p:cNvSpPr/>
              <p:nvPr/>
            </p:nvSpPr>
            <p:spPr>
              <a:xfrm rot="7200000">
                <a:off x="3578894" y="1251915"/>
                <a:ext cx="2041163" cy="2041163"/>
              </a:xfrm>
              <a:prstGeom prst="arc">
                <a:avLst>
                  <a:gd name="adj1" fmla="val 13037108"/>
                  <a:gd name="adj2" fmla="val 20341672"/>
                </a:avLst>
              </a:prstGeom>
              <a:ln w="307975">
                <a:gradFill flip="none" rotWithShape="1">
                  <a:gsLst>
                    <a:gs pos="58000">
                      <a:schemeClr val="accent4"/>
                    </a:gs>
                    <a:gs pos="93000">
                      <a:schemeClr val="accent4">
                        <a:lumMod val="50000"/>
                      </a:schemeClr>
                    </a:gs>
                  </a:gsLst>
                  <a:lin ang="9000000" scaled="0"/>
                  <a:tileRect/>
                </a:gra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12">
                  <a:solidFill>
                    <a:schemeClr val="bg1"/>
                  </a:solidFill>
                  <a:latin typeface="Arial" panose="020B0604020202020204" pitchFamily="34" charset="0"/>
                  <a:cs typeface="Arial" panose="020B0604020202020204" pitchFamily="34" charset="0"/>
                </a:endParaRPr>
              </a:p>
            </p:txBody>
          </p:sp>
          <p:sp>
            <p:nvSpPr>
              <p:cNvPr id="63" name="Arc 6">
                <a:extLst>
                  <a:ext uri="{FF2B5EF4-FFF2-40B4-BE49-F238E27FC236}">
                    <a16:creationId xmlns="" xmlns:a16="http://schemas.microsoft.com/office/drawing/2014/main" id="{778DEB7D-ACA8-44DF-B069-0888B78CAAD6}"/>
                  </a:ext>
                </a:extLst>
              </p:cNvPr>
              <p:cNvSpPr/>
              <p:nvPr/>
            </p:nvSpPr>
            <p:spPr>
              <a:xfrm>
                <a:off x="3578894" y="1251915"/>
                <a:ext cx="2041163" cy="2041163"/>
              </a:xfrm>
              <a:prstGeom prst="arc">
                <a:avLst>
                  <a:gd name="adj1" fmla="val 13124794"/>
                  <a:gd name="adj2" fmla="val 20319424"/>
                </a:avLst>
              </a:prstGeom>
              <a:ln w="307975">
                <a:gradFill flip="none" rotWithShape="1">
                  <a:gsLst>
                    <a:gs pos="58000">
                      <a:schemeClr val="accent1"/>
                    </a:gs>
                    <a:gs pos="93000">
                      <a:schemeClr val="accent1">
                        <a:lumMod val="50000"/>
                      </a:schemeClr>
                    </a:gs>
                  </a:gsLst>
                  <a:lin ang="9000000" scaled="0"/>
                  <a:tileRect/>
                </a:gra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12">
                  <a:solidFill>
                    <a:schemeClr val="bg1"/>
                  </a:solidFill>
                  <a:latin typeface="Arial" panose="020B0604020202020204" pitchFamily="34" charset="0"/>
                  <a:cs typeface="Arial" panose="020B0604020202020204" pitchFamily="34" charset="0"/>
                </a:endParaRPr>
              </a:p>
            </p:txBody>
          </p:sp>
          <p:sp>
            <p:nvSpPr>
              <p:cNvPr id="64" name="Arc 8">
                <a:extLst>
                  <a:ext uri="{FF2B5EF4-FFF2-40B4-BE49-F238E27FC236}">
                    <a16:creationId xmlns="" xmlns:a16="http://schemas.microsoft.com/office/drawing/2014/main" id="{88B71E55-3BF5-45C7-AEB2-091D85C6ABB5}"/>
                  </a:ext>
                </a:extLst>
              </p:cNvPr>
              <p:cNvSpPr/>
              <p:nvPr/>
            </p:nvSpPr>
            <p:spPr>
              <a:xfrm rot="14400000">
                <a:off x="3578894" y="1251915"/>
                <a:ext cx="2041163" cy="2041163"/>
              </a:xfrm>
              <a:prstGeom prst="arc">
                <a:avLst>
                  <a:gd name="adj1" fmla="val 13009644"/>
                  <a:gd name="adj2" fmla="val 20438234"/>
                </a:avLst>
              </a:prstGeom>
              <a:ln w="307975">
                <a:gradFill flip="none" rotWithShape="1">
                  <a:gsLst>
                    <a:gs pos="58000">
                      <a:schemeClr val="bg2"/>
                    </a:gs>
                    <a:gs pos="93000">
                      <a:schemeClr val="bg2">
                        <a:lumMod val="50000"/>
                      </a:schemeClr>
                    </a:gs>
                  </a:gsLst>
                  <a:lin ang="9000000" scaled="0"/>
                  <a:tileRect/>
                </a:gra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12">
                  <a:solidFill>
                    <a:schemeClr val="bg1"/>
                  </a:solidFill>
                  <a:latin typeface="Arial" panose="020B0604020202020204" pitchFamily="34" charset="0"/>
                  <a:cs typeface="Arial" panose="020B0604020202020204" pitchFamily="34" charset="0"/>
                </a:endParaRPr>
              </a:p>
            </p:txBody>
          </p:sp>
          <p:sp>
            <p:nvSpPr>
              <p:cNvPr id="65" name="Isosceles Triangle 10">
                <a:extLst>
                  <a:ext uri="{FF2B5EF4-FFF2-40B4-BE49-F238E27FC236}">
                    <a16:creationId xmlns="" xmlns:a16="http://schemas.microsoft.com/office/drawing/2014/main" id="{54798493-1411-482C-8111-081C63BB2D22}"/>
                  </a:ext>
                </a:extLst>
              </p:cNvPr>
              <p:cNvSpPr/>
              <p:nvPr/>
            </p:nvSpPr>
            <p:spPr>
              <a:xfrm rot="9936452">
                <a:off x="5181733" y="1772462"/>
                <a:ext cx="754226" cy="49603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a:solidFill>
                    <a:schemeClr val="bg1"/>
                  </a:solidFill>
                  <a:latin typeface="Arial" panose="020B0604020202020204" pitchFamily="34" charset="0"/>
                  <a:cs typeface="Arial" panose="020B0604020202020204" pitchFamily="34" charset="0"/>
                </a:endParaRPr>
              </a:p>
            </p:txBody>
          </p:sp>
          <p:sp>
            <p:nvSpPr>
              <p:cNvPr id="66" name="Isosceles Triangle 11">
                <a:extLst>
                  <a:ext uri="{FF2B5EF4-FFF2-40B4-BE49-F238E27FC236}">
                    <a16:creationId xmlns="" xmlns:a16="http://schemas.microsoft.com/office/drawing/2014/main" id="{96BD6379-45E7-4E3E-975C-61FF66D7A0C5}"/>
                  </a:ext>
                </a:extLst>
              </p:cNvPr>
              <p:cNvSpPr/>
              <p:nvPr/>
            </p:nvSpPr>
            <p:spPr>
              <a:xfrm rot="2734381">
                <a:off x="3532432" y="1317404"/>
                <a:ext cx="754226" cy="496035"/>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a:solidFill>
                    <a:schemeClr val="bg1"/>
                  </a:solidFill>
                  <a:latin typeface="Arial" panose="020B0604020202020204" pitchFamily="34" charset="0"/>
                  <a:cs typeface="Arial" panose="020B0604020202020204" pitchFamily="34" charset="0"/>
                </a:endParaRPr>
              </a:p>
            </p:txBody>
          </p:sp>
          <p:sp>
            <p:nvSpPr>
              <p:cNvPr id="67" name="Isosceles Triangle 13">
                <a:extLst>
                  <a:ext uri="{FF2B5EF4-FFF2-40B4-BE49-F238E27FC236}">
                    <a16:creationId xmlns="" xmlns:a16="http://schemas.microsoft.com/office/drawing/2014/main" id="{9630F7E5-F303-4574-9A3C-CD2DBA9D0484}"/>
                  </a:ext>
                </a:extLst>
              </p:cNvPr>
              <p:cNvSpPr/>
              <p:nvPr/>
            </p:nvSpPr>
            <p:spPr>
              <a:xfrm rot="17179612">
                <a:off x="3959244" y="2970508"/>
                <a:ext cx="754226" cy="496035"/>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a:solidFill>
                    <a:schemeClr val="bg1"/>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 xmlns:a16="http://schemas.microsoft.com/office/drawing/2014/main" id="{E397C2B3-6A19-414C-B72B-A954F00B1FA0}"/>
                  </a:ext>
                </a:extLst>
              </p:cNvPr>
              <p:cNvSpPr txBox="1"/>
              <p:nvPr/>
            </p:nvSpPr>
            <p:spPr>
              <a:xfrm rot="4336820">
                <a:off x="3571590" y="1228376"/>
                <a:ext cx="2093975" cy="2093977"/>
              </a:xfrm>
              <a:prstGeom prst="rect">
                <a:avLst/>
              </a:prstGeom>
              <a:noFill/>
            </p:spPr>
            <p:txBody>
              <a:bodyPr wrap="none" rtlCol="0">
                <a:prstTxWarp prst="textArchDown">
                  <a:avLst/>
                </a:prstTxWarp>
                <a:spAutoFit/>
              </a:bodyPr>
              <a:lstStyle/>
              <a:p>
                <a:pPr algn="ctr"/>
                <a:endParaRPr lang="en-US" sz="693" dirty="0">
                  <a:latin typeface="Arial" panose="020B0604020202020204" pitchFamily="34" charset="0"/>
                  <a:cs typeface="Arial" panose="020B0604020202020204" pitchFamily="34" charset="0"/>
                </a:endParaRPr>
              </a:p>
            </p:txBody>
          </p:sp>
          <p:sp>
            <p:nvSpPr>
              <p:cNvPr id="69" name="TextBox 68">
                <a:extLst>
                  <a:ext uri="{FF2B5EF4-FFF2-40B4-BE49-F238E27FC236}">
                    <a16:creationId xmlns="" xmlns:a16="http://schemas.microsoft.com/office/drawing/2014/main" id="{6F0C2423-B75F-46D3-B4F8-F8F94939F29F}"/>
                  </a:ext>
                </a:extLst>
              </p:cNvPr>
              <p:cNvSpPr txBox="1"/>
              <p:nvPr/>
            </p:nvSpPr>
            <p:spPr>
              <a:xfrm rot="18996785">
                <a:off x="3559943" y="1199982"/>
                <a:ext cx="2070762" cy="2093975"/>
              </a:xfrm>
              <a:prstGeom prst="rect">
                <a:avLst/>
              </a:prstGeom>
              <a:noFill/>
            </p:spPr>
            <p:txBody>
              <a:bodyPr wrap="none" rtlCol="0">
                <a:prstTxWarp prst="textArchDown">
                  <a:avLst/>
                </a:prstTxWarp>
                <a:spAutoFit/>
              </a:bodyPr>
              <a:lstStyle/>
              <a:p>
                <a:pPr algn="ctr"/>
                <a:endParaRPr lang="en-US" sz="693" dirty="0">
                  <a:latin typeface="Arial" panose="020B0604020202020204" pitchFamily="34" charset="0"/>
                  <a:cs typeface="Arial" panose="020B0604020202020204" pitchFamily="34" charset="0"/>
                </a:endParaRPr>
              </a:p>
            </p:txBody>
          </p:sp>
          <p:sp>
            <p:nvSpPr>
              <p:cNvPr id="70" name="TextBox 69">
                <a:extLst>
                  <a:ext uri="{FF2B5EF4-FFF2-40B4-BE49-F238E27FC236}">
                    <a16:creationId xmlns="" xmlns:a16="http://schemas.microsoft.com/office/drawing/2014/main" id="{BF07E730-742C-4609-A1D2-A1B0B38CF612}"/>
                  </a:ext>
                </a:extLst>
              </p:cNvPr>
              <p:cNvSpPr txBox="1"/>
              <p:nvPr/>
            </p:nvSpPr>
            <p:spPr>
              <a:xfrm rot="1084592">
                <a:off x="3607861" y="1263039"/>
                <a:ext cx="1992856" cy="1992856"/>
              </a:xfrm>
              <a:prstGeom prst="rect">
                <a:avLst/>
              </a:prstGeom>
              <a:noFill/>
            </p:spPr>
            <p:txBody>
              <a:bodyPr wrap="none" rtlCol="0">
                <a:prstTxWarp prst="textArchUp">
                  <a:avLst/>
                </a:prstTxWarp>
                <a:spAutoFit/>
              </a:bodyPr>
              <a:lstStyle/>
              <a:p>
                <a:pPr algn="ctr"/>
                <a:endParaRPr lang="en-US" sz="693" dirty="0">
                  <a:latin typeface="Arial" panose="020B0604020202020204" pitchFamily="34" charset="0"/>
                  <a:cs typeface="Arial" panose="020B0604020202020204" pitchFamily="34" charset="0"/>
                </a:endParaRPr>
              </a:p>
            </p:txBody>
          </p:sp>
        </p:grpSp>
      </p:grpSp>
      <p:sp>
        <p:nvSpPr>
          <p:cNvPr id="71" name="Rectangle 46">
            <a:extLst>
              <a:ext uri="{FF2B5EF4-FFF2-40B4-BE49-F238E27FC236}">
                <a16:creationId xmlns="" xmlns:a16="http://schemas.microsoft.com/office/drawing/2014/main" id="{D244D6F9-488A-4AC5-8B72-01970E1C449E}"/>
              </a:ext>
            </a:extLst>
          </p:cNvPr>
          <p:cNvSpPr/>
          <p:nvPr/>
        </p:nvSpPr>
        <p:spPr>
          <a:xfrm>
            <a:off x="2514298" y="1580955"/>
            <a:ext cx="758129" cy="342401"/>
          </a:xfrm>
          <a:prstGeom prst="rect">
            <a:avLst/>
          </a:prstGeom>
        </p:spPr>
        <p:txBody>
          <a:bodyPr wrap="square" lIns="0" tIns="0" rIns="0" bIns="0">
            <a:spAutoFit/>
          </a:bodyPr>
          <a:lstStyle/>
          <a:p>
            <a:pPr algn="ctr">
              <a:lnSpc>
                <a:spcPct val="89000"/>
              </a:lnSpc>
            </a:pPr>
            <a:r>
              <a:rPr lang="fr-FR" sz="1400" b="1" dirty="0" smtClean="0">
                <a:solidFill>
                  <a:schemeClr val="bg1"/>
                </a:solidFill>
              </a:rPr>
              <a:t>Analyse</a:t>
            </a:r>
            <a:r>
              <a:rPr lang="fr-FR" sz="1400" dirty="0" smtClean="0">
                <a:solidFill>
                  <a:schemeClr val="bg1"/>
                </a:solidFill>
              </a:rPr>
              <a:t> </a:t>
            </a:r>
            <a:br>
              <a:rPr lang="fr-FR" sz="1400" dirty="0" smtClean="0">
                <a:solidFill>
                  <a:schemeClr val="bg1"/>
                </a:solidFill>
              </a:rPr>
            </a:br>
            <a:endParaRPr lang="en-US" sz="1050" dirty="0">
              <a:solidFill>
                <a:schemeClr val="bg1"/>
              </a:solidFill>
              <a:latin typeface="Arial" panose="020B0604020202020204" pitchFamily="34" charset="0"/>
              <a:cs typeface="Arial" panose="020B0604020202020204" pitchFamily="34" charset="0"/>
            </a:endParaRPr>
          </a:p>
        </p:txBody>
      </p:sp>
      <p:sp>
        <p:nvSpPr>
          <p:cNvPr id="72" name="Left Arrow Callout 54">
            <a:extLst>
              <a:ext uri="{FF2B5EF4-FFF2-40B4-BE49-F238E27FC236}">
                <a16:creationId xmlns="" xmlns:a16="http://schemas.microsoft.com/office/drawing/2014/main" id="{179B5714-EB11-4B57-9A6E-F21148C20F02}"/>
              </a:ext>
            </a:extLst>
          </p:cNvPr>
          <p:cNvSpPr/>
          <p:nvPr/>
        </p:nvSpPr>
        <p:spPr>
          <a:xfrm>
            <a:off x="3272427" y="405598"/>
            <a:ext cx="2393381" cy="2862579"/>
          </a:xfrm>
          <a:prstGeom prst="leftArrowCallout">
            <a:avLst>
              <a:gd name="adj1" fmla="val 25000"/>
              <a:gd name="adj2" fmla="val 18055"/>
              <a:gd name="adj3" fmla="val 16318"/>
              <a:gd name="adj4" fmla="val 87657"/>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15189" tIns="115189" rIns="115189" bIns="115189" rtlCol="0" anchor="ctr">
            <a:spAutoFit/>
          </a:bodyPr>
          <a:lstStyle/>
          <a:p>
            <a:pPr algn="ctr">
              <a:lnSpc>
                <a:spcPct val="89000"/>
              </a:lnSpc>
            </a:pPr>
            <a:r>
              <a:rPr lang="fr-FR" sz="1600" dirty="0" smtClean="0"/>
              <a:t>Lisez ces documents qui parlent des problèmes environnemen-taux.</a:t>
            </a:r>
            <a:br>
              <a:rPr lang="fr-FR" sz="1600" dirty="0" smtClean="0"/>
            </a:br>
            <a:r>
              <a:rPr lang="fr-FR" sz="1600" dirty="0" smtClean="0"/>
              <a:t>Dites quoi de nouveau vous avez appris du sujet traité. Relevez les points principaux</a:t>
            </a:r>
            <a:br>
              <a:rPr lang="fr-FR" sz="1600" dirty="0" smtClean="0"/>
            </a:br>
            <a:r>
              <a:rPr lang="fr-FR" sz="1600" dirty="0" smtClean="0"/>
              <a:t>de ce problème.</a:t>
            </a:r>
            <a:endParaRPr lang="en-US" sz="1100" dirty="0">
              <a:solidFill>
                <a:schemeClr val="bg1"/>
              </a:solidFill>
              <a:latin typeface="Arial" panose="020B0604020202020204" pitchFamily="34" charset="0"/>
              <a:cs typeface="Arial" panose="020B0604020202020204" pitchFamily="34" charset="0"/>
            </a:endParaRPr>
          </a:p>
        </p:txBody>
      </p:sp>
      <p:sp>
        <p:nvSpPr>
          <p:cNvPr id="73" name="Left Arrow Callout 55">
            <a:extLst>
              <a:ext uri="{FF2B5EF4-FFF2-40B4-BE49-F238E27FC236}">
                <a16:creationId xmlns="" xmlns:a16="http://schemas.microsoft.com/office/drawing/2014/main" id="{17436A48-76F6-4D2A-9730-22B354F28411}"/>
              </a:ext>
            </a:extLst>
          </p:cNvPr>
          <p:cNvSpPr/>
          <p:nvPr/>
        </p:nvSpPr>
        <p:spPr>
          <a:xfrm flipH="1">
            <a:off x="165077" y="405599"/>
            <a:ext cx="2000335" cy="2848729"/>
          </a:xfrm>
          <a:prstGeom prst="leftArrowCallout">
            <a:avLst>
              <a:gd name="adj1" fmla="val 25000"/>
              <a:gd name="adj2" fmla="val 18055"/>
              <a:gd name="adj3" fmla="val 16318"/>
              <a:gd name="adj4" fmla="val 87657"/>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15189" tIns="115189" rIns="115189" bIns="115189" rtlCol="0" anchor="ctr">
            <a:spAutoFit/>
          </a:bodyPr>
          <a:lstStyle/>
          <a:p>
            <a:pPr>
              <a:lnSpc>
                <a:spcPct val="89000"/>
              </a:lnSpc>
            </a:pPr>
            <a:r>
              <a:rPr lang="fr-FR" sz="1800" dirty="0" smtClean="0"/>
              <a:t>Faites vos phrases qui expriment l’indignation. Quels mots, quelles</a:t>
            </a:r>
            <a:br>
              <a:rPr lang="fr-FR" sz="1800" dirty="0" smtClean="0"/>
            </a:br>
            <a:r>
              <a:rPr lang="fr-FR" sz="1800" dirty="0" smtClean="0"/>
              <a:t>formes </a:t>
            </a:r>
            <a:r>
              <a:rPr lang="fr-FR" sz="1600" dirty="0" smtClean="0"/>
              <a:t>grammaticales vous allez </a:t>
            </a:r>
            <a:r>
              <a:rPr lang="fr-FR" sz="1800" dirty="0" smtClean="0"/>
              <a:t>utiliser? </a:t>
            </a:r>
            <a:r>
              <a:rPr lang="fr-FR" sz="1600" dirty="0" smtClean="0"/>
              <a:t/>
            </a:r>
            <a:br>
              <a:rPr lang="fr-FR" sz="1600" dirty="0" smtClean="0"/>
            </a:br>
            <a:endParaRPr lang="en-US"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54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Заголовок 48"/>
          <p:cNvSpPr>
            <a:spLocks noGrp="1"/>
          </p:cNvSpPr>
          <p:nvPr>
            <p:ph type="title"/>
          </p:nvPr>
        </p:nvSpPr>
        <p:spPr>
          <a:xfrm>
            <a:off x="431960" y="132269"/>
            <a:ext cx="4895533" cy="386260"/>
          </a:xfrm>
        </p:spPr>
        <p:txBody>
          <a:bodyPr/>
          <a:lstStyle/>
          <a:p>
            <a:r>
              <a:rPr lang="en-US" dirty="0" err="1" smtClean="0"/>
              <a:t>L’eau</a:t>
            </a:r>
            <a:r>
              <a:rPr lang="en-US" dirty="0" smtClean="0"/>
              <a:t> </a:t>
            </a:r>
            <a:r>
              <a:rPr lang="en-US" dirty="0" err="1" smtClean="0"/>
              <a:t>c’est</a:t>
            </a:r>
            <a:r>
              <a:rPr lang="en-US" dirty="0" smtClean="0"/>
              <a:t> la vie</a:t>
            </a:r>
            <a:endParaRPr lang="ru-RU" dirty="0"/>
          </a:p>
        </p:txBody>
      </p:sp>
      <p:sp>
        <p:nvSpPr>
          <p:cNvPr id="119" name="Прямоугольник 118"/>
          <p:cNvSpPr/>
          <p:nvPr/>
        </p:nvSpPr>
        <p:spPr>
          <a:xfrm>
            <a:off x="1236651" y="518529"/>
            <a:ext cx="4429155" cy="2246769"/>
          </a:xfrm>
          <a:prstGeom prst="rect">
            <a:avLst/>
          </a:prstGeom>
        </p:spPr>
        <p:txBody>
          <a:bodyPr wrap="square">
            <a:spAutoFit/>
          </a:bodyPr>
          <a:lstStyle/>
          <a:p>
            <a:pPr algn="ctr"/>
            <a:r>
              <a:rPr lang="fr-FR" sz="2000" b="1" dirty="0" smtClean="0">
                <a:solidFill>
                  <a:schemeClr val="bg1"/>
                </a:solidFill>
              </a:rPr>
              <a:t>Selon un rapport de l'ONU, en 2015, 3 personnes sur 10 n’ont pas accès à des services d’eau potable gérés en toute sécurité et 4,5 milliards de personnes, soit 6 sur 10, sont privées d’installations sanitaires gérées de manière sûre</a:t>
            </a:r>
            <a:r>
              <a:rPr lang="fr-FR" sz="1400" b="1" dirty="0" smtClean="0">
                <a:solidFill>
                  <a:schemeClr val="bg1"/>
                </a:solidFill>
              </a:rPr>
              <a:t>. </a:t>
            </a:r>
            <a:endParaRPr lang="ru-RU" sz="1400" b="1" dirty="0">
              <a:solidFill>
                <a:schemeClr val="bg1"/>
              </a:solidFill>
            </a:endParaRPr>
          </a:p>
        </p:txBody>
      </p:sp>
      <p:pic>
        <p:nvPicPr>
          <p:cNvPr id="120" name="Picture 2" descr="https://www.plan-international.fr/sites/default/files/styles/m__original/public/field/field_image_listing/201307-tmp-49-lpr.jpg?itok=WCynexyw"/>
          <p:cNvPicPr>
            <a:picLocks noChangeAspect="1" noChangeArrowheads="1"/>
          </p:cNvPicPr>
          <p:nvPr/>
        </p:nvPicPr>
        <p:blipFill>
          <a:blip r:embed="rId2"/>
          <a:srcRect/>
          <a:stretch>
            <a:fillRect/>
          </a:stretch>
        </p:blipFill>
        <p:spPr bwMode="auto">
          <a:xfrm>
            <a:off x="165080" y="1941515"/>
            <a:ext cx="1071571" cy="1071570"/>
          </a:xfrm>
          <a:prstGeom prst="rect">
            <a:avLst/>
          </a:prstGeom>
          <a:noFill/>
        </p:spPr>
      </p:pic>
    </p:spTree>
    <p:extLst>
      <p:ext uri="{BB962C8B-B14F-4D97-AF65-F5344CB8AC3E}">
        <p14:creationId xmlns:p14="http://schemas.microsoft.com/office/powerpoint/2010/main" val="1077817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9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6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7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8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150997</TotalTime>
  <Words>482</Words>
  <Application>Microsoft Office PowerPoint</Application>
  <PresentationFormat>Произвольный</PresentationFormat>
  <Paragraphs>73</Paragraphs>
  <Slides>18</Slides>
  <Notes>1</Notes>
  <HiddenSlides>0</HiddenSlides>
  <MMClips>0</MMClips>
  <ScaleCrop>false</ScaleCrop>
  <HeadingPairs>
    <vt:vector size="4" baseType="variant">
      <vt:variant>
        <vt:lpstr>Тема</vt:lpstr>
      </vt:variant>
      <vt:variant>
        <vt:i4>10</vt:i4>
      </vt:variant>
      <vt:variant>
        <vt:lpstr>Заголовки слайдов</vt:lpstr>
      </vt:variant>
      <vt:variant>
        <vt:i4>18</vt:i4>
      </vt:variant>
    </vt:vector>
  </HeadingPairs>
  <TitlesOfParts>
    <vt:vector size="28"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Français </vt:lpstr>
      <vt:lpstr>Презентация PowerPoint</vt:lpstr>
      <vt:lpstr>Table ronde  [Слайднинг номи]</vt:lpstr>
      <vt:lpstr>Table ronde</vt:lpstr>
      <vt:lpstr>Презентация PowerPoint</vt:lpstr>
      <vt:lpstr>Travail sur l’intonation  </vt:lpstr>
      <vt:lpstr>Problèmes environnementaux  </vt:lpstr>
      <vt:lpstr>Activités d’analyse  </vt:lpstr>
      <vt:lpstr>L’eau c’est la vie</vt:lpstr>
      <vt:lpstr>Les conséquences de ce non accès à l'eau sont nombreuses :</vt:lpstr>
      <vt:lpstr>Mots caches sur  l’environnement</vt:lpstr>
      <vt:lpstr>Analyse  </vt:lpstr>
      <vt:lpstr>Pollution atmosphérique </vt:lpstr>
      <vt:lpstr>Apprenez à lire des journaux. Voici quelques titres des articles. Dites de quoi on parle dans les articles qui ont ces titres:</vt:lpstr>
      <vt:lpstr>Activité </vt:lpstr>
      <vt:lpstr>Analyse</vt:lpstr>
      <vt:lpstr>Exercice </vt:lpstr>
      <vt:lpstr>Devoir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Admin</cp:lastModifiedBy>
  <cp:revision>1458</cp:revision>
  <dcterms:created xsi:type="dcterms:W3CDTF">2014-10-08T23:03:32Z</dcterms:created>
  <dcterms:modified xsi:type="dcterms:W3CDTF">2020-09-04T15:56:53Z</dcterms:modified>
</cp:coreProperties>
</file>