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2" r:id="rId3"/>
    <p:sldId id="303" r:id="rId4"/>
    <p:sldId id="304" r:id="rId5"/>
    <p:sldId id="305" r:id="rId6"/>
    <p:sldId id="306" r:id="rId7"/>
    <p:sldId id="307" r:id="rId8"/>
    <p:sldId id="301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54369" y="2229744"/>
            <a:ext cx="10031896" cy="487216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endParaRPr lang="en-US" sz="4800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spcAft>
                <a:spcPts val="1200"/>
              </a:spcAft>
            </a:pP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Yorug‘lik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dispersiyasi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Spektral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analiz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spcAft>
                <a:spcPts val="1200"/>
              </a:spcAft>
            </a:pPr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75587" y="2344086"/>
            <a:ext cx="615623" cy="17814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15340" y="467731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375586" y="4644953"/>
            <a:ext cx="615623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FF9D26B-994F-4C8E-9726-8DE434976B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188" y="4214173"/>
            <a:ext cx="3327903" cy="206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17DF68-C344-49D9-B5BC-8C2F6D39A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191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Nyuton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tajribasi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3805DA-92B9-44C8-B84B-586A749A4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7251" y="1719262"/>
            <a:ext cx="10296939" cy="482731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n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970B8B8-58BF-44C0-9636-7150EC8D5A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548" y="2552078"/>
            <a:ext cx="3578087" cy="315401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51E7C86-E29F-4972-9BD8-4F875A59E8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921" y="1719262"/>
            <a:ext cx="4752975" cy="198223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533A355-AEE1-4F67-AD8B-73349A4842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922" y="4564340"/>
            <a:ext cx="4752974" cy="1982234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A0CFB0B-F128-4FDC-8140-5D00F2A79BBA}"/>
              </a:ext>
            </a:extLst>
          </p:cNvPr>
          <p:cNvSpPr/>
          <p:nvPr/>
        </p:nvSpPr>
        <p:spPr>
          <a:xfrm>
            <a:off x="3589062" y="1731895"/>
            <a:ext cx="940903" cy="3153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DCFD525-C03F-4D7E-A9CB-F20D82062AA8}"/>
              </a:ext>
            </a:extLst>
          </p:cNvPr>
          <p:cNvSpPr/>
          <p:nvPr/>
        </p:nvSpPr>
        <p:spPr>
          <a:xfrm>
            <a:off x="5579168" y="1731895"/>
            <a:ext cx="812728" cy="1813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3F15742-FD65-4238-8043-4A8F566C9B99}"/>
              </a:ext>
            </a:extLst>
          </p:cNvPr>
          <p:cNvSpPr/>
          <p:nvPr/>
        </p:nvSpPr>
        <p:spPr>
          <a:xfrm flipV="1">
            <a:off x="2902226" y="2676940"/>
            <a:ext cx="808383" cy="795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6379933-E3D2-429A-80AF-E54A5AD7FBE5}"/>
              </a:ext>
            </a:extLst>
          </p:cNvPr>
          <p:cNvSpPr/>
          <p:nvPr/>
        </p:nvSpPr>
        <p:spPr>
          <a:xfrm flipV="1">
            <a:off x="4139026" y="2992711"/>
            <a:ext cx="1616765" cy="3412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732424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2442B7-231D-4BC5-8BF2-50C13A4E7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19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/>
              <a:t>                              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Yorig‘lik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1A9F50F-E7F9-4114-B1FB-E165B335E94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16836" y="1603513"/>
                <a:ext cx="6626086" cy="4876800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Nyuton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Quyoshdan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keluvchi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oq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rangli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nurlarning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yig‘indisidan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ekanligini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isbotladi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fazoda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juda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tarqaluvchi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to‘lqindir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rangi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chastotasiga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bog‘liq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=7,6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−7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𝜆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sub>
                    </m:sSub>
                    <m:r>
                      <a:rPr lang="en-US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=3,8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−7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=3∙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𝜆𝜈</m:t>
                    </m:r>
                  </m:oMath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1A9F50F-E7F9-4114-B1FB-E165B335E94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6836" y="1603513"/>
                <a:ext cx="6626086" cy="4876800"/>
              </a:xfrm>
              <a:blipFill>
                <a:blip r:embed="rId2"/>
                <a:stretch>
                  <a:fillRect l="-1932" t="-1500" r="-18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33BC8B-A040-4CA5-95B8-A212E17428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569" y="2421835"/>
            <a:ext cx="3400425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006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957191-088D-43F4-A69B-116DB1BF2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9871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/>
              <a:t>                         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Dispersiya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hodisasi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C0D188A-0111-488F-8192-75C642249F0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97565" y="1630017"/>
                <a:ext cx="11410122" cy="500932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den>
                    </m:f>
                  </m:oMath>
                </a14:m>
                <a:r>
                  <a:rPr lang="en-US" sz="3600" dirty="0"/>
                  <a:t>      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nur sindirish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ko‘rsatkichining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to‘lqin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uzunligiga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bog‘liqligiga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dispersiya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=228 000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km</m:t>
                    </m:r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s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,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=227 000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km</m:t>
                    </m:r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s</m:t>
                    </m:r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Sulfitda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185</m:t>
                    </m:r>
                    <m:r>
                      <a:rPr lang="en-US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000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km</m:t>
                    </m:r>
                    <m:r>
                      <a:rPr lang="en-US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s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,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17</m:t>
                    </m:r>
                    <m:r>
                      <a:rPr lang="en-US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7 000 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km</m:t>
                    </m:r>
                    <m:r>
                      <a:rPr lang="en-US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s</m:t>
                    </m:r>
                  </m:oMath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C0D188A-0111-488F-8192-75C642249F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7565" y="1630017"/>
                <a:ext cx="11410122" cy="5009322"/>
              </a:xfrm>
              <a:blipFill>
                <a:blip r:embed="rId2"/>
                <a:stretch>
                  <a:fillRect l="-10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DAE850-3C89-4016-BFED-B1A12278A8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586" y="4218333"/>
            <a:ext cx="4953000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4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6277F3-7230-4BA0-BC39-F3BA89158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Spektrlar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11D85F-F2FB-4384-868A-07671A87B7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2" y="1616765"/>
            <a:ext cx="6427304" cy="48635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i="1" dirty="0"/>
              <a:t>             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Spektrlarning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Tutash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spektr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cho‘g‘lanma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lampadan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tutash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spektrga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Polosali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spektr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bog‘lanmagan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kuchsiz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molekulalar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chiqaradi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spektrlar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spektrni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big‘lanmagan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atomlar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chiqaradi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28FC8E-7F18-4334-819D-E97E3A45DA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270" y="1766783"/>
            <a:ext cx="4015408" cy="18600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839801C-AA24-436E-9D7C-4C470985EA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377" y="4025554"/>
            <a:ext cx="4261194" cy="245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265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78F23F-DE37-42FF-8F3F-ACA369A81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8546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/>
              <a:t>                             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Spektral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analiz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0746C39-FD42-4093-BB03-218548665F4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3583" y="1709530"/>
                <a:ext cx="11078817" cy="4823792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Spektrlariga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moddaning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kimyoviy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tarkibini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aniqlashga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spektral</a:t>
                </a:r>
                <a:r>
                  <a:rPr lang="en-US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analiz</a:t>
                </a:r>
                <a:r>
                  <a:rPr lang="en-US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Bu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juda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sezgir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usul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tekshirish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zarur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sup>
                    </m:sSup>
                  </m:oMath>
                </a14:m>
                <a:r>
                  <a:rPr lang="en-US" b="1" dirty="0"/>
                  <a:t> g 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dan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oshmaydi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0746C39-FD42-4093-BB03-218548665F4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3583" y="1709530"/>
                <a:ext cx="11078817" cy="4823792"/>
              </a:xfrm>
              <a:blipFill>
                <a:blip r:embed="rId2"/>
                <a:stretch>
                  <a:fillRect l="-1156" t="-1515" r="-11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BA4661-3C90-4568-9DA3-B6442E1759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044" y="3723862"/>
            <a:ext cx="5751444" cy="1685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042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F50779-34E6-4818-93B4-084D3326E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914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/>
              <a:t>                                  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119-bet  5-test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26BD60-B672-4500-9AF4-870E6CE12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" y="1828800"/>
            <a:ext cx="11383618" cy="4731025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spektrga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A)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                       B)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suyuq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C)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siyraklashgan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   D) har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uchchala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C)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siyraklashgan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4705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1877" y="1537252"/>
            <a:ext cx="10968590" cy="4505739"/>
          </a:xfrm>
        </p:spPr>
        <p:txBody>
          <a:bodyPr>
            <a:noAutofit/>
          </a:bodyPr>
          <a:lstStyle/>
          <a:p>
            <a:pPr marL="901700" indent="-6350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(103-bet)</a:t>
            </a:r>
          </a:p>
          <a:p>
            <a:pPr marL="901700" indent="-635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16, 17-testlarni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(120-bet)</a:t>
            </a: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672</TotalTime>
  <Words>339</Words>
  <Application>Microsoft Office PowerPoint</Application>
  <PresentationFormat>Широкоэкранный</PresentationFormat>
  <Paragraphs>36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                Nyuton tajribasi</vt:lpstr>
      <vt:lpstr>                                Yorig‘lik tezligi</vt:lpstr>
      <vt:lpstr>                           Dispersiya hodisasi</vt:lpstr>
      <vt:lpstr>                             Spektrlar</vt:lpstr>
      <vt:lpstr>                               Spektral analiz</vt:lpstr>
      <vt:lpstr>                                   119-bet  5-test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164</cp:revision>
  <dcterms:created xsi:type="dcterms:W3CDTF">2020-11-20T09:11:53Z</dcterms:created>
  <dcterms:modified xsi:type="dcterms:W3CDTF">2021-02-23T19:42:29Z</dcterms:modified>
</cp:coreProperties>
</file>