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2" r:id="rId3"/>
    <p:sldId id="266" r:id="rId4"/>
    <p:sldId id="274" r:id="rId5"/>
    <p:sldId id="259" r:id="rId6"/>
    <p:sldId id="275" r:id="rId7"/>
    <p:sldId id="277" r:id="rId8"/>
    <p:sldId id="276" r:id="rId9"/>
    <p:sldId id="27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697" autoAdjust="0"/>
  </p:normalViewPr>
  <p:slideViewPr>
    <p:cSldViewPr snapToGrid="0">
      <p:cViewPr varScale="1">
        <p:scale>
          <a:sx n="70" d="100"/>
          <a:sy n="70" d="100"/>
        </p:scale>
        <p:origin x="78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83879-C649-4514-9059-F172AC30291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628C7A-DE53-42B7-8BDB-BC0E6F093D85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95FBBA-CF97-4785-B5A4-82B39E46774A}" type="parTrans" cxnId="{5F5977D4-94B4-4360-9F3D-8B63185CD1EA}">
      <dgm:prSet/>
      <dgm:spPr/>
      <dgm:t>
        <a:bodyPr/>
        <a:lstStyle/>
        <a:p>
          <a:endParaRPr lang="ru-RU"/>
        </a:p>
      </dgm:t>
    </dgm:pt>
    <dgm:pt modelId="{2EAAC963-7BC9-4FB7-979E-E1A2B477FA99}" type="sibTrans" cxnId="{5F5977D4-94B4-4360-9F3D-8B63185CD1EA}">
      <dgm:prSet/>
      <dgm:spPr/>
      <dgm:t>
        <a:bodyPr/>
        <a:lstStyle/>
        <a:p>
          <a:endParaRPr lang="ru-RU"/>
        </a:p>
      </dgm:t>
    </dgm:pt>
    <dgm:pt modelId="{66477295-2C86-4AFA-999A-D4006053034B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CDC77-A282-42B7-9EB7-6AD349645803}" type="parTrans" cxnId="{E135B345-A380-4679-96C8-14FF10FE49D4}">
      <dgm:prSet/>
      <dgm:spPr/>
      <dgm:t>
        <a:bodyPr/>
        <a:lstStyle/>
        <a:p>
          <a:endParaRPr lang="ru-RU"/>
        </a:p>
      </dgm:t>
    </dgm:pt>
    <dgm:pt modelId="{97D5875E-F8E9-4636-86F9-B2659CAC4D5D}" type="sibTrans" cxnId="{E135B345-A380-4679-96C8-14FF10FE49D4}">
      <dgm:prSet/>
      <dgm:spPr/>
      <dgm:t>
        <a:bodyPr/>
        <a:lstStyle/>
        <a:p>
          <a:endParaRPr lang="ru-RU"/>
        </a:p>
      </dgm:t>
    </dgm:pt>
    <dgm:pt modelId="{2DA4EE36-1635-4FFC-936D-5297CA5BB64C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A6814-CF27-420C-A134-969F7C7B7AA8}" type="parTrans" cxnId="{D55DF1EE-B4DF-4A22-890A-9092CBA67DB4}">
      <dgm:prSet/>
      <dgm:spPr/>
      <dgm:t>
        <a:bodyPr/>
        <a:lstStyle/>
        <a:p>
          <a:endParaRPr lang="ru-RU"/>
        </a:p>
      </dgm:t>
    </dgm:pt>
    <dgm:pt modelId="{B38F156F-5E19-4E7E-BA69-B42BE789AB23}" type="sibTrans" cxnId="{D55DF1EE-B4DF-4A22-890A-9092CBA67DB4}">
      <dgm:prSet/>
      <dgm:spPr/>
      <dgm:t>
        <a:bodyPr/>
        <a:lstStyle/>
        <a:p>
          <a:endParaRPr lang="ru-RU"/>
        </a:p>
      </dgm:t>
    </dgm:pt>
    <dgm:pt modelId="{D84F355C-CA45-45AC-B794-8235A3A10916}" type="pres">
      <dgm:prSet presAssocID="{39E83879-C649-4514-9059-F172AC30291C}" presName="linearFlow" presStyleCnt="0">
        <dgm:presLayoutVars>
          <dgm:resizeHandles val="exact"/>
        </dgm:presLayoutVars>
      </dgm:prSet>
      <dgm:spPr/>
    </dgm:pt>
    <dgm:pt modelId="{D9708A38-63BC-42D4-A600-23C123084059}" type="pres">
      <dgm:prSet presAssocID="{93628C7A-DE53-42B7-8BDB-BC0E6F093D85}" presName="node" presStyleLbl="node1" presStyleIdx="0" presStyleCnt="3" custScaleX="386704">
        <dgm:presLayoutVars>
          <dgm:bulletEnabled val="1"/>
        </dgm:presLayoutVars>
      </dgm:prSet>
      <dgm:spPr/>
    </dgm:pt>
    <dgm:pt modelId="{3B33F6AB-33E7-46E6-8A43-4D61BE53F327}" type="pres">
      <dgm:prSet presAssocID="{2EAAC963-7BC9-4FB7-979E-E1A2B477FA99}" presName="sibTrans" presStyleLbl="sibTrans2D1" presStyleIdx="0" presStyleCnt="2"/>
      <dgm:spPr/>
    </dgm:pt>
    <dgm:pt modelId="{5D057C3B-EB77-4583-A7B3-48F75D412A8F}" type="pres">
      <dgm:prSet presAssocID="{2EAAC963-7BC9-4FB7-979E-E1A2B477FA99}" presName="connectorText" presStyleLbl="sibTrans2D1" presStyleIdx="0" presStyleCnt="2"/>
      <dgm:spPr/>
    </dgm:pt>
    <dgm:pt modelId="{DF5AD628-8249-40C8-A99D-AD8AE2D19C98}" type="pres">
      <dgm:prSet presAssocID="{66477295-2C86-4AFA-999A-D4006053034B}" presName="node" presStyleLbl="node1" presStyleIdx="1" presStyleCnt="3" custScaleX="385644">
        <dgm:presLayoutVars>
          <dgm:bulletEnabled val="1"/>
        </dgm:presLayoutVars>
      </dgm:prSet>
      <dgm:spPr/>
    </dgm:pt>
    <dgm:pt modelId="{9FB8C083-58BB-46B8-B26B-1A77D81C7ADB}" type="pres">
      <dgm:prSet presAssocID="{97D5875E-F8E9-4636-86F9-B2659CAC4D5D}" presName="sibTrans" presStyleLbl="sibTrans2D1" presStyleIdx="1" presStyleCnt="2" custScaleX="116864"/>
      <dgm:spPr/>
    </dgm:pt>
    <dgm:pt modelId="{62DED89D-113F-4576-91C8-424F1B7EA344}" type="pres">
      <dgm:prSet presAssocID="{97D5875E-F8E9-4636-86F9-B2659CAC4D5D}" presName="connectorText" presStyleLbl="sibTrans2D1" presStyleIdx="1" presStyleCnt="2"/>
      <dgm:spPr/>
    </dgm:pt>
    <dgm:pt modelId="{D7113D46-E1E6-4AFD-A159-25D257D746FE}" type="pres">
      <dgm:prSet presAssocID="{2DA4EE36-1635-4FFC-936D-5297CA5BB64C}" presName="node" presStyleLbl="node1" presStyleIdx="2" presStyleCnt="3" custScaleX="386704" custLinFactNeighborX="0" custLinFactNeighborY="-10821">
        <dgm:presLayoutVars>
          <dgm:bulletEnabled val="1"/>
        </dgm:presLayoutVars>
      </dgm:prSet>
      <dgm:spPr/>
    </dgm:pt>
  </dgm:ptLst>
  <dgm:cxnLst>
    <dgm:cxn modelId="{1F0DF10C-747C-4577-8350-7FD2776CA8B4}" type="presOf" srcId="{66477295-2C86-4AFA-999A-D4006053034B}" destId="{DF5AD628-8249-40C8-A99D-AD8AE2D19C98}" srcOrd="0" destOrd="0" presId="urn:microsoft.com/office/officeart/2005/8/layout/process2"/>
    <dgm:cxn modelId="{F6B2A917-0AC8-4091-AD3B-31C97325EF04}" type="presOf" srcId="{2EAAC963-7BC9-4FB7-979E-E1A2B477FA99}" destId="{5D057C3B-EB77-4583-A7B3-48F75D412A8F}" srcOrd="1" destOrd="0" presId="urn:microsoft.com/office/officeart/2005/8/layout/process2"/>
    <dgm:cxn modelId="{E135B345-A380-4679-96C8-14FF10FE49D4}" srcId="{39E83879-C649-4514-9059-F172AC30291C}" destId="{66477295-2C86-4AFA-999A-D4006053034B}" srcOrd="1" destOrd="0" parTransId="{065CDC77-A282-42B7-9EB7-6AD349645803}" sibTransId="{97D5875E-F8E9-4636-86F9-B2659CAC4D5D}"/>
    <dgm:cxn modelId="{66D6F16E-BFFB-4506-8071-B772A161676A}" type="presOf" srcId="{2DA4EE36-1635-4FFC-936D-5297CA5BB64C}" destId="{D7113D46-E1E6-4AFD-A159-25D257D746FE}" srcOrd="0" destOrd="0" presId="urn:microsoft.com/office/officeart/2005/8/layout/process2"/>
    <dgm:cxn modelId="{2DA89A76-5360-46FE-A88D-56E55EFE0E04}" type="presOf" srcId="{93628C7A-DE53-42B7-8BDB-BC0E6F093D85}" destId="{D9708A38-63BC-42D4-A600-23C123084059}" srcOrd="0" destOrd="0" presId="urn:microsoft.com/office/officeart/2005/8/layout/process2"/>
    <dgm:cxn modelId="{E3125195-076C-435F-838A-362F470BB994}" type="presOf" srcId="{39E83879-C649-4514-9059-F172AC30291C}" destId="{D84F355C-CA45-45AC-B794-8235A3A10916}" srcOrd="0" destOrd="0" presId="urn:microsoft.com/office/officeart/2005/8/layout/process2"/>
    <dgm:cxn modelId="{9E6406A7-73B5-487F-BCE5-1E3769370C13}" type="presOf" srcId="{97D5875E-F8E9-4636-86F9-B2659CAC4D5D}" destId="{9FB8C083-58BB-46B8-B26B-1A77D81C7ADB}" srcOrd="0" destOrd="0" presId="urn:microsoft.com/office/officeart/2005/8/layout/process2"/>
    <dgm:cxn modelId="{5AF38AD2-7ECC-4A2C-BB00-7D7EEB1E4938}" type="presOf" srcId="{97D5875E-F8E9-4636-86F9-B2659CAC4D5D}" destId="{62DED89D-113F-4576-91C8-424F1B7EA344}" srcOrd="1" destOrd="0" presId="urn:microsoft.com/office/officeart/2005/8/layout/process2"/>
    <dgm:cxn modelId="{5F5977D4-94B4-4360-9F3D-8B63185CD1EA}" srcId="{39E83879-C649-4514-9059-F172AC30291C}" destId="{93628C7A-DE53-42B7-8BDB-BC0E6F093D85}" srcOrd="0" destOrd="0" parTransId="{1995FBBA-CF97-4785-B5A4-82B39E46774A}" sibTransId="{2EAAC963-7BC9-4FB7-979E-E1A2B477FA99}"/>
    <dgm:cxn modelId="{C2DABAEA-CAC5-4135-B15B-3776D9535F08}" type="presOf" srcId="{2EAAC963-7BC9-4FB7-979E-E1A2B477FA99}" destId="{3B33F6AB-33E7-46E6-8A43-4D61BE53F327}" srcOrd="0" destOrd="0" presId="urn:microsoft.com/office/officeart/2005/8/layout/process2"/>
    <dgm:cxn modelId="{D55DF1EE-B4DF-4A22-890A-9092CBA67DB4}" srcId="{39E83879-C649-4514-9059-F172AC30291C}" destId="{2DA4EE36-1635-4FFC-936D-5297CA5BB64C}" srcOrd="2" destOrd="0" parTransId="{756A6814-CF27-420C-A134-969F7C7B7AA8}" sibTransId="{B38F156F-5E19-4E7E-BA69-B42BE789AB23}"/>
    <dgm:cxn modelId="{46869457-D065-4558-AA47-838317E9CD3B}" type="presParOf" srcId="{D84F355C-CA45-45AC-B794-8235A3A10916}" destId="{D9708A38-63BC-42D4-A600-23C123084059}" srcOrd="0" destOrd="0" presId="urn:microsoft.com/office/officeart/2005/8/layout/process2"/>
    <dgm:cxn modelId="{0B238364-3349-4295-A5F7-6F39F9B07637}" type="presParOf" srcId="{D84F355C-CA45-45AC-B794-8235A3A10916}" destId="{3B33F6AB-33E7-46E6-8A43-4D61BE53F327}" srcOrd="1" destOrd="0" presId="urn:microsoft.com/office/officeart/2005/8/layout/process2"/>
    <dgm:cxn modelId="{AD8AB1AC-DEC7-4581-B340-58A410916EDC}" type="presParOf" srcId="{3B33F6AB-33E7-46E6-8A43-4D61BE53F327}" destId="{5D057C3B-EB77-4583-A7B3-48F75D412A8F}" srcOrd="0" destOrd="0" presId="urn:microsoft.com/office/officeart/2005/8/layout/process2"/>
    <dgm:cxn modelId="{244B94A0-8CED-4344-A5BD-394264DD9B0B}" type="presParOf" srcId="{D84F355C-CA45-45AC-B794-8235A3A10916}" destId="{DF5AD628-8249-40C8-A99D-AD8AE2D19C98}" srcOrd="2" destOrd="0" presId="urn:microsoft.com/office/officeart/2005/8/layout/process2"/>
    <dgm:cxn modelId="{09D13BEB-22D7-47CA-89B8-FE61DF9CA4FF}" type="presParOf" srcId="{D84F355C-CA45-45AC-B794-8235A3A10916}" destId="{9FB8C083-58BB-46B8-B26B-1A77D81C7ADB}" srcOrd="3" destOrd="0" presId="urn:microsoft.com/office/officeart/2005/8/layout/process2"/>
    <dgm:cxn modelId="{4A4F7F31-7F98-4FE1-A38D-0690A95C6161}" type="presParOf" srcId="{9FB8C083-58BB-46B8-B26B-1A77D81C7ADB}" destId="{62DED89D-113F-4576-91C8-424F1B7EA344}" srcOrd="0" destOrd="0" presId="urn:microsoft.com/office/officeart/2005/8/layout/process2"/>
    <dgm:cxn modelId="{0DCCD6E5-4BD8-4BF8-9940-5B7A8F34FD34}" type="presParOf" srcId="{D84F355C-CA45-45AC-B794-8235A3A10916}" destId="{D7113D46-E1E6-4AFD-A159-25D257D746F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E49B3D-64D7-4987-8E85-FAA8EB259EA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F7D182-5EB1-4CA5-BDA8-9CB60A7AD6AF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Ishning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maqsadi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A63960-A0ED-446A-B42D-148D52E6CF6B}" type="parTrans" cxnId="{618C311E-2321-49F4-A675-DFCF4B05BD9D}">
      <dgm:prSet/>
      <dgm:spPr/>
      <dgm:t>
        <a:bodyPr/>
        <a:lstStyle/>
        <a:p>
          <a:endParaRPr lang="ru-RU"/>
        </a:p>
      </dgm:t>
    </dgm:pt>
    <dgm:pt modelId="{5BF02AFC-E266-4CD1-8FA7-06CB52CC36EE}" type="sibTrans" cxnId="{618C311E-2321-49F4-A675-DFCF4B05BD9D}">
      <dgm:prSet/>
      <dgm:spPr/>
      <dgm:t>
        <a:bodyPr/>
        <a:lstStyle/>
        <a:p>
          <a:endParaRPr lang="ru-RU"/>
        </a:p>
      </dgm:t>
    </dgm:pt>
    <dgm:pt modelId="{D9B501E7-76FE-480B-A3D5-43A1FA9B940E}">
      <dgm:prSet phldrT="[Текст]" custT="1"/>
      <dgm:spPr/>
      <dgm:t>
        <a:bodyPr/>
        <a:lstStyle/>
        <a:p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Yorug‘lik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to‘lqin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uzunligini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difraksion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panjara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yordamida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aniqlashni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o‘rganish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30D7BB-7363-42E4-A02C-811F1B0416EE}" type="parTrans" cxnId="{663CD162-B7BB-426F-BF93-45DE822ABE30}">
      <dgm:prSet/>
      <dgm:spPr/>
      <dgm:t>
        <a:bodyPr/>
        <a:lstStyle/>
        <a:p>
          <a:endParaRPr lang="ru-RU"/>
        </a:p>
      </dgm:t>
    </dgm:pt>
    <dgm:pt modelId="{642A418C-5301-4219-B6E6-23B237B948CB}" type="sibTrans" cxnId="{663CD162-B7BB-426F-BF93-45DE822ABE30}">
      <dgm:prSet/>
      <dgm:spPr/>
      <dgm:t>
        <a:bodyPr/>
        <a:lstStyle/>
        <a:p>
          <a:endParaRPr lang="ru-RU"/>
        </a:p>
      </dgm:t>
    </dgm:pt>
    <dgm:pt modelId="{9597A205-4D9A-4381-AEFA-988D5969B071}" type="pres">
      <dgm:prSet presAssocID="{3EE49B3D-64D7-4987-8E85-FAA8EB259EA1}" presName="Name0" presStyleCnt="0">
        <dgm:presLayoutVars>
          <dgm:dir/>
          <dgm:animLvl val="lvl"/>
          <dgm:resizeHandles val="exact"/>
        </dgm:presLayoutVars>
      </dgm:prSet>
      <dgm:spPr/>
    </dgm:pt>
    <dgm:pt modelId="{F021724A-AD39-4959-80F9-E216E8B2D6F4}" type="pres">
      <dgm:prSet presAssocID="{91F7D182-5EB1-4CA5-BDA8-9CB60A7AD6AF}" presName="linNode" presStyleCnt="0"/>
      <dgm:spPr/>
    </dgm:pt>
    <dgm:pt modelId="{3F0C4C3B-1D46-46E8-8860-1893061AB2B6}" type="pres">
      <dgm:prSet presAssocID="{91F7D182-5EB1-4CA5-BDA8-9CB60A7AD6AF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77A40AA8-F98F-49D0-AB2B-ED26EF4DB5CC}" type="pres">
      <dgm:prSet presAssocID="{91F7D182-5EB1-4CA5-BDA8-9CB60A7AD6AF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A2A8218-2ED8-48CA-80E4-CFEA5467DE5B}" type="presOf" srcId="{D9B501E7-76FE-480B-A3D5-43A1FA9B940E}" destId="{77A40AA8-F98F-49D0-AB2B-ED26EF4DB5CC}" srcOrd="0" destOrd="0" presId="urn:microsoft.com/office/officeart/2005/8/layout/vList5"/>
    <dgm:cxn modelId="{618C311E-2321-49F4-A675-DFCF4B05BD9D}" srcId="{3EE49B3D-64D7-4987-8E85-FAA8EB259EA1}" destId="{91F7D182-5EB1-4CA5-BDA8-9CB60A7AD6AF}" srcOrd="0" destOrd="0" parTransId="{24A63960-A0ED-446A-B42D-148D52E6CF6B}" sibTransId="{5BF02AFC-E266-4CD1-8FA7-06CB52CC36EE}"/>
    <dgm:cxn modelId="{663CD162-B7BB-426F-BF93-45DE822ABE30}" srcId="{91F7D182-5EB1-4CA5-BDA8-9CB60A7AD6AF}" destId="{D9B501E7-76FE-480B-A3D5-43A1FA9B940E}" srcOrd="0" destOrd="0" parTransId="{BB30D7BB-7363-42E4-A02C-811F1B0416EE}" sibTransId="{642A418C-5301-4219-B6E6-23B237B948CB}"/>
    <dgm:cxn modelId="{6585EF92-3C45-4E74-8A34-4838F252C8E4}" type="presOf" srcId="{3EE49B3D-64D7-4987-8E85-FAA8EB259EA1}" destId="{9597A205-4D9A-4381-AEFA-988D5969B071}" srcOrd="0" destOrd="0" presId="urn:microsoft.com/office/officeart/2005/8/layout/vList5"/>
    <dgm:cxn modelId="{D327339F-09FB-48EE-AF0F-F8E9749B8EA3}" type="presOf" srcId="{91F7D182-5EB1-4CA5-BDA8-9CB60A7AD6AF}" destId="{3F0C4C3B-1D46-46E8-8860-1893061AB2B6}" srcOrd="0" destOrd="0" presId="urn:microsoft.com/office/officeart/2005/8/layout/vList5"/>
    <dgm:cxn modelId="{C81D71AC-2798-4B1B-9E61-0E9CB4ACB761}" type="presParOf" srcId="{9597A205-4D9A-4381-AEFA-988D5969B071}" destId="{F021724A-AD39-4959-80F9-E216E8B2D6F4}" srcOrd="0" destOrd="0" presId="urn:microsoft.com/office/officeart/2005/8/layout/vList5"/>
    <dgm:cxn modelId="{79F32F2A-DEAB-48FB-BEEA-50CD68EA98B5}" type="presParOf" srcId="{F021724A-AD39-4959-80F9-E216E8B2D6F4}" destId="{3F0C4C3B-1D46-46E8-8860-1893061AB2B6}" srcOrd="0" destOrd="0" presId="urn:microsoft.com/office/officeart/2005/8/layout/vList5"/>
    <dgm:cxn modelId="{6B711EAD-C18D-4498-BF0F-C5398E20519B}" type="presParOf" srcId="{F021724A-AD39-4959-80F9-E216E8B2D6F4}" destId="{77A40AA8-F98F-49D0-AB2B-ED26EF4DB5C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08A38-63BC-42D4-A600-23C123084059}">
      <dsp:nvSpPr>
        <dsp:cNvPr id="0" name=""/>
        <dsp:cNvSpPr/>
      </dsp:nvSpPr>
      <dsp:spPr>
        <a:xfrm>
          <a:off x="-16755" y="2714"/>
          <a:ext cx="12225511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912" y="43381"/>
        <a:ext cx="12144177" cy="1307130"/>
      </dsp:txXfrm>
    </dsp:sp>
    <dsp:sp modelId="{3B33F6AB-33E7-46E6-8A43-4D61BE53F327}">
      <dsp:nvSpPr>
        <dsp:cNvPr id="0" name=""/>
        <dsp:cNvSpPr/>
      </dsp:nvSpPr>
      <dsp:spPr>
        <a:xfrm rot="5400000">
          <a:off x="5835662" y="1425890"/>
          <a:ext cx="520674" cy="624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kern="1200"/>
        </a:p>
      </dsp:txBody>
      <dsp:txXfrm rot="-5400000">
        <a:off x="5908557" y="1477957"/>
        <a:ext cx="374884" cy="364472"/>
      </dsp:txXfrm>
    </dsp:sp>
    <dsp:sp modelId="{DF5AD628-8249-40C8-A99D-AD8AE2D19C98}">
      <dsp:nvSpPr>
        <dsp:cNvPr id="0" name=""/>
        <dsp:cNvSpPr/>
      </dsp:nvSpPr>
      <dsp:spPr>
        <a:xfrm>
          <a:off x="0" y="2085410"/>
          <a:ext cx="12192000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667" y="2126077"/>
        <a:ext cx="12110666" cy="1307130"/>
      </dsp:txXfrm>
    </dsp:sp>
    <dsp:sp modelId="{9FB8C083-58BB-46B8-B26B-1A77D81C7ADB}">
      <dsp:nvSpPr>
        <dsp:cNvPr id="0" name=""/>
        <dsp:cNvSpPr/>
      </dsp:nvSpPr>
      <dsp:spPr>
        <a:xfrm rot="5400000">
          <a:off x="5824681" y="3471025"/>
          <a:ext cx="542636" cy="624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 rot="-5400000">
        <a:off x="5908557" y="3512112"/>
        <a:ext cx="374884" cy="379845"/>
      </dsp:txXfrm>
    </dsp:sp>
    <dsp:sp modelId="{D7113D46-E1E6-4AFD-A159-25D257D746FE}">
      <dsp:nvSpPr>
        <dsp:cNvPr id="0" name=""/>
        <dsp:cNvSpPr/>
      </dsp:nvSpPr>
      <dsp:spPr>
        <a:xfrm>
          <a:off x="-16755" y="4092984"/>
          <a:ext cx="12225511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912" y="4133651"/>
        <a:ext cx="12144177" cy="1307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40AA8-F98F-49D0-AB2B-ED26EF4DB5CC}">
      <dsp:nvSpPr>
        <dsp:cNvPr id="0" name=""/>
        <dsp:cNvSpPr/>
      </dsp:nvSpPr>
      <dsp:spPr>
        <a:xfrm rot="5400000">
          <a:off x="5481231" y="-524984"/>
          <a:ext cx="5271714" cy="76396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Yorug‘lik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to‘lqin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uzunligini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difraksion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panjara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yordamida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aniqlashni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o‘rganish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297282" y="916309"/>
        <a:ext cx="7382268" cy="4757026"/>
      </dsp:txXfrm>
    </dsp:sp>
    <dsp:sp modelId="{3F0C4C3B-1D46-46E8-8860-1893061AB2B6}">
      <dsp:nvSpPr>
        <dsp:cNvPr id="0" name=""/>
        <dsp:cNvSpPr/>
      </dsp:nvSpPr>
      <dsp:spPr>
        <a:xfrm>
          <a:off x="0" y="0"/>
          <a:ext cx="4297282" cy="6589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Ishning</a:t>
          </a:r>
          <a:r>
            <a:rPr lang="en-US" sz="6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maqsadi</a:t>
          </a:r>
          <a:endParaRPr lang="ru-RU" sz="6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9776" y="209776"/>
        <a:ext cx="3877730" cy="6170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C653F-3F18-4409-B961-73B6C377301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7BD81-56DC-4174-8A6E-06F02EBA6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2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55595" y="2432073"/>
            <a:ext cx="9580728" cy="4985016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/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Laboratoriya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ishi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№2</a:t>
            </a:r>
          </a:p>
          <a:p>
            <a:pPr marL="38918" algn="ctr"/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uz-Latn-UZ" sz="40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400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Difraksion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panjara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yordamida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yorug‘lik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to‘lqin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uzunligini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aniqlash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0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0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/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12218" y="2757408"/>
            <a:ext cx="614441" cy="154501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12219" y="4930778"/>
            <a:ext cx="614441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987246" y="482101"/>
            <a:ext cx="222973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987246" y="482101"/>
            <a:ext cx="222973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76041" y="702252"/>
            <a:ext cx="2108384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r>
              <a:rPr lang="ru-RU" sz="4756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756" b="1" spc="21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32E185D-8D64-4766-88B1-C1779F9131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576856"/>
              </p:ext>
            </p:extLst>
          </p:nvPr>
        </p:nvGraphicFramePr>
        <p:xfrm>
          <a:off x="0" y="1298713"/>
          <a:ext cx="12192000" cy="5559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AB4D194-2EF8-4FB3-A7B6-6DD7A73D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5895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rejasi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25344C33-E1B2-44DD-9223-0D9D294407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58644"/>
              </p:ext>
            </p:extLst>
          </p:nvPr>
        </p:nvGraphicFramePr>
        <p:xfrm>
          <a:off x="135834" y="62947"/>
          <a:ext cx="11936895" cy="6589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59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76A98-CF1B-434F-A124-43A5954F6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24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asbob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jihozlar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1652388-85EC-436D-9E3D-01068A6EC0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2852" y="1749287"/>
                <a:ext cx="11188934" cy="3944504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Panjara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doimiysi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3200" dirty="0"/>
                  <a:t> mm  </a:t>
                </a:r>
                <a:r>
                  <a:rPr lang="en-US" sz="3200" dirty="0" err="1"/>
                  <a:t>yoki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en-US" sz="3200" dirty="0"/>
                  <a:t> mm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difraksion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panjara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2.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manbayi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3.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O‘rtasida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tirqishi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ekran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4.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Masshtabli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chizg‘ichlar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5.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Asboblar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o‘rnatiladigan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qurilma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1652388-85EC-436D-9E3D-01068A6EC0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852" y="1749287"/>
                <a:ext cx="11188934" cy="3944504"/>
              </a:xfrm>
              <a:blipFill>
                <a:blip r:embed="rId2"/>
                <a:stretch>
                  <a:fillRect l="-1362" r="-13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66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4B08C-BBA8-44C4-9737-FD12DF69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8713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2CBBDAE-7814-4F64-9055-24FBBE276C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8000" y="1630017"/>
                <a:ext cx="11248571" cy="511534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dirty="0"/>
                  <a:t>    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Qurilma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yig‘iladi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 2.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manbayi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tushiriladi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 3.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Panjara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tirqish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orqali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qaralsa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tirqishning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ikkala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tomonida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difraksion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spektrlarning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birinchi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ikkinchi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h.k.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tartiblarini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ko‘rinadi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 4.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Chizg‘ichlarni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surib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qizil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boshqa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ranglar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butun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son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ro‘parasiga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keltiriladi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 5. </a:t>
                </a:r>
                <a14:m>
                  <m:oMath xmlns:m="http://schemas.openxmlformats.org/officeDocument/2006/math">
                    <m:r>
                      <a:rPr lang="en-US" sz="35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3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у</m:t>
                    </m:r>
                  </m:oMath>
                </a14:m>
                <a:r>
                  <a:rPr lang="en-US" sz="3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masofalar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o‘lchab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olinadi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2CBBDAE-7814-4F64-9055-24FBBE276C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8000" y="1630017"/>
                <a:ext cx="11248571" cy="5115340"/>
              </a:xfrm>
              <a:blipFill>
                <a:blip r:embed="rId2"/>
                <a:stretch>
                  <a:fillRect l="-1246" t="-1548" r="-12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F46E3C6-579E-45F8-BDA5-8274115119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696" y="5032829"/>
            <a:ext cx="3028950" cy="171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2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5D3E7DF-233B-40F4-A67F-5311AC7454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7999" y="275772"/>
                <a:ext cx="11248571" cy="62701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6.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formula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yurdamida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у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≪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3200" dirty="0"/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ekanligidan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≈</m:t>
                        </m:r>
                      </m:e>
                    </m:func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deb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𝑡𝑔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у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ru-RU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ru-RU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func>
                          <m:func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000" b="0" i="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</m:func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  <m: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𝑡𝑔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  <m: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∙у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panjara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doimiysi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7.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Tajribani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ikkinchi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uchinchi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tartibdagi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ham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o‘tkaziladi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5D3E7DF-233B-40F4-A67F-5311AC7454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7999" y="275772"/>
                <a:ext cx="11248571" cy="6270172"/>
              </a:xfrm>
              <a:blipFill>
                <a:blip r:embed="rId2"/>
                <a:stretch>
                  <a:fillRect l="-1354" t="-20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2EC088-E538-4FAC-97FA-4C349DA244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9" y="3759200"/>
            <a:ext cx="5572125" cy="265611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29549F4-DFC0-4074-87C0-C4AB8D9419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599" y="4702629"/>
            <a:ext cx="4277291" cy="113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09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B4AD3A6-F1BA-417C-9B40-538BFAAEB0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9943" y="348343"/>
                <a:ext cx="11321143" cy="622662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                        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𝑚𝑚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=1∙</m:t>
                    </m:r>
                    <m:sSup>
                      <m:sSup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dirty="0"/>
                  <a:t>             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∙у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3600" dirty="0"/>
                  <a:t> 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r>
                  <a:rPr lang="en-US" sz="3600" dirty="0"/>
                  <a:t>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r>
                  <a:rPr lang="en-US" sz="3600" dirty="0"/>
                  <a:t>        </a:t>
                </a:r>
                <a14:m>
                  <m:oMath xmlns:m="http://schemas.openxmlformats.org/officeDocument/2006/math">
                    <m:r>
                      <a:rPr lang="ru-RU" sz="3600" b="0" i="1" dirty="0" smtClean="0">
                        <a:latin typeface="Cambria Math" panose="02040503050406030204" pitchFamily="18" charset="0"/>
                      </a:rPr>
                      <m:t>у=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3600" dirty="0"/>
                  <a:t>              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B4AD3A6-F1BA-417C-9B40-538BFAAEB0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9943" y="348343"/>
                <a:ext cx="11321143" cy="622662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7BEA608-BF86-4611-83DD-C7C02580EB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021" y="2366685"/>
            <a:ext cx="6792686" cy="41549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: скругленные углы 4">
                <a:extLst>
                  <a:ext uri="{FF2B5EF4-FFF2-40B4-BE49-F238E27FC236}">
                    <a16:creationId xmlns:a16="http://schemas.microsoft.com/office/drawing/2014/main" id="{77C58B04-8ED4-4BCE-BC06-58762FCBAC07}"/>
                  </a:ext>
                </a:extLst>
              </p:cNvPr>
              <p:cNvSpPr/>
              <p:nvPr/>
            </p:nvSpPr>
            <p:spPr>
              <a:xfrm>
                <a:off x="2579021" y="5927813"/>
                <a:ext cx="2989942" cy="413657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mm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: скругленные углы 4">
                <a:extLst>
                  <a:ext uri="{FF2B5EF4-FFF2-40B4-BE49-F238E27FC236}">
                    <a16:creationId xmlns:a16="http://schemas.microsoft.com/office/drawing/2014/main" id="{77C58B04-8ED4-4BCE-BC06-58762FCBA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021" y="5927813"/>
                <a:ext cx="2989942" cy="413657"/>
              </a:xfrm>
              <a:prstGeom prst="roundRect">
                <a:avLst/>
              </a:prstGeom>
              <a:blipFill>
                <a:blip r:embed="rId4"/>
                <a:stretch>
                  <a:fillRect t="-5882" b="-132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1729B4B-B7F5-4CB4-9ECC-93AA342A326A}"/>
              </a:ext>
            </a:extLst>
          </p:cNvPr>
          <p:cNvSpPr/>
          <p:nvPr/>
        </p:nvSpPr>
        <p:spPr>
          <a:xfrm>
            <a:off x="8240309" y="4974236"/>
            <a:ext cx="986970" cy="15094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Spektr</a:t>
            </a:r>
            <a:endParaRPr lang="en-US" sz="1100" dirty="0"/>
          </a:p>
          <a:p>
            <a:pPr algn="ctr"/>
            <a:r>
              <a:rPr lang="en-US" sz="1100" dirty="0"/>
              <a:t>Q</a:t>
            </a:r>
          </a:p>
          <a:p>
            <a:pPr algn="ctr"/>
            <a:r>
              <a:rPr lang="en-US" sz="1100" dirty="0"/>
              <a:t>Z</a:t>
            </a:r>
          </a:p>
          <a:p>
            <a:pPr algn="ctr"/>
            <a:r>
              <a:rPr lang="en-US" sz="1100" dirty="0"/>
              <a:t>S</a:t>
            </a:r>
          </a:p>
          <a:p>
            <a:pPr algn="ctr"/>
            <a:r>
              <a:rPr lang="en-US" sz="1100" dirty="0" err="1"/>
              <a:t>Ya</a:t>
            </a:r>
            <a:endParaRPr lang="en-US" sz="1100" dirty="0"/>
          </a:p>
          <a:p>
            <a:pPr algn="ctr"/>
            <a:r>
              <a:rPr lang="en-US" sz="1100" dirty="0"/>
              <a:t>H</a:t>
            </a:r>
          </a:p>
          <a:p>
            <a:pPr algn="ctr"/>
            <a:r>
              <a:rPr lang="en-US" sz="1100" dirty="0"/>
              <a:t>K</a:t>
            </a:r>
          </a:p>
          <a:p>
            <a:pPr algn="ctr"/>
            <a:r>
              <a:rPr lang="en-US" sz="1100" dirty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6360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E44D7A4-ABCD-441B-8C6B-AC962CD23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537028"/>
            <a:ext cx="11161486" cy="59798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natijalari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jadvalga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dirty="0"/>
              <a:t> </a:t>
            </a:r>
            <a:endParaRPr lang="ru-RU" sz="36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79953B7-AE6C-4139-8D6E-844519D61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86" y="1798574"/>
            <a:ext cx="11434713" cy="364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9687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39E46-86CA-4367-9B3A-E84A373A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49030-E0AE-4A86-BEBF-291630327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2146852"/>
            <a:ext cx="11270268" cy="4545496"/>
          </a:xfrm>
        </p:spPr>
        <p:txBody>
          <a:bodyPr>
            <a:normAutofit/>
          </a:bodyPr>
          <a:lstStyle/>
          <a:p>
            <a:pPr marL="0" indent="358775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.(97-bet)</a:t>
            </a:r>
          </a:p>
          <a:p>
            <a:pPr marL="0" indent="358775" algn="just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Laboratoriya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ishi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natijalarini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733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354</Words>
  <Application>Microsoft Office PowerPoint</Application>
  <PresentationFormat>Широкоэкранный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Dars rejasi</vt:lpstr>
      <vt:lpstr>Презентация PowerPoint</vt:lpstr>
      <vt:lpstr>Kerakli asbob va jihozlar</vt:lpstr>
      <vt:lpstr>Ishni bajarish tartibi</vt:lpstr>
      <vt:lpstr>Презентация PowerPoint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117</cp:revision>
  <dcterms:created xsi:type="dcterms:W3CDTF">2020-08-15T18:39:42Z</dcterms:created>
  <dcterms:modified xsi:type="dcterms:W3CDTF">2021-02-23T19:40:56Z</dcterms:modified>
</cp:coreProperties>
</file>