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2" r:id="rId3"/>
    <p:sldId id="266" r:id="rId4"/>
    <p:sldId id="274" r:id="rId5"/>
    <p:sldId id="259" r:id="rId6"/>
    <p:sldId id="275" r:id="rId7"/>
    <p:sldId id="277" r:id="rId8"/>
    <p:sldId id="276" r:id="rId9"/>
    <p:sldId id="27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697" autoAdjust="0"/>
  </p:normalViewPr>
  <p:slideViewPr>
    <p:cSldViewPr snapToGrid="0">
      <p:cViewPr varScale="1">
        <p:scale>
          <a:sx n="70" d="100"/>
          <a:sy n="70" d="100"/>
        </p:scale>
        <p:origin x="78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6704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6704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dgm:pt modelId="{D9B501E7-76FE-480B-A3D5-43A1FA9B940E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Yorug‘lik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to‘lqin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uzunligini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difraksion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panjara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yordamida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aniqlashni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-16755" y="2714"/>
          <a:ext cx="12225511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12" y="43381"/>
        <a:ext cx="12144177" cy="1307130"/>
      </dsp:txXfrm>
    </dsp:sp>
    <dsp:sp modelId="{3B33F6AB-33E7-46E6-8A43-4D61BE53F327}">
      <dsp:nvSpPr>
        <dsp:cNvPr id="0" name=""/>
        <dsp:cNvSpPr/>
      </dsp:nvSpPr>
      <dsp:spPr>
        <a:xfrm rot="5400000">
          <a:off x="5835662" y="1425890"/>
          <a:ext cx="520674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5908557" y="1477957"/>
        <a:ext cx="374884" cy="364472"/>
      </dsp:txXfrm>
    </dsp:sp>
    <dsp:sp modelId="{DF5AD628-8249-40C8-A99D-AD8AE2D19C98}">
      <dsp:nvSpPr>
        <dsp:cNvPr id="0" name=""/>
        <dsp:cNvSpPr/>
      </dsp:nvSpPr>
      <dsp:spPr>
        <a:xfrm>
          <a:off x="0" y="2085410"/>
          <a:ext cx="12192000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67" y="2126077"/>
        <a:ext cx="12110666" cy="1307130"/>
      </dsp:txXfrm>
    </dsp:sp>
    <dsp:sp modelId="{9FB8C083-58BB-46B8-B26B-1A77D81C7ADB}">
      <dsp:nvSpPr>
        <dsp:cNvPr id="0" name=""/>
        <dsp:cNvSpPr/>
      </dsp:nvSpPr>
      <dsp:spPr>
        <a:xfrm rot="5400000">
          <a:off x="5824681" y="3471025"/>
          <a:ext cx="542636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/>
        </a:p>
      </dsp:txBody>
      <dsp:txXfrm rot="-5400000">
        <a:off x="5908557" y="3512112"/>
        <a:ext cx="374884" cy="379845"/>
      </dsp:txXfrm>
    </dsp:sp>
    <dsp:sp modelId="{D7113D46-E1E6-4AFD-A159-25D257D746FE}">
      <dsp:nvSpPr>
        <dsp:cNvPr id="0" name=""/>
        <dsp:cNvSpPr/>
      </dsp:nvSpPr>
      <dsp:spPr>
        <a:xfrm>
          <a:off x="-16755" y="4092984"/>
          <a:ext cx="12225511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12" y="4133651"/>
        <a:ext cx="12144177" cy="1307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40AA8-F98F-49D0-AB2B-ED26EF4DB5CC}">
      <dsp:nvSpPr>
        <dsp:cNvPr id="0" name=""/>
        <dsp:cNvSpPr/>
      </dsp:nvSpPr>
      <dsp:spPr>
        <a:xfrm rot="5400000">
          <a:off x="5481231" y="-524984"/>
          <a:ext cx="5271714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Yorug‘lik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to‘lqin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uzunligini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difraksion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panjara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yordamida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aniqlashni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916309"/>
        <a:ext cx="7382268" cy="4757026"/>
      </dsp:txXfrm>
    </dsp:sp>
    <dsp:sp modelId="{3F0C4C3B-1D46-46E8-8860-1893061AB2B6}">
      <dsp:nvSpPr>
        <dsp:cNvPr id="0" name=""/>
        <dsp:cNvSpPr/>
      </dsp:nvSpPr>
      <dsp:spPr>
        <a:xfrm>
          <a:off x="0" y="0"/>
          <a:ext cx="4297282" cy="65896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9776" y="209776"/>
        <a:ext cx="3877730" cy="6170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C653F-3F18-4409-B961-73B6C377301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7BD81-56DC-4174-8A6E-06F02EBA6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25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55595" y="2432073"/>
            <a:ext cx="9580728" cy="498501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Laboratoriya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ishi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№2</a:t>
            </a:r>
          </a:p>
          <a:p>
            <a:pPr marL="38918" algn="ctr"/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uz-Latn-UZ" sz="40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Difraksion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panjara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yordamida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to‘lqin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uzunligini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aniqlash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0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0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/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12218" y="2757408"/>
            <a:ext cx="614441" cy="154501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12219" y="4930778"/>
            <a:ext cx="614441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987246" y="482101"/>
            <a:ext cx="222973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987246" y="482101"/>
            <a:ext cx="222973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6041" y="702252"/>
            <a:ext cx="2108384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576856"/>
              </p:ext>
            </p:extLst>
          </p:nvPr>
        </p:nvGraphicFramePr>
        <p:xfrm>
          <a:off x="0" y="1298713"/>
          <a:ext cx="12192000" cy="5559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25344C33-E1B2-44DD-9223-0D9D294407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58644"/>
              </p:ext>
            </p:extLst>
          </p:nvPr>
        </p:nvGraphicFramePr>
        <p:xfrm>
          <a:off x="135834" y="62947"/>
          <a:ext cx="11936895" cy="6589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59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576A98-CF1B-434F-A124-43A5954F6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jihozlar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1652388-85EC-436D-9E3D-01068A6EC0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2852" y="1749287"/>
                <a:ext cx="11188934" cy="3944504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doimiysi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3200" dirty="0"/>
                  <a:t> mm  </a:t>
                </a:r>
                <a:r>
                  <a:rPr lang="en-US" sz="3200" dirty="0" err="1"/>
                  <a:t>yoki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en-US" sz="3200" dirty="0"/>
                  <a:t> mm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difraksion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manbayi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tirqishi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ekran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4.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Masshtabli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chizg‘ichlar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5.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Asboblar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o‘rnatiladigan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qurilma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1652388-85EC-436D-9E3D-01068A6EC0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852" y="1749287"/>
                <a:ext cx="11188934" cy="3944504"/>
              </a:xfrm>
              <a:blipFill>
                <a:blip r:embed="rId2"/>
                <a:stretch>
                  <a:fillRect l="-1362" r="-1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66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8000" y="1630017"/>
                <a:ext cx="11248571" cy="5115340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Qurilma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yig‘iladi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manbayi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tushiriladi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tirqish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orqali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qaralsa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tirqishning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ikkala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difraksion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spektrlarning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h.k.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tartiblarini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ko‘rinadi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4.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Chizg‘ichlarni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surib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qizil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boshqa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ranglar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son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ro‘parasiga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keltiriladi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5.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3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у</m:t>
                    </m:r>
                  </m:oMath>
                </a14:m>
                <a:r>
                  <a:rPr lang="en-US" sz="3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masofalar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o‘lchab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8000" y="1630017"/>
                <a:ext cx="11248571" cy="5115340"/>
              </a:xfrm>
              <a:blipFill>
                <a:blip r:embed="rId2"/>
                <a:stretch>
                  <a:fillRect l="-1246" t="-1548" r="-12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46E3C6-579E-45F8-BDA5-827411511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696" y="5032829"/>
            <a:ext cx="3028950" cy="171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4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5D3E7DF-233B-40F4-A67F-5311AC7454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7999" y="275772"/>
                <a:ext cx="11248571" cy="62701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6.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у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≪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200" dirty="0"/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ekanligidan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≈</m:t>
                        </m:r>
                      </m:e>
                    </m:func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у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ru-RU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ru-RU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func>
                          <m:func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 b="0" i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</m:func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𝑡𝑔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∙у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doimiysi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7.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tartibdagi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5D3E7DF-233B-40F4-A67F-5311AC7454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7999" y="275772"/>
                <a:ext cx="11248571" cy="6270172"/>
              </a:xfrm>
              <a:blipFill>
                <a:blip r:embed="rId2"/>
                <a:stretch>
                  <a:fillRect l="-1354" t="-20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52EC088-E538-4FAC-97FA-4C349DA244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9" y="3759200"/>
            <a:ext cx="5572125" cy="265611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9549F4-DFC0-4074-87C0-C4AB8D9419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99" y="4702629"/>
            <a:ext cx="4277291" cy="113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9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B4AD3A6-F1BA-417C-9B40-538BFAAEB0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9943" y="348343"/>
                <a:ext cx="11321143" cy="622662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3200" dirty="0"/>
                  <a:t>             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𝑚𝑚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=1∙</m:t>
                    </m:r>
                    <m:sSup>
                      <m:sSup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−5</m:t>
                        </m:r>
                      </m:sup>
                    </m:sSup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dirty="0"/>
                  <a:t>             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∙у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/>
                  <a:t>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=…</m:t>
                    </m:r>
                  </m:oMath>
                </a14:m>
                <a:r>
                  <a:rPr lang="en-US" sz="3600" dirty="0"/>
                  <a:t>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=…</m:t>
                    </m:r>
                  </m:oMath>
                </a14:m>
                <a:r>
                  <a:rPr lang="en-US" sz="3600" dirty="0"/>
                  <a:t>        </a:t>
                </a:r>
                <a14:m>
                  <m:oMath xmlns:m="http://schemas.openxmlformats.org/officeDocument/2006/math">
                    <m:r>
                      <a:rPr lang="ru-RU" sz="3600" b="0" i="1" dirty="0" smtClean="0">
                        <a:latin typeface="Cambria Math" panose="02040503050406030204" pitchFamily="18" charset="0"/>
                      </a:rPr>
                      <m:t>у=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3600" dirty="0"/>
                  <a:t>              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B4AD3A6-F1BA-417C-9B40-538BFAAEB0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9943" y="348343"/>
                <a:ext cx="11321143" cy="622662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BEA608-BF86-4611-83DD-C7C02580EB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021" y="2366685"/>
            <a:ext cx="6792686" cy="41549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: скругленные углы 4">
                <a:extLst>
                  <a:ext uri="{FF2B5EF4-FFF2-40B4-BE49-F238E27FC236}">
                    <a16:creationId xmlns:a16="http://schemas.microsoft.com/office/drawing/2014/main" id="{77C58B04-8ED4-4BCE-BC06-58762FCBAC07}"/>
                  </a:ext>
                </a:extLst>
              </p:cNvPr>
              <p:cNvSpPr/>
              <p:nvPr/>
            </p:nvSpPr>
            <p:spPr>
              <a:xfrm>
                <a:off x="2579021" y="5927813"/>
                <a:ext cx="2989942" cy="413657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mm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: скругленные углы 4">
                <a:extLst>
                  <a:ext uri="{FF2B5EF4-FFF2-40B4-BE49-F238E27FC236}">
                    <a16:creationId xmlns:a16="http://schemas.microsoft.com/office/drawing/2014/main" id="{77C58B04-8ED4-4BCE-BC06-58762FCBAC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021" y="5927813"/>
                <a:ext cx="2989942" cy="413657"/>
              </a:xfrm>
              <a:prstGeom prst="roundRect">
                <a:avLst/>
              </a:prstGeom>
              <a:blipFill>
                <a:blip r:embed="rId4"/>
                <a:stretch>
                  <a:fillRect t="-5882" b="-132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1729B4B-B7F5-4CB4-9ECC-93AA342A326A}"/>
              </a:ext>
            </a:extLst>
          </p:cNvPr>
          <p:cNvSpPr/>
          <p:nvPr/>
        </p:nvSpPr>
        <p:spPr>
          <a:xfrm>
            <a:off x="8240309" y="4974236"/>
            <a:ext cx="986970" cy="150948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Spektr</a:t>
            </a:r>
            <a:endParaRPr lang="en-US" sz="1100" dirty="0"/>
          </a:p>
          <a:p>
            <a:pPr algn="ctr"/>
            <a:r>
              <a:rPr lang="en-US" sz="1100" dirty="0"/>
              <a:t>Q</a:t>
            </a:r>
          </a:p>
          <a:p>
            <a:pPr algn="ctr"/>
            <a:r>
              <a:rPr lang="en-US" sz="1100" dirty="0"/>
              <a:t>Z</a:t>
            </a:r>
          </a:p>
          <a:p>
            <a:pPr algn="ctr"/>
            <a:r>
              <a:rPr lang="en-US" sz="1100" dirty="0"/>
              <a:t>S</a:t>
            </a:r>
          </a:p>
          <a:p>
            <a:pPr algn="ctr"/>
            <a:r>
              <a:rPr lang="en-US" sz="1100" dirty="0" err="1"/>
              <a:t>Ya</a:t>
            </a:r>
            <a:endParaRPr lang="en-US" sz="1100" dirty="0"/>
          </a:p>
          <a:p>
            <a:pPr algn="ctr"/>
            <a:r>
              <a:rPr lang="en-US" sz="1100" dirty="0"/>
              <a:t>H</a:t>
            </a:r>
          </a:p>
          <a:p>
            <a:pPr algn="ctr"/>
            <a:r>
              <a:rPr lang="en-US" sz="1100" dirty="0"/>
              <a:t>K</a:t>
            </a:r>
          </a:p>
          <a:p>
            <a:pPr algn="ctr"/>
            <a:r>
              <a:rPr lang="en-US" sz="1100" dirty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36360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44D7A4-ABCD-441B-8C6B-AC962CD23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537028"/>
            <a:ext cx="11161486" cy="59798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/>
              <a:t> </a:t>
            </a:r>
            <a:endParaRPr lang="ru-RU" sz="36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79953B7-AE6C-4139-8D6E-844519D61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6" y="1798574"/>
            <a:ext cx="11434713" cy="3643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79687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2146852"/>
            <a:ext cx="11270268" cy="4545496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.(97-bet)</a:t>
            </a:r>
          </a:p>
          <a:p>
            <a:pPr marL="0" indent="358775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natijalarini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354</Words>
  <Application>Microsoft Office PowerPoint</Application>
  <PresentationFormat>Широкоэкранный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Dars rejasi</vt:lpstr>
      <vt:lpstr>Презентация PowerPoint</vt:lpstr>
      <vt:lpstr>Kerakli asbob va jihozlar</vt:lpstr>
      <vt:lpstr>Ishni bajarish tartibi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117</cp:revision>
  <dcterms:created xsi:type="dcterms:W3CDTF">2020-08-15T18:39:42Z</dcterms:created>
  <dcterms:modified xsi:type="dcterms:W3CDTF">2021-02-23T19:40:56Z</dcterms:modified>
</cp:coreProperties>
</file>